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8" r:id="rId2"/>
  </p:sldMasterIdLst>
  <p:notesMasterIdLst>
    <p:notesMasterId r:id="rId22"/>
  </p:notesMasterIdLst>
  <p:sldIdLst>
    <p:sldId id="308" r:id="rId3"/>
    <p:sldId id="256" r:id="rId4"/>
    <p:sldId id="307" r:id="rId5"/>
    <p:sldId id="338" r:id="rId6"/>
    <p:sldId id="309" r:id="rId7"/>
    <p:sldId id="340" r:id="rId8"/>
    <p:sldId id="341" r:id="rId9"/>
    <p:sldId id="264" r:id="rId10"/>
    <p:sldId id="332" r:id="rId11"/>
    <p:sldId id="342" r:id="rId12"/>
    <p:sldId id="310" r:id="rId13"/>
    <p:sldId id="343" r:id="rId14"/>
    <p:sldId id="330" r:id="rId15"/>
    <p:sldId id="345" r:id="rId16"/>
    <p:sldId id="262" r:id="rId17"/>
    <p:sldId id="336" r:id="rId18"/>
    <p:sldId id="258" r:id="rId19"/>
    <p:sldId id="337" r:id="rId20"/>
    <p:sldId id="322" r:id="rId21"/>
  </p:sldIdLst>
  <p:sldSz cx="9144000" cy="5143500" type="screen16x9"/>
  <p:notesSz cx="6858000" cy="9144000"/>
  <p:embeddedFontLst>
    <p:embeddedFont>
      <p:font typeface="Oswald Regular" charset="0"/>
      <p:regular r:id="rId23"/>
      <p:bold r:id="rId24"/>
    </p:embeddedFont>
    <p:embeddedFont>
      <p:font typeface="PT Serif" charset="0"/>
      <p:regular r:id="rId25"/>
      <p:bold r:id="rId26"/>
      <p:italic r:id="rId27"/>
      <p:boldItalic r:id="rId28"/>
    </p:embeddedFont>
    <p:embeddedFont>
      <p:font typeface="Playfair Display" charset="0"/>
      <p:regular r:id="rId29"/>
      <p:bold r:id="rId30"/>
      <p:italic r:id="rId31"/>
      <p:boldItalic r:id="rId32"/>
    </p:embeddedFont>
    <p:embeddedFont>
      <p:font typeface="Open Sans" charset="0"/>
      <p:regular r:id="rId33"/>
      <p:bold r:id="rId34"/>
      <p:italic r:id="rId35"/>
      <p:boldItalic r:id="rId36"/>
    </p:embeddedFont>
    <p:embeddedFont>
      <p:font typeface="MS Mincho" pitchFamily="49" charset="-128"/>
      <p:regular r:id="rId37"/>
    </p:embeddedFont>
    <p:embeddedFont>
      <p:font typeface="Merriweather Light" charset="0"/>
      <p:regular r:id="rId38"/>
      <p:bold r:id="rId39"/>
      <p:italic r:id="rId40"/>
      <p:boldItalic r:id="rId41"/>
    </p:embeddedFont>
    <p:embeddedFont>
      <p:font typeface="SimSun" pitchFamily="2" charset="-122"/>
      <p:regular r:id="rId42"/>
    </p:embeddedFont>
    <p:embeddedFont>
      <p:font typeface="Chivo"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4164A"/>
    <a:srgbClr val="F18B7D"/>
    <a:srgbClr val="FCFCF7"/>
    <a:srgbClr val="619174"/>
    <a:srgbClr val="D6D5D5"/>
    <a:srgbClr val="F49A90"/>
    <a:srgbClr val="BC8F00"/>
    <a:srgbClr val="D09E00"/>
    <a:srgbClr val="C4E5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48B54E-F953-4659-A728-E19CE1345782}">
  <a:tblStyle styleId="{5C48B54E-F953-4659-A728-E19CE134578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4660"/>
  </p:normalViewPr>
  <p:slideViewPr>
    <p:cSldViewPr snapToGrid="0">
      <p:cViewPr varScale="1">
        <p:scale>
          <a:sx n="89" d="100"/>
          <a:sy n="89" d="100"/>
        </p:scale>
        <p:origin x="-888"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font" Target="fonts/font2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47C04-829E-49A1-936A-BB4754660F4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C06B93F-B9F4-4C38-8E96-8538D4584755}">
      <dgm:prSet phldrT="[Text]" custT="1"/>
      <dgm:spPr/>
      <dgm:t>
        <a:bodyPr/>
        <a:lstStyle/>
        <a:p>
          <a:r>
            <a:rPr lang="vi-VN" sz="2600" b="1" i="0" dirty="0">
              <a:solidFill>
                <a:schemeClr val="tx1"/>
              </a:solidFill>
            </a:rPr>
            <a:t>I. Lí thuyết</a:t>
          </a:r>
        </a:p>
        <a:p>
          <a:r>
            <a:rPr lang="vi-VN" sz="1800" b="0" i="0" dirty="0">
              <a:solidFill>
                <a:schemeClr val="tx1"/>
              </a:solidFill>
              <a:latin typeface="+mn-lt"/>
            </a:rPr>
            <a:t>1. Từ đa nghĩa</a:t>
          </a:r>
        </a:p>
        <a:p>
          <a:r>
            <a:rPr lang="vi-VN" sz="1800" b="0" i="0" dirty="0">
              <a:solidFill>
                <a:schemeClr val="tx1"/>
              </a:solidFill>
              <a:latin typeface="+mn-lt"/>
            </a:rPr>
            <a:t>2. Từ đồng âm</a:t>
          </a:r>
        </a:p>
        <a:p>
          <a:r>
            <a:rPr lang="vi-VN" sz="1800" b="0" i="0" dirty="0">
              <a:solidFill>
                <a:schemeClr val="tx1"/>
              </a:solidFill>
              <a:latin typeface="+mn-lt"/>
            </a:rPr>
            <a:t>3. Từ mượn</a:t>
          </a:r>
          <a:endParaRPr lang="en-US" sz="1800" b="0" i="0" dirty="0">
            <a:solidFill>
              <a:schemeClr val="tx1"/>
            </a:solidFill>
            <a:latin typeface="+mn-lt"/>
          </a:endParaRPr>
        </a:p>
      </dgm:t>
    </dgm:pt>
    <dgm:pt modelId="{35DCB5A8-A174-4305-94BB-1F2DF91D1952}" type="parTrans" cxnId="{8D54AF8A-C3D9-4F4D-A631-973B047193EE}">
      <dgm:prSet/>
      <dgm:spPr/>
      <dgm:t>
        <a:bodyPr/>
        <a:lstStyle/>
        <a:p>
          <a:endParaRPr lang="en-US"/>
        </a:p>
      </dgm:t>
    </dgm:pt>
    <dgm:pt modelId="{3548C1AF-F587-4C8F-8E68-ECEE7ECD601C}" type="sibTrans" cxnId="{8D54AF8A-C3D9-4F4D-A631-973B047193EE}">
      <dgm:prSet/>
      <dgm:spPr/>
      <dgm:t>
        <a:bodyPr/>
        <a:lstStyle/>
        <a:p>
          <a:endParaRPr lang="en-US"/>
        </a:p>
      </dgm:t>
    </dgm:pt>
    <dgm:pt modelId="{A4D37A5B-820A-46A0-8535-669C7165AF8C}">
      <dgm:prSet phldrT="[Text]" custT="1"/>
      <dgm:spPr/>
      <dgm:t>
        <a:bodyPr/>
        <a:lstStyle/>
        <a:p>
          <a:r>
            <a:rPr lang="vi-VN" sz="2800" b="1" i="0" dirty="0">
              <a:solidFill>
                <a:schemeClr val="tx1"/>
              </a:solidFill>
            </a:rPr>
            <a:t>II. Luyện tập</a:t>
          </a:r>
          <a:endParaRPr lang="en-US" sz="2800" b="1" i="0" dirty="0">
            <a:solidFill>
              <a:schemeClr val="tx1"/>
            </a:solidFill>
          </a:endParaRPr>
        </a:p>
      </dgm:t>
    </dgm:pt>
    <dgm:pt modelId="{D58857E3-C06B-410C-A43B-CEA6EC3D414C}" type="parTrans" cxnId="{9B2C2065-1590-47C5-BA40-35940ECB0FFE}">
      <dgm:prSet/>
      <dgm:spPr/>
      <dgm:t>
        <a:bodyPr/>
        <a:lstStyle/>
        <a:p>
          <a:endParaRPr lang="en-US"/>
        </a:p>
      </dgm:t>
    </dgm:pt>
    <dgm:pt modelId="{8D40D270-B1DE-4F43-9DFF-840298D99576}" type="sibTrans" cxnId="{9B2C2065-1590-47C5-BA40-35940ECB0FFE}">
      <dgm:prSet/>
      <dgm:spPr/>
      <dgm:t>
        <a:bodyPr/>
        <a:lstStyle/>
        <a:p>
          <a:endParaRPr lang="en-US"/>
        </a:p>
      </dgm:t>
    </dgm:pt>
    <dgm:pt modelId="{D5C459C4-65F8-47E5-A59F-4BE1853B0610}" type="pres">
      <dgm:prSet presAssocID="{ECD47C04-829E-49A1-936A-BB4754660F41}" presName="linear" presStyleCnt="0">
        <dgm:presLayoutVars>
          <dgm:dir/>
          <dgm:animLvl val="lvl"/>
          <dgm:resizeHandles val="exact"/>
        </dgm:presLayoutVars>
      </dgm:prSet>
      <dgm:spPr/>
      <dgm:t>
        <a:bodyPr/>
        <a:lstStyle/>
        <a:p>
          <a:endParaRPr lang="en-US"/>
        </a:p>
      </dgm:t>
    </dgm:pt>
    <dgm:pt modelId="{642D6CA0-5782-4976-99FA-7FB701E8475A}" type="pres">
      <dgm:prSet presAssocID="{2C06B93F-B9F4-4C38-8E96-8538D4584755}" presName="parentLin" presStyleCnt="0"/>
      <dgm:spPr/>
    </dgm:pt>
    <dgm:pt modelId="{ACB32F8C-0EE1-48EE-828E-A77E5A2DF287}" type="pres">
      <dgm:prSet presAssocID="{2C06B93F-B9F4-4C38-8E96-8538D4584755}" presName="parentLeftMargin" presStyleLbl="node1" presStyleIdx="0" presStyleCnt="2"/>
      <dgm:spPr/>
      <dgm:t>
        <a:bodyPr/>
        <a:lstStyle/>
        <a:p>
          <a:endParaRPr lang="en-US"/>
        </a:p>
      </dgm:t>
    </dgm:pt>
    <dgm:pt modelId="{C745E85F-2126-4586-855A-0EB9EBB3D15F}" type="pres">
      <dgm:prSet presAssocID="{2C06B93F-B9F4-4C38-8E96-8538D4584755}" presName="parentText" presStyleLbl="node1" presStyleIdx="0" presStyleCnt="2" custScaleX="132142" custScaleY="179071">
        <dgm:presLayoutVars>
          <dgm:chMax val="0"/>
          <dgm:bulletEnabled val="1"/>
        </dgm:presLayoutVars>
      </dgm:prSet>
      <dgm:spPr/>
      <dgm:t>
        <a:bodyPr/>
        <a:lstStyle/>
        <a:p>
          <a:endParaRPr lang="en-US"/>
        </a:p>
      </dgm:t>
    </dgm:pt>
    <dgm:pt modelId="{0D285C6D-8261-4203-A367-23AED59EBBAC}" type="pres">
      <dgm:prSet presAssocID="{2C06B93F-B9F4-4C38-8E96-8538D4584755}" presName="negativeSpace" presStyleCnt="0"/>
      <dgm:spPr/>
    </dgm:pt>
    <dgm:pt modelId="{FD6C2055-E4B5-488C-A5E3-C4FB0058057D}" type="pres">
      <dgm:prSet presAssocID="{2C06B93F-B9F4-4C38-8E96-8538D4584755}" presName="childText" presStyleLbl="conFgAcc1" presStyleIdx="0" presStyleCnt="2">
        <dgm:presLayoutVars>
          <dgm:bulletEnabled val="1"/>
        </dgm:presLayoutVars>
      </dgm:prSet>
      <dgm:spPr/>
    </dgm:pt>
    <dgm:pt modelId="{5545E979-4454-40BC-98D2-DB6DA1E53828}" type="pres">
      <dgm:prSet presAssocID="{3548C1AF-F587-4C8F-8E68-ECEE7ECD601C}" presName="spaceBetweenRectangles" presStyleCnt="0"/>
      <dgm:spPr/>
    </dgm:pt>
    <dgm:pt modelId="{B313730D-C9E4-43E5-88A3-38428E60554C}" type="pres">
      <dgm:prSet presAssocID="{A4D37A5B-820A-46A0-8535-669C7165AF8C}" presName="parentLin" presStyleCnt="0"/>
      <dgm:spPr/>
    </dgm:pt>
    <dgm:pt modelId="{3AF3FD32-D32D-43EC-8C1A-7B561FD01935}" type="pres">
      <dgm:prSet presAssocID="{A4D37A5B-820A-46A0-8535-669C7165AF8C}" presName="parentLeftMargin" presStyleLbl="node1" presStyleIdx="0" presStyleCnt="2"/>
      <dgm:spPr/>
      <dgm:t>
        <a:bodyPr/>
        <a:lstStyle/>
        <a:p>
          <a:endParaRPr lang="en-US"/>
        </a:p>
      </dgm:t>
    </dgm:pt>
    <dgm:pt modelId="{CB5F768E-03A7-400F-9647-5A198E88E077}" type="pres">
      <dgm:prSet presAssocID="{A4D37A5B-820A-46A0-8535-669C7165AF8C}" presName="parentText" presStyleLbl="node1" presStyleIdx="1" presStyleCnt="2">
        <dgm:presLayoutVars>
          <dgm:chMax val="0"/>
          <dgm:bulletEnabled val="1"/>
        </dgm:presLayoutVars>
      </dgm:prSet>
      <dgm:spPr/>
      <dgm:t>
        <a:bodyPr/>
        <a:lstStyle/>
        <a:p>
          <a:endParaRPr lang="en-US"/>
        </a:p>
      </dgm:t>
    </dgm:pt>
    <dgm:pt modelId="{7C3EE6EF-D5D6-48D0-B7FB-C768D8C41359}" type="pres">
      <dgm:prSet presAssocID="{A4D37A5B-820A-46A0-8535-669C7165AF8C}" presName="negativeSpace" presStyleCnt="0"/>
      <dgm:spPr/>
    </dgm:pt>
    <dgm:pt modelId="{FF5A9F0D-EE34-46B7-A8A1-5F733F305A3C}" type="pres">
      <dgm:prSet presAssocID="{A4D37A5B-820A-46A0-8535-669C7165AF8C}" presName="childText" presStyleLbl="conFgAcc1" presStyleIdx="1" presStyleCnt="2">
        <dgm:presLayoutVars>
          <dgm:bulletEnabled val="1"/>
        </dgm:presLayoutVars>
      </dgm:prSet>
      <dgm:spPr/>
    </dgm:pt>
  </dgm:ptLst>
  <dgm:cxnLst>
    <dgm:cxn modelId="{9B2C2065-1590-47C5-BA40-35940ECB0FFE}" srcId="{ECD47C04-829E-49A1-936A-BB4754660F41}" destId="{A4D37A5B-820A-46A0-8535-669C7165AF8C}" srcOrd="1" destOrd="0" parTransId="{D58857E3-C06B-410C-A43B-CEA6EC3D414C}" sibTransId="{8D40D270-B1DE-4F43-9DFF-840298D99576}"/>
    <dgm:cxn modelId="{A2795AE1-FF01-42F4-BEB7-3E99CD403168}" type="presOf" srcId="{A4D37A5B-820A-46A0-8535-669C7165AF8C}" destId="{CB5F768E-03A7-400F-9647-5A198E88E077}" srcOrd="1" destOrd="0" presId="urn:microsoft.com/office/officeart/2005/8/layout/list1"/>
    <dgm:cxn modelId="{D337DD74-F7E3-4BA8-93E8-799376F0C26D}" type="presOf" srcId="{ECD47C04-829E-49A1-936A-BB4754660F41}" destId="{D5C459C4-65F8-47E5-A59F-4BE1853B0610}" srcOrd="0" destOrd="0" presId="urn:microsoft.com/office/officeart/2005/8/layout/list1"/>
    <dgm:cxn modelId="{8D54AF8A-C3D9-4F4D-A631-973B047193EE}" srcId="{ECD47C04-829E-49A1-936A-BB4754660F41}" destId="{2C06B93F-B9F4-4C38-8E96-8538D4584755}" srcOrd="0" destOrd="0" parTransId="{35DCB5A8-A174-4305-94BB-1F2DF91D1952}" sibTransId="{3548C1AF-F587-4C8F-8E68-ECEE7ECD601C}"/>
    <dgm:cxn modelId="{06786A45-98F4-4509-B586-ED199707351C}" type="presOf" srcId="{2C06B93F-B9F4-4C38-8E96-8538D4584755}" destId="{C745E85F-2126-4586-855A-0EB9EBB3D15F}" srcOrd="1" destOrd="0" presId="urn:microsoft.com/office/officeart/2005/8/layout/list1"/>
    <dgm:cxn modelId="{D4F75E1D-280C-4371-8A1D-CCB325686150}" type="presOf" srcId="{A4D37A5B-820A-46A0-8535-669C7165AF8C}" destId="{3AF3FD32-D32D-43EC-8C1A-7B561FD01935}" srcOrd="0" destOrd="0" presId="urn:microsoft.com/office/officeart/2005/8/layout/list1"/>
    <dgm:cxn modelId="{CA718912-C79C-494B-89CC-5AC3943EE012}" type="presOf" srcId="{2C06B93F-B9F4-4C38-8E96-8538D4584755}" destId="{ACB32F8C-0EE1-48EE-828E-A77E5A2DF287}" srcOrd="0" destOrd="0" presId="urn:microsoft.com/office/officeart/2005/8/layout/list1"/>
    <dgm:cxn modelId="{AD3636AB-76BD-44C3-891E-D1AE5128A1BE}" type="presParOf" srcId="{D5C459C4-65F8-47E5-A59F-4BE1853B0610}" destId="{642D6CA0-5782-4976-99FA-7FB701E8475A}" srcOrd="0" destOrd="0" presId="urn:microsoft.com/office/officeart/2005/8/layout/list1"/>
    <dgm:cxn modelId="{983CA149-79A3-4FE8-B7BF-6B9358FECF36}" type="presParOf" srcId="{642D6CA0-5782-4976-99FA-7FB701E8475A}" destId="{ACB32F8C-0EE1-48EE-828E-A77E5A2DF287}" srcOrd="0" destOrd="0" presId="urn:microsoft.com/office/officeart/2005/8/layout/list1"/>
    <dgm:cxn modelId="{AB0CE913-9440-432D-8256-E9ADCD186D70}" type="presParOf" srcId="{642D6CA0-5782-4976-99FA-7FB701E8475A}" destId="{C745E85F-2126-4586-855A-0EB9EBB3D15F}" srcOrd="1" destOrd="0" presId="urn:microsoft.com/office/officeart/2005/8/layout/list1"/>
    <dgm:cxn modelId="{CD5A7740-3E31-4FE0-962C-0BB015385EAD}" type="presParOf" srcId="{D5C459C4-65F8-47E5-A59F-4BE1853B0610}" destId="{0D285C6D-8261-4203-A367-23AED59EBBAC}" srcOrd="1" destOrd="0" presId="urn:microsoft.com/office/officeart/2005/8/layout/list1"/>
    <dgm:cxn modelId="{60912926-59B4-4BE7-A476-26AFEF353F2C}" type="presParOf" srcId="{D5C459C4-65F8-47E5-A59F-4BE1853B0610}" destId="{FD6C2055-E4B5-488C-A5E3-C4FB0058057D}" srcOrd="2" destOrd="0" presId="urn:microsoft.com/office/officeart/2005/8/layout/list1"/>
    <dgm:cxn modelId="{E5356A31-C084-4B29-A2F3-9C0D858E03B5}" type="presParOf" srcId="{D5C459C4-65F8-47E5-A59F-4BE1853B0610}" destId="{5545E979-4454-40BC-98D2-DB6DA1E53828}" srcOrd="3" destOrd="0" presId="urn:microsoft.com/office/officeart/2005/8/layout/list1"/>
    <dgm:cxn modelId="{D3CE0E7B-96EC-4110-93B9-FEBDCF20F15A}" type="presParOf" srcId="{D5C459C4-65F8-47E5-A59F-4BE1853B0610}" destId="{B313730D-C9E4-43E5-88A3-38428E60554C}" srcOrd="4" destOrd="0" presId="urn:microsoft.com/office/officeart/2005/8/layout/list1"/>
    <dgm:cxn modelId="{AFBD7440-03DC-4F11-AC85-A73819C6A3A2}" type="presParOf" srcId="{B313730D-C9E4-43E5-88A3-38428E60554C}" destId="{3AF3FD32-D32D-43EC-8C1A-7B561FD01935}" srcOrd="0" destOrd="0" presId="urn:microsoft.com/office/officeart/2005/8/layout/list1"/>
    <dgm:cxn modelId="{D0D494AE-F96F-4B04-BFCE-D66930EC8698}" type="presParOf" srcId="{B313730D-C9E4-43E5-88A3-38428E60554C}" destId="{CB5F768E-03A7-400F-9647-5A198E88E077}" srcOrd="1" destOrd="0" presId="urn:microsoft.com/office/officeart/2005/8/layout/list1"/>
    <dgm:cxn modelId="{B9F0FED5-1AEE-4A13-B3B7-E749B9E47A98}" type="presParOf" srcId="{D5C459C4-65F8-47E5-A59F-4BE1853B0610}" destId="{7C3EE6EF-D5D6-48D0-B7FB-C768D8C41359}" srcOrd="5" destOrd="0" presId="urn:microsoft.com/office/officeart/2005/8/layout/list1"/>
    <dgm:cxn modelId="{B051E27C-16D9-41BE-B219-FC9654C6DE66}" type="presParOf" srcId="{D5C459C4-65F8-47E5-A59F-4BE1853B0610}" destId="{FF5A9F0D-EE34-46B7-A8A1-5F733F305A3C}"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E0EF3F-9D70-46ED-AE10-6CA6F82D400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A002A6D-FADE-41B7-9D66-F37292BCF9F6}">
      <dgm:prSet phldrT="[Text]"/>
      <dgm:spPr/>
      <dgm:t>
        <a:bodyPr/>
        <a:lstStyle/>
        <a:p>
          <a:r>
            <a:rPr lang="vi-VN" b="1" dirty="0">
              <a:solidFill>
                <a:srgbClr val="000000"/>
              </a:solidFill>
            </a:rPr>
            <a:t>Từ mượn</a:t>
          </a:r>
          <a:endParaRPr lang="en-US" b="1" dirty="0">
            <a:solidFill>
              <a:srgbClr val="000000"/>
            </a:solidFill>
          </a:endParaRPr>
        </a:p>
      </dgm:t>
    </dgm:pt>
    <dgm:pt modelId="{F0EF37F4-C4E7-4005-8B2A-C506CC4F89E7}" type="parTrans" cxnId="{305D6B10-A49F-43D6-9D80-5820F4F65DCB}">
      <dgm:prSet/>
      <dgm:spPr/>
      <dgm:t>
        <a:bodyPr/>
        <a:lstStyle/>
        <a:p>
          <a:endParaRPr lang="en-US">
            <a:solidFill>
              <a:srgbClr val="000000"/>
            </a:solidFill>
          </a:endParaRPr>
        </a:p>
      </dgm:t>
    </dgm:pt>
    <dgm:pt modelId="{3032EE5D-8CDF-476D-BBB5-223DAB52AC64}" type="sibTrans" cxnId="{305D6B10-A49F-43D6-9D80-5820F4F65DCB}">
      <dgm:prSet/>
      <dgm:spPr/>
      <dgm:t>
        <a:bodyPr/>
        <a:lstStyle/>
        <a:p>
          <a:endParaRPr lang="en-US">
            <a:solidFill>
              <a:srgbClr val="000000"/>
            </a:solidFill>
          </a:endParaRPr>
        </a:p>
      </dgm:t>
    </dgm:pt>
    <dgm:pt modelId="{6166DC00-C3E7-4A44-B4FA-FF2F504C7474}" type="asst">
      <dgm:prSet phldrT="[Text]" custT="1"/>
      <dgm:spPr/>
      <dgm:t>
        <a:bodyPr/>
        <a:lstStyle/>
        <a:p>
          <a:pPr algn="just"/>
          <a:r>
            <a:rPr lang="vi-VN" sz="1600" dirty="0">
              <a:solidFill>
                <a:srgbClr val="000000"/>
              </a:solidFill>
            </a:rPr>
            <a:t> L</a:t>
          </a:r>
          <a:r>
            <a:rPr lang="en-US" sz="1600" dirty="0">
              <a:solidFill>
                <a:srgbClr val="000000"/>
              </a:solidFill>
            </a:rPr>
            <a:t>à </a:t>
          </a:r>
          <a:r>
            <a:rPr lang="en-US" sz="1600" dirty="0" err="1">
              <a:solidFill>
                <a:srgbClr val="000000"/>
              </a:solidFill>
            </a:rPr>
            <a:t>những</a:t>
          </a:r>
          <a:r>
            <a:rPr lang="en-US" sz="1600" dirty="0">
              <a:solidFill>
                <a:srgbClr val="000000"/>
              </a:solidFill>
            </a:rPr>
            <a:t> </a:t>
          </a:r>
          <a:r>
            <a:rPr lang="en-US" sz="1600" dirty="0" err="1">
              <a:solidFill>
                <a:srgbClr val="000000"/>
              </a:solidFill>
            </a:rPr>
            <a:t>từ</a:t>
          </a:r>
          <a:r>
            <a:rPr lang="en-US" sz="1600" dirty="0">
              <a:solidFill>
                <a:srgbClr val="000000"/>
              </a:solidFill>
            </a:rPr>
            <a:t> </a:t>
          </a:r>
          <a:r>
            <a:rPr lang="en-US" sz="1600" dirty="0" err="1">
              <a:solidFill>
                <a:srgbClr val="000000"/>
              </a:solidFill>
            </a:rPr>
            <a:t>mượn</a:t>
          </a:r>
          <a:r>
            <a:rPr lang="en-US" sz="1600" dirty="0">
              <a:solidFill>
                <a:srgbClr val="000000"/>
              </a:solidFill>
            </a:rPr>
            <a:t> </a:t>
          </a:r>
          <a:r>
            <a:rPr lang="en-US" sz="1600" dirty="0" err="1">
              <a:solidFill>
                <a:srgbClr val="000000"/>
              </a:solidFill>
            </a:rPr>
            <a:t>tiếng</a:t>
          </a:r>
          <a:r>
            <a:rPr lang="en-US" sz="1600" dirty="0">
              <a:solidFill>
                <a:srgbClr val="000000"/>
              </a:solidFill>
            </a:rPr>
            <a:t> </a:t>
          </a:r>
          <a:r>
            <a:rPr lang="en-US" sz="1600" dirty="0" err="1">
              <a:solidFill>
                <a:srgbClr val="000000"/>
              </a:solidFill>
            </a:rPr>
            <a:t>nước</a:t>
          </a:r>
          <a:r>
            <a:rPr lang="en-US" sz="1600" dirty="0">
              <a:solidFill>
                <a:srgbClr val="000000"/>
              </a:solidFill>
            </a:rPr>
            <a:t> </a:t>
          </a:r>
          <a:r>
            <a:rPr lang="en-US" sz="1600" dirty="0" err="1">
              <a:solidFill>
                <a:srgbClr val="000000"/>
              </a:solidFill>
            </a:rPr>
            <a:t>ngoài</a:t>
          </a:r>
          <a:r>
            <a:rPr lang="en-US" sz="1600" dirty="0">
              <a:solidFill>
                <a:srgbClr val="000000"/>
              </a:solidFill>
            </a:rPr>
            <a:t> </a:t>
          </a:r>
          <a:r>
            <a:rPr lang="en-US" sz="1600" dirty="0" err="1">
              <a:solidFill>
                <a:srgbClr val="000000"/>
              </a:solidFill>
            </a:rPr>
            <a:t>để</a:t>
          </a:r>
          <a:r>
            <a:rPr lang="en-US" sz="1600" dirty="0">
              <a:solidFill>
                <a:srgbClr val="000000"/>
              </a:solidFill>
            </a:rPr>
            <a:t> </a:t>
          </a:r>
          <a:r>
            <a:rPr lang="en-US" sz="1600" dirty="0" err="1">
              <a:solidFill>
                <a:srgbClr val="000000"/>
              </a:solidFill>
            </a:rPr>
            <a:t>biểu</a:t>
          </a:r>
          <a:r>
            <a:rPr lang="en-US" sz="1600" dirty="0">
              <a:solidFill>
                <a:srgbClr val="000000"/>
              </a:solidFill>
            </a:rPr>
            <a:t> </a:t>
          </a:r>
          <a:r>
            <a:rPr lang="en-US" sz="1600" dirty="0" err="1">
              <a:solidFill>
                <a:srgbClr val="000000"/>
              </a:solidFill>
            </a:rPr>
            <a:t>thị</a:t>
          </a:r>
          <a:r>
            <a:rPr lang="en-US" sz="1600" dirty="0">
              <a:solidFill>
                <a:srgbClr val="000000"/>
              </a:solidFill>
            </a:rPr>
            <a:t> </a:t>
          </a:r>
          <a:r>
            <a:rPr lang="en-US" sz="1600" dirty="0" err="1">
              <a:solidFill>
                <a:srgbClr val="000000"/>
              </a:solidFill>
            </a:rPr>
            <a:t>những</a:t>
          </a:r>
          <a:r>
            <a:rPr lang="en-US" sz="1600" dirty="0">
              <a:solidFill>
                <a:srgbClr val="000000"/>
              </a:solidFill>
            </a:rPr>
            <a:t> </a:t>
          </a:r>
          <a:r>
            <a:rPr lang="en-US" sz="1600" dirty="0" err="1">
              <a:solidFill>
                <a:srgbClr val="000000"/>
              </a:solidFill>
            </a:rPr>
            <a:t>sự</a:t>
          </a:r>
          <a:r>
            <a:rPr lang="en-US" sz="1600" dirty="0">
              <a:solidFill>
                <a:srgbClr val="000000"/>
              </a:solidFill>
            </a:rPr>
            <a:t> </a:t>
          </a:r>
          <a:r>
            <a:rPr lang="en-US" sz="1600" dirty="0" err="1">
              <a:solidFill>
                <a:srgbClr val="000000"/>
              </a:solidFill>
            </a:rPr>
            <a:t>vật</a:t>
          </a:r>
          <a:r>
            <a:rPr lang="en-US" sz="1600" dirty="0">
              <a:solidFill>
                <a:srgbClr val="000000"/>
              </a:solidFill>
            </a:rPr>
            <a:t>, </a:t>
          </a:r>
          <a:r>
            <a:rPr lang="en-US" sz="1600" dirty="0" err="1">
              <a:solidFill>
                <a:srgbClr val="000000"/>
              </a:solidFill>
            </a:rPr>
            <a:t>hiện</a:t>
          </a:r>
          <a:r>
            <a:rPr lang="en-US" sz="1600" dirty="0">
              <a:solidFill>
                <a:srgbClr val="000000"/>
              </a:solidFill>
            </a:rPr>
            <a:t> </a:t>
          </a:r>
          <a:r>
            <a:rPr lang="en-US" sz="1600" dirty="0" err="1">
              <a:solidFill>
                <a:srgbClr val="000000"/>
              </a:solidFill>
            </a:rPr>
            <a:t>tượng</a:t>
          </a:r>
          <a:r>
            <a:rPr lang="en-US" sz="1600" dirty="0">
              <a:solidFill>
                <a:srgbClr val="000000"/>
              </a:solidFill>
            </a:rPr>
            <a:t>, </a:t>
          </a:r>
          <a:r>
            <a:rPr lang="en-US" sz="1600" dirty="0" err="1">
              <a:solidFill>
                <a:srgbClr val="000000"/>
              </a:solidFill>
            </a:rPr>
            <a:t>đặc</a:t>
          </a:r>
          <a:r>
            <a:rPr lang="en-US" sz="1600" dirty="0">
              <a:solidFill>
                <a:srgbClr val="000000"/>
              </a:solidFill>
            </a:rPr>
            <a:t> </a:t>
          </a:r>
          <a:r>
            <a:rPr lang="en-US" sz="1600" dirty="0" err="1">
              <a:solidFill>
                <a:srgbClr val="000000"/>
              </a:solidFill>
            </a:rPr>
            <a:t>điểm</a:t>
          </a:r>
          <a:r>
            <a:rPr lang="en-US" sz="1600" dirty="0">
              <a:solidFill>
                <a:srgbClr val="000000"/>
              </a:solidFill>
            </a:rPr>
            <a:t>,... </a:t>
          </a:r>
          <a:r>
            <a:rPr lang="en-US" sz="1600" dirty="0" err="1">
              <a:solidFill>
                <a:srgbClr val="000000"/>
              </a:solidFill>
            </a:rPr>
            <a:t>mà</a:t>
          </a:r>
          <a:r>
            <a:rPr lang="en-US" sz="1600" dirty="0">
              <a:solidFill>
                <a:srgbClr val="000000"/>
              </a:solidFill>
            </a:rPr>
            <a:t> </a:t>
          </a:r>
          <a:r>
            <a:rPr lang="en-US" sz="1600" dirty="0" err="1">
              <a:solidFill>
                <a:srgbClr val="000000"/>
              </a:solidFill>
            </a:rPr>
            <a:t>tiếng</a:t>
          </a:r>
          <a:r>
            <a:rPr lang="en-US" sz="1600" dirty="0">
              <a:solidFill>
                <a:srgbClr val="000000"/>
              </a:solidFill>
            </a:rPr>
            <a:t> </a:t>
          </a:r>
          <a:r>
            <a:rPr lang="en-US" sz="1600" dirty="0" err="1">
              <a:solidFill>
                <a:srgbClr val="000000"/>
              </a:solidFill>
            </a:rPr>
            <a:t>Việt</a:t>
          </a:r>
          <a:r>
            <a:rPr lang="en-US" sz="1600" dirty="0">
              <a:solidFill>
                <a:srgbClr val="000000"/>
              </a:solidFill>
            </a:rPr>
            <a:t> </a:t>
          </a:r>
          <a:r>
            <a:rPr lang="en-US" sz="1600" dirty="0" err="1">
              <a:solidFill>
                <a:srgbClr val="000000"/>
              </a:solidFill>
            </a:rPr>
            <a:t>chưa</a:t>
          </a:r>
          <a:r>
            <a:rPr lang="en-US" sz="1600" dirty="0">
              <a:solidFill>
                <a:srgbClr val="000000"/>
              </a:solidFill>
            </a:rPr>
            <a:t> </a:t>
          </a:r>
          <a:r>
            <a:rPr lang="en-US" sz="1600" dirty="0" err="1">
              <a:solidFill>
                <a:srgbClr val="000000"/>
              </a:solidFill>
            </a:rPr>
            <a:t>có</a:t>
          </a:r>
          <a:r>
            <a:rPr lang="en-US" sz="1600" dirty="0">
              <a:solidFill>
                <a:srgbClr val="000000"/>
              </a:solidFill>
            </a:rPr>
            <a:t> </a:t>
          </a:r>
          <a:r>
            <a:rPr lang="en-US" sz="1600" dirty="0" err="1">
              <a:solidFill>
                <a:srgbClr val="000000"/>
              </a:solidFill>
            </a:rPr>
            <a:t>từ</a:t>
          </a:r>
          <a:r>
            <a:rPr lang="en-US" sz="1600" dirty="0">
              <a:solidFill>
                <a:srgbClr val="000000"/>
              </a:solidFill>
            </a:rPr>
            <a:t> </a:t>
          </a:r>
          <a:r>
            <a:rPr lang="en-US" sz="1600" dirty="0" err="1">
              <a:solidFill>
                <a:srgbClr val="000000"/>
              </a:solidFill>
            </a:rPr>
            <a:t>thích</a:t>
          </a:r>
          <a:r>
            <a:rPr lang="en-US" sz="1600" dirty="0">
              <a:solidFill>
                <a:srgbClr val="000000"/>
              </a:solidFill>
            </a:rPr>
            <a:t> </a:t>
          </a:r>
          <a:r>
            <a:rPr lang="en-US" sz="1600" dirty="0" err="1">
              <a:solidFill>
                <a:srgbClr val="000000"/>
              </a:solidFill>
            </a:rPr>
            <a:t>hợp</a:t>
          </a:r>
          <a:r>
            <a:rPr lang="en-US" sz="1600" dirty="0">
              <a:solidFill>
                <a:srgbClr val="000000"/>
              </a:solidFill>
            </a:rPr>
            <a:t> </a:t>
          </a:r>
          <a:r>
            <a:rPr lang="en-US" sz="1600" dirty="0" err="1">
              <a:solidFill>
                <a:srgbClr val="000000"/>
              </a:solidFill>
            </a:rPr>
            <a:t>để</a:t>
          </a:r>
          <a:r>
            <a:rPr lang="en-US" sz="1600" dirty="0">
              <a:solidFill>
                <a:srgbClr val="000000"/>
              </a:solidFill>
            </a:rPr>
            <a:t> </a:t>
          </a:r>
          <a:r>
            <a:rPr lang="en-US" sz="1600" dirty="0" err="1">
              <a:solidFill>
                <a:srgbClr val="000000"/>
              </a:solidFill>
            </a:rPr>
            <a:t>biểu</a:t>
          </a:r>
          <a:r>
            <a:rPr lang="en-US" sz="1600" dirty="0">
              <a:solidFill>
                <a:srgbClr val="000000"/>
              </a:solidFill>
            </a:rPr>
            <a:t> </a:t>
          </a:r>
          <a:r>
            <a:rPr lang="en-US" sz="1600" dirty="0" err="1">
              <a:solidFill>
                <a:srgbClr val="000000"/>
              </a:solidFill>
            </a:rPr>
            <a:t>thị</a:t>
          </a:r>
          <a:r>
            <a:rPr lang="en-US" sz="1600" dirty="0">
              <a:solidFill>
                <a:srgbClr val="000000"/>
              </a:solidFill>
            </a:rPr>
            <a:t>.</a:t>
          </a:r>
        </a:p>
      </dgm:t>
    </dgm:pt>
    <dgm:pt modelId="{D9752608-7F0D-4372-BF80-0276B6792868}" type="parTrans" cxnId="{4DC16D51-3633-478F-9BC1-A317F883536D}">
      <dgm:prSet/>
      <dgm:spPr/>
      <dgm:t>
        <a:bodyPr/>
        <a:lstStyle/>
        <a:p>
          <a:endParaRPr lang="en-US">
            <a:solidFill>
              <a:srgbClr val="000000"/>
            </a:solidFill>
          </a:endParaRPr>
        </a:p>
      </dgm:t>
    </dgm:pt>
    <dgm:pt modelId="{212834F7-59E6-4DCB-9E2E-C32CB4081E6A}" type="sibTrans" cxnId="{4DC16D51-3633-478F-9BC1-A317F883536D}">
      <dgm:prSet/>
      <dgm:spPr/>
      <dgm:t>
        <a:bodyPr/>
        <a:lstStyle/>
        <a:p>
          <a:endParaRPr lang="en-US">
            <a:solidFill>
              <a:srgbClr val="000000"/>
            </a:solidFill>
          </a:endParaRPr>
        </a:p>
      </dgm:t>
    </dgm:pt>
    <dgm:pt modelId="{BBBE839E-8B79-4EEF-B3D6-D06BB989E13B}">
      <dgm:prSet phldrT="[Text]" custT="1"/>
      <dgm:spPr/>
      <dgm:t>
        <a:bodyPr/>
        <a:lstStyle/>
        <a:p>
          <a:r>
            <a:rPr lang="en-US" sz="2400" dirty="0" err="1">
              <a:solidFill>
                <a:srgbClr val="000000"/>
              </a:solidFill>
            </a:rPr>
            <a:t>Từ</a:t>
          </a:r>
          <a:r>
            <a:rPr lang="en-US" sz="2400" dirty="0">
              <a:solidFill>
                <a:srgbClr val="000000"/>
              </a:solidFill>
            </a:rPr>
            <a:t> </a:t>
          </a:r>
          <a:r>
            <a:rPr lang="en-US" sz="2400" dirty="0" err="1">
              <a:solidFill>
                <a:srgbClr val="000000"/>
              </a:solidFill>
            </a:rPr>
            <a:t>mượn</a:t>
          </a:r>
          <a:r>
            <a:rPr lang="en-US" sz="2400" dirty="0">
              <a:solidFill>
                <a:srgbClr val="000000"/>
              </a:solidFill>
            </a:rPr>
            <a:t> </a:t>
          </a:r>
          <a:endParaRPr lang="vi-VN" sz="2400" dirty="0">
            <a:solidFill>
              <a:srgbClr val="000000"/>
            </a:solidFill>
          </a:endParaRPr>
        </a:p>
        <a:p>
          <a:r>
            <a:rPr lang="en-US" sz="2400" dirty="0" err="1">
              <a:solidFill>
                <a:srgbClr val="000000"/>
              </a:solidFill>
            </a:rPr>
            <a:t>tiếng</a:t>
          </a:r>
          <a:r>
            <a:rPr lang="en-US" sz="2400" dirty="0">
              <a:solidFill>
                <a:srgbClr val="000000"/>
              </a:solidFill>
            </a:rPr>
            <a:t> </a:t>
          </a:r>
          <a:r>
            <a:rPr lang="en-US" sz="2400" dirty="0" err="1">
              <a:solidFill>
                <a:srgbClr val="000000"/>
              </a:solidFill>
            </a:rPr>
            <a:t>Hán</a:t>
          </a:r>
          <a:endParaRPr lang="en-US" sz="2400" dirty="0">
            <a:solidFill>
              <a:srgbClr val="000000"/>
            </a:solidFill>
          </a:endParaRPr>
        </a:p>
      </dgm:t>
    </dgm:pt>
    <dgm:pt modelId="{AC4ABD72-DF16-4857-9D92-4CA31B5C26D8}" type="parTrans" cxnId="{85281053-5F77-419C-9088-22AF86617FE8}">
      <dgm:prSet/>
      <dgm:spPr/>
      <dgm:t>
        <a:bodyPr/>
        <a:lstStyle/>
        <a:p>
          <a:endParaRPr lang="en-US">
            <a:solidFill>
              <a:srgbClr val="000000"/>
            </a:solidFill>
          </a:endParaRPr>
        </a:p>
      </dgm:t>
    </dgm:pt>
    <dgm:pt modelId="{1ABA6767-F908-461C-8811-2087DE77F04A}" type="sibTrans" cxnId="{85281053-5F77-419C-9088-22AF86617FE8}">
      <dgm:prSet/>
      <dgm:spPr/>
      <dgm:t>
        <a:bodyPr/>
        <a:lstStyle/>
        <a:p>
          <a:endParaRPr lang="en-US">
            <a:solidFill>
              <a:srgbClr val="000000"/>
            </a:solidFill>
          </a:endParaRPr>
        </a:p>
      </dgm:t>
    </dgm:pt>
    <dgm:pt modelId="{F0006790-778E-45E0-9225-B794490785AA}">
      <dgm:prSet phldrT="[Text]" custT="1"/>
      <dgm:spPr/>
      <dgm:t>
        <a:bodyPr/>
        <a:lstStyle/>
        <a:p>
          <a:r>
            <a:rPr lang="vi-VN" sz="2400" dirty="0">
              <a:solidFill>
                <a:srgbClr val="000000"/>
              </a:solidFill>
            </a:rPr>
            <a:t>T</a:t>
          </a:r>
          <a:r>
            <a:rPr lang="en-US" sz="2400" dirty="0">
              <a:solidFill>
                <a:srgbClr val="000000"/>
              </a:solidFill>
            </a:rPr>
            <a:t>ừ </a:t>
          </a:r>
          <a:r>
            <a:rPr lang="en-US" sz="2400" dirty="0" err="1">
              <a:solidFill>
                <a:srgbClr val="000000"/>
              </a:solidFill>
            </a:rPr>
            <a:t>mượn</a:t>
          </a:r>
          <a:r>
            <a:rPr lang="en-US" sz="2400" dirty="0">
              <a:solidFill>
                <a:srgbClr val="000000"/>
              </a:solidFill>
            </a:rPr>
            <a:t> </a:t>
          </a:r>
          <a:r>
            <a:rPr lang="en-US" sz="2400" dirty="0" err="1">
              <a:solidFill>
                <a:srgbClr val="000000"/>
              </a:solidFill>
            </a:rPr>
            <a:t>tiếng</a:t>
          </a:r>
          <a:r>
            <a:rPr lang="en-US" sz="2400" dirty="0">
              <a:solidFill>
                <a:srgbClr val="000000"/>
              </a:solidFill>
            </a:rPr>
            <a:t> </a:t>
          </a:r>
          <a:r>
            <a:rPr lang="en-US" sz="2400" dirty="0" err="1">
              <a:solidFill>
                <a:srgbClr val="000000"/>
              </a:solidFill>
            </a:rPr>
            <a:t>Pháp</a:t>
          </a:r>
          <a:endParaRPr lang="en-US" sz="2400" dirty="0">
            <a:solidFill>
              <a:srgbClr val="000000"/>
            </a:solidFill>
          </a:endParaRPr>
        </a:p>
      </dgm:t>
    </dgm:pt>
    <dgm:pt modelId="{6EB4C927-C76F-431D-923B-D4C01D732A31}" type="parTrans" cxnId="{C492CCA3-0982-4C2C-986E-3429D5FEA5C2}">
      <dgm:prSet/>
      <dgm:spPr/>
      <dgm:t>
        <a:bodyPr/>
        <a:lstStyle/>
        <a:p>
          <a:endParaRPr lang="en-US">
            <a:solidFill>
              <a:srgbClr val="000000"/>
            </a:solidFill>
          </a:endParaRPr>
        </a:p>
      </dgm:t>
    </dgm:pt>
    <dgm:pt modelId="{C691AFB6-25A8-4206-B73C-FB63C2C8487F}" type="sibTrans" cxnId="{C492CCA3-0982-4C2C-986E-3429D5FEA5C2}">
      <dgm:prSet/>
      <dgm:spPr/>
      <dgm:t>
        <a:bodyPr/>
        <a:lstStyle/>
        <a:p>
          <a:endParaRPr lang="en-US">
            <a:solidFill>
              <a:srgbClr val="000000"/>
            </a:solidFill>
          </a:endParaRPr>
        </a:p>
      </dgm:t>
    </dgm:pt>
    <dgm:pt modelId="{046A458E-3D63-43B4-BB02-510EA6E18502}">
      <dgm:prSet phldrT="[Text]" custT="1"/>
      <dgm:spPr/>
      <dgm:t>
        <a:bodyPr/>
        <a:lstStyle/>
        <a:p>
          <a:r>
            <a:rPr lang="en-US" sz="2400" dirty="0" err="1">
              <a:solidFill>
                <a:srgbClr val="000000"/>
              </a:solidFill>
            </a:rPr>
            <a:t>Từ</a:t>
          </a:r>
          <a:r>
            <a:rPr lang="en-US" sz="2400" dirty="0">
              <a:solidFill>
                <a:srgbClr val="000000"/>
              </a:solidFill>
            </a:rPr>
            <a:t> </a:t>
          </a:r>
          <a:r>
            <a:rPr lang="en-US" sz="2400" dirty="0" err="1">
              <a:solidFill>
                <a:srgbClr val="000000"/>
              </a:solidFill>
            </a:rPr>
            <a:t>mượn</a:t>
          </a:r>
          <a:r>
            <a:rPr lang="en-US" sz="2400" dirty="0">
              <a:solidFill>
                <a:srgbClr val="000000"/>
              </a:solidFill>
            </a:rPr>
            <a:t> </a:t>
          </a:r>
          <a:r>
            <a:rPr lang="en-US" sz="2400" dirty="0" err="1">
              <a:solidFill>
                <a:srgbClr val="000000"/>
              </a:solidFill>
            </a:rPr>
            <a:t>tiếng</a:t>
          </a:r>
          <a:r>
            <a:rPr lang="en-US" sz="2400" dirty="0">
              <a:solidFill>
                <a:srgbClr val="000000"/>
              </a:solidFill>
            </a:rPr>
            <a:t> Anh</a:t>
          </a:r>
        </a:p>
      </dgm:t>
    </dgm:pt>
    <dgm:pt modelId="{DABE97D8-F11F-4836-8C4A-E74B097F31C7}" type="parTrans" cxnId="{4D6DA7D3-1094-4F9C-9C69-ABEDB7E4A5EB}">
      <dgm:prSet/>
      <dgm:spPr/>
      <dgm:t>
        <a:bodyPr/>
        <a:lstStyle/>
        <a:p>
          <a:endParaRPr lang="en-US">
            <a:solidFill>
              <a:srgbClr val="000000"/>
            </a:solidFill>
          </a:endParaRPr>
        </a:p>
      </dgm:t>
    </dgm:pt>
    <dgm:pt modelId="{4FC54E4F-072C-455A-B6C1-840835604584}" type="sibTrans" cxnId="{4D6DA7D3-1094-4F9C-9C69-ABEDB7E4A5EB}">
      <dgm:prSet/>
      <dgm:spPr/>
      <dgm:t>
        <a:bodyPr/>
        <a:lstStyle/>
        <a:p>
          <a:endParaRPr lang="en-US">
            <a:solidFill>
              <a:srgbClr val="000000"/>
            </a:solidFill>
          </a:endParaRPr>
        </a:p>
      </dgm:t>
    </dgm:pt>
    <dgm:pt modelId="{EA463FAF-6E86-492A-B502-E4FE156F4DE6}" type="pres">
      <dgm:prSet presAssocID="{85E0EF3F-9D70-46ED-AE10-6CA6F82D4003}" presName="hierChild1" presStyleCnt="0">
        <dgm:presLayoutVars>
          <dgm:orgChart val="1"/>
          <dgm:chPref val="1"/>
          <dgm:dir/>
          <dgm:animOne val="branch"/>
          <dgm:animLvl val="lvl"/>
          <dgm:resizeHandles/>
        </dgm:presLayoutVars>
      </dgm:prSet>
      <dgm:spPr/>
      <dgm:t>
        <a:bodyPr/>
        <a:lstStyle/>
        <a:p>
          <a:endParaRPr lang="en-US"/>
        </a:p>
      </dgm:t>
    </dgm:pt>
    <dgm:pt modelId="{8D85940A-A974-4DBF-B63B-0A5AF09370A0}" type="pres">
      <dgm:prSet presAssocID="{5A002A6D-FADE-41B7-9D66-F37292BCF9F6}" presName="hierRoot1" presStyleCnt="0">
        <dgm:presLayoutVars>
          <dgm:hierBranch val="init"/>
        </dgm:presLayoutVars>
      </dgm:prSet>
      <dgm:spPr/>
    </dgm:pt>
    <dgm:pt modelId="{63637358-6B08-4E30-A469-3089D1126985}" type="pres">
      <dgm:prSet presAssocID="{5A002A6D-FADE-41B7-9D66-F37292BCF9F6}" presName="rootComposite1" presStyleCnt="0"/>
      <dgm:spPr/>
    </dgm:pt>
    <dgm:pt modelId="{6F60C99A-D31E-4EFB-B65E-0ED301271127}" type="pres">
      <dgm:prSet presAssocID="{5A002A6D-FADE-41B7-9D66-F37292BCF9F6}" presName="rootText1" presStyleLbl="node0" presStyleIdx="0" presStyleCnt="1">
        <dgm:presLayoutVars>
          <dgm:chPref val="3"/>
        </dgm:presLayoutVars>
      </dgm:prSet>
      <dgm:spPr/>
      <dgm:t>
        <a:bodyPr/>
        <a:lstStyle/>
        <a:p>
          <a:endParaRPr lang="en-US"/>
        </a:p>
      </dgm:t>
    </dgm:pt>
    <dgm:pt modelId="{823837D4-03CA-4A06-B01A-EF3205AEEECF}" type="pres">
      <dgm:prSet presAssocID="{5A002A6D-FADE-41B7-9D66-F37292BCF9F6}" presName="rootConnector1" presStyleLbl="node1" presStyleIdx="0" presStyleCnt="0"/>
      <dgm:spPr/>
      <dgm:t>
        <a:bodyPr/>
        <a:lstStyle/>
        <a:p>
          <a:endParaRPr lang="en-US"/>
        </a:p>
      </dgm:t>
    </dgm:pt>
    <dgm:pt modelId="{705ECDBD-BA5D-4A06-B4CD-58B24B9C94E4}" type="pres">
      <dgm:prSet presAssocID="{5A002A6D-FADE-41B7-9D66-F37292BCF9F6}" presName="hierChild2" presStyleCnt="0"/>
      <dgm:spPr/>
    </dgm:pt>
    <dgm:pt modelId="{358E2DB8-9A59-422E-BE74-5209353B9091}" type="pres">
      <dgm:prSet presAssocID="{AC4ABD72-DF16-4857-9D92-4CA31B5C26D8}" presName="Name37" presStyleLbl="parChTrans1D2" presStyleIdx="0" presStyleCnt="4"/>
      <dgm:spPr/>
      <dgm:t>
        <a:bodyPr/>
        <a:lstStyle/>
        <a:p>
          <a:endParaRPr lang="en-US"/>
        </a:p>
      </dgm:t>
    </dgm:pt>
    <dgm:pt modelId="{6709F9AB-1A0D-4577-8889-7D27EE4C7B0B}" type="pres">
      <dgm:prSet presAssocID="{BBBE839E-8B79-4EEF-B3D6-D06BB989E13B}" presName="hierRoot2" presStyleCnt="0">
        <dgm:presLayoutVars>
          <dgm:hierBranch val="init"/>
        </dgm:presLayoutVars>
      </dgm:prSet>
      <dgm:spPr/>
    </dgm:pt>
    <dgm:pt modelId="{15D9B367-E140-43BD-9D1C-4A38F2434F09}" type="pres">
      <dgm:prSet presAssocID="{BBBE839E-8B79-4EEF-B3D6-D06BB989E13B}" presName="rootComposite" presStyleCnt="0"/>
      <dgm:spPr/>
    </dgm:pt>
    <dgm:pt modelId="{B105956B-CD4A-4ABD-A518-BCDC315FF898}" type="pres">
      <dgm:prSet presAssocID="{BBBE839E-8B79-4EEF-B3D6-D06BB989E13B}" presName="rootText" presStyleLbl="node2" presStyleIdx="0" presStyleCnt="3">
        <dgm:presLayoutVars>
          <dgm:chPref val="3"/>
        </dgm:presLayoutVars>
      </dgm:prSet>
      <dgm:spPr/>
      <dgm:t>
        <a:bodyPr/>
        <a:lstStyle/>
        <a:p>
          <a:endParaRPr lang="en-US"/>
        </a:p>
      </dgm:t>
    </dgm:pt>
    <dgm:pt modelId="{38448761-1440-424B-8555-8171E82373A7}" type="pres">
      <dgm:prSet presAssocID="{BBBE839E-8B79-4EEF-B3D6-D06BB989E13B}" presName="rootConnector" presStyleLbl="node2" presStyleIdx="0" presStyleCnt="3"/>
      <dgm:spPr/>
      <dgm:t>
        <a:bodyPr/>
        <a:lstStyle/>
        <a:p>
          <a:endParaRPr lang="en-US"/>
        </a:p>
      </dgm:t>
    </dgm:pt>
    <dgm:pt modelId="{8E2BC492-47D0-4113-9D0E-439A7EC247C7}" type="pres">
      <dgm:prSet presAssocID="{BBBE839E-8B79-4EEF-B3D6-D06BB989E13B}" presName="hierChild4" presStyleCnt="0"/>
      <dgm:spPr/>
    </dgm:pt>
    <dgm:pt modelId="{93CF2FCE-B974-4355-9966-7EE7F1C6A516}" type="pres">
      <dgm:prSet presAssocID="{BBBE839E-8B79-4EEF-B3D6-D06BB989E13B}" presName="hierChild5" presStyleCnt="0"/>
      <dgm:spPr/>
    </dgm:pt>
    <dgm:pt modelId="{2BAABCE0-1D18-4F26-A9DF-DAE8D6E67512}" type="pres">
      <dgm:prSet presAssocID="{6EB4C927-C76F-431D-923B-D4C01D732A31}" presName="Name37" presStyleLbl="parChTrans1D2" presStyleIdx="1" presStyleCnt="4"/>
      <dgm:spPr/>
      <dgm:t>
        <a:bodyPr/>
        <a:lstStyle/>
        <a:p>
          <a:endParaRPr lang="en-US"/>
        </a:p>
      </dgm:t>
    </dgm:pt>
    <dgm:pt modelId="{D6182873-E4A2-4545-8DDF-B6F37CF5B5BC}" type="pres">
      <dgm:prSet presAssocID="{F0006790-778E-45E0-9225-B794490785AA}" presName="hierRoot2" presStyleCnt="0">
        <dgm:presLayoutVars>
          <dgm:hierBranch val="init"/>
        </dgm:presLayoutVars>
      </dgm:prSet>
      <dgm:spPr/>
    </dgm:pt>
    <dgm:pt modelId="{F22DC48D-958F-4F7C-9768-69E515589E64}" type="pres">
      <dgm:prSet presAssocID="{F0006790-778E-45E0-9225-B794490785AA}" presName="rootComposite" presStyleCnt="0"/>
      <dgm:spPr/>
    </dgm:pt>
    <dgm:pt modelId="{F3E33011-8B13-48AF-A38B-4CC34EE7956C}" type="pres">
      <dgm:prSet presAssocID="{F0006790-778E-45E0-9225-B794490785AA}" presName="rootText" presStyleLbl="node2" presStyleIdx="1" presStyleCnt="3">
        <dgm:presLayoutVars>
          <dgm:chPref val="3"/>
        </dgm:presLayoutVars>
      </dgm:prSet>
      <dgm:spPr/>
      <dgm:t>
        <a:bodyPr/>
        <a:lstStyle/>
        <a:p>
          <a:endParaRPr lang="en-US"/>
        </a:p>
      </dgm:t>
    </dgm:pt>
    <dgm:pt modelId="{A7CD9CB1-4D89-468B-A030-780D7D7EE6B9}" type="pres">
      <dgm:prSet presAssocID="{F0006790-778E-45E0-9225-B794490785AA}" presName="rootConnector" presStyleLbl="node2" presStyleIdx="1" presStyleCnt="3"/>
      <dgm:spPr/>
      <dgm:t>
        <a:bodyPr/>
        <a:lstStyle/>
        <a:p>
          <a:endParaRPr lang="en-US"/>
        </a:p>
      </dgm:t>
    </dgm:pt>
    <dgm:pt modelId="{4BD66E8E-8EFB-4BCA-8D8C-1092CEF394F6}" type="pres">
      <dgm:prSet presAssocID="{F0006790-778E-45E0-9225-B794490785AA}" presName="hierChild4" presStyleCnt="0"/>
      <dgm:spPr/>
    </dgm:pt>
    <dgm:pt modelId="{F3FAA848-35A8-4CCC-B2B9-C99E9103B632}" type="pres">
      <dgm:prSet presAssocID="{F0006790-778E-45E0-9225-B794490785AA}" presName="hierChild5" presStyleCnt="0"/>
      <dgm:spPr/>
    </dgm:pt>
    <dgm:pt modelId="{77502049-9B22-4118-A117-D9B6FB489CF9}" type="pres">
      <dgm:prSet presAssocID="{DABE97D8-F11F-4836-8C4A-E74B097F31C7}" presName="Name37" presStyleLbl="parChTrans1D2" presStyleIdx="2" presStyleCnt="4"/>
      <dgm:spPr/>
      <dgm:t>
        <a:bodyPr/>
        <a:lstStyle/>
        <a:p>
          <a:endParaRPr lang="en-US"/>
        </a:p>
      </dgm:t>
    </dgm:pt>
    <dgm:pt modelId="{7FB1C004-7F30-41BC-AF62-B1B2397C53D9}" type="pres">
      <dgm:prSet presAssocID="{046A458E-3D63-43B4-BB02-510EA6E18502}" presName="hierRoot2" presStyleCnt="0">
        <dgm:presLayoutVars>
          <dgm:hierBranch val="init"/>
        </dgm:presLayoutVars>
      </dgm:prSet>
      <dgm:spPr/>
    </dgm:pt>
    <dgm:pt modelId="{56F30186-E81F-4451-848D-ACC3C1F3DC93}" type="pres">
      <dgm:prSet presAssocID="{046A458E-3D63-43B4-BB02-510EA6E18502}" presName="rootComposite" presStyleCnt="0"/>
      <dgm:spPr/>
    </dgm:pt>
    <dgm:pt modelId="{B0F5808C-FB5F-4C04-904C-FAA64E6879F4}" type="pres">
      <dgm:prSet presAssocID="{046A458E-3D63-43B4-BB02-510EA6E18502}" presName="rootText" presStyleLbl="node2" presStyleIdx="2" presStyleCnt="3">
        <dgm:presLayoutVars>
          <dgm:chPref val="3"/>
        </dgm:presLayoutVars>
      </dgm:prSet>
      <dgm:spPr/>
      <dgm:t>
        <a:bodyPr/>
        <a:lstStyle/>
        <a:p>
          <a:endParaRPr lang="en-US"/>
        </a:p>
      </dgm:t>
    </dgm:pt>
    <dgm:pt modelId="{82DE671B-AEEA-4DDF-A140-27E75D5E0ABA}" type="pres">
      <dgm:prSet presAssocID="{046A458E-3D63-43B4-BB02-510EA6E18502}" presName="rootConnector" presStyleLbl="node2" presStyleIdx="2" presStyleCnt="3"/>
      <dgm:spPr/>
      <dgm:t>
        <a:bodyPr/>
        <a:lstStyle/>
        <a:p>
          <a:endParaRPr lang="en-US"/>
        </a:p>
      </dgm:t>
    </dgm:pt>
    <dgm:pt modelId="{EF881C4A-2A53-4BA1-85E1-9C0425EDACFD}" type="pres">
      <dgm:prSet presAssocID="{046A458E-3D63-43B4-BB02-510EA6E18502}" presName="hierChild4" presStyleCnt="0"/>
      <dgm:spPr/>
    </dgm:pt>
    <dgm:pt modelId="{4C507702-CCE9-42F6-BCFC-8B6B5B54A004}" type="pres">
      <dgm:prSet presAssocID="{046A458E-3D63-43B4-BB02-510EA6E18502}" presName="hierChild5" presStyleCnt="0"/>
      <dgm:spPr/>
    </dgm:pt>
    <dgm:pt modelId="{8EFD26A9-7855-4ED8-83A2-8D19F3C1887A}" type="pres">
      <dgm:prSet presAssocID="{5A002A6D-FADE-41B7-9D66-F37292BCF9F6}" presName="hierChild3" presStyleCnt="0"/>
      <dgm:spPr/>
    </dgm:pt>
    <dgm:pt modelId="{0784E236-4A19-46EA-917C-5BDE773337B9}" type="pres">
      <dgm:prSet presAssocID="{D9752608-7F0D-4372-BF80-0276B6792868}" presName="Name111" presStyleLbl="parChTrans1D2" presStyleIdx="3" presStyleCnt="4"/>
      <dgm:spPr/>
      <dgm:t>
        <a:bodyPr/>
        <a:lstStyle/>
        <a:p>
          <a:endParaRPr lang="en-US"/>
        </a:p>
      </dgm:t>
    </dgm:pt>
    <dgm:pt modelId="{512CCDD2-114F-45E2-8CE3-2B5531749759}" type="pres">
      <dgm:prSet presAssocID="{6166DC00-C3E7-4A44-B4FA-FF2F504C7474}" presName="hierRoot3" presStyleCnt="0">
        <dgm:presLayoutVars>
          <dgm:hierBranch val="init"/>
        </dgm:presLayoutVars>
      </dgm:prSet>
      <dgm:spPr/>
    </dgm:pt>
    <dgm:pt modelId="{DB3D6643-AB68-45B9-99E0-CF4475986A50}" type="pres">
      <dgm:prSet presAssocID="{6166DC00-C3E7-4A44-B4FA-FF2F504C7474}" presName="rootComposite3" presStyleCnt="0"/>
      <dgm:spPr/>
    </dgm:pt>
    <dgm:pt modelId="{9357FAB9-4E72-423E-B0B7-7B3349CC11C4}" type="pres">
      <dgm:prSet presAssocID="{6166DC00-C3E7-4A44-B4FA-FF2F504C7474}" presName="rootText3" presStyleLbl="asst1" presStyleIdx="0" presStyleCnt="1" custScaleX="201304" custLinFactNeighborX="9411">
        <dgm:presLayoutVars>
          <dgm:chPref val="3"/>
        </dgm:presLayoutVars>
      </dgm:prSet>
      <dgm:spPr/>
      <dgm:t>
        <a:bodyPr/>
        <a:lstStyle/>
        <a:p>
          <a:endParaRPr lang="en-US"/>
        </a:p>
      </dgm:t>
    </dgm:pt>
    <dgm:pt modelId="{5FE8EABF-9204-472E-B6C5-7784AE262B11}" type="pres">
      <dgm:prSet presAssocID="{6166DC00-C3E7-4A44-B4FA-FF2F504C7474}" presName="rootConnector3" presStyleLbl="asst1" presStyleIdx="0" presStyleCnt="1"/>
      <dgm:spPr/>
      <dgm:t>
        <a:bodyPr/>
        <a:lstStyle/>
        <a:p>
          <a:endParaRPr lang="en-US"/>
        </a:p>
      </dgm:t>
    </dgm:pt>
    <dgm:pt modelId="{65160D7D-77C8-4A1D-852E-F8A5147E8796}" type="pres">
      <dgm:prSet presAssocID="{6166DC00-C3E7-4A44-B4FA-FF2F504C7474}" presName="hierChild6" presStyleCnt="0"/>
      <dgm:spPr/>
    </dgm:pt>
    <dgm:pt modelId="{0461D7BF-28F1-4B34-B6EE-46016E4104B7}" type="pres">
      <dgm:prSet presAssocID="{6166DC00-C3E7-4A44-B4FA-FF2F504C7474}" presName="hierChild7" presStyleCnt="0"/>
      <dgm:spPr/>
    </dgm:pt>
  </dgm:ptLst>
  <dgm:cxnLst>
    <dgm:cxn modelId="{A9D3EC4F-DBA8-4EC6-BF5E-1655110B7449}" type="presOf" srcId="{046A458E-3D63-43B4-BB02-510EA6E18502}" destId="{B0F5808C-FB5F-4C04-904C-FAA64E6879F4}" srcOrd="0" destOrd="0" presId="urn:microsoft.com/office/officeart/2005/8/layout/orgChart1"/>
    <dgm:cxn modelId="{E4E55FAD-FBC6-4367-BC2C-F36DEE3C8D04}" type="presOf" srcId="{5A002A6D-FADE-41B7-9D66-F37292BCF9F6}" destId="{6F60C99A-D31E-4EFB-B65E-0ED301271127}" srcOrd="0" destOrd="0" presId="urn:microsoft.com/office/officeart/2005/8/layout/orgChart1"/>
    <dgm:cxn modelId="{59ACCA18-9524-4D98-9792-9FC03CC82384}" type="presOf" srcId="{6166DC00-C3E7-4A44-B4FA-FF2F504C7474}" destId="{5FE8EABF-9204-472E-B6C5-7784AE262B11}" srcOrd="1" destOrd="0" presId="urn:microsoft.com/office/officeart/2005/8/layout/orgChart1"/>
    <dgm:cxn modelId="{85281053-5F77-419C-9088-22AF86617FE8}" srcId="{5A002A6D-FADE-41B7-9D66-F37292BCF9F6}" destId="{BBBE839E-8B79-4EEF-B3D6-D06BB989E13B}" srcOrd="1" destOrd="0" parTransId="{AC4ABD72-DF16-4857-9D92-4CA31B5C26D8}" sibTransId="{1ABA6767-F908-461C-8811-2087DE77F04A}"/>
    <dgm:cxn modelId="{D56D8316-56C7-4153-92DD-28A2EE32A4B4}" type="presOf" srcId="{DABE97D8-F11F-4836-8C4A-E74B097F31C7}" destId="{77502049-9B22-4118-A117-D9B6FB489CF9}" srcOrd="0" destOrd="0" presId="urn:microsoft.com/office/officeart/2005/8/layout/orgChart1"/>
    <dgm:cxn modelId="{CDFE03A4-0672-4CE3-9BC3-1C01EF667F15}" type="presOf" srcId="{85E0EF3F-9D70-46ED-AE10-6CA6F82D4003}" destId="{EA463FAF-6E86-492A-B502-E4FE156F4DE6}" srcOrd="0" destOrd="0" presId="urn:microsoft.com/office/officeart/2005/8/layout/orgChart1"/>
    <dgm:cxn modelId="{4D6DA7D3-1094-4F9C-9C69-ABEDB7E4A5EB}" srcId="{5A002A6D-FADE-41B7-9D66-F37292BCF9F6}" destId="{046A458E-3D63-43B4-BB02-510EA6E18502}" srcOrd="3" destOrd="0" parTransId="{DABE97D8-F11F-4836-8C4A-E74B097F31C7}" sibTransId="{4FC54E4F-072C-455A-B6C1-840835604584}"/>
    <dgm:cxn modelId="{D5B2F7B4-F3D7-4743-8898-A9BFA40AFC36}" type="presOf" srcId="{6EB4C927-C76F-431D-923B-D4C01D732A31}" destId="{2BAABCE0-1D18-4F26-A9DF-DAE8D6E67512}" srcOrd="0" destOrd="0" presId="urn:microsoft.com/office/officeart/2005/8/layout/orgChart1"/>
    <dgm:cxn modelId="{305D6B10-A49F-43D6-9D80-5820F4F65DCB}" srcId="{85E0EF3F-9D70-46ED-AE10-6CA6F82D4003}" destId="{5A002A6D-FADE-41B7-9D66-F37292BCF9F6}" srcOrd="0" destOrd="0" parTransId="{F0EF37F4-C4E7-4005-8B2A-C506CC4F89E7}" sibTransId="{3032EE5D-8CDF-476D-BBB5-223DAB52AC64}"/>
    <dgm:cxn modelId="{F343FB9C-5CAC-4E0F-9F72-BD5F132A8EFB}" type="presOf" srcId="{046A458E-3D63-43B4-BB02-510EA6E18502}" destId="{82DE671B-AEEA-4DDF-A140-27E75D5E0ABA}" srcOrd="1" destOrd="0" presId="urn:microsoft.com/office/officeart/2005/8/layout/orgChart1"/>
    <dgm:cxn modelId="{4DC16D51-3633-478F-9BC1-A317F883536D}" srcId="{5A002A6D-FADE-41B7-9D66-F37292BCF9F6}" destId="{6166DC00-C3E7-4A44-B4FA-FF2F504C7474}" srcOrd="0" destOrd="0" parTransId="{D9752608-7F0D-4372-BF80-0276B6792868}" sibTransId="{212834F7-59E6-4DCB-9E2E-C32CB4081E6A}"/>
    <dgm:cxn modelId="{C492CCA3-0982-4C2C-986E-3429D5FEA5C2}" srcId="{5A002A6D-FADE-41B7-9D66-F37292BCF9F6}" destId="{F0006790-778E-45E0-9225-B794490785AA}" srcOrd="2" destOrd="0" parTransId="{6EB4C927-C76F-431D-923B-D4C01D732A31}" sibTransId="{C691AFB6-25A8-4206-B73C-FB63C2C8487F}"/>
    <dgm:cxn modelId="{FA9A06DF-8F75-411E-BF77-8603990A3A3F}" type="presOf" srcId="{F0006790-778E-45E0-9225-B794490785AA}" destId="{A7CD9CB1-4D89-468B-A030-780D7D7EE6B9}" srcOrd="1" destOrd="0" presId="urn:microsoft.com/office/officeart/2005/8/layout/orgChart1"/>
    <dgm:cxn modelId="{02C5EC07-0E5E-49D5-ABC6-A796D641814F}" type="presOf" srcId="{BBBE839E-8B79-4EEF-B3D6-D06BB989E13B}" destId="{38448761-1440-424B-8555-8171E82373A7}" srcOrd="1" destOrd="0" presId="urn:microsoft.com/office/officeart/2005/8/layout/orgChart1"/>
    <dgm:cxn modelId="{B85EEC01-3784-4A94-AD0B-5F8D112673AF}" type="presOf" srcId="{5A002A6D-FADE-41B7-9D66-F37292BCF9F6}" destId="{823837D4-03CA-4A06-B01A-EF3205AEEECF}" srcOrd="1" destOrd="0" presId="urn:microsoft.com/office/officeart/2005/8/layout/orgChart1"/>
    <dgm:cxn modelId="{FF2BE796-D0A8-4EED-A740-7D9569D748A4}" type="presOf" srcId="{BBBE839E-8B79-4EEF-B3D6-D06BB989E13B}" destId="{B105956B-CD4A-4ABD-A518-BCDC315FF898}" srcOrd="0" destOrd="0" presId="urn:microsoft.com/office/officeart/2005/8/layout/orgChart1"/>
    <dgm:cxn modelId="{2C6E0ECD-4CA1-485B-9701-BFEA0CEE7417}" type="presOf" srcId="{F0006790-778E-45E0-9225-B794490785AA}" destId="{F3E33011-8B13-48AF-A38B-4CC34EE7956C}" srcOrd="0" destOrd="0" presId="urn:microsoft.com/office/officeart/2005/8/layout/orgChart1"/>
    <dgm:cxn modelId="{6762EE01-ED93-4EDF-A9EE-BA21B4DECDCD}" type="presOf" srcId="{6166DC00-C3E7-4A44-B4FA-FF2F504C7474}" destId="{9357FAB9-4E72-423E-B0B7-7B3349CC11C4}" srcOrd="0" destOrd="0" presId="urn:microsoft.com/office/officeart/2005/8/layout/orgChart1"/>
    <dgm:cxn modelId="{2E4BEF3D-A3A0-46CD-8461-B3D45325C516}" type="presOf" srcId="{D9752608-7F0D-4372-BF80-0276B6792868}" destId="{0784E236-4A19-46EA-917C-5BDE773337B9}" srcOrd="0" destOrd="0" presId="urn:microsoft.com/office/officeart/2005/8/layout/orgChart1"/>
    <dgm:cxn modelId="{A9DD2063-AF5E-4C98-BF4D-51E2FC751AF0}" type="presOf" srcId="{AC4ABD72-DF16-4857-9D92-4CA31B5C26D8}" destId="{358E2DB8-9A59-422E-BE74-5209353B9091}" srcOrd="0" destOrd="0" presId="urn:microsoft.com/office/officeart/2005/8/layout/orgChart1"/>
    <dgm:cxn modelId="{B5D2F845-4AD7-4EC9-9DD7-DEAC6E020513}" type="presParOf" srcId="{EA463FAF-6E86-492A-B502-E4FE156F4DE6}" destId="{8D85940A-A974-4DBF-B63B-0A5AF09370A0}" srcOrd="0" destOrd="0" presId="urn:microsoft.com/office/officeart/2005/8/layout/orgChart1"/>
    <dgm:cxn modelId="{DDFC3256-A09A-47EA-A3D9-7AB9A8F488E0}" type="presParOf" srcId="{8D85940A-A974-4DBF-B63B-0A5AF09370A0}" destId="{63637358-6B08-4E30-A469-3089D1126985}" srcOrd="0" destOrd="0" presId="urn:microsoft.com/office/officeart/2005/8/layout/orgChart1"/>
    <dgm:cxn modelId="{4257AF2A-E9D2-4BA2-85FF-277CA691B5C3}" type="presParOf" srcId="{63637358-6B08-4E30-A469-3089D1126985}" destId="{6F60C99A-D31E-4EFB-B65E-0ED301271127}" srcOrd="0" destOrd="0" presId="urn:microsoft.com/office/officeart/2005/8/layout/orgChart1"/>
    <dgm:cxn modelId="{44E564EB-B2B5-4B5A-BFC3-D4CE0D3C30D0}" type="presParOf" srcId="{63637358-6B08-4E30-A469-3089D1126985}" destId="{823837D4-03CA-4A06-B01A-EF3205AEEECF}" srcOrd="1" destOrd="0" presId="urn:microsoft.com/office/officeart/2005/8/layout/orgChart1"/>
    <dgm:cxn modelId="{A20F7131-EE2C-4C2D-97E3-50977721E8F1}" type="presParOf" srcId="{8D85940A-A974-4DBF-B63B-0A5AF09370A0}" destId="{705ECDBD-BA5D-4A06-B4CD-58B24B9C94E4}" srcOrd="1" destOrd="0" presId="urn:microsoft.com/office/officeart/2005/8/layout/orgChart1"/>
    <dgm:cxn modelId="{F804E8B0-B6AD-4142-96AC-46D59E9C445A}" type="presParOf" srcId="{705ECDBD-BA5D-4A06-B4CD-58B24B9C94E4}" destId="{358E2DB8-9A59-422E-BE74-5209353B9091}" srcOrd="0" destOrd="0" presId="urn:microsoft.com/office/officeart/2005/8/layout/orgChart1"/>
    <dgm:cxn modelId="{3B23E3C3-E2DC-4976-82DC-B7FD306A1500}" type="presParOf" srcId="{705ECDBD-BA5D-4A06-B4CD-58B24B9C94E4}" destId="{6709F9AB-1A0D-4577-8889-7D27EE4C7B0B}" srcOrd="1" destOrd="0" presId="urn:microsoft.com/office/officeart/2005/8/layout/orgChart1"/>
    <dgm:cxn modelId="{20B2B90D-9D48-4770-B9EC-A3F870111DE4}" type="presParOf" srcId="{6709F9AB-1A0D-4577-8889-7D27EE4C7B0B}" destId="{15D9B367-E140-43BD-9D1C-4A38F2434F09}" srcOrd="0" destOrd="0" presId="urn:microsoft.com/office/officeart/2005/8/layout/orgChart1"/>
    <dgm:cxn modelId="{AC1369DA-1172-422E-83C7-DAEFA7FE73D8}" type="presParOf" srcId="{15D9B367-E140-43BD-9D1C-4A38F2434F09}" destId="{B105956B-CD4A-4ABD-A518-BCDC315FF898}" srcOrd="0" destOrd="0" presId="urn:microsoft.com/office/officeart/2005/8/layout/orgChart1"/>
    <dgm:cxn modelId="{E11C18F2-5991-408F-96C0-EB77DFC2A924}" type="presParOf" srcId="{15D9B367-E140-43BD-9D1C-4A38F2434F09}" destId="{38448761-1440-424B-8555-8171E82373A7}" srcOrd="1" destOrd="0" presId="urn:microsoft.com/office/officeart/2005/8/layout/orgChart1"/>
    <dgm:cxn modelId="{9A18A921-C937-4D37-BF5F-207D4F10CA66}" type="presParOf" srcId="{6709F9AB-1A0D-4577-8889-7D27EE4C7B0B}" destId="{8E2BC492-47D0-4113-9D0E-439A7EC247C7}" srcOrd="1" destOrd="0" presId="urn:microsoft.com/office/officeart/2005/8/layout/orgChart1"/>
    <dgm:cxn modelId="{6CD0AC81-754E-40F8-9377-FBCB15F4E36D}" type="presParOf" srcId="{6709F9AB-1A0D-4577-8889-7D27EE4C7B0B}" destId="{93CF2FCE-B974-4355-9966-7EE7F1C6A516}" srcOrd="2" destOrd="0" presId="urn:microsoft.com/office/officeart/2005/8/layout/orgChart1"/>
    <dgm:cxn modelId="{06BDBFCC-146E-400A-B1A8-767417931F08}" type="presParOf" srcId="{705ECDBD-BA5D-4A06-B4CD-58B24B9C94E4}" destId="{2BAABCE0-1D18-4F26-A9DF-DAE8D6E67512}" srcOrd="2" destOrd="0" presId="urn:microsoft.com/office/officeart/2005/8/layout/orgChart1"/>
    <dgm:cxn modelId="{60C66422-3169-4FD8-9DED-7793B954CC33}" type="presParOf" srcId="{705ECDBD-BA5D-4A06-B4CD-58B24B9C94E4}" destId="{D6182873-E4A2-4545-8DDF-B6F37CF5B5BC}" srcOrd="3" destOrd="0" presId="urn:microsoft.com/office/officeart/2005/8/layout/orgChart1"/>
    <dgm:cxn modelId="{E62A150E-8A92-4B9D-A3B0-11596E7F3C27}" type="presParOf" srcId="{D6182873-E4A2-4545-8DDF-B6F37CF5B5BC}" destId="{F22DC48D-958F-4F7C-9768-69E515589E64}" srcOrd="0" destOrd="0" presId="urn:microsoft.com/office/officeart/2005/8/layout/orgChart1"/>
    <dgm:cxn modelId="{E10278F1-18D4-4CE5-98A3-D30E329841C2}" type="presParOf" srcId="{F22DC48D-958F-4F7C-9768-69E515589E64}" destId="{F3E33011-8B13-48AF-A38B-4CC34EE7956C}" srcOrd="0" destOrd="0" presId="urn:microsoft.com/office/officeart/2005/8/layout/orgChart1"/>
    <dgm:cxn modelId="{3145625E-6A00-42C6-9A12-46B620365C7F}" type="presParOf" srcId="{F22DC48D-958F-4F7C-9768-69E515589E64}" destId="{A7CD9CB1-4D89-468B-A030-780D7D7EE6B9}" srcOrd="1" destOrd="0" presId="urn:microsoft.com/office/officeart/2005/8/layout/orgChart1"/>
    <dgm:cxn modelId="{017DFA7B-5B6F-4D60-8901-E22178D79FA3}" type="presParOf" srcId="{D6182873-E4A2-4545-8DDF-B6F37CF5B5BC}" destId="{4BD66E8E-8EFB-4BCA-8D8C-1092CEF394F6}" srcOrd="1" destOrd="0" presId="urn:microsoft.com/office/officeart/2005/8/layout/orgChart1"/>
    <dgm:cxn modelId="{DBED30CE-3FFC-4E3E-B899-650A1224F9F4}" type="presParOf" srcId="{D6182873-E4A2-4545-8DDF-B6F37CF5B5BC}" destId="{F3FAA848-35A8-4CCC-B2B9-C99E9103B632}" srcOrd="2" destOrd="0" presId="urn:microsoft.com/office/officeart/2005/8/layout/orgChart1"/>
    <dgm:cxn modelId="{FFADFF00-38EE-40A9-8537-C96F8851E28A}" type="presParOf" srcId="{705ECDBD-BA5D-4A06-B4CD-58B24B9C94E4}" destId="{77502049-9B22-4118-A117-D9B6FB489CF9}" srcOrd="4" destOrd="0" presId="urn:microsoft.com/office/officeart/2005/8/layout/orgChart1"/>
    <dgm:cxn modelId="{BF5540F1-3DB2-4E8B-8741-A31F8C65D9D6}" type="presParOf" srcId="{705ECDBD-BA5D-4A06-B4CD-58B24B9C94E4}" destId="{7FB1C004-7F30-41BC-AF62-B1B2397C53D9}" srcOrd="5" destOrd="0" presId="urn:microsoft.com/office/officeart/2005/8/layout/orgChart1"/>
    <dgm:cxn modelId="{E06CDB92-55AE-4D69-A837-3BC58D26A33F}" type="presParOf" srcId="{7FB1C004-7F30-41BC-AF62-B1B2397C53D9}" destId="{56F30186-E81F-4451-848D-ACC3C1F3DC93}" srcOrd="0" destOrd="0" presId="urn:microsoft.com/office/officeart/2005/8/layout/orgChart1"/>
    <dgm:cxn modelId="{17FB4545-1428-488C-AF9A-DEB7C3A49B72}" type="presParOf" srcId="{56F30186-E81F-4451-848D-ACC3C1F3DC93}" destId="{B0F5808C-FB5F-4C04-904C-FAA64E6879F4}" srcOrd="0" destOrd="0" presId="urn:microsoft.com/office/officeart/2005/8/layout/orgChart1"/>
    <dgm:cxn modelId="{A51FF399-9DB6-4678-B188-2CCC779610ED}" type="presParOf" srcId="{56F30186-E81F-4451-848D-ACC3C1F3DC93}" destId="{82DE671B-AEEA-4DDF-A140-27E75D5E0ABA}" srcOrd="1" destOrd="0" presId="urn:microsoft.com/office/officeart/2005/8/layout/orgChart1"/>
    <dgm:cxn modelId="{59321B74-4E80-42FB-8DF6-4D681C4A2BFC}" type="presParOf" srcId="{7FB1C004-7F30-41BC-AF62-B1B2397C53D9}" destId="{EF881C4A-2A53-4BA1-85E1-9C0425EDACFD}" srcOrd="1" destOrd="0" presId="urn:microsoft.com/office/officeart/2005/8/layout/orgChart1"/>
    <dgm:cxn modelId="{B2326674-34B0-494D-B95B-9CD7E04002B8}" type="presParOf" srcId="{7FB1C004-7F30-41BC-AF62-B1B2397C53D9}" destId="{4C507702-CCE9-42F6-BCFC-8B6B5B54A004}" srcOrd="2" destOrd="0" presId="urn:microsoft.com/office/officeart/2005/8/layout/orgChart1"/>
    <dgm:cxn modelId="{3357C218-5110-457C-8C48-F8D62314EFE2}" type="presParOf" srcId="{8D85940A-A974-4DBF-B63B-0A5AF09370A0}" destId="{8EFD26A9-7855-4ED8-83A2-8D19F3C1887A}" srcOrd="2" destOrd="0" presId="urn:microsoft.com/office/officeart/2005/8/layout/orgChart1"/>
    <dgm:cxn modelId="{12F54BF7-9ADC-4B57-8CF8-CCA62F31A78E}" type="presParOf" srcId="{8EFD26A9-7855-4ED8-83A2-8D19F3C1887A}" destId="{0784E236-4A19-46EA-917C-5BDE773337B9}" srcOrd="0" destOrd="0" presId="urn:microsoft.com/office/officeart/2005/8/layout/orgChart1"/>
    <dgm:cxn modelId="{129D5E6D-944B-454D-B717-CEEE76C2EE4B}" type="presParOf" srcId="{8EFD26A9-7855-4ED8-83A2-8D19F3C1887A}" destId="{512CCDD2-114F-45E2-8CE3-2B5531749759}" srcOrd="1" destOrd="0" presId="urn:microsoft.com/office/officeart/2005/8/layout/orgChart1"/>
    <dgm:cxn modelId="{64D56D07-A842-4E20-9606-EF1E3136A117}" type="presParOf" srcId="{512CCDD2-114F-45E2-8CE3-2B5531749759}" destId="{DB3D6643-AB68-45B9-99E0-CF4475986A50}" srcOrd="0" destOrd="0" presId="urn:microsoft.com/office/officeart/2005/8/layout/orgChart1"/>
    <dgm:cxn modelId="{E0F0656E-402C-42FD-949E-486D68A1075F}" type="presParOf" srcId="{DB3D6643-AB68-45B9-99E0-CF4475986A50}" destId="{9357FAB9-4E72-423E-B0B7-7B3349CC11C4}" srcOrd="0" destOrd="0" presId="urn:microsoft.com/office/officeart/2005/8/layout/orgChart1"/>
    <dgm:cxn modelId="{A359BF1A-878D-4704-8B41-F2A12D713138}" type="presParOf" srcId="{DB3D6643-AB68-45B9-99E0-CF4475986A50}" destId="{5FE8EABF-9204-472E-B6C5-7784AE262B11}" srcOrd="1" destOrd="0" presId="urn:microsoft.com/office/officeart/2005/8/layout/orgChart1"/>
    <dgm:cxn modelId="{72A5FE77-09FB-40B5-9927-D9680E685DB2}" type="presParOf" srcId="{512CCDD2-114F-45E2-8CE3-2B5531749759}" destId="{65160D7D-77C8-4A1D-852E-F8A5147E8796}" srcOrd="1" destOrd="0" presId="urn:microsoft.com/office/officeart/2005/8/layout/orgChart1"/>
    <dgm:cxn modelId="{B23BE21A-9DA0-4227-B9CC-5603350ACAC2}" type="presParOf" srcId="{512CCDD2-114F-45E2-8CE3-2B5531749759}" destId="{0461D7BF-28F1-4B34-B6EE-46016E4104B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C2055-E4B5-488C-A5E3-C4FB0058057D}">
      <dsp:nvSpPr>
        <dsp:cNvPr id="0" name=""/>
        <dsp:cNvSpPr/>
      </dsp:nvSpPr>
      <dsp:spPr>
        <a:xfrm>
          <a:off x="0" y="1148834"/>
          <a:ext cx="7495735"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45E85F-2126-4586-855A-0EB9EBB3D15F}">
      <dsp:nvSpPr>
        <dsp:cNvPr id="0" name=""/>
        <dsp:cNvSpPr/>
      </dsp:nvSpPr>
      <dsp:spPr>
        <a:xfrm>
          <a:off x="374420" y="5781"/>
          <a:ext cx="6926738" cy="15858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325" tIns="0" rIns="198325" bIns="0" numCol="1" spcCol="1270" anchor="ctr" anchorCtr="0">
          <a:noAutofit/>
        </a:bodyPr>
        <a:lstStyle/>
        <a:p>
          <a:pPr lvl="0" algn="l" defTabSz="1155700">
            <a:lnSpc>
              <a:spcPct val="90000"/>
            </a:lnSpc>
            <a:spcBef>
              <a:spcPct val="0"/>
            </a:spcBef>
            <a:spcAft>
              <a:spcPct val="35000"/>
            </a:spcAft>
          </a:pPr>
          <a:r>
            <a:rPr lang="vi-VN" sz="2600" b="1" i="0" kern="1200" dirty="0">
              <a:solidFill>
                <a:schemeClr val="tx1"/>
              </a:solidFill>
            </a:rPr>
            <a:t>I. Lí thuyết</a:t>
          </a:r>
        </a:p>
        <a:p>
          <a:pPr lvl="0" algn="l" defTabSz="1155700">
            <a:lnSpc>
              <a:spcPct val="90000"/>
            </a:lnSpc>
            <a:spcBef>
              <a:spcPct val="0"/>
            </a:spcBef>
            <a:spcAft>
              <a:spcPct val="35000"/>
            </a:spcAft>
          </a:pPr>
          <a:r>
            <a:rPr lang="vi-VN" sz="1800" b="0" i="0" kern="1200" dirty="0">
              <a:solidFill>
                <a:schemeClr val="tx1"/>
              </a:solidFill>
              <a:latin typeface="+mn-lt"/>
            </a:rPr>
            <a:t>1. Từ đa nghĩa</a:t>
          </a:r>
        </a:p>
        <a:p>
          <a:pPr lvl="0" algn="l" defTabSz="1155700">
            <a:lnSpc>
              <a:spcPct val="90000"/>
            </a:lnSpc>
            <a:spcBef>
              <a:spcPct val="0"/>
            </a:spcBef>
            <a:spcAft>
              <a:spcPct val="35000"/>
            </a:spcAft>
          </a:pPr>
          <a:r>
            <a:rPr lang="vi-VN" sz="1800" b="0" i="0" kern="1200" dirty="0">
              <a:solidFill>
                <a:schemeClr val="tx1"/>
              </a:solidFill>
              <a:latin typeface="+mn-lt"/>
            </a:rPr>
            <a:t>2. Từ đồng âm</a:t>
          </a:r>
        </a:p>
        <a:p>
          <a:pPr lvl="0" algn="l" defTabSz="1155700">
            <a:lnSpc>
              <a:spcPct val="90000"/>
            </a:lnSpc>
            <a:spcBef>
              <a:spcPct val="0"/>
            </a:spcBef>
            <a:spcAft>
              <a:spcPct val="35000"/>
            </a:spcAft>
          </a:pPr>
          <a:r>
            <a:rPr lang="vi-VN" sz="1800" b="0" i="0" kern="1200" dirty="0">
              <a:solidFill>
                <a:schemeClr val="tx1"/>
              </a:solidFill>
              <a:latin typeface="+mn-lt"/>
            </a:rPr>
            <a:t>3. Từ mượn</a:t>
          </a:r>
          <a:endParaRPr lang="en-US" sz="1800" b="0" i="0" kern="1200" dirty="0">
            <a:solidFill>
              <a:schemeClr val="tx1"/>
            </a:solidFill>
            <a:latin typeface="+mn-lt"/>
          </a:endParaRPr>
        </a:p>
      </dsp:txBody>
      <dsp:txXfrm>
        <a:off x="451835" y="83196"/>
        <a:ext cx="6771908" cy="1431022"/>
      </dsp:txXfrm>
    </dsp:sp>
    <dsp:sp modelId="{FF5A9F0D-EE34-46B7-A8A1-5F733F305A3C}">
      <dsp:nvSpPr>
        <dsp:cNvPr id="0" name=""/>
        <dsp:cNvSpPr/>
      </dsp:nvSpPr>
      <dsp:spPr>
        <a:xfrm>
          <a:off x="0" y="2509634"/>
          <a:ext cx="7495735"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5F768E-03A7-400F-9647-5A198E88E077}">
      <dsp:nvSpPr>
        <dsp:cNvPr id="0" name=""/>
        <dsp:cNvSpPr/>
      </dsp:nvSpPr>
      <dsp:spPr>
        <a:xfrm>
          <a:off x="374786" y="2066834"/>
          <a:ext cx="5247014"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325" tIns="0" rIns="198325" bIns="0" numCol="1" spcCol="1270" anchor="ctr" anchorCtr="0">
          <a:noAutofit/>
        </a:bodyPr>
        <a:lstStyle/>
        <a:p>
          <a:pPr lvl="0" algn="l" defTabSz="1244600">
            <a:lnSpc>
              <a:spcPct val="90000"/>
            </a:lnSpc>
            <a:spcBef>
              <a:spcPct val="0"/>
            </a:spcBef>
            <a:spcAft>
              <a:spcPct val="35000"/>
            </a:spcAft>
          </a:pPr>
          <a:r>
            <a:rPr lang="vi-VN" sz="2800" b="1" i="0" kern="1200" dirty="0">
              <a:solidFill>
                <a:schemeClr val="tx1"/>
              </a:solidFill>
            </a:rPr>
            <a:t>II. Luyện tập</a:t>
          </a:r>
          <a:endParaRPr lang="en-US" sz="2800" b="1" i="0" kern="1200" dirty="0">
            <a:solidFill>
              <a:schemeClr val="tx1"/>
            </a:solidFill>
          </a:endParaRPr>
        </a:p>
      </dsp:txBody>
      <dsp:txXfrm>
        <a:off x="418017" y="2110065"/>
        <a:ext cx="5160552"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4E236-4A19-46EA-917C-5BDE773337B9}">
      <dsp:nvSpPr>
        <dsp:cNvPr id="0" name=""/>
        <dsp:cNvSpPr/>
      </dsp:nvSpPr>
      <dsp:spPr>
        <a:xfrm>
          <a:off x="4254659" y="1015948"/>
          <a:ext cx="91440" cy="933808"/>
        </a:xfrm>
        <a:custGeom>
          <a:avLst/>
          <a:gdLst/>
          <a:ahLst/>
          <a:cxnLst/>
          <a:rect l="0" t="0" r="0" b="0"/>
          <a:pathLst>
            <a:path>
              <a:moveTo>
                <a:pt x="67826" y="0"/>
              </a:moveTo>
              <a:lnTo>
                <a:pt x="67826" y="933808"/>
              </a:lnTo>
              <a:lnTo>
                <a:pt x="45720" y="9338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502049-9B22-4118-A117-D9B6FB489CF9}">
      <dsp:nvSpPr>
        <dsp:cNvPr id="0" name=""/>
        <dsp:cNvSpPr/>
      </dsp:nvSpPr>
      <dsp:spPr>
        <a:xfrm>
          <a:off x="4322486" y="1015948"/>
          <a:ext cx="2456322" cy="1867617"/>
        </a:xfrm>
        <a:custGeom>
          <a:avLst/>
          <a:gdLst/>
          <a:ahLst/>
          <a:cxnLst/>
          <a:rect l="0" t="0" r="0" b="0"/>
          <a:pathLst>
            <a:path>
              <a:moveTo>
                <a:pt x="0" y="0"/>
              </a:moveTo>
              <a:lnTo>
                <a:pt x="0" y="1654465"/>
              </a:lnTo>
              <a:lnTo>
                <a:pt x="2456322" y="1654465"/>
              </a:lnTo>
              <a:lnTo>
                <a:pt x="2456322" y="18676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AABCE0-1D18-4F26-A9DF-DAE8D6E67512}">
      <dsp:nvSpPr>
        <dsp:cNvPr id="0" name=""/>
        <dsp:cNvSpPr/>
      </dsp:nvSpPr>
      <dsp:spPr>
        <a:xfrm>
          <a:off x="4276766" y="1015948"/>
          <a:ext cx="91440" cy="1867617"/>
        </a:xfrm>
        <a:custGeom>
          <a:avLst/>
          <a:gdLst/>
          <a:ahLst/>
          <a:cxnLst/>
          <a:rect l="0" t="0" r="0" b="0"/>
          <a:pathLst>
            <a:path>
              <a:moveTo>
                <a:pt x="45720" y="0"/>
              </a:moveTo>
              <a:lnTo>
                <a:pt x="45720" y="18676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8E2DB8-9A59-422E-BE74-5209353B9091}">
      <dsp:nvSpPr>
        <dsp:cNvPr id="0" name=""/>
        <dsp:cNvSpPr/>
      </dsp:nvSpPr>
      <dsp:spPr>
        <a:xfrm>
          <a:off x="1866164" y="1015948"/>
          <a:ext cx="2456322" cy="1867617"/>
        </a:xfrm>
        <a:custGeom>
          <a:avLst/>
          <a:gdLst/>
          <a:ahLst/>
          <a:cxnLst/>
          <a:rect l="0" t="0" r="0" b="0"/>
          <a:pathLst>
            <a:path>
              <a:moveTo>
                <a:pt x="2456322" y="0"/>
              </a:moveTo>
              <a:lnTo>
                <a:pt x="2456322" y="1654465"/>
              </a:lnTo>
              <a:lnTo>
                <a:pt x="0" y="1654465"/>
              </a:lnTo>
              <a:lnTo>
                <a:pt x="0" y="18676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60C99A-D31E-4EFB-B65E-0ED301271127}">
      <dsp:nvSpPr>
        <dsp:cNvPr id="0" name=""/>
        <dsp:cNvSpPr/>
      </dsp:nvSpPr>
      <dsp:spPr>
        <a:xfrm>
          <a:off x="3307477" y="939"/>
          <a:ext cx="2030018" cy="1015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vi-VN" sz="3600" b="1" kern="1200" dirty="0">
              <a:solidFill>
                <a:srgbClr val="000000"/>
              </a:solidFill>
            </a:rPr>
            <a:t>Từ mượn</a:t>
          </a:r>
          <a:endParaRPr lang="en-US" sz="3600" b="1" kern="1200" dirty="0">
            <a:solidFill>
              <a:srgbClr val="000000"/>
            </a:solidFill>
          </a:endParaRPr>
        </a:p>
      </dsp:txBody>
      <dsp:txXfrm>
        <a:off x="3307477" y="939"/>
        <a:ext cx="2030018" cy="1015009"/>
      </dsp:txXfrm>
    </dsp:sp>
    <dsp:sp modelId="{B105956B-CD4A-4ABD-A518-BCDC315FF898}">
      <dsp:nvSpPr>
        <dsp:cNvPr id="0" name=""/>
        <dsp:cNvSpPr/>
      </dsp:nvSpPr>
      <dsp:spPr>
        <a:xfrm>
          <a:off x="851155" y="2883566"/>
          <a:ext cx="2030018" cy="1015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a:solidFill>
                <a:srgbClr val="000000"/>
              </a:solidFill>
            </a:rPr>
            <a:t>Từ</a:t>
          </a:r>
          <a:r>
            <a:rPr lang="en-US" sz="2400" kern="1200" dirty="0">
              <a:solidFill>
                <a:srgbClr val="000000"/>
              </a:solidFill>
            </a:rPr>
            <a:t> </a:t>
          </a:r>
          <a:r>
            <a:rPr lang="en-US" sz="2400" kern="1200" dirty="0" err="1">
              <a:solidFill>
                <a:srgbClr val="000000"/>
              </a:solidFill>
            </a:rPr>
            <a:t>mượn</a:t>
          </a:r>
          <a:r>
            <a:rPr lang="en-US" sz="2400" kern="1200" dirty="0">
              <a:solidFill>
                <a:srgbClr val="000000"/>
              </a:solidFill>
            </a:rPr>
            <a:t> </a:t>
          </a:r>
          <a:endParaRPr lang="vi-VN" sz="2400" kern="1200" dirty="0">
            <a:solidFill>
              <a:srgbClr val="000000"/>
            </a:solidFill>
          </a:endParaRPr>
        </a:p>
        <a:p>
          <a:pPr lvl="0" algn="ctr" defTabSz="1066800">
            <a:lnSpc>
              <a:spcPct val="90000"/>
            </a:lnSpc>
            <a:spcBef>
              <a:spcPct val="0"/>
            </a:spcBef>
            <a:spcAft>
              <a:spcPct val="35000"/>
            </a:spcAft>
          </a:pPr>
          <a:r>
            <a:rPr lang="en-US" sz="2400" kern="1200" dirty="0" err="1">
              <a:solidFill>
                <a:srgbClr val="000000"/>
              </a:solidFill>
            </a:rPr>
            <a:t>tiếng</a:t>
          </a:r>
          <a:r>
            <a:rPr lang="en-US" sz="2400" kern="1200" dirty="0">
              <a:solidFill>
                <a:srgbClr val="000000"/>
              </a:solidFill>
            </a:rPr>
            <a:t> </a:t>
          </a:r>
          <a:r>
            <a:rPr lang="en-US" sz="2400" kern="1200" dirty="0" err="1">
              <a:solidFill>
                <a:srgbClr val="000000"/>
              </a:solidFill>
            </a:rPr>
            <a:t>Hán</a:t>
          </a:r>
          <a:endParaRPr lang="en-US" sz="2400" kern="1200" dirty="0">
            <a:solidFill>
              <a:srgbClr val="000000"/>
            </a:solidFill>
          </a:endParaRPr>
        </a:p>
      </dsp:txBody>
      <dsp:txXfrm>
        <a:off x="851155" y="2883566"/>
        <a:ext cx="2030018" cy="1015009"/>
      </dsp:txXfrm>
    </dsp:sp>
    <dsp:sp modelId="{F3E33011-8B13-48AF-A38B-4CC34EE7956C}">
      <dsp:nvSpPr>
        <dsp:cNvPr id="0" name=""/>
        <dsp:cNvSpPr/>
      </dsp:nvSpPr>
      <dsp:spPr>
        <a:xfrm>
          <a:off x="3307477" y="2883566"/>
          <a:ext cx="2030018" cy="1015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kern="1200" dirty="0">
              <a:solidFill>
                <a:srgbClr val="000000"/>
              </a:solidFill>
            </a:rPr>
            <a:t>T</a:t>
          </a:r>
          <a:r>
            <a:rPr lang="en-US" sz="2400" kern="1200" dirty="0">
              <a:solidFill>
                <a:srgbClr val="000000"/>
              </a:solidFill>
            </a:rPr>
            <a:t>ừ </a:t>
          </a:r>
          <a:r>
            <a:rPr lang="en-US" sz="2400" kern="1200" dirty="0" err="1">
              <a:solidFill>
                <a:srgbClr val="000000"/>
              </a:solidFill>
            </a:rPr>
            <a:t>mượn</a:t>
          </a:r>
          <a:r>
            <a:rPr lang="en-US" sz="2400" kern="1200" dirty="0">
              <a:solidFill>
                <a:srgbClr val="000000"/>
              </a:solidFill>
            </a:rPr>
            <a:t> </a:t>
          </a:r>
          <a:r>
            <a:rPr lang="en-US" sz="2400" kern="1200" dirty="0" err="1">
              <a:solidFill>
                <a:srgbClr val="000000"/>
              </a:solidFill>
            </a:rPr>
            <a:t>tiếng</a:t>
          </a:r>
          <a:r>
            <a:rPr lang="en-US" sz="2400" kern="1200" dirty="0">
              <a:solidFill>
                <a:srgbClr val="000000"/>
              </a:solidFill>
            </a:rPr>
            <a:t> </a:t>
          </a:r>
          <a:r>
            <a:rPr lang="en-US" sz="2400" kern="1200" dirty="0" err="1">
              <a:solidFill>
                <a:srgbClr val="000000"/>
              </a:solidFill>
            </a:rPr>
            <a:t>Pháp</a:t>
          </a:r>
          <a:endParaRPr lang="en-US" sz="2400" kern="1200" dirty="0">
            <a:solidFill>
              <a:srgbClr val="000000"/>
            </a:solidFill>
          </a:endParaRPr>
        </a:p>
      </dsp:txBody>
      <dsp:txXfrm>
        <a:off x="3307477" y="2883566"/>
        <a:ext cx="2030018" cy="1015009"/>
      </dsp:txXfrm>
    </dsp:sp>
    <dsp:sp modelId="{B0F5808C-FB5F-4C04-904C-FAA64E6879F4}">
      <dsp:nvSpPr>
        <dsp:cNvPr id="0" name=""/>
        <dsp:cNvSpPr/>
      </dsp:nvSpPr>
      <dsp:spPr>
        <a:xfrm>
          <a:off x="5763800" y="2883566"/>
          <a:ext cx="2030018" cy="1015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a:solidFill>
                <a:srgbClr val="000000"/>
              </a:solidFill>
            </a:rPr>
            <a:t>Từ</a:t>
          </a:r>
          <a:r>
            <a:rPr lang="en-US" sz="2400" kern="1200" dirty="0">
              <a:solidFill>
                <a:srgbClr val="000000"/>
              </a:solidFill>
            </a:rPr>
            <a:t> </a:t>
          </a:r>
          <a:r>
            <a:rPr lang="en-US" sz="2400" kern="1200" dirty="0" err="1">
              <a:solidFill>
                <a:srgbClr val="000000"/>
              </a:solidFill>
            </a:rPr>
            <a:t>mượn</a:t>
          </a:r>
          <a:r>
            <a:rPr lang="en-US" sz="2400" kern="1200" dirty="0">
              <a:solidFill>
                <a:srgbClr val="000000"/>
              </a:solidFill>
            </a:rPr>
            <a:t> </a:t>
          </a:r>
          <a:r>
            <a:rPr lang="en-US" sz="2400" kern="1200" dirty="0" err="1">
              <a:solidFill>
                <a:srgbClr val="000000"/>
              </a:solidFill>
            </a:rPr>
            <a:t>tiếng</a:t>
          </a:r>
          <a:r>
            <a:rPr lang="en-US" sz="2400" kern="1200" dirty="0">
              <a:solidFill>
                <a:srgbClr val="000000"/>
              </a:solidFill>
            </a:rPr>
            <a:t> Anh</a:t>
          </a:r>
        </a:p>
      </dsp:txBody>
      <dsp:txXfrm>
        <a:off x="5763800" y="2883566"/>
        <a:ext cx="2030018" cy="1015009"/>
      </dsp:txXfrm>
    </dsp:sp>
    <dsp:sp modelId="{9357FAB9-4E72-423E-B0B7-7B3349CC11C4}">
      <dsp:nvSpPr>
        <dsp:cNvPr id="0" name=""/>
        <dsp:cNvSpPr/>
      </dsp:nvSpPr>
      <dsp:spPr>
        <a:xfrm>
          <a:off x="213871" y="1442252"/>
          <a:ext cx="4086508" cy="1015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vi-VN" sz="1600" kern="1200" dirty="0">
              <a:solidFill>
                <a:srgbClr val="000000"/>
              </a:solidFill>
            </a:rPr>
            <a:t> L</a:t>
          </a:r>
          <a:r>
            <a:rPr lang="en-US" sz="1600" kern="1200" dirty="0">
              <a:solidFill>
                <a:srgbClr val="000000"/>
              </a:solidFill>
            </a:rPr>
            <a:t>à </a:t>
          </a:r>
          <a:r>
            <a:rPr lang="en-US" sz="1600" kern="1200" dirty="0" err="1">
              <a:solidFill>
                <a:srgbClr val="000000"/>
              </a:solidFill>
            </a:rPr>
            <a:t>những</a:t>
          </a:r>
          <a:r>
            <a:rPr lang="en-US" sz="1600" kern="1200" dirty="0">
              <a:solidFill>
                <a:srgbClr val="000000"/>
              </a:solidFill>
            </a:rPr>
            <a:t> </a:t>
          </a:r>
          <a:r>
            <a:rPr lang="en-US" sz="1600" kern="1200" dirty="0" err="1">
              <a:solidFill>
                <a:srgbClr val="000000"/>
              </a:solidFill>
            </a:rPr>
            <a:t>từ</a:t>
          </a:r>
          <a:r>
            <a:rPr lang="en-US" sz="1600" kern="1200" dirty="0">
              <a:solidFill>
                <a:srgbClr val="000000"/>
              </a:solidFill>
            </a:rPr>
            <a:t> </a:t>
          </a:r>
          <a:r>
            <a:rPr lang="en-US" sz="1600" kern="1200" dirty="0" err="1">
              <a:solidFill>
                <a:srgbClr val="000000"/>
              </a:solidFill>
            </a:rPr>
            <a:t>mượn</a:t>
          </a:r>
          <a:r>
            <a:rPr lang="en-US" sz="1600" kern="1200" dirty="0">
              <a:solidFill>
                <a:srgbClr val="000000"/>
              </a:solidFill>
            </a:rPr>
            <a:t> </a:t>
          </a:r>
          <a:r>
            <a:rPr lang="en-US" sz="1600" kern="1200" dirty="0" err="1">
              <a:solidFill>
                <a:srgbClr val="000000"/>
              </a:solidFill>
            </a:rPr>
            <a:t>tiếng</a:t>
          </a:r>
          <a:r>
            <a:rPr lang="en-US" sz="1600" kern="1200" dirty="0">
              <a:solidFill>
                <a:srgbClr val="000000"/>
              </a:solidFill>
            </a:rPr>
            <a:t> </a:t>
          </a:r>
          <a:r>
            <a:rPr lang="en-US" sz="1600" kern="1200" dirty="0" err="1">
              <a:solidFill>
                <a:srgbClr val="000000"/>
              </a:solidFill>
            </a:rPr>
            <a:t>nước</a:t>
          </a:r>
          <a:r>
            <a:rPr lang="en-US" sz="1600" kern="1200" dirty="0">
              <a:solidFill>
                <a:srgbClr val="000000"/>
              </a:solidFill>
            </a:rPr>
            <a:t> </a:t>
          </a:r>
          <a:r>
            <a:rPr lang="en-US" sz="1600" kern="1200" dirty="0" err="1">
              <a:solidFill>
                <a:srgbClr val="000000"/>
              </a:solidFill>
            </a:rPr>
            <a:t>ngoài</a:t>
          </a:r>
          <a:r>
            <a:rPr lang="en-US" sz="1600" kern="1200" dirty="0">
              <a:solidFill>
                <a:srgbClr val="000000"/>
              </a:solidFill>
            </a:rPr>
            <a:t> </a:t>
          </a:r>
          <a:r>
            <a:rPr lang="en-US" sz="1600" kern="1200" dirty="0" err="1">
              <a:solidFill>
                <a:srgbClr val="000000"/>
              </a:solidFill>
            </a:rPr>
            <a:t>để</a:t>
          </a:r>
          <a:r>
            <a:rPr lang="en-US" sz="1600" kern="1200" dirty="0">
              <a:solidFill>
                <a:srgbClr val="000000"/>
              </a:solidFill>
            </a:rPr>
            <a:t> </a:t>
          </a:r>
          <a:r>
            <a:rPr lang="en-US" sz="1600" kern="1200" dirty="0" err="1">
              <a:solidFill>
                <a:srgbClr val="000000"/>
              </a:solidFill>
            </a:rPr>
            <a:t>biểu</a:t>
          </a:r>
          <a:r>
            <a:rPr lang="en-US" sz="1600" kern="1200" dirty="0">
              <a:solidFill>
                <a:srgbClr val="000000"/>
              </a:solidFill>
            </a:rPr>
            <a:t> </a:t>
          </a:r>
          <a:r>
            <a:rPr lang="en-US" sz="1600" kern="1200" dirty="0" err="1">
              <a:solidFill>
                <a:srgbClr val="000000"/>
              </a:solidFill>
            </a:rPr>
            <a:t>thị</a:t>
          </a:r>
          <a:r>
            <a:rPr lang="en-US" sz="1600" kern="1200" dirty="0">
              <a:solidFill>
                <a:srgbClr val="000000"/>
              </a:solidFill>
            </a:rPr>
            <a:t> </a:t>
          </a:r>
          <a:r>
            <a:rPr lang="en-US" sz="1600" kern="1200" dirty="0" err="1">
              <a:solidFill>
                <a:srgbClr val="000000"/>
              </a:solidFill>
            </a:rPr>
            <a:t>những</a:t>
          </a:r>
          <a:r>
            <a:rPr lang="en-US" sz="1600" kern="1200" dirty="0">
              <a:solidFill>
                <a:srgbClr val="000000"/>
              </a:solidFill>
            </a:rPr>
            <a:t> </a:t>
          </a:r>
          <a:r>
            <a:rPr lang="en-US" sz="1600" kern="1200" dirty="0" err="1">
              <a:solidFill>
                <a:srgbClr val="000000"/>
              </a:solidFill>
            </a:rPr>
            <a:t>sự</a:t>
          </a:r>
          <a:r>
            <a:rPr lang="en-US" sz="1600" kern="1200" dirty="0">
              <a:solidFill>
                <a:srgbClr val="000000"/>
              </a:solidFill>
            </a:rPr>
            <a:t> </a:t>
          </a:r>
          <a:r>
            <a:rPr lang="en-US" sz="1600" kern="1200" dirty="0" err="1">
              <a:solidFill>
                <a:srgbClr val="000000"/>
              </a:solidFill>
            </a:rPr>
            <a:t>vật</a:t>
          </a:r>
          <a:r>
            <a:rPr lang="en-US" sz="1600" kern="1200" dirty="0">
              <a:solidFill>
                <a:srgbClr val="000000"/>
              </a:solidFill>
            </a:rPr>
            <a:t>, </a:t>
          </a:r>
          <a:r>
            <a:rPr lang="en-US" sz="1600" kern="1200" dirty="0" err="1">
              <a:solidFill>
                <a:srgbClr val="000000"/>
              </a:solidFill>
            </a:rPr>
            <a:t>hiện</a:t>
          </a:r>
          <a:r>
            <a:rPr lang="en-US" sz="1600" kern="1200" dirty="0">
              <a:solidFill>
                <a:srgbClr val="000000"/>
              </a:solidFill>
            </a:rPr>
            <a:t> </a:t>
          </a:r>
          <a:r>
            <a:rPr lang="en-US" sz="1600" kern="1200" dirty="0" err="1">
              <a:solidFill>
                <a:srgbClr val="000000"/>
              </a:solidFill>
            </a:rPr>
            <a:t>tượng</a:t>
          </a:r>
          <a:r>
            <a:rPr lang="en-US" sz="1600" kern="1200" dirty="0">
              <a:solidFill>
                <a:srgbClr val="000000"/>
              </a:solidFill>
            </a:rPr>
            <a:t>, </a:t>
          </a:r>
          <a:r>
            <a:rPr lang="en-US" sz="1600" kern="1200" dirty="0" err="1">
              <a:solidFill>
                <a:srgbClr val="000000"/>
              </a:solidFill>
            </a:rPr>
            <a:t>đặc</a:t>
          </a:r>
          <a:r>
            <a:rPr lang="en-US" sz="1600" kern="1200" dirty="0">
              <a:solidFill>
                <a:srgbClr val="000000"/>
              </a:solidFill>
            </a:rPr>
            <a:t> </a:t>
          </a:r>
          <a:r>
            <a:rPr lang="en-US" sz="1600" kern="1200" dirty="0" err="1">
              <a:solidFill>
                <a:srgbClr val="000000"/>
              </a:solidFill>
            </a:rPr>
            <a:t>điểm</a:t>
          </a:r>
          <a:r>
            <a:rPr lang="en-US" sz="1600" kern="1200" dirty="0">
              <a:solidFill>
                <a:srgbClr val="000000"/>
              </a:solidFill>
            </a:rPr>
            <a:t>,... </a:t>
          </a:r>
          <a:r>
            <a:rPr lang="en-US" sz="1600" kern="1200" dirty="0" err="1">
              <a:solidFill>
                <a:srgbClr val="000000"/>
              </a:solidFill>
            </a:rPr>
            <a:t>mà</a:t>
          </a:r>
          <a:r>
            <a:rPr lang="en-US" sz="1600" kern="1200" dirty="0">
              <a:solidFill>
                <a:srgbClr val="000000"/>
              </a:solidFill>
            </a:rPr>
            <a:t> </a:t>
          </a:r>
          <a:r>
            <a:rPr lang="en-US" sz="1600" kern="1200" dirty="0" err="1">
              <a:solidFill>
                <a:srgbClr val="000000"/>
              </a:solidFill>
            </a:rPr>
            <a:t>tiếng</a:t>
          </a:r>
          <a:r>
            <a:rPr lang="en-US" sz="1600" kern="1200" dirty="0">
              <a:solidFill>
                <a:srgbClr val="000000"/>
              </a:solidFill>
            </a:rPr>
            <a:t> </a:t>
          </a:r>
          <a:r>
            <a:rPr lang="en-US" sz="1600" kern="1200" dirty="0" err="1">
              <a:solidFill>
                <a:srgbClr val="000000"/>
              </a:solidFill>
            </a:rPr>
            <a:t>Việt</a:t>
          </a:r>
          <a:r>
            <a:rPr lang="en-US" sz="1600" kern="1200" dirty="0">
              <a:solidFill>
                <a:srgbClr val="000000"/>
              </a:solidFill>
            </a:rPr>
            <a:t> </a:t>
          </a:r>
          <a:r>
            <a:rPr lang="en-US" sz="1600" kern="1200" dirty="0" err="1">
              <a:solidFill>
                <a:srgbClr val="000000"/>
              </a:solidFill>
            </a:rPr>
            <a:t>chưa</a:t>
          </a:r>
          <a:r>
            <a:rPr lang="en-US" sz="1600" kern="1200" dirty="0">
              <a:solidFill>
                <a:srgbClr val="000000"/>
              </a:solidFill>
            </a:rPr>
            <a:t> </a:t>
          </a:r>
          <a:r>
            <a:rPr lang="en-US" sz="1600" kern="1200" dirty="0" err="1">
              <a:solidFill>
                <a:srgbClr val="000000"/>
              </a:solidFill>
            </a:rPr>
            <a:t>có</a:t>
          </a:r>
          <a:r>
            <a:rPr lang="en-US" sz="1600" kern="1200" dirty="0">
              <a:solidFill>
                <a:srgbClr val="000000"/>
              </a:solidFill>
            </a:rPr>
            <a:t> </a:t>
          </a:r>
          <a:r>
            <a:rPr lang="en-US" sz="1600" kern="1200" dirty="0" err="1">
              <a:solidFill>
                <a:srgbClr val="000000"/>
              </a:solidFill>
            </a:rPr>
            <a:t>từ</a:t>
          </a:r>
          <a:r>
            <a:rPr lang="en-US" sz="1600" kern="1200" dirty="0">
              <a:solidFill>
                <a:srgbClr val="000000"/>
              </a:solidFill>
            </a:rPr>
            <a:t> </a:t>
          </a:r>
          <a:r>
            <a:rPr lang="en-US" sz="1600" kern="1200" dirty="0" err="1">
              <a:solidFill>
                <a:srgbClr val="000000"/>
              </a:solidFill>
            </a:rPr>
            <a:t>thích</a:t>
          </a:r>
          <a:r>
            <a:rPr lang="en-US" sz="1600" kern="1200" dirty="0">
              <a:solidFill>
                <a:srgbClr val="000000"/>
              </a:solidFill>
            </a:rPr>
            <a:t> </a:t>
          </a:r>
          <a:r>
            <a:rPr lang="en-US" sz="1600" kern="1200" dirty="0" err="1">
              <a:solidFill>
                <a:srgbClr val="000000"/>
              </a:solidFill>
            </a:rPr>
            <a:t>hợp</a:t>
          </a:r>
          <a:r>
            <a:rPr lang="en-US" sz="1600" kern="1200" dirty="0">
              <a:solidFill>
                <a:srgbClr val="000000"/>
              </a:solidFill>
            </a:rPr>
            <a:t> </a:t>
          </a:r>
          <a:r>
            <a:rPr lang="en-US" sz="1600" kern="1200" dirty="0" err="1">
              <a:solidFill>
                <a:srgbClr val="000000"/>
              </a:solidFill>
            </a:rPr>
            <a:t>để</a:t>
          </a:r>
          <a:r>
            <a:rPr lang="en-US" sz="1600" kern="1200" dirty="0">
              <a:solidFill>
                <a:srgbClr val="000000"/>
              </a:solidFill>
            </a:rPr>
            <a:t> </a:t>
          </a:r>
          <a:r>
            <a:rPr lang="en-US" sz="1600" kern="1200" dirty="0" err="1">
              <a:solidFill>
                <a:srgbClr val="000000"/>
              </a:solidFill>
            </a:rPr>
            <a:t>biểu</a:t>
          </a:r>
          <a:r>
            <a:rPr lang="en-US" sz="1600" kern="1200" dirty="0">
              <a:solidFill>
                <a:srgbClr val="000000"/>
              </a:solidFill>
            </a:rPr>
            <a:t> </a:t>
          </a:r>
          <a:r>
            <a:rPr lang="en-US" sz="1600" kern="1200" dirty="0" err="1">
              <a:solidFill>
                <a:srgbClr val="000000"/>
              </a:solidFill>
            </a:rPr>
            <a:t>thị</a:t>
          </a:r>
          <a:r>
            <a:rPr lang="en-US" sz="1600" kern="1200" dirty="0">
              <a:solidFill>
                <a:srgbClr val="000000"/>
              </a:solidFill>
            </a:rPr>
            <a:t>.</a:t>
          </a:r>
        </a:p>
      </dsp:txBody>
      <dsp:txXfrm>
        <a:off x="213871" y="1442252"/>
        <a:ext cx="4086508" cy="101500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extLst>
      <p:ext uri="{BB962C8B-B14F-4D97-AF65-F5344CB8AC3E}">
        <p14:creationId xmlns:p14="http://schemas.microsoft.com/office/powerpoint/2010/main" val="2697950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5140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8a2a3da31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8a2a3da31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3021752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3534241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597ceaa9d2_0_4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597ceaa9d2_0_4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9684f9cd4_0_38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59684f9cd4_0_38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04582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37928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9684f9cd4_0_38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59684f9cd4_0_38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b63e258aa_1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5b63e258aa_1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OPENING"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4000"/>
              <a:buFont typeface="Playfair Display"/>
              <a:buNone/>
              <a:defRPr sz="4000" b="1">
                <a:solidFill>
                  <a:schemeClr val="accent2"/>
                </a:solidFill>
                <a:latin typeface="Playfair Display"/>
                <a:ea typeface="Playfair Display"/>
                <a:cs typeface="Playfair Display"/>
                <a:sym typeface="Playfair Displa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999999"/>
              </a:buClr>
              <a:buSzPts val="1200"/>
              <a:buFont typeface="Merriweather Light"/>
              <a:buNone/>
              <a:defRPr sz="1200">
                <a:solidFill>
                  <a:srgbClr val="999999"/>
                </a:solidFill>
                <a:latin typeface="Arial" panose="020B0604020202020204" pitchFamily="34" charset="0"/>
                <a:ea typeface="Arial" panose="020B0604020202020204" pitchFamily="34" charset="0"/>
                <a:cs typeface="Arial" panose="020B0604020202020204" pitchFamily="34" charset="0"/>
                <a:sym typeface="Merriweather Light"/>
              </a:defRPr>
            </a:lvl1pPr>
            <a:lvl2pPr lvl="1"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2pPr>
            <a:lvl3pPr lvl="2"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3pPr>
            <a:lvl4pPr lvl="3"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4pPr>
            <a:lvl5pPr lvl="4"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5pPr>
            <a:lvl6pPr lvl="5"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6pPr>
            <a:lvl7pPr lvl="6"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7pPr>
            <a:lvl8pPr lvl="7"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8pPr>
            <a:lvl9pPr lvl="8"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50" name="Google Shape;50;p9"/>
          <p:cNvPicPr preferRelativeResize="0"/>
          <p:nvPr/>
        </p:nvPicPr>
        <p:blipFill>
          <a:blip r:embed="rId2">
            <a:alphaModFix/>
          </a:blip>
          <a:stretch>
            <a:fillRect/>
          </a:stretch>
        </p:blipFill>
        <p:spPr>
          <a:xfrm rot="10800000">
            <a:off x="5978176" y="-1371600"/>
            <a:ext cx="4632674" cy="4684700"/>
          </a:xfrm>
          <a:prstGeom prst="rect">
            <a:avLst/>
          </a:prstGeom>
          <a:noFill/>
          <a:ln>
            <a:noFill/>
          </a:ln>
        </p:spPr>
      </p:pic>
      <p:sp>
        <p:nvSpPr>
          <p:cNvPr id="51" name="Google Shape;51;p9"/>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52" name="Google Shape;52;p9"/>
          <p:cNvSpPr txBox="1">
            <a:spLocks noGrp="1"/>
          </p:cNvSpPr>
          <p:nvPr>
            <p:ph type="body" idx="1"/>
          </p:nvPr>
        </p:nvSpPr>
        <p:spPr>
          <a:xfrm>
            <a:off x="5261700" y="2495475"/>
            <a:ext cx="3086100" cy="12603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rgbClr val="446652"/>
              </a:buClr>
              <a:buSzPts val="1600"/>
              <a:buChar char="●"/>
              <a:defRPr sz="1600">
                <a:solidFill>
                  <a:srgbClr val="446652"/>
                </a:solidFill>
                <a:latin typeface="Arial" panose="020B0604020202020204" pitchFamily="34" charset="0"/>
                <a:cs typeface="Arial" panose="020B0604020202020204" pitchFamily="34" charset="0"/>
              </a:defRPr>
            </a:lvl1pPr>
            <a:lvl2pPr marL="914400" lvl="1" indent="-330200" rtl="0">
              <a:lnSpc>
                <a:spcPct val="100000"/>
              </a:lnSpc>
              <a:spcBef>
                <a:spcPts val="1600"/>
              </a:spcBef>
              <a:spcAft>
                <a:spcPts val="0"/>
              </a:spcAft>
              <a:buClr>
                <a:srgbClr val="446652"/>
              </a:buClr>
              <a:buSzPts val="1600"/>
              <a:buChar char="○"/>
              <a:defRPr sz="1600">
                <a:solidFill>
                  <a:srgbClr val="446652"/>
                </a:solidFill>
              </a:defRPr>
            </a:lvl2pPr>
            <a:lvl3pPr marL="1371600" lvl="2" indent="-330200" rtl="0">
              <a:lnSpc>
                <a:spcPct val="100000"/>
              </a:lnSpc>
              <a:spcBef>
                <a:spcPts val="1600"/>
              </a:spcBef>
              <a:spcAft>
                <a:spcPts val="0"/>
              </a:spcAft>
              <a:buClr>
                <a:srgbClr val="446652"/>
              </a:buClr>
              <a:buSzPts val="1600"/>
              <a:buChar char="■"/>
              <a:defRPr sz="1600">
                <a:solidFill>
                  <a:srgbClr val="446652"/>
                </a:solidFill>
              </a:defRPr>
            </a:lvl3pPr>
            <a:lvl4pPr marL="1828800" lvl="3" indent="-330200" rtl="0">
              <a:lnSpc>
                <a:spcPct val="100000"/>
              </a:lnSpc>
              <a:spcBef>
                <a:spcPts val="1600"/>
              </a:spcBef>
              <a:spcAft>
                <a:spcPts val="0"/>
              </a:spcAft>
              <a:buClr>
                <a:srgbClr val="446652"/>
              </a:buClr>
              <a:buSzPts val="1600"/>
              <a:buChar char="●"/>
              <a:defRPr sz="1600">
                <a:solidFill>
                  <a:srgbClr val="446652"/>
                </a:solidFill>
              </a:defRPr>
            </a:lvl4pPr>
            <a:lvl5pPr marL="2286000" lvl="4" indent="-330200" rtl="0">
              <a:lnSpc>
                <a:spcPct val="100000"/>
              </a:lnSpc>
              <a:spcBef>
                <a:spcPts val="1600"/>
              </a:spcBef>
              <a:spcAft>
                <a:spcPts val="0"/>
              </a:spcAft>
              <a:buClr>
                <a:srgbClr val="446652"/>
              </a:buClr>
              <a:buSzPts val="1600"/>
              <a:buChar char="○"/>
              <a:defRPr sz="1600">
                <a:solidFill>
                  <a:srgbClr val="446652"/>
                </a:solidFill>
              </a:defRPr>
            </a:lvl5pPr>
            <a:lvl6pPr marL="2743200" lvl="5" indent="-330200" rtl="0">
              <a:lnSpc>
                <a:spcPct val="100000"/>
              </a:lnSpc>
              <a:spcBef>
                <a:spcPts val="1600"/>
              </a:spcBef>
              <a:spcAft>
                <a:spcPts val="0"/>
              </a:spcAft>
              <a:buClr>
                <a:srgbClr val="446652"/>
              </a:buClr>
              <a:buSzPts val="1600"/>
              <a:buChar char="■"/>
              <a:defRPr sz="1600">
                <a:solidFill>
                  <a:srgbClr val="446652"/>
                </a:solidFill>
              </a:defRPr>
            </a:lvl6pPr>
            <a:lvl7pPr marL="3200400" lvl="6" indent="-330200" rtl="0">
              <a:lnSpc>
                <a:spcPct val="100000"/>
              </a:lnSpc>
              <a:spcBef>
                <a:spcPts val="1600"/>
              </a:spcBef>
              <a:spcAft>
                <a:spcPts val="0"/>
              </a:spcAft>
              <a:buClr>
                <a:srgbClr val="446652"/>
              </a:buClr>
              <a:buSzPts val="1600"/>
              <a:buChar char="●"/>
              <a:defRPr sz="1600">
                <a:solidFill>
                  <a:srgbClr val="446652"/>
                </a:solidFill>
              </a:defRPr>
            </a:lvl7pPr>
            <a:lvl8pPr marL="3657600" lvl="7" indent="-330200" rtl="0">
              <a:lnSpc>
                <a:spcPct val="100000"/>
              </a:lnSpc>
              <a:spcBef>
                <a:spcPts val="1600"/>
              </a:spcBef>
              <a:spcAft>
                <a:spcPts val="0"/>
              </a:spcAft>
              <a:buClr>
                <a:srgbClr val="446652"/>
              </a:buClr>
              <a:buSzPts val="1600"/>
              <a:buChar char="○"/>
              <a:defRPr sz="1600">
                <a:solidFill>
                  <a:srgbClr val="446652"/>
                </a:solidFill>
              </a:defRPr>
            </a:lvl8pPr>
            <a:lvl9pPr marL="4114800" lvl="8" indent="-330200" rtl="0">
              <a:lnSpc>
                <a:spcPct val="100000"/>
              </a:lnSpc>
              <a:spcBef>
                <a:spcPts val="1600"/>
              </a:spcBef>
              <a:spcAft>
                <a:spcPts val="1600"/>
              </a:spcAft>
              <a:buClr>
                <a:srgbClr val="446652"/>
              </a:buClr>
              <a:buSzPts val="1600"/>
              <a:buChar char="■"/>
              <a:defRPr sz="1600">
                <a:solidFill>
                  <a:srgbClr val="446652"/>
                </a:solidFill>
              </a:defRPr>
            </a:lvl9pPr>
          </a:lstStyle>
          <a:p>
            <a:endParaRPr dirty="0"/>
          </a:p>
        </p:txBody>
      </p:sp>
    </p:spTree>
    <p:extLst>
      <p:ext uri="{BB962C8B-B14F-4D97-AF65-F5344CB8AC3E}">
        <p14:creationId xmlns:p14="http://schemas.microsoft.com/office/powerpoint/2010/main" val="382641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rgbClr val="FCFCF7"/>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2pPr>
            <a:lvl3pPr lvl="2"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3pPr>
            <a:lvl4pPr lvl="3"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4pPr>
            <a:lvl5pPr lvl="4"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5pPr>
            <a:lvl6pPr lvl="5"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6pPr>
            <a:lvl7pPr lvl="6"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7pPr>
            <a:lvl8pPr lvl="7"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8pPr>
            <a:lvl9pPr lvl="8"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9pPr>
          </a:lstStyle>
          <a:p>
            <a:endParaRPr/>
          </a:p>
        </p:txBody>
      </p:sp>
      <p:sp>
        <p:nvSpPr>
          <p:cNvPr id="65" name="Google Shape;65;p13"/>
          <p:cNvSpPr txBox="1">
            <a:spLocks noGrp="1"/>
          </p:cNvSpPr>
          <p:nvPr>
            <p:ph type="subTitle" idx="1"/>
          </p:nvPr>
        </p:nvSpPr>
        <p:spPr>
          <a:xfrm>
            <a:off x="1101375" y="2969475"/>
            <a:ext cx="21324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latin typeface="Arial" panose="020B0604020202020204" pitchFamily="34" charset="0"/>
                <a:cs typeface="Arial" panose="020B0604020202020204" pitchFamily="34" charset="0"/>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dirty="0"/>
          </a:p>
        </p:txBody>
      </p:sp>
      <p:sp>
        <p:nvSpPr>
          <p:cNvPr id="66" name="Google Shape;66;p13"/>
          <p:cNvSpPr txBox="1">
            <a:spLocks noGrp="1"/>
          </p:cNvSpPr>
          <p:nvPr>
            <p:ph type="subTitle" idx="2"/>
          </p:nvPr>
        </p:nvSpPr>
        <p:spPr>
          <a:xfrm>
            <a:off x="3505800" y="2969475"/>
            <a:ext cx="21324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latin typeface="Arial" panose="020B0604020202020204" pitchFamily="34" charset="0"/>
                <a:cs typeface="Arial" panose="020B0604020202020204" pitchFamily="34" charset="0"/>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dirty="0"/>
          </a:p>
        </p:txBody>
      </p:sp>
      <p:sp>
        <p:nvSpPr>
          <p:cNvPr id="67" name="Google Shape;67;p13"/>
          <p:cNvSpPr txBox="1">
            <a:spLocks noGrp="1"/>
          </p:cNvSpPr>
          <p:nvPr>
            <p:ph type="subTitle" idx="3"/>
          </p:nvPr>
        </p:nvSpPr>
        <p:spPr>
          <a:xfrm>
            <a:off x="5910225" y="2969475"/>
            <a:ext cx="21324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latin typeface="Arial" panose="020B0604020202020204" pitchFamily="34" charset="0"/>
                <a:cs typeface="Arial" panose="020B0604020202020204" pitchFamily="34" charset="0"/>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dirty="0"/>
          </a:p>
        </p:txBody>
      </p:sp>
      <p:sp>
        <p:nvSpPr>
          <p:cNvPr id="68" name="Google Shape;68;p13"/>
          <p:cNvSpPr txBox="1">
            <a:spLocks noGrp="1"/>
          </p:cNvSpPr>
          <p:nvPr>
            <p:ph type="body" idx="4"/>
          </p:nvPr>
        </p:nvSpPr>
        <p:spPr>
          <a:xfrm>
            <a:off x="1101375" y="3444375"/>
            <a:ext cx="2132400" cy="727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latin typeface="Arial" panose="020B0604020202020204" pitchFamily="34" charset="0"/>
                <a:cs typeface="Arial" panose="020B0604020202020204" pitchFamily="34" charset="0"/>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dirty="0"/>
          </a:p>
        </p:txBody>
      </p:sp>
      <p:sp>
        <p:nvSpPr>
          <p:cNvPr id="69" name="Google Shape;69;p13"/>
          <p:cNvSpPr txBox="1">
            <a:spLocks noGrp="1"/>
          </p:cNvSpPr>
          <p:nvPr>
            <p:ph type="body" idx="5"/>
          </p:nvPr>
        </p:nvSpPr>
        <p:spPr>
          <a:xfrm>
            <a:off x="3505800" y="3444375"/>
            <a:ext cx="2132400" cy="727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latin typeface="Arial" panose="020B0604020202020204" pitchFamily="34" charset="0"/>
                <a:cs typeface="Arial" panose="020B0604020202020204" pitchFamily="34" charset="0"/>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dirty="0"/>
          </a:p>
        </p:txBody>
      </p:sp>
      <p:sp>
        <p:nvSpPr>
          <p:cNvPr id="70" name="Google Shape;70;p13"/>
          <p:cNvSpPr txBox="1">
            <a:spLocks noGrp="1"/>
          </p:cNvSpPr>
          <p:nvPr>
            <p:ph type="body" idx="6"/>
          </p:nvPr>
        </p:nvSpPr>
        <p:spPr>
          <a:xfrm>
            <a:off x="5910225" y="3444375"/>
            <a:ext cx="2132400" cy="727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latin typeface="Arial" panose="020B0604020202020204" pitchFamily="34" charset="0"/>
                <a:cs typeface="Arial" panose="020B0604020202020204" pitchFamily="34" charset="0"/>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dirty="0"/>
          </a:p>
        </p:txBody>
      </p:sp>
    </p:spTree>
    <p:extLst>
      <p:ext uri="{BB962C8B-B14F-4D97-AF65-F5344CB8AC3E}">
        <p14:creationId xmlns:p14="http://schemas.microsoft.com/office/powerpoint/2010/main" val="2279128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FCFCF7"/>
        </a:solid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rgbClr val="6C503E"/>
                </a:solidFill>
                <a:latin typeface="PT Serif"/>
                <a:ea typeface="PT Serif"/>
                <a:cs typeface="PT Serif"/>
                <a:sym typeface="PT Serif"/>
              </a:defRPr>
            </a:lvl1pPr>
            <a:lvl2pPr lvl="1">
              <a:spcBef>
                <a:spcPts val="0"/>
              </a:spcBef>
              <a:spcAft>
                <a:spcPts val="0"/>
              </a:spcAft>
              <a:buNone/>
              <a:defRPr>
                <a:solidFill>
                  <a:srgbClr val="6C503E"/>
                </a:solidFill>
                <a:latin typeface="PT Serif"/>
                <a:ea typeface="PT Serif"/>
                <a:cs typeface="PT Serif"/>
                <a:sym typeface="PT Serif"/>
              </a:defRPr>
            </a:lvl2pPr>
            <a:lvl3pPr lvl="2">
              <a:spcBef>
                <a:spcPts val="0"/>
              </a:spcBef>
              <a:spcAft>
                <a:spcPts val="0"/>
              </a:spcAft>
              <a:buNone/>
              <a:defRPr>
                <a:solidFill>
                  <a:srgbClr val="6C503E"/>
                </a:solidFill>
                <a:latin typeface="PT Serif"/>
                <a:ea typeface="PT Serif"/>
                <a:cs typeface="PT Serif"/>
                <a:sym typeface="PT Serif"/>
              </a:defRPr>
            </a:lvl3pPr>
            <a:lvl4pPr lvl="3">
              <a:spcBef>
                <a:spcPts val="0"/>
              </a:spcBef>
              <a:spcAft>
                <a:spcPts val="0"/>
              </a:spcAft>
              <a:buNone/>
              <a:defRPr>
                <a:solidFill>
                  <a:srgbClr val="6C503E"/>
                </a:solidFill>
                <a:latin typeface="PT Serif"/>
                <a:ea typeface="PT Serif"/>
                <a:cs typeface="PT Serif"/>
                <a:sym typeface="PT Serif"/>
              </a:defRPr>
            </a:lvl4pPr>
            <a:lvl5pPr lvl="4">
              <a:spcBef>
                <a:spcPts val="0"/>
              </a:spcBef>
              <a:spcAft>
                <a:spcPts val="0"/>
              </a:spcAft>
              <a:buNone/>
              <a:defRPr>
                <a:solidFill>
                  <a:srgbClr val="6C503E"/>
                </a:solidFill>
                <a:latin typeface="PT Serif"/>
                <a:ea typeface="PT Serif"/>
                <a:cs typeface="PT Serif"/>
                <a:sym typeface="PT Serif"/>
              </a:defRPr>
            </a:lvl5pPr>
            <a:lvl6pPr lvl="5">
              <a:spcBef>
                <a:spcPts val="0"/>
              </a:spcBef>
              <a:spcAft>
                <a:spcPts val="0"/>
              </a:spcAft>
              <a:buNone/>
              <a:defRPr>
                <a:solidFill>
                  <a:srgbClr val="6C503E"/>
                </a:solidFill>
                <a:latin typeface="PT Serif"/>
                <a:ea typeface="PT Serif"/>
                <a:cs typeface="PT Serif"/>
                <a:sym typeface="PT Serif"/>
              </a:defRPr>
            </a:lvl6pPr>
            <a:lvl7pPr lvl="6">
              <a:spcBef>
                <a:spcPts val="0"/>
              </a:spcBef>
              <a:spcAft>
                <a:spcPts val="0"/>
              </a:spcAft>
              <a:buNone/>
              <a:defRPr>
                <a:solidFill>
                  <a:srgbClr val="6C503E"/>
                </a:solidFill>
                <a:latin typeface="PT Serif"/>
                <a:ea typeface="PT Serif"/>
                <a:cs typeface="PT Serif"/>
                <a:sym typeface="PT Serif"/>
              </a:defRPr>
            </a:lvl7pPr>
            <a:lvl8pPr lvl="7">
              <a:spcBef>
                <a:spcPts val="0"/>
              </a:spcBef>
              <a:spcAft>
                <a:spcPts val="0"/>
              </a:spcAft>
              <a:buNone/>
              <a:defRPr>
                <a:solidFill>
                  <a:srgbClr val="6C503E"/>
                </a:solidFill>
                <a:latin typeface="PT Serif"/>
                <a:ea typeface="PT Serif"/>
                <a:cs typeface="PT Serif"/>
                <a:sym typeface="PT Serif"/>
              </a:defRPr>
            </a:lvl8pPr>
            <a:lvl9pPr lvl="8">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73" name="Google Shape;73;p14"/>
          <p:cNvSpPr txBox="1">
            <a:spLocks noGrp="1"/>
          </p:cNvSpPr>
          <p:nvPr>
            <p:ph type="subTitle" idx="1"/>
          </p:nvPr>
        </p:nvSpPr>
        <p:spPr>
          <a:xfrm>
            <a:off x="1559913" y="1937575"/>
            <a:ext cx="25695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rgbClr val="6C503E"/>
                </a:solidFill>
                <a:latin typeface="Arial" panose="020B0604020202020204" pitchFamily="34" charset="0"/>
                <a:cs typeface="Arial" panose="020B0604020202020204" pitchFamily="34" charset="0"/>
              </a:defRPr>
            </a:lvl1pPr>
            <a:lvl2pPr lvl="1" rtl="0">
              <a:spcBef>
                <a:spcPts val="1600"/>
              </a:spcBef>
              <a:spcAft>
                <a:spcPts val="0"/>
              </a:spcAft>
              <a:buNone/>
              <a:defRPr sz="1800" b="1">
                <a:solidFill>
                  <a:srgbClr val="6C503E"/>
                </a:solidFill>
              </a:defRPr>
            </a:lvl2pPr>
            <a:lvl3pPr lvl="2" rtl="0">
              <a:spcBef>
                <a:spcPts val="1600"/>
              </a:spcBef>
              <a:spcAft>
                <a:spcPts val="0"/>
              </a:spcAft>
              <a:buNone/>
              <a:defRPr sz="1800" b="1">
                <a:solidFill>
                  <a:srgbClr val="6C503E"/>
                </a:solidFill>
              </a:defRPr>
            </a:lvl3pPr>
            <a:lvl4pPr lvl="3" rtl="0">
              <a:spcBef>
                <a:spcPts val="1600"/>
              </a:spcBef>
              <a:spcAft>
                <a:spcPts val="0"/>
              </a:spcAft>
              <a:buNone/>
              <a:defRPr sz="1800" b="1">
                <a:solidFill>
                  <a:srgbClr val="6C503E"/>
                </a:solidFill>
              </a:defRPr>
            </a:lvl4pPr>
            <a:lvl5pPr lvl="4" rtl="0">
              <a:spcBef>
                <a:spcPts val="1600"/>
              </a:spcBef>
              <a:spcAft>
                <a:spcPts val="0"/>
              </a:spcAft>
              <a:buNone/>
              <a:defRPr sz="1800" b="1">
                <a:solidFill>
                  <a:srgbClr val="6C503E"/>
                </a:solidFill>
              </a:defRPr>
            </a:lvl5pPr>
            <a:lvl6pPr lvl="5" rtl="0">
              <a:spcBef>
                <a:spcPts val="1600"/>
              </a:spcBef>
              <a:spcAft>
                <a:spcPts val="0"/>
              </a:spcAft>
              <a:buNone/>
              <a:defRPr sz="1800" b="1">
                <a:solidFill>
                  <a:srgbClr val="6C503E"/>
                </a:solidFill>
              </a:defRPr>
            </a:lvl6pPr>
            <a:lvl7pPr lvl="6" rtl="0">
              <a:spcBef>
                <a:spcPts val="1600"/>
              </a:spcBef>
              <a:spcAft>
                <a:spcPts val="0"/>
              </a:spcAft>
              <a:buNone/>
              <a:defRPr sz="1800" b="1">
                <a:solidFill>
                  <a:srgbClr val="6C503E"/>
                </a:solidFill>
              </a:defRPr>
            </a:lvl7pPr>
            <a:lvl8pPr lvl="7" rtl="0">
              <a:spcBef>
                <a:spcPts val="1600"/>
              </a:spcBef>
              <a:spcAft>
                <a:spcPts val="0"/>
              </a:spcAft>
              <a:buNone/>
              <a:defRPr sz="1800" b="1">
                <a:solidFill>
                  <a:srgbClr val="6C503E"/>
                </a:solidFill>
              </a:defRPr>
            </a:lvl8pPr>
            <a:lvl9pPr lvl="8" rtl="0">
              <a:spcBef>
                <a:spcPts val="1600"/>
              </a:spcBef>
              <a:spcAft>
                <a:spcPts val="1600"/>
              </a:spcAft>
              <a:buNone/>
              <a:defRPr sz="1800" b="1">
                <a:solidFill>
                  <a:srgbClr val="6C503E"/>
                </a:solidFill>
              </a:defRPr>
            </a:lvl9pPr>
          </a:lstStyle>
          <a:p>
            <a:endParaRPr dirty="0"/>
          </a:p>
        </p:txBody>
      </p:sp>
      <p:sp>
        <p:nvSpPr>
          <p:cNvPr id="74" name="Google Shape;74;p14"/>
          <p:cNvSpPr txBox="1">
            <a:spLocks noGrp="1"/>
          </p:cNvSpPr>
          <p:nvPr>
            <p:ph type="body" idx="2"/>
          </p:nvPr>
        </p:nvSpPr>
        <p:spPr>
          <a:xfrm>
            <a:off x="1559913" y="2260075"/>
            <a:ext cx="2569500" cy="5727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rgbClr val="446652"/>
              </a:buClr>
              <a:buSzPts val="1600"/>
              <a:buFont typeface="Chivo Light"/>
              <a:buChar char="●"/>
              <a:defRPr sz="1600">
                <a:solidFill>
                  <a:srgbClr val="446652"/>
                </a:solidFill>
                <a:latin typeface="Arial" panose="020B0604020202020204" pitchFamily="34" charset="0"/>
                <a:cs typeface="Arial" panose="020B0604020202020204" pitchFamily="34" charset="0"/>
              </a:defRPr>
            </a:lvl1pPr>
            <a:lvl2pPr marL="914400" lvl="1" indent="-330200" rtl="0">
              <a:lnSpc>
                <a:spcPct val="100000"/>
              </a:lnSpc>
              <a:spcBef>
                <a:spcPts val="1600"/>
              </a:spcBef>
              <a:spcAft>
                <a:spcPts val="0"/>
              </a:spcAft>
              <a:buClr>
                <a:srgbClr val="446652"/>
              </a:buClr>
              <a:buSzPts val="1600"/>
              <a:buChar char="○"/>
              <a:defRPr>
                <a:solidFill>
                  <a:srgbClr val="446652"/>
                </a:solidFill>
              </a:defRPr>
            </a:lvl2pPr>
            <a:lvl3pPr marL="1371600" lvl="2" indent="-330200" rtl="0">
              <a:lnSpc>
                <a:spcPct val="100000"/>
              </a:lnSpc>
              <a:spcBef>
                <a:spcPts val="1600"/>
              </a:spcBef>
              <a:spcAft>
                <a:spcPts val="0"/>
              </a:spcAft>
              <a:buClr>
                <a:srgbClr val="446652"/>
              </a:buClr>
              <a:buSzPts val="1600"/>
              <a:buChar char="■"/>
              <a:defRPr>
                <a:solidFill>
                  <a:srgbClr val="446652"/>
                </a:solidFill>
              </a:defRPr>
            </a:lvl3pPr>
            <a:lvl4pPr marL="1828800" lvl="3" indent="-330200" rtl="0">
              <a:lnSpc>
                <a:spcPct val="100000"/>
              </a:lnSpc>
              <a:spcBef>
                <a:spcPts val="1600"/>
              </a:spcBef>
              <a:spcAft>
                <a:spcPts val="0"/>
              </a:spcAft>
              <a:buClr>
                <a:srgbClr val="446652"/>
              </a:buClr>
              <a:buSzPts val="1600"/>
              <a:buChar char="●"/>
              <a:defRPr>
                <a:solidFill>
                  <a:srgbClr val="446652"/>
                </a:solidFill>
              </a:defRPr>
            </a:lvl4pPr>
            <a:lvl5pPr marL="2286000" lvl="4" indent="-330200" rtl="0">
              <a:lnSpc>
                <a:spcPct val="100000"/>
              </a:lnSpc>
              <a:spcBef>
                <a:spcPts val="1600"/>
              </a:spcBef>
              <a:spcAft>
                <a:spcPts val="0"/>
              </a:spcAft>
              <a:buClr>
                <a:srgbClr val="446652"/>
              </a:buClr>
              <a:buSzPts val="1600"/>
              <a:buChar char="○"/>
              <a:defRPr>
                <a:solidFill>
                  <a:srgbClr val="446652"/>
                </a:solidFill>
              </a:defRPr>
            </a:lvl5pPr>
            <a:lvl6pPr marL="2743200" lvl="5" indent="-330200" rtl="0">
              <a:lnSpc>
                <a:spcPct val="100000"/>
              </a:lnSpc>
              <a:spcBef>
                <a:spcPts val="1600"/>
              </a:spcBef>
              <a:spcAft>
                <a:spcPts val="0"/>
              </a:spcAft>
              <a:buClr>
                <a:srgbClr val="446652"/>
              </a:buClr>
              <a:buSzPts val="1600"/>
              <a:buChar char="■"/>
              <a:defRPr>
                <a:solidFill>
                  <a:srgbClr val="446652"/>
                </a:solidFill>
              </a:defRPr>
            </a:lvl6pPr>
            <a:lvl7pPr marL="3200400" lvl="6" indent="-330200" rtl="0">
              <a:lnSpc>
                <a:spcPct val="100000"/>
              </a:lnSpc>
              <a:spcBef>
                <a:spcPts val="1600"/>
              </a:spcBef>
              <a:spcAft>
                <a:spcPts val="0"/>
              </a:spcAft>
              <a:buClr>
                <a:srgbClr val="446652"/>
              </a:buClr>
              <a:buSzPts val="1600"/>
              <a:buChar char="●"/>
              <a:defRPr>
                <a:solidFill>
                  <a:srgbClr val="446652"/>
                </a:solidFill>
              </a:defRPr>
            </a:lvl7pPr>
            <a:lvl8pPr marL="3657600" lvl="7" indent="-330200" rtl="0">
              <a:lnSpc>
                <a:spcPct val="100000"/>
              </a:lnSpc>
              <a:spcBef>
                <a:spcPts val="1600"/>
              </a:spcBef>
              <a:spcAft>
                <a:spcPts val="0"/>
              </a:spcAft>
              <a:buClr>
                <a:srgbClr val="446652"/>
              </a:buClr>
              <a:buSzPts val="1600"/>
              <a:buChar char="○"/>
              <a:defRPr>
                <a:solidFill>
                  <a:srgbClr val="446652"/>
                </a:solidFill>
              </a:defRPr>
            </a:lvl8pPr>
            <a:lvl9pPr marL="4114800" lvl="8" indent="-330200" rtl="0">
              <a:lnSpc>
                <a:spcPct val="100000"/>
              </a:lnSpc>
              <a:spcBef>
                <a:spcPts val="1600"/>
              </a:spcBef>
              <a:spcAft>
                <a:spcPts val="1600"/>
              </a:spcAft>
              <a:buClr>
                <a:srgbClr val="446652"/>
              </a:buClr>
              <a:buSzPts val="1600"/>
              <a:buChar char="■"/>
              <a:defRPr>
                <a:solidFill>
                  <a:srgbClr val="446652"/>
                </a:solidFill>
              </a:defRPr>
            </a:lvl9pPr>
          </a:lstStyle>
          <a:p>
            <a:endParaRPr dirty="0"/>
          </a:p>
        </p:txBody>
      </p:sp>
      <p:sp>
        <p:nvSpPr>
          <p:cNvPr id="75" name="Google Shape;75;p14"/>
          <p:cNvSpPr txBox="1">
            <a:spLocks noGrp="1"/>
          </p:cNvSpPr>
          <p:nvPr>
            <p:ph type="subTitle" idx="3"/>
          </p:nvPr>
        </p:nvSpPr>
        <p:spPr>
          <a:xfrm>
            <a:off x="5566263" y="1937575"/>
            <a:ext cx="25695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rgbClr val="6C503E"/>
                </a:solidFill>
                <a:latin typeface="Arial" panose="020B0604020202020204" pitchFamily="34" charset="0"/>
                <a:cs typeface="Arial" panose="020B0604020202020204" pitchFamily="34" charset="0"/>
              </a:defRPr>
            </a:lvl1pPr>
            <a:lvl2pPr lvl="1" rtl="0">
              <a:spcBef>
                <a:spcPts val="1600"/>
              </a:spcBef>
              <a:spcAft>
                <a:spcPts val="0"/>
              </a:spcAft>
              <a:buNone/>
              <a:defRPr sz="1800" b="1">
                <a:solidFill>
                  <a:srgbClr val="6C503E"/>
                </a:solidFill>
              </a:defRPr>
            </a:lvl2pPr>
            <a:lvl3pPr lvl="2" rtl="0">
              <a:spcBef>
                <a:spcPts val="1600"/>
              </a:spcBef>
              <a:spcAft>
                <a:spcPts val="0"/>
              </a:spcAft>
              <a:buNone/>
              <a:defRPr sz="1800" b="1">
                <a:solidFill>
                  <a:srgbClr val="6C503E"/>
                </a:solidFill>
              </a:defRPr>
            </a:lvl3pPr>
            <a:lvl4pPr lvl="3" rtl="0">
              <a:spcBef>
                <a:spcPts val="1600"/>
              </a:spcBef>
              <a:spcAft>
                <a:spcPts val="0"/>
              </a:spcAft>
              <a:buNone/>
              <a:defRPr sz="1800" b="1">
                <a:solidFill>
                  <a:srgbClr val="6C503E"/>
                </a:solidFill>
              </a:defRPr>
            </a:lvl4pPr>
            <a:lvl5pPr lvl="4" rtl="0">
              <a:spcBef>
                <a:spcPts val="1600"/>
              </a:spcBef>
              <a:spcAft>
                <a:spcPts val="0"/>
              </a:spcAft>
              <a:buNone/>
              <a:defRPr sz="1800" b="1">
                <a:solidFill>
                  <a:srgbClr val="6C503E"/>
                </a:solidFill>
              </a:defRPr>
            </a:lvl5pPr>
            <a:lvl6pPr lvl="5" rtl="0">
              <a:spcBef>
                <a:spcPts val="1600"/>
              </a:spcBef>
              <a:spcAft>
                <a:spcPts val="0"/>
              </a:spcAft>
              <a:buNone/>
              <a:defRPr sz="1800" b="1">
                <a:solidFill>
                  <a:srgbClr val="6C503E"/>
                </a:solidFill>
              </a:defRPr>
            </a:lvl6pPr>
            <a:lvl7pPr lvl="6" rtl="0">
              <a:spcBef>
                <a:spcPts val="1600"/>
              </a:spcBef>
              <a:spcAft>
                <a:spcPts val="0"/>
              </a:spcAft>
              <a:buNone/>
              <a:defRPr sz="1800" b="1">
                <a:solidFill>
                  <a:srgbClr val="6C503E"/>
                </a:solidFill>
              </a:defRPr>
            </a:lvl7pPr>
            <a:lvl8pPr lvl="7" rtl="0">
              <a:spcBef>
                <a:spcPts val="1600"/>
              </a:spcBef>
              <a:spcAft>
                <a:spcPts val="0"/>
              </a:spcAft>
              <a:buNone/>
              <a:defRPr sz="1800" b="1">
                <a:solidFill>
                  <a:srgbClr val="6C503E"/>
                </a:solidFill>
              </a:defRPr>
            </a:lvl8pPr>
            <a:lvl9pPr lvl="8" rtl="0">
              <a:spcBef>
                <a:spcPts val="1600"/>
              </a:spcBef>
              <a:spcAft>
                <a:spcPts val="1600"/>
              </a:spcAft>
              <a:buNone/>
              <a:defRPr sz="1800" b="1">
                <a:solidFill>
                  <a:srgbClr val="6C503E"/>
                </a:solidFill>
              </a:defRPr>
            </a:lvl9pPr>
          </a:lstStyle>
          <a:p>
            <a:endParaRPr dirty="0"/>
          </a:p>
        </p:txBody>
      </p:sp>
      <p:sp>
        <p:nvSpPr>
          <p:cNvPr id="76" name="Google Shape;76;p14"/>
          <p:cNvSpPr txBox="1">
            <a:spLocks noGrp="1"/>
          </p:cNvSpPr>
          <p:nvPr>
            <p:ph type="body" idx="4"/>
          </p:nvPr>
        </p:nvSpPr>
        <p:spPr>
          <a:xfrm>
            <a:off x="5566263" y="2260075"/>
            <a:ext cx="2569500" cy="5727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rgbClr val="446652"/>
              </a:buClr>
              <a:buSzPts val="1600"/>
              <a:buFont typeface="Chivo Light"/>
              <a:buChar char="●"/>
              <a:defRPr sz="1600">
                <a:solidFill>
                  <a:srgbClr val="446652"/>
                </a:solidFill>
                <a:latin typeface="Arial" panose="020B0604020202020204" pitchFamily="34" charset="0"/>
                <a:cs typeface="Arial" panose="020B0604020202020204" pitchFamily="34" charset="0"/>
              </a:defRPr>
            </a:lvl1pPr>
            <a:lvl2pPr marL="914400" lvl="1" indent="-330200" rtl="0">
              <a:lnSpc>
                <a:spcPct val="100000"/>
              </a:lnSpc>
              <a:spcBef>
                <a:spcPts val="1600"/>
              </a:spcBef>
              <a:spcAft>
                <a:spcPts val="0"/>
              </a:spcAft>
              <a:buClr>
                <a:srgbClr val="446652"/>
              </a:buClr>
              <a:buSzPts val="1600"/>
              <a:buChar char="○"/>
              <a:defRPr>
                <a:solidFill>
                  <a:srgbClr val="446652"/>
                </a:solidFill>
              </a:defRPr>
            </a:lvl2pPr>
            <a:lvl3pPr marL="1371600" lvl="2" indent="-330200" rtl="0">
              <a:lnSpc>
                <a:spcPct val="100000"/>
              </a:lnSpc>
              <a:spcBef>
                <a:spcPts val="1600"/>
              </a:spcBef>
              <a:spcAft>
                <a:spcPts val="0"/>
              </a:spcAft>
              <a:buClr>
                <a:srgbClr val="446652"/>
              </a:buClr>
              <a:buSzPts val="1600"/>
              <a:buChar char="■"/>
              <a:defRPr>
                <a:solidFill>
                  <a:srgbClr val="446652"/>
                </a:solidFill>
              </a:defRPr>
            </a:lvl3pPr>
            <a:lvl4pPr marL="1828800" lvl="3" indent="-330200" rtl="0">
              <a:lnSpc>
                <a:spcPct val="100000"/>
              </a:lnSpc>
              <a:spcBef>
                <a:spcPts val="1600"/>
              </a:spcBef>
              <a:spcAft>
                <a:spcPts val="0"/>
              </a:spcAft>
              <a:buClr>
                <a:srgbClr val="446652"/>
              </a:buClr>
              <a:buSzPts val="1600"/>
              <a:buChar char="●"/>
              <a:defRPr>
                <a:solidFill>
                  <a:srgbClr val="446652"/>
                </a:solidFill>
              </a:defRPr>
            </a:lvl4pPr>
            <a:lvl5pPr marL="2286000" lvl="4" indent="-330200" rtl="0">
              <a:lnSpc>
                <a:spcPct val="100000"/>
              </a:lnSpc>
              <a:spcBef>
                <a:spcPts val="1600"/>
              </a:spcBef>
              <a:spcAft>
                <a:spcPts val="0"/>
              </a:spcAft>
              <a:buClr>
                <a:srgbClr val="446652"/>
              </a:buClr>
              <a:buSzPts val="1600"/>
              <a:buChar char="○"/>
              <a:defRPr>
                <a:solidFill>
                  <a:srgbClr val="446652"/>
                </a:solidFill>
              </a:defRPr>
            </a:lvl5pPr>
            <a:lvl6pPr marL="2743200" lvl="5" indent="-330200" rtl="0">
              <a:lnSpc>
                <a:spcPct val="100000"/>
              </a:lnSpc>
              <a:spcBef>
                <a:spcPts val="1600"/>
              </a:spcBef>
              <a:spcAft>
                <a:spcPts val="0"/>
              </a:spcAft>
              <a:buClr>
                <a:srgbClr val="446652"/>
              </a:buClr>
              <a:buSzPts val="1600"/>
              <a:buChar char="■"/>
              <a:defRPr>
                <a:solidFill>
                  <a:srgbClr val="446652"/>
                </a:solidFill>
              </a:defRPr>
            </a:lvl6pPr>
            <a:lvl7pPr marL="3200400" lvl="6" indent="-330200" rtl="0">
              <a:lnSpc>
                <a:spcPct val="100000"/>
              </a:lnSpc>
              <a:spcBef>
                <a:spcPts val="1600"/>
              </a:spcBef>
              <a:spcAft>
                <a:spcPts val="0"/>
              </a:spcAft>
              <a:buClr>
                <a:srgbClr val="446652"/>
              </a:buClr>
              <a:buSzPts val="1600"/>
              <a:buChar char="●"/>
              <a:defRPr>
                <a:solidFill>
                  <a:srgbClr val="446652"/>
                </a:solidFill>
              </a:defRPr>
            </a:lvl7pPr>
            <a:lvl8pPr marL="3657600" lvl="7" indent="-330200" rtl="0">
              <a:lnSpc>
                <a:spcPct val="100000"/>
              </a:lnSpc>
              <a:spcBef>
                <a:spcPts val="1600"/>
              </a:spcBef>
              <a:spcAft>
                <a:spcPts val="0"/>
              </a:spcAft>
              <a:buClr>
                <a:srgbClr val="446652"/>
              </a:buClr>
              <a:buSzPts val="1600"/>
              <a:buChar char="○"/>
              <a:defRPr>
                <a:solidFill>
                  <a:srgbClr val="446652"/>
                </a:solidFill>
              </a:defRPr>
            </a:lvl8pPr>
            <a:lvl9pPr marL="4114800" lvl="8" indent="-330200" rtl="0">
              <a:lnSpc>
                <a:spcPct val="100000"/>
              </a:lnSpc>
              <a:spcBef>
                <a:spcPts val="1600"/>
              </a:spcBef>
              <a:spcAft>
                <a:spcPts val="1600"/>
              </a:spcAft>
              <a:buClr>
                <a:srgbClr val="446652"/>
              </a:buClr>
              <a:buSzPts val="1600"/>
              <a:buChar char="■"/>
              <a:defRPr>
                <a:solidFill>
                  <a:srgbClr val="446652"/>
                </a:solidFill>
              </a:defRPr>
            </a:lvl9pPr>
          </a:lstStyle>
          <a:p>
            <a:endParaRPr dirty="0"/>
          </a:p>
        </p:txBody>
      </p:sp>
      <p:sp>
        <p:nvSpPr>
          <p:cNvPr id="77" name="Google Shape;77;p14"/>
          <p:cNvSpPr txBox="1">
            <a:spLocks noGrp="1"/>
          </p:cNvSpPr>
          <p:nvPr>
            <p:ph type="subTitle" idx="5"/>
          </p:nvPr>
        </p:nvSpPr>
        <p:spPr>
          <a:xfrm>
            <a:off x="1559913" y="3708300"/>
            <a:ext cx="25695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rgbClr val="6C503E"/>
                </a:solidFill>
                <a:latin typeface="Arial" panose="020B0604020202020204" pitchFamily="34" charset="0"/>
                <a:cs typeface="Arial" panose="020B0604020202020204" pitchFamily="34" charset="0"/>
              </a:defRPr>
            </a:lvl1pPr>
            <a:lvl2pPr lvl="1" rtl="0">
              <a:spcBef>
                <a:spcPts val="1600"/>
              </a:spcBef>
              <a:spcAft>
                <a:spcPts val="0"/>
              </a:spcAft>
              <a:buNone/>
              <a:defRPr sz="1800" b="1">
                <a:solidFill>
                  <a:srgbClr val="6C503E"/>
                </a:solidFill>
              </a:defRPr>
            </a:lvl2pPr>
            <a:lvl3pPr lvl="2" rtl="0">
              <a:spcBef>
                <a:spcPts val="1600"/>
              </a:spcBef>
              <a:spcAft>
                <a:spcPts val="0"/>
              </a:spcAft>
              <a:buNone/>
              <a:defRPr sz="1800" b="1">
                <a:solidFill>
                  <a:srgbClr val="6C503E"/>
                </a:solidFill>
              </a:defRPr>
            </a:lvl3pPr>
            <a:lvl4pPr lvl="3" rtl="0">
              <a:spcBef>
                <a:spcPts val="1600"/>
              </a:spcBef>
              <a:spcAft>
                <a:spcPts val="0"/>
              </a:spcAft>
              <a:buNone/>
              <a:defRPr sz="1800" b="1">
                <a:solidFill>
                  <a:srgbClr val="6C503E"/>
                </a:solidFill>
              </a:defRPr>
            </a:lvl4pPr>
            <a:lvl5pPr lvl="4" rtl="0">
              <a:spcBef>
                <a:spcPts val="1600"/>
              </a:spcBef>
              <a:spcAft>
                <a:spcPts val="0"/>
              </a:spcAft>
              <a:buNone/>
              <a:defRPr sz="1800" b="1">
                <a:solidFill>
                  <a:srgbClr val="6C503E"/>
                </a:solidFill>
              </a:defRPr>
            </a:lvl5pPr>
            <a:lvl6pPr lvl="5" rtl="0">
              <a:spcBef>
                <a:spcPts val="1600"/>
              </a:spcBef>
              <a:spcAft>
                <a:spcPts val="0"/>
              </a:spcAft>
              <a:buNone/>
              <a:defRPr sz="1800" b="1">
                <a:solidFill>
                  <a:srgbClr val="6C503E"/>
                </a:solidFill>
              </a:defRPr>
            </a:lvl6pPr>
            <a:lvl7pPr lvl="6" rtl="0">
              <a:spcBef>
                <a:spcPts val="1600"/>
              </a:spcBef>
              <a:spcAft>
                <a:spcPts val="0"/>
              </a:spcAft>
              <a:buNone/>
              <a:defRPr sz="1800" b="1">
                <a:solidFill>
                  <a:srgbClr val="6C503E"/>
                </a:solidFill>
              </a:defRPr>
            </a:lvl7pPr>
            <a:lvl8pPr lvl="7" rtl="0">
              <a:spcBef>
                <a:spcPts val="1600"/>
              </a:spcBef>
              <a:spcAft>
                <a:spcPts val="0"/>
              </a:spcAft>
              <a:buNone/>
              <a:defRPr sz="1800" b="1">
                <a:solidFill>
                  <a:srgbClr val="6C503E"/>
                </a:solidFill>
              </a:defRPr>
            </a:lvl8pPr>
            <a:lvl9pPr lvl="8" rtl="0">
              <a:spcBef>
                <a:spcPts val="1600"/>
              </a:spcBef>
              <a:spcAft>
                <a:spcPts val="1600"/>
              </a:spcAft>
              <a:buNone/>
              <a:defRPr sz="1800" b="1">
                <a:solidFill>
                  <a:srgbClr val="6C503E"/>
                </a:solidFill>
              </a:defRPr>
            </a:lvl9pPr>
          </a:lstStyle>
          <a:p>
            <a:endParaRPr dirty="0"/>
          </a:p>
        </p:txBody>
      </p:sp>
      <p:sp>
        <p:nvSpPr>
          <p:cNvPr id="78" name="Google Shape;78;p14"/>
          <p:cNvSpPr txBox="1">
            <a:spLocks noGrp="1"/>
          </p:cNvSpPr>
          <p:nvPr>
            <p:ph type="body" idx="6"/>
          </p:nvPr>
        </p:nvSpPr>
        <p:spPr>
          <a:xfrm>
            <a:off x="1559913" y="4030800"/>
            <a:ext cx="2569500" cy="5727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rgbClr val="446652"/>
              </a:buClr>
              <a:buSzPts val="1600"/>
              <a:buFont typeface="Chivo Light"/>
              <a:buChar char="●"/>
              <a:defRPr sz="1600">
                <a:solidFill>
                  <a:srgbClr val="446652"/>
                </a:solidFill>
                <a:latin typeface="Arial" panose="020B0604020202020204" pitchFamily="34" charset="0"/>
                <a:cs typeface="Arial" panose="020B0604020202020204" pitchFamily="34" charset="0"/>
              </a:defRPr>
            </a:lvl1pPr>
            <a:lvl2pPr marL="914400" lvl="1" indent="-330200" rtl="0">
              <a:lnSpc>
                <a:spcPct val="100000"/>
              </a:lnSpc>
              <a:spcBef>
                <a:spcPts val="1600"/>
              </a:spcBef>
              <a:spcAft>
                <a:spcPts val="0"/>
              </a:spcAft>
              <a:buClr>
                <a:srgbClr val="446652"/>
              </a:buClr>
              <a:buSzPts val="1600"/>
              <a:buChar char="○"/>
              <a:defRPr>
                <a:solidFill>
                  <a:srgbClr val="446652"/>
                </a:solidFill>
              </a:defRPr>
            </a:lvl2pPr>
            <a:lvl3pPr marL="1371600" lvl="2" indent="-330200" rtl="0">
              <a:lnSpc>
                <a:spcPct val="100000"/>
              </a:lnSpc>
              <a:spcBef>
                <a:spcPts val="1600"/>
              </a:spcBef>
              <a:spcAft>
                <a:spcPts val="0"/>
              </a:spcAft>
              <a:buClr>
                <a:srgbClr val="446652"/>
              </a:buClr>
              <a:buSzPts val="1600"/>
              <a:buChar char="■"/>
              <a:defRPr>
                <a:solidFill>
                  <a:srgbClr val="446652"/>
                </a:solidFill>
              </a:defRPr>
            </a:lvl3pPr>
            <a:lvl4pPr marL="1828800" lvl="3" indent="-330200" rtl="0">
              <a:lnSpc>
                <a:spcPct val="100000"/>
              </a:lnSpc>
              <a:spcBef>
                <a:spcPts val="1600"/>
              </a:spcBef>
              <a:spcAft>
                <a:spcPts val="0"/>
              </a:spcAft>
              <a:buClr>
                <a:srgbClr val="446652"/>
              </a:buClr>
              <a:buSzPts val="1600"/>
              <a:buChar char="●"/>
              <a:defRPr>
                <a:solidFill>
                  <a:srgbClr val="446652"/>
                </a:solidFill>
              </a:defRPr>
            </a:lvl4pPr>
            <a:lvl5pPr marL="2286000" lvl="4" indent="-330200" rtl="0">
              <a:lnSpc>
                <a:spcPct val="100000"/>
              </a:lnSpc>
              <a:spcBef>
                <a:spcPts val="1600"/>
              </a:spcBef>
              <a:spcAft>
                <a:spcPts val="0"/>
              </a:spcAft>
              <a:buClr>
                <a:srgbClr val="446652"/>
              </a:buClr>
              <a:buSzPts val="1600"/>
              <a:buChar char="○"/>
              <a:defRPr>
                <a:solidFill>
                  <a:srgbClr val="446652"/>
                </a:solidFill>
              </a:defRPr>
            </a:lvl5pPr>
            <a:lvl6pPr marL="2743200" lvl="5" indent="-330200" rtl="0">
              <a:lnSpc>
                <a:spcPct val="100000"/>
              </a:lnSpc>
              <a:spcBef>
                <a:spcPts val="1600"/>
              </a:spcBef>
              <a:spcAft>
                <a:spcPts val="0"/>
              </a:spcAft>
              <a:buClr>
                <a:srgbClr val="446652"/>
              </a:buClr>
              <a:buSzPts val="1600"/>
              <a:buChar char="■"/>
              <a:defRPr>
                <a:solidFill>
                  <a:srgbClr val="446652"/>
                </a:solidFill>
              </a:defRPr>
            </a:lvl6pPr>
            <a:lvl7pPr marL="3200400" lvl="6" indent="-330200" rtl="0">
              <a:lnSpc>
                <a:spcPct val="100000"/>
              </a:lnSpc>
              <a:spcBef>
                <a:spcPts val="1600"/>
              </a:spcBef>
              <a:spcAft>
                <a:spcPts val="0"/>
              </a:spcAft>
              <a:buClr>
                <a:srgbClr val="446652"/>
              </a:buClr>
              <a:buSzPts val="1600"/>
              <a:buChar char="●"/>
              <a:defRPr>
                <a:solidFill>
                  <a:srgbClr val="446652"/>
                </a:solidFill>
              </a:defRPr>
            </a:lvl7pPr>
            <a:lvl8pPr marL="3657600" lvl="7" indent="-330200" rtl="0">
              <a:lnSpc>
                <a:spcPct val="100000"/>
              </a:lnSpc>
              <a:spcBef>
                <a:spcPts val="1600"/>
              </a:spcBef>
              <a:spcAft>
                <a:spcPts val="0"/>
              </a:spcAft>
              <a:buClr>
                <a:srgbClr val="446652"/>
              </a:buClr>
              <a:buSzPts val="1600"/>
              <a:buChar char="○"/>
              <a:defRPr>
                <a:solidFill>
                  <a:srgbClr val="446652"/>
                </a:solidFill>
              </a:defRPr>
            </a:lvl8pPr>
            <a:lvl9pPr marL="4114800" lvl="8" indent="-330200" rtl="0">
              <a:lnSpc>
                <a:spcPct val="100000"/>
              </a:lnSpc>
              <a:spcBef>
                <a:spcPts val="1600"/>
              </a:spcBef>
              <a:spcAft>
                <a:spcPts val="1600"/>
              </a:spcAft>
              <a:buClr>
                <a:srgbClr val="446652"/>
              </a:buClr>
              <a:buSzPts val="1600"/>
              <a:buChar char="■"/>
              <a:defRPr>
                <a:solidFill>
                  <a:srgbClr val="446652"/>
                </a:solidFill>
              </a:defRPr>
            </a:lvl9pPr>
          </a:lstStyle>
          <a:p>
            <a:endParaRPr dirty="0"/>
          </a:p>
        </p:txBody>
      </p:sp>
      <p:sp>
        <p:nvSpPr>
          <p:cNvPr id="79" name="Google Shape;79;p14"/>
          <p:cNvSpPr txBox="1">
            <a:spLocks noGrp="1"/>
          </p:cNvSpPr>
          <p:nvPr>
            <p:ph type="subTitle" idx="7"/>
          </p:nvPr>
        </p:nvSpPr>
        <p:spPr>
          <a:xfrm>
            <a:off x="5566263" y="3708300"/>
            <a:ext cx="25695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rgbClr val="6C503E"/>
                </a:solidFill>
                <a:latin typeface="Arial" panose="020B0604020202020204" pitchFamily="34" charset="0"/>
                <a:cs typeface="Arial" panose="020B0604020202020204" pitchFamily="34" charset="0"/>
              </a:defRPr>
            </a:lvl1pPr>
            <a:lvl2pPr lvl="1" rtl="0">
              <a:spcBef>
                <a:spcPts val="1600"/>
              </a:spcBef>
              <a:spcAft>
                <a:spcPts val="0"/>
              </a:spcAft>
              <a:buNone/>
              <a:defRPr sz="1800" b="1">
                <a:solidFill>
                  <a:srgbClr val="6C503E"/>
                </a:solidFill>
              </a:defRPr>
            </a:lvl2pPr>
            <a:lvl3pPr lvl="2" rtl="0">
              <a:spcBef>
                <a:spcPts val="1600"/>
              </a:spcBef>
              <a:spcAft>
                <a:spcPts val="0"/>
              </a:spcAft>
              <a:buNone/>
              <a:defRPr sz="1800" b="1">
                <a:solidFill>
                  <a:srgbClr val="6C503E"/>
                </a:solidFill>
              </a:defRPr>
            </a:lvl3pPr>
            <a:lvl4pPr lvl="3" rtl="0">
              <a:spcBef>
                <a:spcPts val="1600"/>
              </a:spcBef>
              <a:spcAft>
                <a:spcPts val="0"/>
              </a:spcAft>
              <a:buNone/>
              <a:defRPr sz="1800" b="1">
                <a:solidFill>
                  <a:srgbClr val="6C503E"/>
                </a:solidFill>
              </a:defRPr>
            </a:lvl4pPr>
            <a:lvl5pPr lvl="4" rtl="0">
              <a:spcBef>
                <a:spcPts val="1600"/>
              </a:spcBef>
              <a:spcAft>
                <a:spcPts val="0"/>
              </a:spcAft>
              <a:buNone/>
              <a:defRPr sz="1800" b="1">
                <a:solidFill>
                  <a:srgbClr val="6C503E"/>
                </a:solidFill>
              </a:defRPr>
            </a:lvl5pPr>
            <a:lvl6pPr lvl="5" rtl="0">
              <a:spcBef>
                <a:spcPts val="1600"/>
              </a:spcBef>
              <a:spcAft>
                <a:spcPts val="0"/>
              </a:spcAft>
              <a:buNone/>
              <a:defRPr sz="1800" b="1">
                <a:solidFill>
                  <a:srgbClr val="6C503E"/>
                </a:solidFill>
              </a:defRPr>
            </a:lvl6pPr>
            <a:lvl7pPr lvl="6" rtl="0">
              <a:spcBef>
                <a:spcPts val="1600"/>
              </a:spcBef>
              <a:spcAft>
                <a:spcPts val="0"/>
              </a:spcAft>
              <a:buNone/>
              <a:defRPr sz="1800" b="1">
                <a:solidFill>
                  <a:srgbClr val="6C503E"/>
                </a:solidFill>
              </a:defRPr>
            </a:lvl7pPr>
            <a:lvl8pPr lvl="7" rtl="0">
              <a:spcBef>
                <a:spcPts val="1600"/>
              </a:spcBef>
              <a:spcAft>
                <a:spcPts val="0"/>
              </a:spcAft>
              <a:buNone/>
              <a:defRPr sz="1800" b="1">
                <a:solidFill>
                  <a:srgbClr val="6C503E"/>
                </a:solidFill>
              </a:defRPr>
            </a:lvl8pPr>
            <a:lvl9pPr lvl="8" rtl="0">
              <a:spcBef>
                <a:spcPts val="1600"/>
              </a:spcBef>
              <a:spcAft>
                <a:spcPts val="1600"/>
              </a:spcAft>
              <a:buNone/>
              <a:defRPr sz="1800" b="1">
                <a:solidFill>
                  <a:srgbClr val="6C503E"/>
                </a:solidFill>
              </a:defRPr>
            </a:lvl9pPr>
          </a:lstStyle>
          <a:p>
            <a:endParaRPr dirty="0"/>
          </a:p>
        </p:txBody>
      </p:sp>
      <p:sp>
        <p:nvSpPr>
          <p:cNvPr id="80" name="Google Shape;80;p14"/>
          <p:cNvSpPr txBox="1">
            <a:spLocks noGrp="1"/>
          </p:cNvSpPr>
          <p:nvPr>
            <p:ph type="body" idx="8"/>
          </p:nvPr>
        </p:nvSpPr>
        <p:spPr>
          <a:xfrm>
            <a:off x="5566263" y="4030800"/>
            <a:ext cx="2569500" cy="5727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rgbClr val="446652"/>
              </a:buClr>
              <a:buSzPts val="1600"/>
              <a:buFont typeface="Chivo Light"/>
              <a:buChar char="●"/>
              <a:defRPr sz="1600">
                <a:solidFill>
                  <a:srgbClr val="446652"/>
                </a:solidFill>
                <a:latin typeface="Arial" panose="020B0604020202020204" pitchFamily="34" charset="0"/>
                <a:cs typeface="Arial" panose="020B0604020202020204" pitchFamily="34" charset="0"/>
              </a:defRPr>
            </a:lvl1pPr>
            <a:lvl2pPr marL="914400" lvl="1" indent="-330200" rtl="0">
              <a:lnSpc>
                <a:spcPct val="100000"/>
              </a:lnSpc>
              <a:spcBef>
                <a:spcPts val="1600"/>
              </a:spcBef>
              <a:spcAft>
                <a:spcPts val="0"/>
              </a:spcAft>
              <a:buClr>
                <a:srgbClr val="446652"/>
              </a:buClr>
              <a:buSzPts val="1600"/>
              <a:buChar char="○"/>
              <a:defRPr>
                <a:solidFill>
                  <a:srgbClr val="446652"/>
                </a:solidFill>
              </a:defRPr>
            </a:lvl2pPr>
            <a:lvl3pPr marL="1371600" lvl="2" indent="-330200" rtl="0">
              <a:lnSpc>
                <a:spcPct val="100000"/>
              </a:lnSpc>
              <a:spcBef>
                <a:spcPts val="1600"/>
              </a:spcBef>
              <a:spcAft>
                <a:spcPts val="0"/>
              </a:spcAft>
              <a:buClr>
                <a:srgbClr val="446652"/>
              </a:buClr>
              <a:buSzPts val="1600"/>
              <a:buChar char="■"/>
              <a:defRPr>
                <a:solidFill>
                  <a:srgbClr val="446652"/>
                </a:solidFill>
              </a:defRPr>
            </a:lvl3pPr>
            <a:lvl4pPr marL="1828800" lvl="3" indent="-330200" rtl="0">
              <a:lnSpc>
                <a:spcPct val="100000"/>
              </a:lnSpc>
              <a:spcBef>
                <a:spcPts val="1600"/>
              </a:spcBef>
              <a:spcAft>
                <a:spcPts val="0"/>
              </a:spcAft>
              <a:buClr>
                <a:srgbClr val="446652"/>
              </a:buClr>
              <a:buSzPts val="1600"/>
              <a:buChar char="●"/>
              <a:defRPr>
                <a:solidFill>
                  <a:srgbClr val="446652"/>
                </a:solidFill>
              </a:defRPr>
            </a:lvl4pPr>
            <a:lvl5pPr marL="2286000" lvl="4" indent="-330200" rtl="0">
              <a:lnSpc>
                <a:spcPct val="100000"/>
              </a:lnSpc>
              <a:spcBef>
                <a:spcPts val="1600"/>
              </a:spcBef>
              <a:spcAft>
                <a:spcPts val="0"/>
              </a:spcAft>
              <a:buClr>
                <a:srgbClr val="446652"/>
              </a:buClr>
              <a:buSzPts val="1600"/>
              <a:buChar char="○"/>
              <a:defRPr>
                <a:solidFill>
                  <a:srgbClr val="446652"/>
                </a:solidFill>
              </a:defRPr>
            </a:lvl5pPr>
            <a:lvl6pPr marL="2743200" lvl="5" indent="-330200" rtl="0">
              <a:lnSpc>
                <a:spcPct val="100000"/>
              </a:lnSpc>
              <a:spcBef>
                <a:spcPts val="1600"/>
              </a:spcBef>
              <a:spcAft>
                <a:spcPts val="0"/>
              </a:spcAft>
              <a:buClr>
                <a:srgbClr val="446652"/>
              </a:buClr>
              <a:buSzPts val="1600"/>
              <a:buChar char="■"/>
              <a:defRPr>
                <a:solidFill>
                  <a:srgbClr val="446652"/>
                </a:solidFill>
              </a:defRPr>
            </a:lvl6pPr>
            <a:lvl7pPr marL="3200400" lvl="6" indent="-330200" rtl="0">
              <a:lnSpc>
                <a:spcPct val="100000"/>
              </a:lnSpc>
              <a:spcBef>
                <a:spcPts val="1600"/>
              </a:spcBef>
              <a:spcAft>
                <a:spcPts val="0"/>
              </a:spcAft>
              <a:buClr>
                <a:srgbClr val="446652"/>
              </a:buClr>
              <a:buSzPts val="1600"/>
              <a:buChar char="●"/>
              <a:defRPr>
                <a:solidFill>
                  <a:srgbClr val="446652"/>
                </a:solidFill>
              </a:defRPr>
            </a:lvl7pPr>
            <a:lvl8pPr marL="3657600" lvl="7" indent="-330200" rtl="0">
              <a:lnSpc>
                <a:spcPct val="100000"/>
              </a:lnSpc>
              <a:spcBef>
                <a:spcPts val="1600"/>
              </a:spcBef>
              <a:spcAft>
                <a:spcPts val="0"/>
              </a:spcAft>
              <a:buClr>
                <a:srgbClr val="446652"/>
              </a:buClr>
              <a:buSzPts val="1600"/>
              <a:buChar char="○"/>
              <a:defRPr>
                <a:solidFill>
                  <a:srgbClr val="446652"/>
                </a:solidFill>
              </a:defRPr>
            </a:lvl8pPr>
            <a:lvl9pPr marL="4114800" lvl="8" indent="-330200" rtl="0">
              <a:lnSpc>
                <a:spcPct val="100000"/>
              </a:lnSpc>
              <a:spcBef>
                <a:spcPts val="1600"/>
              </a:spcBef>
              <a:spcAft>
                <a:spcPts val="1600"/>
              </a:spcAft>
              <a:buClr>
                <a:srgbClr val="446652"/>
              </a:buClr>
              <a:buSzPts val="1600"/>
              <a:buChar char="■"/>
              <a:defRPr>
                <a:solidFill>
                  <a:srgbClr val="446652"/>
                </a:solidFill>
              </a:defRPr>
            </a:lvl9pPr>
          </a:lstStyle>
          <a:p>
            <a:endParaRPr dirty="0"/>
          </a:p>
        </p:txBody>
      </p:sp>
      <p:sp>
        <p:nvSpPr>
          <p:cNvPr id="81" name="Google Shape;81;p14"/>
          <p:cNvSpPr txBox="1">
            <a:spLocks noGrp="1"/>
          </p:cNvSpPr>
          <p:nvPr>
            <p:ph type="title" idx="9" hasCustomPrompt="1"/>
          </p:nvPr>
        </p:nvSpPr>
        <p:spPr>
          <a:xfrm>
            <a:off x="1559913" y="1281688"/>
            <a:ext cx="1233900" cy="8094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4000">
                <a:solidFill>
                  <a:srgbClr val="446652"/>
                </a:solidFill>
                <a:latin typeface="PT Serif"/>
                <a:ea typeface="PT Serif"/>
                <a:cs typeface="PT Serif"/>
                <a:sym typeface="PT Serif"/>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r>
              <a:t>xx%</a:t>
            </a:r>
          </a:p>
        </p:txBody>
      </p:sp>
      <p:sp>
        <p:nvSpPr>
          <p:cNvPr id="82" name="Google Shape;82;p14"/>
          <p:cNvSpPr txBox="1">
            <a:spLocks noGrp="1"/>
          </p:cNvSpPr>
          <p:nvPr>
            <p:ph type="title" idx="13" hasCustomPrompt="1"/>
          </p:nvPr>
        </p:nvSpPr>
        <p:spPr>
          <a:xfrm>
            <a:off x="5566263" y="1281700"/>
            <a:ext cx="1233900" cy="8094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4000">
                <a:solidFill>
                  <a:srgbClr val="446652"/>
                </a:solidFill>
                <a:latin typeface="PT Serif"/>
                <a:ea typeface="PT Serif"/>
                <a:cs typeface="PT Serif"/>
                <a:sym typeface="PT Serif"/>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r>
              <a:t>xx%</a:t>
            </a:r>
          </a:p>
        </p:txBody>
      </p:sp>
      <p:sp>
        <p:nvSpPr>
          <p:cNvPr id="83" name="Google Shape;83;p14"/>
          <p:cNvSpPr txBox="1">
            <a:spLocks noGrp="1"/>
          </p:cNvSpPr>
          <p:nvPr>
            <p:ph type="title" idx="14" hasCustomPrompt="1"/>
          </p:nvPr>
        </p:nvSpPr>
        <p:spPr>
          <a:xfrm>
            <a:off x="5566263" y="3069000"/>
            <a:ext cx="1233900" cy="8094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4000">
                <a:solidFill>
                  <a:srgbClr val="446652"/>
                </a:solidFill>
                <a:latin typeface="PT Serif"/>
                <a:ea typeface="PT Serif"/>
                <a:cs typeface="PT Serif"/>
                <a:sym typeface="PT Serif"/>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r>
              <a:t>xx%</a:t>
            </a:r>
          </a:p>
        </p:txBody>
      </p:sp>
      <p:sp>
        <p:nvSpPr>
          <p:cNvPr id="84" name="Google Shape;84;p14"/>
          <p:cNvSpPr txBox="1">
            <a:spLocks noGrp="1"/>
          </p:cNvSpPr>
          <p:nvPr>
            <p:ph type="title" idx="15" hasCustomPrompt="1"/>
          </p:nvPr>
        </p:nvSpPr>
        <p:spPr>
          <a:xfrm>
            <a:off x="1559913" y="3069000"/>
            <a:ext cx="1233900" cy="8094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4000">
                <a:solidFill>
                  <a:srgbClr val="446652"/>
                </a:solidFill>
                <a:latin typeface="PT Serif"/>
                <a:ea typeface="PT Serif"/>
                <a:cs typeface="PT Serif"/>
                <a:sym typeface="PT Serif"/>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r>
              <a:t>xx%</a:t>
            </a:r>
          </a:p>
        </p:txBody>
      </p:sp>
      <p:pic>
        <p:nvPicPr>
          <p:cNvPr id="85" name="Google Shape;85;p14"/>
          <p:cNvPicPr preferRelativeResize="0"/>
          <p:nvPr/>
        </p:nvPicPr>
        <p:blipFill>
          <a:blip r:embed="rId2">
            <a:alphaModFix/>
          </a:blip>
          <a:stretch>
            <a:fillRect/>
          </a:stretch>
        </p:blipFill>
        <p:spPr>
          <a:xfrm rot="10800000">
            <a:off x="5978176" y="-1371600"/>
            <a:ext cx="4632674" cy="4684700"/>
          </a:xfrm>
          <a:prstGeom prst="rect">
            <a:avLst/>
          </a:prstGeom>
          <a:noFill/>
          <a:ln>
            <a:noFill/>
          </a:ln>
        </p:spPr>
      </p:pic>
    </p:spTree>
    <p:extLst>
      <p:ext uri="{BB962C8B-B14F-4D97-AF65-F5344CB8AC3E}">
        <p14:creationId xmlns:p14="http://schemas.microsoft.com/office/powerpoint/2010/main" val="22916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6"/>
        <p:cNvGrpSpPr/>
        <p:nvPr/>
      </p:nvGrpSpPr>
      <p:grpSpPr>
        <a:xfrm>
          <a:off x="0" y="0"/>
          <a:ext cx="0" cy="0"/>
          <a:chOff x="0" y="0"/>
          <a:chExt cx="0" cy="0"/>
        </a:xfrm>
      </p:grpSpPr>
      <p:pic>
        <p:nvPicPr>
          <p:cNvPr id="87" name="Google Shape;87;p15"/>
          <p:cNvPicPr preferRelativeResize="0"/>
          <p:nvPr/>
        </p:nvPicPr>
        <p:blipFill>
          <a:blip r:embed="rId2">
            <a:alphaModFix/>
          </a:blip>
          <a:stretch>
            <a:fillRect/>
          </a:stretch>
        </p:blipFill>
        <p:spPr>
          <a:xfrm>
            <a:off x="-1501087" y="1752600"/>
            <a:ext cx="4632674" cy="4684700"/>
          </a:xfrm>
          <a:prstGeom prst="rect">
            <a:avLst/>
          </a:prstGeom>
          <a:noFill/>
          <a:ln>
            <a:noFill/>
          </a:ln>
        </p:spPr>
      </p:pic>
      <p:sp>
        <p:nvSpPr>
          <p:cNvPr id="88" name="Google Shape;88;p15"/>
          <p:cNvSpPr txBox="1">
            <a:spLocks noGrp="1"/>
          </p:cNvSpPr>
          <p:nvPr>
            <p:ph type="title"/>
          </p:nvPr>
        </p:nvSpPr>
        <p:spPr>
          <a:xfrm>
            <a:off x="1771950" y="1251175"/>
            <a:ext cx="3656400" cy="1871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400">
                <a:solidFill>
                  <a:srgbClr val="6C503E"/>
                </a:solidFill>
                <a:latin typeface="PT Serif"/>
                <a:ea typeface="PT Serif"/>
                <a:cs typeface="PT Serif"/>
                <a:sym typeface="PT Serif"/>
              </a:defRPr>
            </a:lvl1pPr>
            <a:lvl2pPr lvl="1" algn="ctr">
              <a:spcBef>
                <a:spcPts val="0"/>
              </a:spcBef>
              <a:spcAft>
                <a:spcPts val="0"/>
              </a:spcAft>
              <a:buNone/>
              <a:defRPr>
                <a:solidFill>
                  <a:srgbClr val="6C503E"/>
                </a:solidFill>
                <a:latin typeface="PT Serif"/>
                <a:ea typeface="PT Serif"/>
                <a:cs typeface="PT Serif"/>
                <a:sym typeface="PT Serif"/>
              </a:defRPr>
            </a:lvl2pPr>
            <a:lvl3pPr lvl="2" algn="ctr">
              <a:spcBef>
                <a:spcPts val="0"/>
              </a:spcBef>
              <a:spcAft>
                <a:spcPts val="0"/>
              </a:spcAft>
              <a:buNone/>
              <a:defRPr>
                <a:solidFill>
                  <a:srgbClr val="6C503E"/>
                </a:solidFill>
                <a:latin typeface="PT Serif"/>
                <a:ea typeface="PT Serif"/>
                <a:cs typeface="PT Serif"/>
                <a:sym typeface="PT Serif"/>
              </a:defRPr>
            </a:lvl3pPr>
            <a:lvl4pPr lvl="3" algn="ctr">
              <a:spcBef>
                <a:spcPts val="0"/>
              </a:spcBef>
              <a:spcAft>
                <a:spcPts val="0"/>
              </a:spcAft>
              <a:buNone/>
              <a:defRPr>
                <a:solidFill>
                  <a:srgbClr val="6C503E"/>
                </a:solidFill>
                <a:latin typeface="PT Serif"/>
                <a:ea typeface="PT Serif"/>
                <a:cs typeface="PT Serif"/>
                <a:sym typeface="PT Serif"/>
              </a:defRPr>
            </a:lvl4pPr>
            <a:lvl5pPr lvl="4" algn="ctr">
              <a:spcBef>
                <a:spcPts val="0"/>
              </a:spcBef>
              <a:spcAft>
                <a:spcPts val="0"/>
              </a:spcAft>
              <a:buNone/>
              <a:defRPr>
                <a:solidFill>
                  <a:srgbClr val="6C503E"/>
                </a:solidFill>
                <a:latin typeface="PT Serif"/>
                <a:ea typeface="PT Serif"/>
                <a:cs typeface="PT Serif"/>
                <a:sym typeface="PT Serif"/>
              </a:defRPr>
            </a:lvl5pPr>
            <a:lvl6pPr lvl="5" algn="ctr">
              <a:spcBef>
                <a:spcPts val="0"/>
              </a:spcBef>
              <a:spcAft>
                <a:spcPts val="0"/>
              </a:spcAft>
              <a:buNone/>
              <a:defRPr>
                <a:solidFill>
                  <a:srgbClr val="6C503E"/>
                </a:solidFill>
                <a:latin typeface="PT Serif"/>
                <a:ea typeface="PT Serif"/>
                <a:cs typeface="PT Serif"/>
                <a:sym typeface="PT Serif"/>
              </a:defRPr>
            </a:lvl6pPr>
            <a:lvl7pPr lvl="6" algn="ctr">
              <a:spcBef>
                <a:spcPts val="0"/>
              </a:spcBef>
              <a:spcAft>
                <a:spcPts val="0"/>
              </a:spcAft>
              <a:buNone/>
              <a:defRPr>
                <a:solidFill>
                  <a:srgbClr val="6C503E"/>
                </a:solidFill>
                <a:latin typeface="PT Serif"/>
                <a:ea typeface="PT Serif"/>
                <a:cs typeface="PT Serif"/>
                <a:sym typeface="PT Serif"/>
              </a:defRPr>
            </a:lvl7pPr>
            <a:lvl8pPr lvl="7" algn="ctr">
              <a:spcBef>
                <a:spcPts val="0"/>
              </a:spcBef>
              <a:spcAft>
                <a:spcPts val="0"/>
              </a:spcAft>
              <a:buNone/>
              <a:defRPr>
                <a:solidFill>
                  <a:srgbClr val="6C503E"/>
                </a:solidFill>
                <a:latin typeface="PT Serif"/>
                <a:ea typeface="PT Serif"/>
                <a:cs typeface="PT Serif"/>
                <a:sym typeface="PT Serif"/>
              </a:defRPr>
            </a:lvl8pPr>
            <a:lvl9pPr lvl="8" algn="ctr">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89" name="Google Shape;89;p15"/>
          <p:cNvSpPr txBox="1">
            <a:spLocks noGrp="1"/>
          </p:cNvSpPr>
          <p:nvPr>
            <p:ph type="subTitle" idx="1"/>
          </p:nvPr>
        </p:nvSpPr>
        <p:spPr>
          <a:xfrm>
            <a:off x="1778250" y="3225225"/>
            <a:ext cx="3650100" cy="353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None/>
              <a:defRPr>
                <a:latin typeface="Arial" panose="020B0604020202020204" pitchFamily="34" charset="0"/>
                <a:cs typeface="Arial" panose="020B0604020202020204" pitchFamily="34" charset="0"/>
              </a:defRPr>
            </a:lvl1pPr>
            <a:lvl2pPr lvl="1" algn="ctr">
              <a:lnSpc>
                <a:spcPct val="100000"/>
              </a:lnSpc>
              <a:spcBef>
                <a:spcPts val="0"/>
              </a:spcBef>
              <a:spcAft>
                <a:spcPts val="0"/>
              </a:spcAft>
              <a:buNone/>
              <a:defRPr/>
            </a:lvl2pPr>
            <a:lvl3pPr lvl="2" algn="ctr">
              <a:lnSpc>
                <a:spcPct val="100000"/>
              </a:lnSpc>
              <a:spcBef>
                <a:spcPts val="0"/>
              </a:spcBef>
              <a:spcAft>
                <a:spcPts val="0"/>
              </a:spcAft>
              <a:buNone/>
              <a:defRPr/>
            </a:lvl3pPr>
            <a:lvl4pPr lvl="3" algn="ctr">
              <a:lnSpc>
                <a:spcPct val="100000"/>
              </a:lnSpc>
              <a:spcBef>
                <a:spcPts val="0"/>
              </a:spcBef>
              <a:spcAft>
                <a:spcPts val="0"/>
              </a:spcAft>
              <a:buNone/>
              <a:defRPr/>
            </a:lvl4pPr>
            <a:lvl5pPr lvl="4" algn="ctr">
              <a:lnSpc>
                <a:spcPct val="100000"/>
              </a:lnSpc>
              <a:spcBef>
                <a:spcPts val="0"/>
              </a:spcBef>
              <a:spcAft>
                <a:spcPts val="0"/>
              </a:spcAft>
              <a:buNone/>
              <a:defRPr/>
            </a:lvl5pPr>
            <a:lvl6pPr lvl="5" algn="ctr">
              <a:lnSpc>
                <a:spcPct val="100000"/>
              </a:lnSpc>
              <a:spcBef>
                <a:spcPts val="0"/>
              </a:spcBef>
              <a:spcAft>
                <a:spcPts val="0"/>
              </a:spcAft>
              <a:buNone/>
              <a:defRPr/>
            </a:lvl6pPr>
            <a:lvl7pPr lvl="6" algn="ctr">
              <a:lnSpc>
                <a:spcPct val="100000"/>
              </a:lnSpc>
              <a:spcBef>
                <a:spcPts val="0"/>
              </a:spcBef>
              <a:spcAft>
                <a:spcPts val="0"/>
              </a:spcAft>
              <a:buNone/>
              <a:defRPr/>
            </a:lvl7pPr>
            <a:lvl8pPr lvl="7" algn="ctr">
              <a:lnSpc>
                <a:spcPct val="100000"/>
              </a:lnSpc>
              <a:spcBef>
                <a:spcPts val="0"/>
              </a:spcBef>
              <a:spcAft>
                <a:spcPts val="0"/>
              </a:spcAft>
              <a:buNone/>
              <a:defRPr/>
            </a:lvl8pPr>
            <a:lvl9pPr lvl="8" algn="ctr">
              <a:lnSpc>
                <a:spcPct val="100000"/>
              </a:lnSpc>
              <a:spcBef>
                <a:spcPts val="0"/>
              </a:spcBef>
              <a:spcAft>
                <a:spcPts val="0"/>
              </a:spcAft>
              <a:buNone/>
              <a:defRPr/>
            </a:lvl9pPr>
          </a:lstStyle>
          <a:p>
            <a:endParaRPr dirty="0"/>
          </a:p>
        </p:txBody>
      </p:sp>
    </p:spTree>
    <p:extLst>
      <p:ext uri="{BB962C8B-B14F-4D97-AF65-F5344CB8AC3E}">
        <p14:creationId xmlns:p14="http://schemas.microsoft.com/office/powerpoint/2010/main" val="33368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bullets">
  <p:cSld name="Title + bullets">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2pPr>
            <a:lvl3pPr lvl="2"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3pPr>
            <a:lvl4pPr lvl="3"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4pPr>
            <a:lvl5pPr lvl="4"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5pPr>
            <a:lvl6pPr lvl="5"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6pPr>
            <a:lvl7pPr lvl="6"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7pPr>
            <a:lvl8pPr lvl="7"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8pPr>
            <a:lvl9pPr lvl="8"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9pPr>
          </a:lstStyle>
          <a:p>
            <a:endParaRPr/>
          </a:p>
        </p:txBody>
      </p:sp>
      <p:sp>
        <p:nvSpPr>
          <p:cNvPr id="92" name="Google Shape;92;p16"/>
          <p:cNvSpPr txBox="1">
            <a:spLocks noGrp="1"/>
          </p:cNvSpPr>
          <p:nvPr>
            <p:ph type="body" idx="1"/>
          </p:nvPr>
        </p:nvSpPr>
        <p:spPr>
          <a:xfrm>
            <a:off x="720000" y="1533525"/>
            <a:ext cx="5732700" cy="3069900"/>
          </a:xfrm>
          <a:prstGeom prst="rect">
            <a:avLst/>
          </a:prstGeom>
        </p:spPr>
        <p:txBody>
          <a:bodyPr spcFirstLastPara="1" wrap="square" lIns="91425" tIns="91425" rIns="91425" bIns="91425" anchor="ctr" anchorCtr="0">
            <a:noAutofit/>
          </a:bodyPr>
          <a:lstStyle>
            <a:lvl1pPr marL="457200" lvl="0" indent="-330200" rtl="0">
              <a:lnSpc>
                <a:spcPct val="90000"/>
              </a:lnSpc>
              <a:spcBef>
                <a:spcPts val="0"/>
              </a:spcBef>
              <a:spcAft>
                <a:spcPts val="0"/>
              </a:spcAft>
              <a:buClr>
                <a:srgbClr val="446652"/>
              </a:buClr>
              <a:buSzPts val="1600"/>
              <a:buChar char="●"/>
              <a:defRPr sz="1600">
                <a:solidFill>
                  <a:srgbClr val="446652"/>
                </a:solidFill>
                <a:latin typeface="Arial" panose="020B0604020202020204" pitchFamily="34" charset="0"/>
                <a:cs typeface="Arial" panose="020B0604020202020204" pitchFamily="34" charset="0"/>
              </a:defRPr>
            </a:lvl1pPr>
            <a:lvl2pPr marL="914400" lvl="1" indent="-330200" rtl="0">
              <a:lnSpc>
                <a:spcPct val="100000"/>
              </a:lnSpc>
              <a:spcBef>
                <a:spcPts val="1000"/>
              </a:spcBef>
              <a:spcAft>
                <a:spcPts val="0"/>
              </a:spcAft>
              <a:buClr>
                <a:srgbClr val="446652"/>
              </a:buClr>
              <a:buSzPts val="1600"/>
              <a:buChar char="○"/>
              <a:defRPr sz="1600">
                <a:solidFill>
                  <a:srgbClr val="446652"/>
                </a:solidFill>
              </a:defRPr>
            </a:lvl2pPr>
            <a:lvl3pPr marL="1371600" lvl="2" indent="-330200" rtl="0">
              <a:lnSpc>
                <a:spcPct val="100000"/>
              </a:lnSpc>
              <a:spcBef>
                <a:spcPts val="1600"/>
              </a:spcBef>
              <a:spcAft>
                <a:spcPts val="0"/>
              </a:spcAft>
              <a:buClr>
                <a:srgbClr val="446652"/>
              </a:buClr>
              <a:buSzPts val="1600"/>
              <a:buChar char="■"/>
              <a:defRPr sz="1600">
                <a:solidFill>
                  <a:srgbClr val="446652"/>
                </a:solidFill>
              </a:defRPr>
            </a:lvl3pPr>
            <a:lvl4pPr marL="1828800" lvl="3" indent="-330200" rtl="0">
              <a:lnSpc>
                <a:spcPct val="100000"/>
              </a:lnSpc>
              <a:spcBef>
                <a:spcPts val="1600"/>
              </a:spcBef>
              <a:spcAft>
                <a:spcPts val="0"/>
              </a:spcAft>
              <a:buClr>
                <a:srgbClr val="446652"/>
              </a:buClr>
              <a:buSzPts val="1600"/>
              <a:buChar char="●"/>
              <a:defRPr sz="1600">
                <a:solidFill>
                  <a:srgbClr val="446652"/>
                </a:solidFill>
              </a:defRPr>
            </a:lvl4pPr>
            <a:lvl5pPr marL="2286000" lvl="4" indent="-330200" rtl="0">
              <a:lnSpc>
                <a:spcPct val="100000"/>
              </a:lnSpc>
              <a:spcBef>
                <a:spcPts val="1600"/>
              </a:spcBef>
              <a:spcAft>
                <a:spcPts val="0"/>
              </a:spcAft>
              <a:buClr>
                <a:srgbClr val="446652"/>
              </a:buClr>
              <a:buSzPts val="1600"/>
              <a:buChar char="○"/>
              <a:defRPr sz="1600">
                <a:solidFill>
                  <a:srgbClr val="446652"/>
                </a:solidFill>
              </a:defRPr>
            </a:lvl5pPr>
            <a:lvl6pPr marL="2743200" lvl="5" indent="-330200" rtl="0">
              <a:lnSpc>
                <a:spcPct val="100000"/>
              </a:lnSpc>
              <a:spcBef>
                <a:spcPts val="1600"/>
              </a:spcBef>
              <a:spcAft>
                <a:spcPts val="0"/>
              </a:spcAft>
              <a:buClr>
                <a:srgbClr val="446652"/>
              </a:buClr>
              <a:buSzPts val="1600"/>
              <a:buChar char="■"/>
              <a:defRPr sz="1600">
                <a:solidFill>
                  <a:srgbClr val="446652"/>
                </a:solidFill>
              </a:defRPr>
            </a:lvl6pPr>
            <a:lvl7pPr marL="3200400" lvl="6" indent="-330200" rtl="0">
              <a:lnSpc>
                <a:spcPct val="100000"/>
              </a:lnSpc>
              <a:spcBef>
                <a:spcPts val="1600"/>
              </a:spcBef>
              <a:spcAft>
                <a:spcPts val="0"/>
              </a:spcAft>
              <a:buClr>
                <a:srgbClr val="446652"/>
              </a:buClr>
              <a:buSzPts val="1600"/>
              <a:buChar char="●"/>
              <a:defRPr sz="1600">
                <a:solidFill>
                  <a:srgbClr val="446652"/>
                </a:solidFill>
              </a:defRPr>
            </a:lvl7pPr>
            <a:lvl8pPr marL="3657600" lvl="7" indent="-330200" rtl="0">
              <a:lnSpc>
                <a:spcPct val="100000"/>
              </a:lnSpc>
              <a:spcBef>
                <a:spcPts val="1600"/>
              </a:spcBef>
              <a:spcAft>
                <a:spcPts val="0"/>
              </a:spcAft>
              <a:buClr>
                <a:srgbClr val="446652"/>
              </a:buClr>
              <a:buSzPts val="1600"/>
              <a:buChar char="○"/>
              <a:defRPr sz="1600">
                <a:solidFill>
                  <a:srgbClr val="446652"/>
                </a:solidFill>
              </a:defRPr>
            </a:lvl8pPr>
            <a:lvl9pPr marL="4114800" lvl="8" indent="-330200" rtl="0">
              <a:lnSpc>
                <a:spcPct val="100000"/>
              </a:lnSpc>
              <a:spcBef>
                <a:spcPts val="1600"/>
              </a:spcBef>
              <a:spcAft>
                <a:spcPts val="1600"/>
              </a:spcAft>
              <a:buClr>
                <a:srgbClr val="446652"/>
              </a:buClr>
              <a:buSzPts val="1600"/>
              <a:buChar char="■"/>
              <a:defRPr sz="1600">
                <a:solidFill>
                  <a:srgbClr val="446652"/>
                </a:solidFill>
              </a:defRPr>
            </a:lvl9pPr>
          </a:lstStyle>
          <a:p>
            <a:endParaRPr dirty="0"/>
          </a:p>
        </p:txBody>
      </p:sp>
      <p:pic>
        <p:nvPicPr>
          <p:cNvPr id="93" name="Google Shape;93;p16"/>
          <p:cNvPicPr preferRelativeResize="0"/>
          <p:nvPr/>
        </p:nvPicPr>
        <p:blipFill>
          <a:blip r:embed="rId2">
            <a:alphaModFix/>
          </a:blip>
          <a:stretch>
            <a:fillRect/>
          </a:stretch>
        </p:blipFill>
        <p:spPr>
          <a:xfrm>
            <a:off x="7562850" y="-326537"/>
            <a:ext cx="2976726" cy="5796576"/>
          </a:xfrm>
          <a:prstGeom prst="rect">
            <a:avLst/>
          </a:prstGeom>
          <a:noFill/>
          <a:ln>
            <a:noFill/>
          </a:ln>
        </p:spPr>
      </p:pic>
    </p:spTree>
    <p:extLst>
      <p:ext uri="{BB962C8B-B14F-4D97-AF65-F5344CB8AC3E}">
        <p14:creationId xmlns:p14="http://schemas.microsoft.com/office/powerpoint/2010/main" val="201722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numbers">
  <p:cSld name="Title + numbers">
    <p:spTree>
      <p:nvGrpSpPr>
        <p:cNvPr id="1" name="Shape 94"/>
        <p:cNvGrpSpPr/>
        <p:nvPr/>
      </p:nvGrpSpPr>
      <p:grpSpPr>
        <a:xfrm>
          <a:off x="0" y="0"/>
          <a:ext cx="0" cy="0"/>
          <a:chOff x="0" y="0"/>
          <a:chExt cx="0" cy="0"/>
        </a:xfrm>
      </p:grpSpPr>
      <p:pic>
        <p:nvPicPr>
          <p:cNvPr id="95" name="Google Shape;95;p17"/>
          <p:cNvPicPr preferRelativeResize="0"/>
          <p:nvPr/>
        </p:nvPicPr>
        <p:blipFill>
          <a:blip r:embed="rId2">
            <a:alphaModFix/>
          </a:blip>
          <a:stretch>
            <a:fillRect/>
          </a:stretch>
        </p:blipFill>
        <p:spPr>
          <a:xfrm>
            <a:off x="7562850" y="-326537"/>
            <a:ext cx="2976726" cy="5796576"/>
          </a:xfrm>
          <a:prstGeom prst="rect">
            <a:avLst/>
          </a:prstGeom>
          <a:noFill/>
          <a:ln>
            <a:noFill/>
          </a:ln>
        </p:spPr>
      </p:pic>
      <p:sp>
        <p:nvSpPr>
          <p:cNvPr id="96" name="Google Shape;96;p17"/>
          <p:cNvSpPr txBox="1">
            <a:spLocks noGrp="1"/>
          </p:cNvSpPr>
          <p:nvPr>
            <p:ph type="subTitle" idx="1"/>
          </p:nvPr>
        </p:nvSpPr>
        <p:spPr>
          <a:xfrm>
            <a:off x="650049" y="2969475"/>
            <a:ext cx="23634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rgbClr val="6C503E"/>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None/>
              <a:defRPr sz="1800" b="1">
                <a:solidFill>
                  <a:srgbClr val="6C503E"/>
                </a:solidFill>
              </a:defRPr>
            </a:lvl2pPr>
            <a:lvl3pPr lvl="2" algn="ctr" rtl="0">
              <a:lnSpc>
                <a:spcPct val="100000"/>
              </a:lnSpc>
              <a:spcBef>
                <a:spcPts val="0"/>
              </a:spcBef>
              <a:spcAft>
                <a:spcPts val="0"/>
              </a:spcAft>
              <a:buNone/>
              <a:defRPr sz="1800" b="1">
                <a:solidFill>
                  <a:srgbClr val="6C503E"/>
                </a:solidFill>
              </a:defRPr>
            </a:lvl3pPr>
            <a:lvl4pPr lvl="3" algn="ctr" rtl="0">
              <a:lnSpc>
                <a:spcPct val="100000"/>
              </a:lnSpc>
              <a:spcBef>
                <a:spcPts val="0"/>
              </a:spcBef>
              <a:spcAft>
                <a:spcPts val="0"/>
              </a:spcAft>
              <a:buNone/>
              <a:defRPr sz="1800" b="1">
                <a:solidFill>
                  <a:srgbClr val="6C503E"/>
                </a:solidFill>
              </a:defRPr>
            </a:lvl4pPr>
            <a:lvl5pPr lvl="4" algn="ctr" rtl="0">
              <a:lnSpc>
                <a:spcPct val="100000"/>
              </a:lnSpc>
              <a:spcBef>
                <a:spcPts val="0"/>
              </a:spcBef>
              <a:spcAft>
                <a:spcPts val="0"/>
              </a:spcAft>
              <a:buNone/>
              <a:defRPr sz="1800" b="1">
                <a:solidFill>
                  <a:srgbClr val="6C503E"/>
                </a:solidFill>
              </a:defRPr>
            </a:lvl5pPr>
            <a:lvl6pPr lvl="5" algn="ctr" rtl="0">
              <a:lnSpc>
                <a:spcPct val="100000"/>
              </a:lnSpc>
              <a:spcBef>
                <a:spcPts val="0"/>
              </a:spcBef>
              <a:spcAft>
                <a:spcPts val="0"/>
              </a:spcAft>
              <a:buNone/>
              <a:defRPr sz="1800" b="1">
                <a:solidFill>
                  <a:srgbClr val="6C503E"/>
                </a:solidFill>
              </a:defRPr>
            </a:lvl6pPr>
            <a:lvl7pPr lvl="6" algn="ctr" rtl="0">
              <a:lnSpc>
                <a:spcPct val="100000"/>
              </a:lnSpc>
              <a:spcBef>
                <a:spcPts val="0"/>
              </a:spcBef>
              <a:spcAft>
                <a:spcPts val="0"/>
              </a:spcAft>
              <a:buNone/>
              <a:defRPr sz="1800" b="1">
                <a:solidFill>
                  <a:srgbClr val="6C503E"/>
                </a:solidFill>
              </a:defRPr>
            </a:lvl7pPr>
            <a:lvl8pPr lvl="7" algn="ctr" rtl="0">
              <a:lnSpc>
                <a:spcPct val="100000"/>
              </a:lnSpc>
              <a:spcBef>
                <a:spcPts val="0"/>
              </a:spcBef>
              <a:spcAft>
                <a:spcPts val="0"/>
              </a:spcAft>
              <a:buNone/>
              <a:defRPr sz="1800" b="1">
                <a:solidFill>
                  <a:srgbClr val="6C503E"/>
                </a:solidFill>
              </a:defRPr>
            </a:lvl8pPr>
            <a:lvl9pPr lvl="8" algn="ctr" rtl="0">
              <a:lnSpc>
                <a:spcPct val="100000"/>
              </a:lnSpc>
              <a:spcBef>
                <a:spcPts val="0"/>
              </a:spcBef>
              <a:spcAft>
                <a:spcPts val="0"/>
              </a:spcAft>
              <a:buNone/>
              <a:defRPr sz="1800" b="1">
                <a:solidFill>
                  <a:srgbClr val="6C503E"/>
                </a:solidFill>
              </a:defRPr>
            </a:lvl9pPr>
          </a:lstStyle>
          <a:p>
            <a:endParaRPr dirty="0"/>
          </a:p>
        </p:txBody>
      </p:sp>
      <p:sp>
        <p:nvSpPr>
          <p:cNvPr id="97" name="Google Shape;97;p17"/>
          <p:cNvSpPr txBox="1">
            <a:spLocks noGrp="1"/>
          </p:cNvSpPr>
          <p:nvPr>
            <p:ph type="subTitle" idx="2"/>
          </p:nvPr>
        </p:nvSpPr>
        <p:spPr>
          <a:xfrm>
            <a:off x="3237450" y="2969475"/>
            <a:ext cx="23634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rgbClr val="6C503E"/>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None/>
              <a:defRPr sz="1800" b="1">
                <a:solidFill>
                  <a:srgbClr val="6C503E"/>
                </a:solidFill>
              </a:defRPr>
            </a:lvl2pPr>
            <a:lvl3pPr lvl="2" algn="ctr" rtl="0">
              <a:lnSpc>
                <a:spcPct val="100000"/>
              </a:lnSpc>
              <a:spcBef>
                <a:spcPts val="0"/>
              </a:spcBef>
              <a:spcAft>
                <a:spcPts val="0"/>
              </a:spcAft>
              <a:buNone/>
              <a:defRPr sz="1800" b="1">
                <a:solidFill>
                  <a:srgbClr val="6C503E"/>
                </a:solidFill>
              </a:defRPr>
            </a:lvl3pPr>
            <a:lvl4pPr lvl="3" algn="ctr" rtl="0">
              <a:lnSpc>
                <a:spcPct val="100000"/>
              </a:lnSpc>
              <a:spcBef>
                <a:spcPts val="0"/>
              </a:spcBef>
              <a:spcAft>
                <a:spcPts val="0"/>
              </a:spcAft>
              <a:buNone/>
              <a:defRPr sz="1800" b="1">
                <a:solidFill>
                  <a:srgbClr val="6C503E"/>
                </a:solidFill>
              </a:defRPr>
            </a:lvl4pPr>
            <a:lvl5pPr lvl="4" algn="ctr" rtl="0">
              <a:lnSpc>
                <a:spcPct val="100000"/>
              </a:lnSpc>
              <a:spcBef>
                <a:spcPts val="0"/>
              </a:spcBef>
              <a:spcAft>
                <a:spcPts val="0"/>
              </a:spcAft>
              <a:buNone/>
              <a:defRPr sz="1800" b="1">
                <a:solidFill>
                  <a:srgbClr val="6C503E"/>
                </a:solidFill>
              </a:defRPr>
            </a:lvl5pPr>
            <a:lvl6pPr lvl="5" algn="ctr" rtl="0">
              <a:lnSpc>
                <a:spcPct val="100000"/>
              </a:lnSpc>
              <a:spcBef>
                <a:spcPts val="0"/>
              </a:spcBef>
              <a:spcAft>
                <a:spcPts val="0"/>
              </a:spcAft>
              <a:buNone/>
              <a:defRPr sz="1800" b="1">
                <a:solidFill>
                  <a:srgbClr val="6C503E"/>
                </a:solidFill>
              </a:defRPr>
            </a:lvl6pPr>
            <a:lvl7pPr lvl="6" algn="ctr" rtl="0">
              <a:lnSpc>
                <a:spcPct val="100000"/>
              </a:lnSpc>
              <a:spcBef>
                <a:spcPts val="0"/>
              </a:spcBef>
              <a:spcAft>
                <a:spcPts val="0"/>
              </a:spcAft>
              <a:buNone/>
              <a:defRPr sz="1800" b="1">
                <a:solidFill>
                  <a:srgbClr val="6C503E"/>
                </a:solidFill>
              </a:defRPr>
            </a:lvl7pPr>
            <a:lvl8pPr lvl="7" algn="ctr" rtl="0">
              <a:lnSpc>
                <a:spcPct val="100000"/>
              </a:lnSpc>
              <a:spcBef>
                <a:spcPts val="0"/>
              </a:spcBef>
              <a:spcAft>
                <a:spcPts val="0"/>
              </a:spcAft>
              <a:buNone/>
              <a:defRPr sz="1800" b="1">
                <a:solidFill>
                  <a:srgbClr val="6C503E"/>
                </a:solidFill>
              </a:defRPr>
            </a:lvl8pPr>
            <a:lvl9pPr lvl="8" algn="ctr" rtl="0">
              <a:lnSpc>
                <a:spcPct val="100000"/>
              </a:lnSpc>
              <a:spcBef>
                <a:spcPts val="0"/>
              </a:spcBef>
              <a:spcAft>
                <a:spcPts val="0"/>
              </a:spcAft>
              <a:buNone/>
              <a:defRPr sz="1800" b="1">
                <a:solidFill>
                  <a:srgbClr val="6C503E"/>
                </a:solidFill>
              </a:defRPr>
            </a:lvl9pPr>
          </a:lstStyle>
          <a:p>
            <a:endParaRPr dirty="0"/>
          </a:p>
        </p:txBody>
      </p:sp>
      <p:sp>
        <p:nvSpPr>
          <p:cNvPr id="98" name="Google Shape;98;p17"/>
          <p:cNvSpPr txBox="1">
            <a:spLocks noGrp="1"/>
          </p:cNvSpPr>
          <p:nvPr>
            <p:ph type="subTitle" idx="3"/>
          </p:nvPr>
        </p:nvSpPr>
        <p:spPr>
          <a:xfrm>
            <a:off x="5828648" y="2969475"/>
            <a:ext cx="23634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rgbClr val="6C503E"/>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None/>
              <a:defRPr sz="1800" b="1">
                <a:solidFill>
                  <a:srgbClr val="6C503E"/>
                </a:solidFill>
              </a:defRPr>
            </a:lvl2pPr>
            <a:lvl3pPr lvl="2" algn="ctr" rtl="0">
              <a:lnSpc>
                <a:spcPct val="100000"/>
              </a:lnSpc>
              <a:spcBef>
                <a:spcPts val="0"/>
              </a:spcBef>
              <a:spcAft>
                <a:spcPts val="0"/>
              </a:spcAft>
              <a:buNone/>
              <a:defRPr sz="1800" b="1">
                <a:solidFill>
                  <a:srgbClr val="6C503E"/>
                </a:solidFill>
              </a:defRPr>
            </a:lvl3pPr>
            <a:lvl4pPr lvl="3" algn="ctr" rtl="0">
              <a:lnSpc>
                <a:spcPct val="100000"/>
              </a:lnSpc>
              <a:spcBef>
                <a:spcPts val="0"/>
              </a:spcBef>
              <a:spcAft>
                <a:spcPts val="0"/>
              </a:spcAft>
              <a:buNone/>
              <a:defRPr sz="1800" b="1">
                <a:solidFill>
                  <a:srgbClr val="6C503E"/>
                </a:solidFill>
              </a:defRPr>
            </a:lvl4pPr>
            <a:lvl5pPr lvl="4" algn="ctr" rtl="0">
              <a:lnSpc>
                <a:spcPct val="100000"/>
              </a:lnSpc>
              <a:spcBef>
                <a:spcPts val="0"/>
              </a:spcBef>
              <a:spcAft>
                <a:spcPts val="0"/>
              </a:spcAft>
              <a:buNone/>
              <a:defRPr sz="1800" b="1">
                <a:solidFill>
                  <a:srgbClr val="6C503E"/>
                </a:solidFill>
              </a:defRPr>
            </a:lvl5pPr>
            <a:lvl6pPr lvl="5" algn="ctr" rtl="0">
              <a:lnSpc>
                <a:spcPct val="100000"/>
              </a:lnSpc>
              <a:spcBef>
                <a:spcPts val="0"/>
              </a:spcBef>
              <a:spcAft>
                <a:spcPts val="0"/>
              </a:spcAft>
              <a:buNone/>
              <a:defRPr sz="1800" b="1">
                <a:solidFill>
                  <a:srgbClr val="6C503E"/>
                </a:solidFill>
              </a:defRPr>
            </a:lvl6pPr>
            <a:lvl7pPr lvl="6" algn="ctr" rtl="0">
              <a:lnSpc>
                <a:spcPct val="100000"/>
              </a:lnSpc>
              <a:spcBef>
                <a:spcPts val="0"/>
              </a:spcBef>
              <a:spcAft>
                <a:spcPts val="0"/>
              </a:spcAft>
              <a:buNone/>
              <a:defRPr sz="1800" b="1">
                <a:solidFill>
                  <a:srgbClr val="6C503E"/>
                </a:solidFill>
              </a:defRPr>
            </a:lvl7pPr>
            <a:lvl8pPr lvl="7" algn="ctr" rtl="0">
              <a:lnSpc>
                <a:spcPct val="100000"/>
              </a:lnSpc>
              <a:spcBef>
                <a:spcPts val="0"/>
              </a:spcBef>
              <a:spcAft>
                <a:spcPts val="0"/>
              </a:spcAft>
              <a:buNone/>
              <a:defRPr sz="1800" b="1">
                <a:solidFill>
                  <a:srgbClr val="6C503E"/>
                </a:solidFill>
              </a:defRPr>
            </a:lvl8pPr>
            <a:lvl9pPr lvl="8" algn="ctr" rtl="0">
              <a:lnSpc>
                <a:spcPct val="100000"/>
              </a:lnSpc>
              <a:spcBef>
                <a:spcPts val="0"/>
              </a:spcBef>
              <a:spcAft>
                <a:spcPts val="0"/>
              </a:spcAft>
              <a:buNone/>
              <a:defRPr sz="1800" b="1">
                <a:solidFill>
                  <a:srgbClr val="6C503E"/>
                </a:solidFill>
              </a:defRPr>
            </a:lvl9pPr>
          </a:lstStyle>
          <a:p>
            <a:endParaRPr dirty="0"/>
          </a:p>
        </p:txBody>
      </p:sp>
      <p:sp>
        <p:nvSpPr>
          <p:cNvPr id="99" name="Google Shape;99;p17"/>
          <p:cNvSpPr txBox="1">
            <a:spLocks noGrp="1"/>
          </p:cNvSpPr>
          <p:nvPr>
            <p:ph type="body" idx="4"/>
          </p:nvPr>
        </p:nvSpPr>
        <p:spPr>
          <a:xfrm>
            <a:off x="650049" y="3291975"/>
            <a:ext cx="2363400" cy="727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chemeClr val="hlink"/>
                </a:solidFill>
                <a:latin typeface="Arial" panose="020B0604020202020204" pitchFamily="34" charset="0"/>
                <a:cs typeface="Arial" panose="020B0604020202020204" pitchFamily="34" charset="0"/>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dirty="0"/>
          </a:p>
        </p:txBody>
      </p:sp>
      <p:sp>
        <p:nvSpPr>
          <p:cNvPr id="100" name="Google Shape;100;p17"/>
          <p:cNvSpPr txBox="1">
            <a:spLocks noGrp="1"/>
          </p:cNvSpPr>
          <p:nvPr>
            <p:ph type="body" idx="5"/>
          </p:nvPr>
        </p:nvSpPr>
        <p:spPr>
          <a:xfrm>
            <a:off x="3237864" y="3291975"/>
            <a:ext cx="2362500" cy="727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chemeClr val="hlink"/>
                </a:solidFill>
                <a:latin typeface="Arial" panose="020B0604020202020204" pitchFamily="34" charset="0"/>
                <a:cs typeface="Arial" panose="020B0604020202020204" pitchFamily="34" charset="0"/>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dirty="0"/>
          </a:p>
        </p:txBody>
      </p:sp>
      <p:sp>
        <p:nvSpPr>
          <p:cNvPr id="101" name="Google Shape;101;p17"/>
          <p:cNvSpPr txBox="1">
            <a:spLocks noGrp="1"/>
          </p:cNvSpPr>
          <p:nvPr>
            <p:ph type="body" idx="6"/>
          </p:nvPr>
        </p:nvSpPr>
        <p:spPr>
          <a:xfrm>
            <a:off x="5828648" y="3291975"/>
            <a:ext cx="2363400" cy="727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chemeClr val="hlink"/>
                </a:solidFill>
                <a:latin typeface="Arial" panose="020B0604020202020204" pitchFamily="34" charset="0"/>
                <a:cs typeface="Arial" panose="020B0604020202020204" pitchFamily="34" charset="0"/>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dirty="0"/>
          </a:p>
        </p:txBody>
      </p:sp>
      <p:sp>
        <p:nvSpPr>
          <p:cNvPr id="102" name="Google Shape;102;p17"/>
          <p:cNvSpPr txBox="1">
            <a:spLocks noGrp="1"/>
          </p:cNvSpPr>
          <p:nvPr>
            <p:ph type="title" hasCustomPrompt="1"/>
          </p:nvPr>
        </p:nvSpPr>
        <p:spPr>
          <a:xfrm>
            <a:off x="3237886" y="1974150"/>
            <a:ext cx="2362500" cy="943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46652"/>
              </a:buClr>
              <a:buSzPts val="5500"/>
              <a:buNone/>
              <a:defRPr sz="5500">
                <a:solidFill>
                  <a:srgbClr val="446652"/>
                </a:solidFill>
              </a:defRPr>
            </a:lvl1pPr>
            <a:lvl2pPr lvl="1" algn="ctr" rtl="0">
              <a:spcBef>
                <a:spcPts val="0"/>
              </a:spcBef>
              <a:spcAft>
                <a:spcPts val="0"/>
              </a:spcAft>
              <a:buClr>
                <a:srgbClr val="446652"/>
              </a:buClr>
              <a:buSzPts val="5500"/>
              <a:buNone/>
              <a:defRPr sz="5500">
                <a:solidFill>
                  <a:srgbClr val="446652"/>
                </a:solidFill>
              </a:defRPr>
            </a:lvl2pPr>
            <a:lvl3pPr lvl="2" algn="ctr" rtl="0">
              <a:spcBef>
                <a:spcPts val="0"/>
              </a:spcBef>
              <a:spcAft>
                <a:spcPts val="0"/>
              </a:spcAft>
              <a:buClr>
                <a:srgbClr val="446652"/>
              </a:buClr>
              <a:buSzPts val="5500"/>
              <a:buNone/>
              <a:defRPr sz="5500">
                <a:solidFill>
                  <a:srgbClr val="446652"/>
                </a:solidFill>
              </a:defRPr>
            </a:lvl3pPr>
            <a:lvl4pPr lvl="3" algn="ctr" rtl="0">
              <a:spcBef>
                <a:spcPts val="0"/>
              </a:spcBef>
              <a:spcAft>
                <a:spcPts val="0"/>
              </a:spcAft>
              <a:buClr>
                <a:srgbClr val="446652"/>
              </a:buClr>
              <a:buSzPts val="5500"/>
              <a:buNone/>
              <a:defRPr sz="5500">
                <a:solidFill>
                  <a:srgbClr val="446652"/>
                </a:solidFill>
              </a:defRPr>
            </a:lvl4pPr>
            <a:lvl5pPr lvl="4" algn="ctr" rtl="0">
              <a:spcBef>
                <a:spcPts val="0"/>
              </a:spcBef>
              <a:spcAft>
                <a:spcPts val="0"/>
              </a:spcAft>
              <a:buClr>
                <a:srgbClr val="446652"/>
              </a:buClr>
              <a:buSzPts val="5500"/>
              <a:buNone/>
              <a:defRPr sz="5500">
                <a:solidFill>
                  <a:srgbClr val="446652"/>
                </a:solidFill>
              </a:defRPr>
            </a:lvl5pPr>
            <a:lvl6pPr lvl="5" algn="ctr" rtl="0">
              <a:spcBef>
                <a:spcPts val="0"/>
              </a:spcBef>
              <a:spcAft>
                <a:spcPts val="0"/>
              </a:spcAft>
              <a:buClr>
                <a:srgbClr val="446652"/>
              </a:buClr>
              <a:buSzPts val="5500"/>
              <a:buNone/>
              <a:defRPr sz="5500">
                <a:solidFill>
                  <a:srgbClr val="446652"/>
                </a:solidFill>
              </a:defRPr>
            </a:lvl6pPr>
            <a:lvl7pPr lvl="6" algn="ctr" rtl="0">
              <a:spcBef>
                <a:spcPts val="0"/>
              </a:spcBef>
              <a:spcAft>
                <a:spcPts val="0"/>
              </a:spcAft>
              <a:buClr>
                <a:srgbClr val="446652"/>
              </a:buClr>
              <a:buSzPts val="5500"/>
              <a:buNone/>
              <a:defRPr sz="5500">
                <a:solidFill>
                  <a:srgbClr val="446652"/>
                </a:solidFill>
              </a:defRPr>
            </a:lvl7pPr>
            <a:lvl8pPr lvl="7" algn="ctr" rtl="0">
              <a:spcBef>
                <a:spcPts val="0"/>
              </a:spcBef>
              <a:spcAft>
                <a:spcPts val="0"/>
              </a:spcAft>
              <a:buClr>
                <a:srgbClr val="446652"/>
              </a:buClr>
              <a:buSzPts val="5500"/>
              <a:buNone/>
              <a:defRPr sz="5500">
                <a:solidFill>
                  <a:srgbClr val="446652"/>
                </a:solidFill>
              </a:defRPr>
            </a:lvl8pPr>
            <a:lvl9pPr lvl="8" algn="ctr" rtl="0">
              <a:spcBef>
                <a:spcPts val="0"/>
              </a:spcBef>
              <a:spcAft>
                <a:spcPts val="0"/>
              </a:spcAft>
              <a:buClr>
                <a:srgbClr val="446652"/>
              </a:buClr>
              <a:buSzPts val="5500"/>
              <a:buNone/>
              <a:defRPr sz="5500">
                <a:solidFill>
                  <a:srgbClr val="446652"/>
                </a:solidFill>
              </a:defRPr>
            </a:lvl9pPr>
          </a:lstStyle>
          <a:p>
            <a:r>
              <a:t>xx%</a:t>
            </a:r>
          </a:p>
        </p:txBody>
      </p:sp>
      <p:sp>
        <p:nvSpPr>
          <p:cNvPr id="103" name="Google Shape;103;p17"/>
          <p:cNvSpPr txBox="1">
            <a:spLocks noGrp="1"/>
          </p:cNvSpPr>
          <p:nvPr>
            <p:ph type="title" idx="7" hasCustomPrompt="1"/>
          </p:nvPr>
        </p:nvSpPr>
        <p:spPr>
          <a:xfrm>
            <a:off x="5829062" y="1974150"/>
            <a:ext cx="2362500" cy="943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46652"/>
              </a:buClr>
              <a:buSzPts val="5500"/>
              <a:buNone/>
              <a:defRPr sz="5500">
                <a:solidFill>
                  <a:srgbClr val="446652"/>
                </a:solidFill>
              </a:defRPr>
            </a:lvl1pPr>
            <a:lvl2pPr lvl="1" algn="ctr" rtl="0">
              <a:spcBef>
                <a:spcPts val="0"/>
              </a:spcBef>
              <a:spcAft>
                <a:spcPts val="0"/>
              </a:spcAft>
              <a:buClr>
                <a:srgbClr val="446652"/>
              </a:buClr>
              <a:buSzPts val="5500"/>
              <a:buNone/>
              <a:defRPr sz="5500">
                <a:solidFill>
                  <a:srgbClr val="446652"/>
                </a:solidFill>
              </a:defRPr>
            </a:lvl2pPr>
            <a:lvl3pPr lvl="2" algn="ctr" rtl="0">
              <a:spcBef>
                <a:spcPts val="0"/>
              </a:spcBef>
              <a:spcAft>
                <a:spcPts val="0"/>
              </a:spcAft>
              <a:buClr>
                <a:srgbClr val="446652"/>
              </a:buClr>
              <a:buSzPts val="5500"/>
              <a:buNone/>
              <a:defRPr sz="5500">
                <a:solidFill>
                  <a:srgbClr val="446652"/>
                </a:solidFill>
              </a:defRPr>
            </a:lvl3pPr>
            <a:lvl4pPr lvl="3" algn="ctr" rtl="0">
              <a:spcBef>
                <a:spcPts val="0"/>
              </a:spcBef>
              <a:spcAft>
                <a:spcPts val="0"/>
              </a:spcAft>
              <a:buClr>
                <a:srgbClr val="446652"/>
              </a:buClr>
              <a:buSzPts val="5500"/>
              <a:buNone/>
              <a:defRPr sz="5500">
                <a:solidFill>
                  <a:srgbClr val="446652"/>
                </a:solidFill>
              </a:defRPr>
            </a:lvl4pPr>
            <a:lvl5pPr lvl="4" algn="ctr" rtl="0">
              <a:spcBef>
                <a:spcPts val="0"/>
              </a:spcBef>
              <a:spcAft>
                <a:spcPts val="0"/>
              </a:spcAft>
              <a:buClr>
                <a:srgbClr val="446652"/>
              </a:buClr>
              <a:buSzPts val="5500"/>
              <a:buNone/>
              <a:defRPr sz="5500">
                <a:solidFill>
                  <a:srgbClr val="446652"/>
                </a:solidFill>
              </a:defRPr>
            </a:lvl5pPr>
            <a:lvl6pPr lvl="5" algn="ctr" rtl="0">
              <a:spcBef>
                <a:spcPts val="0"/>
              </a:spcBef>
              <a:spcAft>
                <a:spcPts val="0"/>
              </a:spcAft>
              <a:buClr>
                <a:srgbClr val="446652"/>
              </a:buClr>
              <a:buSzPts val="5500"/>
              <a:buNone/>
              <a:defRPr sz="5500">
                <a:solidFill>
                  <a:srgbClr val="446652"/>
                </a:solidFill>
              </a:defRPr>
            </a:lvl6pPr>
            <a:lvl7pPr lvl="6" algn="ctr" rtl="0">
              <a:spcBef>
                <a:spcPts val="0"/>
              </a:spcBef>
              <a:spcAft>
                <a:spcPts val="0"/>
              </a:spcAft>
              <a:buClr>
                <a:srgbClr val="446652"/>
              </a:buClr>
              <a:buSzPts val="5500"/>
              <a:buNone/>
              <a:defRPr sz="5500">
                <a:solidFill>
                  <a:srgbClr val="446652"/>
                </a:solidFill>
              </a:defRPr>
            </a:lvl7pPr>
            <a:lvl8pPr lvl="7" algn="ctr" rtl="0">
              <a:spcBef>
                <a:spcPts val="0"/>
              </a:spcBef>
              <a:spcAft>
                <a:spcPts val="0"/>
              </a:spcAft>
              <a:buClr>
                <a:srgbClr val="446652"/>
              </a:buClr>
              <a:buSzPts val="5500"/>
              <a:buNone/>
              <a:defRPr sz="5500">
                <a:solidFill>
                  <a:srgbClr val="446652"/>
                </a:solidFill>
              </a:defRPr>
            </a:lvl8pPr>
            <a:lvl9pPr lvl="8" algn="ctr" rtl="0">
              <a:spcBef>
                <a:spcPts val="0"/>
              </a:spcBef>
              <a:spcAft>
                <a:spcPts val="0"/>
              </a:spcAft>
              <a:buClr>
                <a:srgbClr val="446652"/>
              </a:buClr>
              <a:buSzPts val="5500"/>
              <a:buNone/>
              <a:defRPr sz="5500">
                <a:solidFill>
                  <a:srgbClr val="446652"/>
                </a:solidFill>
              </a:defRPr>
            </a:lvl9pPr>
          </a:lstStyle>
          <a:p>
            <a:r>
              <a:t>xx%</a:t>
            </a:r>
          </a:p>
        </p:txBody>
      </p:sp>
      <p:sp>
        <p:nvSpPr>
          <p:cNvPr id="104" name="Google Shape;104;p17"/>
          <p:cNvSpPr txBox="1">
            <a:spLocks noGrp="1"/>
          </p:cNvSpPr>
          <p:nvPr>
            <p:ph type="title" idx="8" hasCustomPrompt="1"/>
          </p:nvPr>
        </p:nvSpPr>
        <p:spPr>
          <a:xfrm>
            <a:off x="646711" y="1974150"/>
            <a:ext cx="2362500" cy="943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46652"/>
              </a:buClr>
              <a:buSzPts val="5500"/>
              <a:buNone/>
              <a:defRPr sz="5500">
                <a:solidFill>
                  <a:srgbClr val="446652"/>
                </a:solidFill>
              </a:defRPr>
            </a:lvl1pPr>
            <a:lvl2pPr lvl="1" algn="ctr" rtl="0">
              <a:spcBef>
                <a:spcPts val="0"/>
              </a:spcBef>
              <a:spcAft>
                <a:spcPts val="0"/>
              </a:spcAft>
              <a:buClr>
                <a:srgbClr val="446652"/>
              </a:buClr>
              <a:buSzPts val="5500"/>
              <a:buNone/>
              <a:defRPr sz="5500">
                <a:solidFill>
                  <a:srgbClr val="446652"/>
                </a:solidFill>
              </a:defRPr>
            </a:lvl2pPr>
            <a:lvl3pPr lvl="2" algn="ctr" rtl="0">
              <a:spcBef>
                <a:spcPts val="0"/>
              </a:spcBef>
              <a:spcAft>
                <a:spcPts val="0"/>
              </a:spcAft>
              <a:buClr>
                <a:srgbClr val="446652"/>
              </a:buClr>
              <a:buSzPts val="5500"/>
              <a:buNone/>
              <a:defRPr sz="5500">
                <a:solidFill>
                  <a:srgbClr val="446652"/>
                </a:solidFill>
              </a:defRPr>
            </a:lvl3pPr>
            <a:lvl4pPr lvl="3" algn="ctr" rtl="0">
              <a:spcBef>
                <a:spcPts val="0"/>
              </a:spcBef>
              <a:spcAft>
                <a:spcPts val="0"/>
              </a:spcAft>
              <a:buClr>
                <a:srgbClr val="446652"/>
              </a:buClr>
              <a:buSzPts val="5500"/>
              <a:buNone/>
              <a:defRPr sz="5500">
                <a:solidFill>
                  <a:srgbClr val="446652"/>
                </a:solidFill>
              </a:defRPr>
            </a:lvl4pPr>
            <a:lvl5pPr lvl="4" algn="ctr" rtl="0">
              <a:spcBef>
                <a:spcPts val="0"/>
              </a:spcBef>
              <a:spcAft>
                <a:spcPts val="0"/>
              </a:spcAft>
              <a:buClr>
                <a:srgbClr val="446652"/>
              </a:buClr>
              <a:buSzPts val="5500"/>
              <a:buNone/>
              <a:defRPr sz="5500">
                <a:solidFill>
                  <a:srgbClr val="446652"/>
                </a:solidFill>
              </a:defRPr>
            </a:lvl5pPr>
            <a:lvl6pPr lvl="5" algn="ctr" rtl="0">
              <a:spcBef>
                <a:spcPts val="0"/>
              </a:spcBef>
              <a:spcAft>
                <a:spcPts val="0"/>
              </a:spcAft>
              <a:buClr>
                <a:srgbClr val="446652"/>
              </a:buClr>
              <a:buSzPts val="5500"/>
              <a:buNone/>
              <a:defRPr sz="5500">
                <a:solidFill>
                  <a:srgbClr val="446652"/>
                </a:solidFill>
              </a:defRPr>
            </a:lvl6pPr>
            <a:lvl7pPr lvl="6" algn="ctr" rtl="0">
              <a:spcBef>
                <a:spcPts val="0"/>
              </a:spcBef>
              <a:spcAft>
                <a:spcPts val="0"/>
              </a:spcAft>
              <a:buClr>
                <a:srgbClr val="446652"/>
              </a:buClr>
              <a:buSzPts val="5500"/>
              <a:buNone/>
              <a:defRPr sz="5500">
                <a:solidFill>
                  <a:srgbClr val="446652"/>
                </a:solidFill>
              </a:defRPr>
            </a:lvl7pPr>
            <a:lvl8pPr lvl="7" algn="ctr" rtl="0">
              <a:spcBef>
                <a:spcPts val="0"/>
              </a:spcBef>
              <a:spcAft>
                <a:spcPts val="0"/>
              </a:spcAft>
              <a:buClr>
                <a:srgbClr val="446652"/>
              </a:buClr>
              <a:buSzPts val="5500"/>
              <a:buNone/>
              <a:defRPr sz="5500">
                <a:solidFill>
                  <a:srgbClr val="446652"/>
                </a:solidFill>
              </a:defRPr>
            </a:lvl8pPr>
            <a:lvl9pPr lvl="8" algn="ctr" rtl="0">
              <a:spcBef>
                <a:spcPts val="0"/>
              </a:spcBef>
              <a:spcAft>
                <a:spcPts val="0"/>
              </a:spcAft>
              <a:buClr>
                <a:srgbClr val="446652"/>
              </a:buClr>
              <a:buSzPts val="5500"/>
              <a:buNone/>
              <a:defRPr sz="5500">
                <a:solidFill>
                  <a:srgbClr val="446652"/>
                </a:solidFill>
              </a:defRPr>
            </a:lvl9pPr>
          </a:lstStyle>
          <a:p>
            <a:r>
              <a:t>xx%</a:t>
            </a:r>
          </a:p>
        </p:txBody>
      </p:sp>
      <p:sp>
        <p:nvSpPr>
          <p:cNvPr id="105" name="Google Shape;105;p17"/>
          <p:cNvSpPr txBox="1">
            <a:spLocks noGrp="1"/>
          </p:cNvSpPr>
          <p:nvPr>
            <p:ph type="title" idx="9"/>
          </p:nvPr>
        </p:nvSpPr>
        <p:spPr>
          <a:xfrm>
            <a:off x="724050" y="526575"/>
            <a:ext cx="7700100" cy="582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Chivo"/>
                <a:ea typeface="Chivo"/>
                <a:cs typeface="Chivo"/>
                <a:sym typeface="Chivo"/>
              </a:defRPr>
            </a:lvl2pPr>
            <a:lvl3pPr lvl="2" rtl="0">
              <a:spcBef>
                <a:spcPts val="0"/>
              </a:spcBef>
              <a:spcAft>
                <a:spcPts val="0"/>
              </a:spcAft>
              <a:buSzPts val="2800"/>
              <a:buNone/>
              <a:defRPr>
                <a:latin typeface="Chivo"/>
                <a:ea typeface="Chivo"/>
                <a:cs typeface="Chivo"/>
                <a:sym typeface="Chivo"/>
              </a:defRPr>
            </a:lvl3pPr>
            <a:lvl4pPr lvl="3" rtl="0">
              <a:spcBef>
                <a:spcPts val="0"/>
              </a:spcBef>
              <a:spcAft>
                <a:spcPts val="0"/>
              </a:spcAft>
              <a:buSzPts val="2800"/>
              <a:buNone/>
              <a:defRPr>
                <a:latin typeface="Chivo"/>
                <a:ea typeface="Chivo"/>
                <a:cs typeface="Chivo"/>
                <a:sym typeface="Chivo"/>
              </a:defRPr>
            </a:lvl4pPr>
            <a:lvl5pPr lvl="4" rtl="0">
              <a:spcBef>
                <a:spcPts val="0"/>
              </a:spcBef>
              <a:spcAft>
                <a:spcPts val="0"/>
              </a:spcAft>
              <a:buSzPts val="2800"/>
              <a:buNone/>
              <a:defRPr>
                <a:latin typeface="Chivo"/>
                <a:ea typeface="Chivo"/>
                <a:cs typeface="Chivo"/>
                <a:sym typeface="Chivo"/>
              </a:defRPr>
            </a:lvl5pPr>
            <a:lvl6pPr lvl="5" rtl="0">
              <a:spcBef>
                <a:spcPts val="0"/>
              </a:spcBef>
              <a:spcAft>
                <a:spcPts val="0"/>
              </a:spcAft>
              <a:buSzPts val="2800"/>
              <a:buNone/>
              <a:defRPr>
                <a:latin typeface="Chivo"/>
                <a:ea typeface="Chivo"/>
                <a:cs typeface="Chivo"/>
                <a:sym typeface="Chivo"/>
              </a:defRPr>
            </a:lvl6pPr>
            <a:lvl7pPr lvl="6" rtl="0">
              <a:spcBef>
                <a:spcPts val="0"/>
              </a:spcBef>
              <a:spcAft>
                <a:spcPts val="0"/>
              </a:spcAft>
              <a:buSzPts val="2800"/>
              <a:buNone/>
              <a:defRPr>
                <a:latin typeface="Chivo"/>
                <a:ea typeface="Chivo"/>
                <a:cs typeface="Chivo"/>
                <a:sym typeface="Chivo"/>
              </a:defRPr>
            </a:lvl7pPr>
            <a:lvl8pPr lvl="7" rtl="0">
              <a:spcBef>
                <a:spcPts val="0"/>
              </a:spcBef>
              <a:spcAft>
                <a:spcPts val="0"/>
              </a:spcAft>
              <a:buSzPts val="2800"/>
              <a:buNone/>
              <a:defRPr>
                <a:latin typeface="Chivo"/>
                <a:ea typeface="Chivo"/>
                <a:cs typeface="Chivo"/>
                <a:sym typeface="Chivo"/>
              </a:defRPr>
            </a:lvl8pPr>
            <a:lvl9pPr lvl="8" rtl="0">
              <a:spcBef>
                <a:spcPts val="0"/>
              </a:spcBef>
              <a:spcAft>
                <a:spcPts val="0"/>
              </a:spcAft>
              <a:buSzPts val="2800"/>
              <a:buNone/>
              <a:defRPr>
                <a:latin typeface="Chivo"/>
                <a:ea typeface="Chivo"/>
                <a:cs typeface="Chivo"/>
                <a:sym typeface="Chivo"/>
              </a:defRPr>
            </a:lvl9pPr>
          </a:lstStyle>
          <a:p>
            <a:endParaRPr/>
          </a:p>
        </p:txBody>
      </p:sp>
    </p:spTree>
    <p:extLst>
      <p:ext uri="{BB962C8B-B14F-4D97-AF65-F5344CB8AC3E}">
        <p14:creationId xmlns:p14="http://schemas.microsoft.com/office/powerpoint/2010/main" val="426769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106"/>
        <p:cNvGrpSpPr/>
        <p:nvPr/>
      </p:nvGrpSpPr>
      <p:grpSpPr>
        <a:xfrm>
          <a:off x="0" y="0"/>
          <a:ext cx="0" cy="0"/>
          <a:chOff x="0" y="0"/>
          <a:chExt cx="0" cy="0"/>
        </a:xfrm>
      </p:grpSpPr>
      <p:sp>
        <p:nvSpPr>
          <p:cNvPr id="107" name="Google Shape;107;p18"/>
          <p:cNvSpPr txBox="1">
            <a:spLocks noGrp="1"/>
          </p:cNvSpPr>
          <p:nvPr>
            <p:ph type="subTitle" idx="1"/>
          </p:nvPr>
        </p:nvSpPr>
        <p:spPr>
          <a:xfrm>
            <a:off x="864950" y="1835325"/>
            <a:ext cx="22860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latin typeface="Arial" panose="020B0604020202020204" pitchFamily="34" charset="0"/>
                <a:cs typeface="Arial" panose="020B0604020202020204" pitchFamily="34" charset="0"/>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dirty="0"/>
          </a:p>
        </p:txBody>
      </p:sp>
      <p:sp>
        <p:nvSpPr>
          <p:cNvPr id="108" name="Google Shape;108;p18"/>
          <p:cNvSpPr txBox="1">
            <a:spLocks noGrp="1"/>
          </p:cNvSpPr>
          <p:nvPr>
            <p:ph type="subTitle" idx="2"/>
          </p:nvPr>
        </p:nvSpPr>
        <p:spPr>
          <a:xfrm>
            <a:off x="3429000" y="1835325"/>
            <a:ext cx="22860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latin typeface="Arial" panose="020B0604020202020204" pitchFamily="34" charset="0"/>
                <a:cs typeface="Arial" panose="020B0604020202020204" pitchFamily="34" charset="0"/>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dirty="0"/>
          </a:p>
        </p:txBody>
      </p:sp>
      <p:sp>
        <p:nvSpPr>
          <p:cNvPr id="109" name="Google Shape;109;p18"/>
          <p:cNvSpPr txBox="1">
            <a:spLocks noGrp="1"/>
          </p:cNvSpPr>
          <p:nvPr>
            <p:ph type="subTitle" idx="3"/>
          </p:nvPr>
        </p:nvSpPr>
        <p:spPr>
          <a:xfrm>
            <a:off x="5998050" y="1835325"/>
            <a:ext cx="22860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latin typeface="Arial" panose="020B0604020202020204" pitchFamily="34" charset="0"/>
                <a:cs typeface="Arial" panose="020B0604020202020204" pitchFamily="34" charset="0"/>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dirty="0"/>
          </a:p>
        </p:txBody>
      </p:sp>
      <p:sp>
        <p:nvSpPr>
          <p:cNvPr id="110" name="Google Shape;110;p18"/>
          <p:cNvSpPr txBox="1">
            <a:spLocks noGrp="1"/>
          </p:cNvSpPr>
          <p:nvPr>
            <p:ph type="body" idx="4"/>
          </p:nvPr>
        </p:nvSpPr>
        <p:spPr>
          <a:xfrm>
            <a:off x="864950" y="2312625"/>
            <a:ext cx="2286000" cy="572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latin typeface="Arial" panose="020B0604020202020204" pitchFamily="34" charset="0"/>
                <a:cs typeface="Arial" panose="020B0604020202020204" pitchFamily="34" charset="0"/>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dirty="0"/>
          </a:p>
        </p:txBody>
      </p:sp>
      <p:sp>
        <p:nvSpPr>
          <p:cNvPr id="111" name="Google Shape;111;p18"/>
          <p:cNvSpPr txBox="1">
            <a:spLocks noGrp="1"/>
          </p:cNvSpPr>
          <p:nvPr>
            <p:ph type="body" idx="5"/>
          </p:nvPr>
        </p:nvSpPr>
        <p:spPr>
          <a:xfrm>
            <a:off x="3429300" y="2312625"/>
            <a:ext cx="2285400" cy="572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latin typeface="Arial" panose="020B0604020202020204" pitchFamily="34" charset="0"/>
                <a:cs typeface="Arial" panose="020B0604020202020204" pitchFamily="34" charset="0"/>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dirty="0"/>
          </a:p>
        </p:txBody>
      </p:sp>
      <p:sp>
        <p:nvSpPr>
          <p:cNvPr id="112" name="Google Shape;112;p18"/>
          <p:cNvSpPr txBox="1">
            <a:spLocks noGrp="1"/>
          </p:cNvSpPr>
          <p:nvPr>
            <p:ph type="body" idx="6"/>
          </p:nvPr>
        </p:nvSpPr>
        <p:spPr>
          <a:xfrm>
            <a:off x="5998050" y="2312625"/>
            <a:ext cx="2286000" cy="572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latin typeface="Arial" panose="020B0604020202020204" pitchFamily="34" charset="0"/>
                <a:cs typeface="Arial" panose="020B0604020202020204" pitchFamily="34" charset="0"/>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dirty="0"/>
          </a:p>
        </p:txBody>
      </p:sp>
      <p:sp>
        <p:nvSpPr>
          <p:cNvPr id="113" name="Google Shape;113;p18"/>
          <p:cNvSpPr txBox="1">
            <a:spLocks noGrp="1"/>
          </p:cNvSpPr>
          <p:nvPr>
            <p:ph type="subTitle" idx="7"/>
          </p:nvPr>
        </p:nvSpPr>
        <p:spPr>
          <a:xfrm>
            <a:off x="864950" y="3553502"/>
            <a:ext cx="22860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latin typeface="Arial" panose="020B0604020202020204" pitchFamily="34" charset="0"/>
                <a:cs typeface="Arial" panose="020B0604020202020204" pitchFamily="34" charset="0"/>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dirty="0"/>
          </a:p>
        </p:txBody>
      </p:sp>
      <p:sp>
        <p:nvSpPr>
          <p:cNvPr id="114" name="Google Shape;114;p18"/>
          <p:cNvSpPr txBox="1">
            <a:spLocks noGrp="1"/>
          </p:cNvSpPr>
          <p:nvPr>
            <p:ph type="subTitle" idx="8"/>
          </p:nvPr>
        </p:nvSpPr>
        <p:spPr>
          <a:xfrm>
            <a:off x="3429000" y="3553502"/>
            <a:ext cx="22860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latin typeface="Arial" panose="020B0604020202020204" pitchFamily="34" charset="0"/>
                <a:cs typeface="Arial" panose="020B0604020202020204" pitchFamily="34" charset="0"/>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dirty="0"/>
          </a:p>
        </p:txBody>
      </p:sp>
      <p:sp>
        <p:nvSpPr>
          <p:cNvPr id="115" name="Google Shape;115;p18"/>
          <p:cNvSpPr txBox="1">
            <a:spLocks noGrp="1"/>
          </p:cNvSpPr>
          <p:nvPr>
            <p:ph type="subTitle" idx="9"/>
          </p:nvPr>
        </p:nvSpPr>
        <p:spPr>
          <a:xfrm>
            <a:off x="5998050" y="3553502"/>
            <a:ext cx="22860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latin typeface="Arial" panose="020B0604020202020204" pitchFamily="34" charset="0"/>
                <a:cs typeface="Arial" panose="020B0604020202020204" pitchFamily="34" charset="0"/>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dirty="0"/>
          </a:p>
        </p:txBody>
      </p:sp>
      <p:sp>
        <p:nvSpPr>
          <p:cNvPr id="116" name="Google Shape;116;p18"/>
          <p:cNvSpPr txBox="1">
            <a:spLocks noGrp="1"/>
          </p:cNvSpPr>
          <p:nvPr>
            <p:ph type="body" idx="13"/>
          </p:nvPr>
        </p:nvSpPr>
        <p:spPr>
          <a:xfrm>
            <a:off x="864950" y="4030800"/>
            <a:ext cx="2286000" cy="572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latin typeface="Arial" panose="020B0604020202020204" pitchFamily="34" charset="0"/>
                <a:cs typeface="Arial" panose="020B0604020202020204" pitchFamily="34" charset="0"/>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dirty="0"/>
          </a:p>
        </p:txBody>
      </p:sp>
      <p:sp>
        <p:nvSpPr>
          <p:cNvPr id="117" name="Google Shape;117;p18"/>
          <p:cNvSpPr txBox="1">
            <a:spLocks noGrp="1"/>
          </p:cNvSpPr>
          <p:nvPr>
            <p:ph type="body" idx="14"/>
          </p:nvPr>
        </p:nvSpPr>
        <p:spPr>
          <a:xfrm>
            <a:off x="3429300" y="4030801"/>
            <a:ext cx="2285400" cy="572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latin typeface="Arial" panose="020B0604020202020204" pitchFamily="34" charset="0"/>
                <a:cs typeface="Arial" panose="020B0604020202020204" pitchFamily="34" charset="0"/>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dirty="0"/>
          </a:p>
        </p:txBody>
      </p:sp>
      <p:sp>
        <p:nvSpPr>
          <p:cNvPr id="118" name="Google Shape;118;p18"/>
          <p:cNvSpPr txBox="1">
            <a:spLocks noGrp="1"/>
          </p:cNvSpPr>
          <p:nvPr>
            <p:ph type="body" idx="15"/>
          </p:nvPr>
        </p:nvSpPr>
        <p:spPr>
          <a:xfrm>
            <a:off x="5998050" y="4030801"/>
            <a:ext cx="2286000" cy="572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latin typeface="Arial" panose="020B0604020202020204" pitchFamily="34" charset="0"/>
                <a:cs typeface="Arial" panose="020B0604020202020204" pitchFamily="34" charset="0"/>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dirty="0"/>
          </a:p>
        </p:txBody>
      </p:sp>
      <p:sp>
        <p:nvSpPr>
          <p:cNvPr id="119" name="Google Shape;119;p18"/>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rtl="0">
              <a:spcBef>
                <a:spcPts val="0"/>
              </a:spcBef>
              <a:spcAft>
                <a:spcPts val="0"/>
              </a:spcAft>
              <a:buNone/>
              <a:defRPr>
                <a:solidFill>
                  <a:srgbClr val="6C503E"/>
                </a:solidFill>
                <a:latin typeface="PT Serif"/>
                <a:ea typeface="PT Serif"/>
                <a:cs typeface="PT Serif"/>
                <a:sym typeface="PT Serif"/>
              </a:defRPr>
            </a:lvl2pPr>
            <a:lvl3pPr lvl="2" rtl="0">
              <a:spcBef>
                <a:spcPts val="0"/>
              </a:spcBef>
              <a:spcAft>
                <a:spcPts val="0"/>
              </a:spcAft>
              <a:buNone/>
              <a:defRPr>
                <a:solidFill>
                  <a:srgbClr val="6C503E"/>
                </a:solidFill>
                <a:latin typeface="PT Serif"/>
                <a:ea typeface="PT Serif"/>
                <a:cs typeface="PT Serif"/>
                <a:sym typeface="PT Serif"/>
              </a:defRPr>
            </a:lvl3pPr>
            <a:lvl4pPr lvl="3" rtl="0">
              <a:spcBef>
                <a:spcPts val="0"/>
              </a:spcBef>
              <a:spcAft>
                <a:spcPts val="0"/>
              </a:spcAft>
              <a:buNone/>
              <a:defRPr>
                <a:solidFill>
                  <a:srgbClr val="6C503E"/>
                </a:solidFill>
                <a:latin typeface="PT Serif"/>
                <a:ea typeface="PT Serif"/>
                <a:cs typeface="PT Serif"/>
                <a:sym typeface="PT Serif"/>
              </a:defRPr>
            </a:lvl4pPr>
            <a:lvl5pPr lvl="4" rtl="0">
              <a:spcBef>
                <a:spcPts val="0"/>
              </a:spcBef>
              <a:spcAft>
                <a:spcPts val="0"/>
              </a:spcAft>
              <a:buNone/>
              <a:defRPr>
                <a:solidFill>
                  <a:srgbClr val="6C503E"/>
                </a:solidFill>
                <a:latin typeface="PT Serif"/>
                <a:ea typeface="PT Serif"/>
                <a:cs typeface="PT Serif"/>
                <a:sym typeface="PT Serif"/>
              </a:defRPr>
            </a:lvl5pPr>
            <a:lvl6pPr lvl="5" rtl="0">
              <a:spcBef>
                <a:spcPts val="0"/>
              </a:spcBef>
              <a:spcAft>
                <a:spcPts val="0"/>
              </a:spcAft>
              <a:buNone/>
              <a:defRPr>
                <a:solidFill>
                  <a:srgbClr val="6C503E"/>
                </a:solidFill>
                <a:latin typeface="PT Serif"/>
                <a:ea typeface="PT Serif"/>
                <a:cs typeface="PT Serif"/>
                <a:sym typeface="PT Serif"/>
              </a:defRPr>
            </a:lvl6pPr>
            <a:lvl7pPr lvl="6" rtl="0">
              <a:spcBef>
                <a:spcPts val="0"/>
              </a:spcBef>
              <a:spcAft>
                <a:spcPts val="0"/>
              </a:spcAft>
              <a:buNone/>
              <a:defRPr>
                <a:solidFill>
                  <a:srgbClr val="6C503E"/>
                </a:solidFill>
                <a:latin typeface="PT Serif"/>
                <a:ea typeface="PT Serif"/>
                <a:cs typeface="PT Serif"/>
                <a:sym typeface="PT Serif"/>
              </a:defRPr>
            </a:lvl7pPr>
            <a:lvl8pPr lvl="7" rtl="0">
              <a:spcBef>
                <a:spcPts val="0"/>
              </a:spcBef>
              <a:spcAft>
                <a:spcPts val="0"/>
              </a:spcAft>
              <a:buNone/>
              <a:defRPr>
                <a:solidFill>
                  <a:srgbClr val="6C503E"/>
                </a:solidFill>
                <a:latin typeface="PT Serif"/>
                <a:ea typeface="PT Serif"/>
                <a:cs typeface="PT Serif"/>
                <a:sym typeface="PT Serif"/>
              </a:defRPr>
            </a:lvl8pPr>
            <a:lvl9pPr lvl="8" rtl="0">
              <a:spcBef>
                <a:spcPts val="0"/>
              </a:spcBef>
              <a:spcAft>
                <a:spcPts val="0"/>
              </a:spcAft>
              <a:buNone/>
              <a:defRPr>
                <a:solidFill>
                  <a:srgbClr val="6C503E"/>
                </a:solidFill>
                <a:latin typeface="PT Serif"/>
                <a:ea typeface="PT Serif"/>
                <a:cs typeface="PT Serif"/>
                <a:sym typeface="PT Serif"/>
              </a:defRPr>
            </a:lvl9pPr>
          </a:lstStyle>
          <a:p>
            <a:endParaRPr/>
          </a:p>
        </p:txBody>
      </p:sp>
    </p:spTree>
    <p:extLst>
      <p:ext uri="{BB962C8B-B14F-4D97-AF65-F5344CB8AC3E}">
        <p14:creationId xmlns:p14="http://schemas.microsoft.com/office/powerpoint/2010/main" val="2381277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background 2">
  <p:cSld name="Title + background 2">
    <p:spTree>
      <p:nvGrpSpPr>
        <p:cNvPr id="1" name="Shape 120"/>
        <p:cNvGrpSpPr/>
        <p:nvPr/>
      </p:nvGrpSpPr>
      <p:grpSpPr>
        <a:xfrm>
          <a:off x="0" y="0"/>
          <a:ext cx="0" cy="0"/>
          <a:chOff x="0" y="0"/>
          <a:chExt cx="0" cy="0"/>
        </a:xfrm>
      </p:grpSpPr>
      <p:pic>
        <p:nvPicPr>
          <p:cNvPr id="121" name="Google Shape;121;p19"/>
          <p:cNvPicPr preferRelativeResize="0"/>
          <p:nvPr/>
        </p:nvPicPr>
        <p:blipFill>
          <a:blip r:embed="rId2">
            <a:alphaModFix/>
          </a:blip>
          <a:stretch>
            <a:fillRect/>
          </a:stretch>
        </p:blipFill>
        <p:spPr>
          <a:xfrm rot="10800000">
            <a:off x="5978176" y="-1371600"/>
            <a:ext cx="4632674" cy="4684700"/>
          </a:xfrm>
          <a:prstGeom prst="rect">
            <a:avLst/>
          </a:prstGeom>
          <a:noFill/>
          <a:ln>
            <a:noFill/>
          </a:ln>
        </p:spPr>
      </p:pic>
      <p:sp>
        <p:nvSpPr>
          <p:cNvPr id="122" name="Google Shape;122;p19"/>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spTree>
    <p:extLst>
      <p:ext uri="{BB962C8B-B14F-4D97-AF65-F5344CB8AC3E}">
        <p14:creationId xmlns:p14="http://schemas.microsoft.com/office/powerpoint/2010/main" val="1696184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pic>
        <p:nvPicPr>
          <p:cNvPr id="136" name="Google Shape;136;p23"/>
          <p:cNvPicPr preferRelativeResize="0"/>
          <p:nvPr/>
        </p:nvPicPr>
        <p:blipFill>
          <a:blip r:embed="rId2">
            <a:alphaModFix/>
          </a:blip>
          <a:stretch>
            <a:fillRect/>
          </a:stretch>
        </p:blipFill>
        <p:spPr>
          <a:xfrm flipH="1">
            <a:off x="-1314450" y="-326537"/>
            <a:ext cx="2976726" cy="5796576"/>
          </a:xfrm>
          <a:prstGeom prst="rect">
            <a:avLst/>
          </a:prstGeom>
          <a:noFill/>
          <a:ln>
            <a:noFill/>
          </a:ln>
        </p:spPr>
      </p:pic>
    </p:spTree>
    <p:extLst>
      <p:ext uri="{BB962C8B-B14F-4D97-AF65-F5344CB8AC3E}">
        <p14:creationId xmlns:p14="http://schemas.microsoft.com/office/powerpoint/2010/main" val="2939503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137"/>
        <p:cNvGrpSpPr/>
        <p:nvPr/>
      </p:nvGrpSpPr>
      <p:grpSpPr>
        <a:xfrm>
          <a:off x="0" y="0"/>
          <a:ext cx="0" cy="0"/>
          <a:chOff x="0" y="0"/>
          <a:chExt cx="0" cy="0"/>
        </a:xfrm>
      </p:grpSpPr>
      <p:sp>
        <p:nvSpPr>
          <p:cNvPr id="138" name="Google Shape;138;p24"/>
          <p:cNvSpPr txBox="1">
            <a:spLocks noGrp="1"/>
          </p:cNvSpPr>
          <p:nvPr>
            <p:ph type="subTitle" idx="1"/>
          </p:nvPr>
        </p:nvSpPr>
        <p:spPr>
          <a:xfrm>
            <a:off x="1066513" y="1835325"/>
            <a:ext cx="30795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latin typeface="Arial" panose="020B0604020202020204" pitchFamily="34" charset="0"/>
                <a:cs typeface="Arial" panose="020B0604020202020204" pitchFamily="34" charset="0"/>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dirty="0"/>
          </a:p>
        </p:txBody>
      </p:sp>
      <p:sp>
        <p:nvSpPr>
          <p:cNvPr id="139" name="Google Shape;139;p24"/>
          <p:cNvSpPr txBox="1">
            <a:spLocks noGrp="1"/>
          </p:cNvSpPr>
          <p:nvPr>
            <p:ph type="subTitle" idx="2"/>
          </p:nvPr>
        </p:nvSpPr>
        <p:spPr>
          <a:xfrm>
            <a:off x="4997386" y="1835325"/>
            <a:ext cx="30801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latin typeface="Arial" panose="020B0604020202020204" pitchFamily="34" charset="0"/>
                <a:cs typeface="Arial" panose="020B0604020202020204" pitchFamily="34" charset="0"/>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dirty="0"/>
          </a:p>
        </p:txBody>
      </p:sp>
      <p:sp>
        <p:nvSpPr>
          <p:cNvPr id="140" name="Google Shape;140;p24"/>
          <p:cNvSpPr txBox="1">
            <a:spLocks noGrp="1"/>
          </p:cNvSpPr>
          <p:nvPr>
            <p:ph type="body" idx="3"/>
          </p:nvPr>
        </p:nvSpPr>
        <p:spPr>
          <a:xfrm>
            <a:off x="1266463" y="2312625"/>
            <a:ext cx="2679600" cy="572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latin typeface="Arial" panose="020B0604020202020204" pitchFamily="34" charset="0"/>
                <a:cs typeface="Arial" panose="020B0604020202020204" pitchFamily="34" charset="0"/>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dirty="0"/>
          </a:p>
        </p:txBody>
      </p:sp>
      <p:sp>
        <p:nvSpPr>
          <p:cNvPr id="141" name="Google Shape;141;p24"/>
          <p:cNvSpPr txBox="1">
            <a:spLocks noGrp="1"/>
          </p:cNvSpPr>
          <p:nvPr>
            <p:ph type="body" idx="4"/>
          </p:nvPr>
        </p:nvSpPr>
        <p:spPr>
          <a:xfrm>
            <a:off x="5197775" y="2312625"/>
            <a:ext cx="2679600" cy="572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latin typeface="Arial" panose="020B0604020202020204" pitchFamily="34" charset="0"/>
                <a:cs typeface="Arial" panose="020B0604020202020204" pitchFamily="34" charset="0"/>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dirty="0"/>
          </a:p>
        </p:txBody>
      </p:sp>
      <p:sp>
        <p:nvSpPr>
          <p:cNvPr id="142" name="Google Shape;142;p24"/>
          <p:cNvSpPr txBox="1">
            <a:spLocks noGrp="1"/>
          </p:cNvSpPr>
          <p:nvPr>
            <p:ph type="subTitle" idx="5"/>
          </p:nvPr>
        </p:nvSpPr>
        <p:spPr>
          <a:xfrm>
            <a:off x="1066513" y="3553502"/>
            <a:ext cx="30795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latin typeface="Arial" panose="020B0604020202020204" pitchFamily="34" charset="0"/>
                <a:cs typeface="Arial" panose="020B0604020202020204" pitchFamily="34" charset="0"/>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dirty="0"/>
          </a:p>
        </p:txBody>
      </p:sp>
      <p:sp>
        <p:nvSpPr>
          <p:cNvPr id="143" name="Google Shape;143;p24"/>
          <p:cNvSpPr txBox="1">
            <a:spLocks noGrp="1"/>
          </p:cNvSpPr>
          <p:nvPr>
            <p:ph type="subTitle" idx="6"/>
          </p:nvPr>
        </p:nvSpPr>
        <p:spPr>
          <a:xfrm>
            <a:off x="4997386" y="3553502"/>
            <a:ext cx="30801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latin typeface="Arial" panose="020B0604020202020204" pitchFamily="34" charset="0"/>
                <a:cs typeface="Arial" panose="020B0604020202020204" pitchFamily="34" charset="0"/>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dirty="0"/>
          </a:p>
        </p:txBody>
      </p:sp>
      <p:sp>
        <p:nvSpPr>
          <p:cNvPr id="144" name="Google Shape;144;p24"/>
          <p:cNvSpPr txBox="1">
            <a:spLocks noGrp="1"/>
          </p:cNvSpPr>
          <p:nvPr>
            <p:ph type="body" idx="7"/>
          </p:nvPr>
        </p:nvSpPr>
        <p:spPr>
          <a:xfrm>
            <a:off x="1266463" y="4030800"/>
            <a:ext cx="2679600" cy="572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latin typeface="Arial" panose="020B0604020202020204" pitchFamily="34" charset="0"/>
                <a:cs typeface="Arial" panose="020B0604020202020204" pitchFamily="34" charset="0"/>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dirty="0"/>
          </a:p>
        </p:txBody>
      </p:sp>
      <p:sp>
        <p:nvSpPr>
          <p:cNvPr id="145" name="Google Shape;145;p24"/>
          <p:cNvSpPr txBox="1">
            <a:spLocks noGrp="1"/>
          </p:cNvSpPr>
          <p:nvPr>
            <p:ph type="body" idx="8"/>
          </p:nvPr>
        </p:nvSpPr>
        <p:spPr>
          <a:xfrm>
            <a:off x="5197775" y="4030800"/>
            <a:ext cx="2679600" cy="572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latin typeface="Arial" panose="020B0604020202020204" pitchFamily="34" charset="0"/>
                <a:cs typeface="Arial" panose="020B0604020202020204" pitchFamily="34" charset="0"/>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dirty="0"/>
          </a:p>
        </p:txBody>
      </p:sp>
      <p:sp>
        <p:nvSpPr>
          <p:cNvPr id="146" name="Google Shape;146;p24"/>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pic>
        <p:nvPicPr>
          <p:cNvPr id="147" name="Google Shape;147;p24"/>
          <p:cNvPicPr preferRelativeResize="0"/>
          <p:nvPr/>
        </p:nvPicPr>
        <p:blipFill>
          <a:blip r:embed="rId2">
            <a:alphaModFix/>
          </a:blip>
          <a:stretch>
            <a:fillRect/>
          </a:stretch>
        </p:blipFill>
        <p:spPr>
          <a:xfrm rot="10800000">
            <a:off x="5978176" y="-1371600"/>
            <a:ext cx="4632674" cy="4684700"/>
          </a:xfrm>
          <a:prstGeom prst="rect">
            <a:avLst/>
          </a:prstGeom>
          <a:noFill/>
          <a:ln>
            <a:noFill/>
          </a:ln>
        </p:spPr>
      </p:pic>
    </p:spTree>
    <p:extLst>
      <p:ext uri="{BB962C8B-B14F-4D97-AF65-F5344CB8AC3E}">
        <p14:creationId xmlns:p14="http://schemas.microsoft.com/office/powerpoint/2010/main" val="1429382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type="secHead">
  <p:cSld name="SECTION_HEADER">
    <p:spTree>
      <p:nvGrpSpPr>
        <p:cNvPr id="1" name="Shape 15"/>
        <p:cNvGrpSpPr/>
        <p:nvPr/>
      </p:nvGrpSpPr>
      <p:grpSpPr>
        <a:xfrm>
          <a:off x="0" y="0"/>
          <a:ext cx="0" cy="0"/>
          <a:chOff x="0" y="0"/>
          <a:chExt cx="0" cy="0"/>
        </a:xfrm>
      </p:grpSpPr>
      <p:sp>
        <p:nvSpPr>
          <p:cNvPr id="16" name="Google Shape;16;p4"/>
          <p:cNvSpPr/>
          <p:nvPr/>
        </p:nvSpPr>
        <p:spPr>
          <a:xfrm>
            <a:off x="1373250" y="1218450"/>
            <a:ext cx="6397500" cy="27066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7" name="Google Shape;17;p4"/>
          <p:cNvSpPr txBox="1">
            <a:spLocks noGrp="1"/>
          </p:cNvSpPr>
          <p:nvPr>
            <p:ph type="title"/>
          </p:nvPr>
        </p:nvSpPr>
        <p:spPr>
          <a:xfrm>
            <a:off x="2212050" y="1653150"/>
            <a:ext cx="4719900" cy="183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1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4"/>
          <p:cNvSpPr txBox="1">
            <a:spLocks noGrp="1"/>
          </p:cNvSpPr>
          <p:nvPr>
            <p:ph type="subTitle" idx="1"/>
          </p:nvPr>
        </p:nvSpPr>
        <p:spPr>
          <a:xfrm>
            <a:off x="5143500" y="2970800"/>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Arial" panose="020B0604020202020204" pitchFamily="34" charset="0"/>
                <a:ea typeface="Arial" panose="020B0604020202020204" pitchFamily="34" charset="0"/>
                <a:cs typeface="Arial" panose="020B0604020202020204" pitchFamily="34" charset="0"/>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2DEA23E4-0F66-47AE-83FE-AE277D182C1E}" type="slidenum">
              <a:rPr lang="en-US" smtClean="0"/>
              <a:pPr/>
              <a:t>‹#›</a:t>
            </a:fld>
            <a:endParaRPr lang="en-US" dirty="0"/>
          </a:p>
        </p:txBody>
      </p:sp>
    </p:spTree>
    <p:extLst>
      <p:ext uri="{BB962C8B-B14F-4D97-AF65-F5344CB8AC3E}">
        <p14:creationId xmlns:p14="http://schemas.microsoft.com/office/powerpoint/2010/main" val="1126175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DESIGN 1">
  <p:cSld name="SECTION_HEADER_1_2_3">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757975" y="390375"/>
            <a:ext cx="48999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pic>
        <p:nvPicPr>
          <p:cNvPr id="63" name="Google Shape;63;p12"/>
          <p:cNvPicPr preferRelativeResize="0"/>
          <p:nvPr/>
        </p:nvPicPr>
        <p:blipFill>
          <a:blip r:embed="rId2">
            <a:alphaModFix/>
          </a:blip>
          <a:stretch>
            <a:fillRect/>
          </a:stretch>
        </p:blipFill>
        <p:spPr>
          <a:xfrm>
            <a:off x="7703807" y="-585950"/>
            <a:ext cx="3430624" cy="2299975"/>
          </a:xfrm>
          <a:prstGeom prst="rect">
            <a:avLst/>
          </a:prstGeom>
          <a:noFill/>
          <a:ln>
            <a:noFill/>
          </a:ln>
        </p:spPr>
      </p:pic>
      <p:pic>
        <p:nvPicPr>
          <p:cNvPr id="64" name="Google Shape;64;p12"/>
          <p:cNvPicPr preferRelativeResize="0"/>
          <p:nvPr/>
        </p:nvPicPr>
        <p:blipFill>
          <a:blip r:embed="rId2">
            <a:alphaModFix/>
          </a:blip>
          <a:stretch>
            <a:fillRect/>
          </a:stretch>
        </p:blipFill>
        <p:spPr>
          <a:xfrm>
            <a:off x="-1020943" y="3751750"/>
            <a:ext cx="3430624" cy="2299975"/>
          </a:xfrm>
          <a:prstGeom prst="rect">
            <a:avLst/>
          </a:prstGeom>
          <a:noFill/>
          <a:ln>
            <a:noFill/>
          </a:ln>
        </p:spPr>
      </p:pic>
      <p:sp>
        <p:nvSpPr>
          <p:cNvPr id="65" name="Google Shape;65;p12"/>
          <p:cNvSpPr txBox="1">
            <a:spLocks noGrp="1"/>
          </p:cNvSpPr>
          <p:nvPr>
            <p:ph type="subTitle" idx="1"/>
          </p:nvPr>
        </p:nvSpPr>
        <p:spPr>
          <a:xfrm>
            <a:off x="792075" y="107942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Arial" panose="020B0604020202020204" pitchFamily="34" charset="0"/>
                <a:ea typeface="Arial" panose="020B0604020202020204" pitchFamily="34" charset="0"/>
                <a:cs typeface="Arial" panose="020B0604020202020204" pitchFamily="34" charset="0"/>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SUBTITLE + ILLUSTRATION 1">
  <p:cSld name="SECTION_HEADER_1_1_1_1_1_1">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4858225" y="2190975"/>
            <a:ext cx="35652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 name="Google Shape;84;p17"/>
          <p:cNvSpPr txBox="1">
            <a:spLocks noGrp="1"/>
          </p:cNvSpPr>
          <p:nvPr>
            <p:ph type="subTitle" idx="1"/>
          </p:nvPr>
        </p:nvSpPr>
        <p:spPr>
          <a:xfrm>
            <a:off x="4827180" y="2996425"/>
            <a:ext cx="3024900" cy="189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Arial" panose="020B0604020202020204" pitchFamily="34" charset="0"/>
                <a:ea typeface="Arial" panose="020B0604020202020204" pitchFamily="34" charset="0"/>
                <a:cs typeface="Arial" panose="020B0604020202020204" pitchFamily="34" charset="0"/>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LINE 2">
  <p:cSld name="TITLE_AND_BODY_3">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768900" y="3082063"/>
            <a:ext cx="4372500" cy="621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5" name="Google Shape;95;p19"/>
          <p:cNvSpPr txBox="1">
            <a:spLocks noGrp="1"/>
          </p:cNvSpPr>
          <p:nvPr>
            <p:ph type="subTitle" idx="1"/>
          </p:nvPr>
        </p:nvSpPr>
        <p:spPr>
          <a:xfrm>
            <a:off x="768900" y="3487325"/>
            <a:ext cx="24444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Arial" panose="020B0604020202020204" pitchFamily="34" charset="0"/>
                <a:ea typeface="Arial" panose="020B0604020202020204" pitchFamily="34" charset="0"/>
                <a:cs typeface="Arial" panose="020B0604020202020204" pitchFamily="34" charset="0"/>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dirty="0"/>
          </a:p>
        </p:txBody>
      </p:sp>
      <p:sp>
        <p:nvSpPr>
          <p:cNvPr id="96" name="Google Shape;96;p19"/>
          <p:cNvSpPr txBox="1">
            <a:spLocks noGrp="1"/>
          </p:cNvSpPr>
          <p:nvPr>
            <p:ph type="title" idx="2" hasCustomPrompt="1"/>
          </p:nvPr>
        </p:nvSpPr>
        <p:spPr>
          <a:xfrm>
            <a:off x="768900" y="2282950"/>
            <a:ext cx="8520600" cy="9342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pic>
        <p:nvPicPr>
          <p:cNvPr id="44" name="Google Shape;44;p8"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 name="Google Shape;45;p8"/>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6" name="Google Shape;46;p8"/>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atin typeface="Arial" panose="020B0604020202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dirty="0"/>
          </a:p>
        </p:txBody>
      </p:sp>
      <p:cxnSp>
        <p:nvCxnSpPr>
          <p:cNvPr id="47" name="Google Shape;47;p8"/>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3327371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rot="10800000">
            <a:off x="5978176" y="-1371600"/>
            <a:ext cx="4632674" cy="4684700"/>
          </a:xfrm>
          <a:prstGeom prst="rect">
            <a:avLst/>
          </a:prstGeom>
          <a:noFill/>
          <a:ln>
            <a:noFill/>
          </a:ln>
        </p:spPr>
      </p:pic>
      <p:sp>
        <p:nvSpPr>
          <p:cNvPr id="23" name="Google Shape;23;p4"/>
          <p:cNvSpPr txBox="1">
            <a:spLocks noGrp="1"/>
          </p:cNvSpPr>
          <p:nvPr>
            <p:ph type="title"/>
          </p:nvPr>
        </p:nvSpPr>
        <p:spPr>
          <a:xfrm>
            <a:off x="2346675" y="1417500"/>
            <a:ext cx="44505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2pPr>
            <a:lvl3pPr lvl="2"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3pPr>
            <a:lvl4pPr lvl="3"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4pPr>
            <a:lvl5pPr lvl="4"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5pPr>
            <a:lvl6pPr lvl="5"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6pPr>
            <a:lvl7pPr lvl="6"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7pPr>
            <a:lvl8pPr lvl="7"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8pPr>
            <a:lvl9pPr lvl="8"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9pPr>
          </a:lstStyle>
          <a:p>
            <a:endParaRPr/>
          </a:p>
        </p:txBody>
      </p:sp>
      <p:sp>
        <p:nvSpPr>
          <p:cNvPr id="24" name="Google Shape;24;p4"/>
          <p:cNvSpPr txBox="1">
            <a:spLocks noGrp="1"/>
          </p:cNvSpPr>
          <p:nvPr>
            <p:ph type="body" idx="1"/>
          </p:nvPr>
        </p:nvSpPr>
        <p:spPr>
          <a:xfrm>
            <a:off x="2346525" y="2244100"/>
            <a:ext cx="4450800" cy="1518900"/>
          </a:xfrm>
          <a:prstGeom prst="rect">
            <a:avLst/>
          </a:prstGeom>
        </p:spPr>
        <p:txBody>
          <a:bodyPr spcFirstLastPara="1" wrap="square" lIns="91425" tIns="91425" rIns="91425" bIns="91425" anchor="ctr" anchorCtr="0">
            <a:noAutofit/>
          </a:bodyPr>
          <a:lstStyle>
            <a:lvl1pPr marL="457200" lvl="0" indent="-330200" algn="ctr">
              <a:lnSpc>
                <a:spcPct val="100000"/>
              </a:lnSpc>
              <a:spcBef>
                <a:spcPts val="0"/>
              </a:spcBef>
              <a:spcAft>
                <a:spcPts val="0"/>
              </a:spcAft>
              <a:buClr>
                <a:srgbClr val="446652"/>
              </a:buClr>
              <a:buSzPts val="1600"/>
              <a:buChar char="●"/>
              <a:defRPr sz="1600">
                <a:solidFill>
                  <a:srgbClr val="446652"/>
                </a:solidFill>
                <a:latin typeface="Arial" panose="020B0604020202020204" pitchFamily="34" charset="0"/>
                <a:cs typeface="Arial" panose="020B0604020202020204" pitchFamily="34" charset="0"/>
              </a:defRPr>
            </a:lvl1pPr>
            <a:lvl2pPr marL="914400" lvl="1" indent="-330200" algn="ctr">
              <a:lnSpc>
                <a:spcPct val="100000"/>
              </a:lnSpc>
              <a:spcBef>
                <a:spcPts val="1600"/>
              </a:spcBef>
              <a:spcAft>
                <a:spcPts val="0"/>
              </a:spcAft>
              <a:buClr>
                <a:srgbClr val="446652"/>
              </a:buClr>
              <a:buSzPts val="1600"/>
              <a:buChar char="○"/>
              <a:defRPr sz="1600">
                <a:solidFill>
                  <a:srgbClr val="446652"/>
                </a:solidFill>
              </a:defRPr>
            </a:lvl2pPr>
            <a:lvl3pPr marL="1371600" lvl="2" indent="-330200" algn="ctr">
              <a:lnSpc>
                <a:spcPct val="100000"/>
              </a:lnSpc>
              <a:spcBef>
                <a:spcPts val="1600"/>
              </a:spcBef>
              <a:spcAft>
                <a:spcPts val="0"/>
              </a:spcAft>
              <a:buClr>
                <a:srgbClr val="446652"/>
              </a:buClr>
              <a:buSzPts val="1600"/>
              <a:buChar char="■"/>
              <a:defRPr sz="1600">
                <a:solidFill>
                  <a:srgbClr val="446652"/>
                </a:solidFill>
              </a:defRPr>
            </a:lvl3pPr>
            <a:lvl4pPr marL="1828800" lvl="3" indent="-330200" algn="ctr">
              <a:lnSpc>
                <a:spcPct val="100000"/>
              </a:lnSpc>
              <a:spcBef>
                <a:spcPts val="1600"/>
              </a:spcBef>
              <a:spcAft>
                <a:spcPts val="0"/>
              </a:spcAft>
              <a:buClr>
                <a:srgbClr val="446652"/>
              </a:buClr>
              <a:buSzPts val="1600"/>
              <a:buChar char="●"/>
              <a:defRPr sz="1600">
                <a:solidFill>
                  <a:srgbClr val="446652"/>
                </a:solidFill>
              </a:defRPr>
            </a:lvl4pPr>
            <a:lvl5pPr marL="2286000" lvl="4" indent="-330200" algn="ctr">
              <a:lnSpc>
                <a:spcPct val="100000"/>
              </a:lnSpc>
              <a:spcBef>
                <a:spcPts val="1600"/>
              </a:spcBef>
              <a:spcAft>
                <a:spcPts val="0"/>
              </a:spcAft>
              <a:buClr>
                <a:srgbClr val="446652"/>
              </a:buClr>
              <a:buSzPts val="1600"/>
              <a:buChar char="○"/>
              <a:defRPr sz="1600">
                <a:solidFill>
                  <a:srgbClr val="446652"/>
                </a:solidFill>
              </a:defRPr>
            </a:lvl5pPr>
            <a:lvl6pPr marL="2743200" lvl="5" indent="-330200" algn="ctr">
              <a:lnSpc>
                <a:spcPct val="100000"/>
              </a:lnSpc>
              <a:spcBef>
                <a:spcPts val="1600"/>
              </a:spcBef>
              <a:spcAft>
                <a:spcPts val="0"/>
              </a:spcAft>
              <a:buClr>
                <a:srgbClr val="446652"/>
              </a:buClr>
              <a:buSzPts val="1600"/>
              <a:buChar char="■"/>
              <a:defRPr sz="1600">
                <a:solidFill>
                  <a:srgbClr val="446652"/>
                </a:solidFill>
              </a:defRPr>
            </a:lvl6pPr>
            <a:lvl7pPr marL="3200400" lvl="6" indent="-330200" algn="ctr">
              <a:lnSpc>
                <a:spcPct val="100000"/>
              </a:lnSpc>
              <a:spcBef>
                <a:spcPts val="1600"/>
              </a:spcBef>
              <a:spcAft>
                <a:spcPts val="0"/>
              </a:spcAft>
              <a:buClr>
                <a:srgbClr val="446652"/>
              </a:buClr>
              <a:buSzPts val="1600"/>
              <a:buChar char="●"/>
              <a:defRPr sz="1600">
                <a:solidFill>
                  <a:srgbClr val="446652"/>
                </a:solidFill>
              </a:defRPr>
            </a:lvl7pPr>
            <a:lvl8pPr marL="3657600" lvl="7" indent="-330200" algn="ctr">
              <a:lnSpc>
                <a:spcPct val="100000"/>
              </a:lnSpc>
              <a:spcBef>
                <a:spcPts val="1600"/>
              </a:spcBef>
              <a:spcAft>
                <a:spcPts val="0"/>
              </a:spcAft>
              <a:buClr>
                <a:srgbClr val="446652"/>
              </a:buClr>
              <a:buSzPts val="1600"/>
              <a:buChar char="○"/>
              <a:defRPr sz="1600">
                <a:solidFill>
                  <a:srgbClr val="446652"/>
                </a:solidFill>
              </a:defRPr>
            </a:lvl8pPr>
            <a:lvl9pPr marL="4114800" lvl="8" indent="-330200" algn="ctr">
              <a:lnSpc>
                <a:spcPct val="100000"/>
              </a:lnSpc>
              <a:spcBef>
                <a:spcPts val="1600"/>
              </a:spcBef>
              <a:spcAft>
                <a:spcPts val="1600"/>
              </a:spcAft>
              <a:buClr>
                <a:srgbClr val="446652"/>
              </a:buClr>
              <a:buSzPts val="1600"/>
              <a:buChar char="■"/>
              <a:defRPr sz="1600">
                <a:solidFill>
                  <a:srgbClr val="446652"/>
                </a:solidFill>
              </a:defRPr>
            </a:lvl9pPr>
          </a:lstStyle>
          <a:p>
            <a:endParaRPr dirty="0"/>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36250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pic>
        <p:nvPicPr>
          <p:cNvPr id="27" name="Google Shape;27;p5"/>
          <p:cNvPicPr preferRelativeResize="0"/>
          <p:nvPr/>
        </p:nvPicPr>
        <p:blipFill>
          <a:blip r:embed="rId2">
            <a:alphaModFix/>
          </a:blip>
          <a:stretch>
            <a:fillRect/>
          </a:stretch>
        </p:blipFill>
        <p:spPr>
          <a:xfrm rot="10800000">
            <a:off x="5978176" y="-1371600"/>
            <a:ext cx="4632674" cy="4684700"/>
          </a:xfrm>
          <a:prstGeom prst="rect">
            <a:avLst/>
          </a:prstGeom>
          <a:noFill/>
          <a:ln>
            <a:noFill/>
          </a:ln>
        </p:spPr>
      </p:pic>
      <p:sp>
        <p:nvSpPr>
          <p:cNvPr id="28" name="Google Shape;28;p5"/>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987775" y="3455700"/>
            <a:ext cx="3327300" cy="11199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sz="1600">
                <a:latin typeface="Arial" panose="020B0604020202020204" pitchFamily="34" charset="0"/>
                <a:cs typeface="Arial" panose="020B0604020202020204" pitchFamily="34" charset="0"/>
              </a:defRPr>
            </a:lvl1pPr>
            <a:lvl2pPr marL="914400" lvl="1" indent="-330200" algn="ctr">
              <a:spcBef>
                <a:spcPts val="1600"/>
              </a:spcBef>
              <a:spcAft>
                <a:spcPts val="0"/>
              </a:spcAft>
              <a:buSzPts val="1600"/>
              <a:buChar char="○"/>
              <a:defRPr sz="1600"/>
            </a:lvl2pPr>
            <a:lvl3pPr marL="1371600" lvl="2" indent="-330200" algn="ctr">
              <a:spcBef>
                <a:spcPts val="1600"/>
              </a:spcBef>
              <a:spcAft>
                <a:spcPts val="0"/>
              </a:spcAft>
              <a:buSzPts val="1600"/>
              <a:buChar char="■"/>
              <a:defRPr sz="1600"/>
            </a:lvl3pPr>
            <a:lvl4pPr marL="1828800" lvl="3" indent="-330200" algn="ctr">
              <a:spcBef>
                <a:spcPts val="1600"/>
              </a:spcBef>
              <a:spcAft>
                <a:spcPts val="0"/>
              </a:spcAft>
              <a:buSzPts val="1600"/>
              <a:buChar char="●"/>
              <a:defRPr sz="1600"/>
            </a:lvl4pPr>
            <a:lvl5pPr marL="2286000" lvl="4" indent="-330200" algn="ctr">
              <a:spcBef>
                <a:spcPts val="1600"/>
              </a:spcBef>
              <a:spcAft>
                <a:spcPts val="0"/>
              </a:spcAft>
              <a:buSzPts val="1600"/>
              <a:buChar char="○"/>
              <a:defRPr sz="1600"/>
            </a:lvl5pPr>
            <a:lvl6pPr marL="2743200" lvl="5" indent="-330200" algn="ctr">
              <a:spcBef>
                <a:spcPts val="1600"/>
              </a:spcBef>
              <a:spcAft>
                <a:spcPts val="0"/>
              </a:spcAft>
              <a:buSzPts val="1600"/>
              <a:buChar char="■"/>
              <a:defRPr sz="1600"/>
            </a:lvl6pPr>
            <a:lvl7pPr marL="3200400" lvl="6" indent="-330200" algn="ctr">
              <a:spcBef>
                <a:spcPts val="1600"/>
              </a:spcBef>
              <a:spcAft>
                <a:spcPts val="0"/>
              </a:spcAft>
              <a:buSzPts val="1600"/>
              <a:buChar char="●"/>
              <a:defRPr sz="1600"/>
            </a:lvl7pPr>
            <a:lvl8pPr marL="3657600" lvl="7" indent="-330200" algn="ctr">
              <a:spcBef>
                <a:spcPts val="1600"/>
              </a:spcBef>
              <a:spcAft>
                <a:spcPts val="0"/>
              </a:spcAft>
              <a:buSzPts val="1600"/>
              <a:buChar char="○"/>
              <a:defRPr sz="1600"/>
            </a:lvl8pPr>
            <a:lvl9pPr marL="4114800" lvl="8" indent="-330200" algn="ctr">
              <a:spcBef>
                <a:spcPts val="1600"/>
              </a:spcBef>
              <a:spcAft>
                <a:spcPts val="1600"/>
              </a:spcAft>
              <a:buSzPts val="1600"/>
              <a:buChar char="■"/>
              <a:defRPr sz="1600"/>
            </a:lvl9pPr>
          </a:lstStyle>
          <a:p>
            <a:endParaRPr dirty="0"/>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31" name="Google Shape;31;p5"/>
          <p:cNvSpPr txBox="1">
            <a:spLocks noGrp="1"/>
          </p:cNvSpPr>
          <p:nvPr>
            <p:ph type="body" idx="2"/>
          </p:nvPr>
        </p:nvSpPr>
        <p:spPr>
          <a:xfrm>
            <a:off x="4828918" y="3455700"/>
            <a:ext cx="3327300" cy="11199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Char char="●"/>
              <a:defRPr sz="1600">
                <a:latin typeface="Arial" panose="020B0604020202020204" pitchFamily="34" charset="0"/>
                <a:cs typeface="Arial" panose="020B0604020202020204" pitchFamily="34" charset="0"/>
              </a:defRPr>
            </a:lvl1pPr>
            <a:lvl2pPr marL="914400" lvl="1" indent="-330200" algn="ctr" rtl="0">
              <a:spcBef>
                <a:spcPts val="1600"/>
              </a:spcBef>
              <a:spcAft>
                <a:spcPts val="0"/>
              </a:spcAft>
              <a:buSzPts val="1600"/>
              <a:buChar char="○"/>
              <a:defRPr sz="1600"/>
            </a:lvl2pPr>
            <a:lvl3pPr marL="1371600" lvl="2" indent="-330200" algn="ctr" rtl="0">
              <a:spcBef>
                <a:spcPts val="1600"/>
              </a:spcBef>
              <a:spcAft>
                <a:spcPts val="0"/>
              </a:spcAft>
              <a:buSzPts val="1600"/>
              <a:buChar char="■"/>
              <a:defRPr sz="1600"/>
            </a:lvl3pPr>
            <a:lvl4pPr marL="1828800" lvl="3" indent="-330200" algn="ctr" rtl="0">
              <a:spcBef>
                <a:spcPts val="1600"/>
              </a:spcBef>
              <a:spcAft>
                <a:spcPts val="0"/>
              </a:spcAft>
              <a:buSzPts val="1600"/>
              <a:buChar char="●"/>
              <a:defRPr sz="1600"/>
            </a:lvl4pPr>
            <a:lvl5pPr marL="2286000" lvl="4" indent="-330200" algn="ctr" rtl="0">
              <a:spcBef>
                <a:spcPts val="1600"/>
              </a:spcBef>
              <a:spcAft>
                <a:spcPts val="0"/>
              </a:spcAft>
              <a:buSzPts val="1600"/>
              <a:buChar char="○"/>
              <a:defRPr sz="1600"/>
            </a:lvl5pPr>
            <a:lvl6pPr marL="2743200" lvl="5" indent="-330200" algn="ctr" rtl="0">
              <a:spcBef>
                <a:spcPts val="1600"/>
              </a:spcBef>
              <a:spcAft>
                <a:spcPts val="0"/>
              </a:spcAft>
              <a:buSzPts val="1600"/>
              <a:buChar char="■"/>
              <a:defRPr sz="1600"/>
            </a:lvl6pPr>
            <a:lvl7pPr marL="3200400" lvl="6" indent="-330200" algn="ctr" rtl="0">
              <a:spcBef>
                <a:spcPts val="1600"/>
              </a:spcBef>
              <a:spcAft>
                <a:spcPts val="0"/>
              </a:spcAft>
              <a:buSzPts val="1600"/>
              <a:buChar char="●"/>
              <a:defRPr sz="1600"/>
            </a:lvl7pPr>
            <a:lvl8pPr marL="3657600" lvl="7" indent="-330200" algn="ctr" rtl="0">
              <a:spcBef>
                <a:spcPts val="1600"/>
              </a:spcBef>
              <a:spcAft>
                <a:spcPts val="0"/>
              </a:spcAft>
              <a:buSzPts val="1600"/>
              <a:buChar char="○"/>
              <a:defRPr sz="1600"/>
            </a:lvl8pPr>
            <a:lvl9pPr marL="4114800" lvl="8" indent="-330200" algn="ctr" rtl="0">
              <a:spcBef>
                <a:spcPts val="1600"/>
              </a:spcBef>
              <a:spcAft>
                <a:spcPts val="1600"/>
              </a:spcAft>
              <a:buSzPts val="1600"/>
              <a:buChar char="■"/>
              <a:defRPr sz="1600"/>
            </a:lvl9pPr>
          </a:lstStyle>
          <a:p>
            <a:endParaRPr dirty="0"/>
          </a:p>
        </p:txBody>
      </p:sp>
      <p:sp>
        <p:nvSpPr>
          <p:cNvPr id="32" name="Google Shape;32;p5"/>
          <p:cNvSpPr txBox="1">
            <a:spLocks noGrp="1"/>
          </p:cNvSpPr>
          <p:nvPr>
            <p:ph type="subTitle" idx="3"/>
          </p:nvPr>
        </p:nvSpPr>
        <p:spPr>
          <a:xfrm>
            <a:off x="987775" y="2985900"/>
            <a:ext cx="33273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latin typeface="Arial" panose="020B0604020202020204" pitchFamily="34" charset="0"/>
                <a:cs typeface="Arial" panose="020B0604020202020204" pitchFamily="34" charset="0"/>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dirty="0"/>
          </a:p>
        </p:txBody>
      </p:sp>
      <p:sp>
        <p:nvSpPr>
          <p:cNvPr id="33" name="Google Shape;33;p5"/>
          <p:cNvSpPr txBox="1">
            <a:spLocks noGrp="1"/>
          </p:cNvSpPr>
          <p:nvPr>
            <p:ph type="subTitle" idx="4"/>
          </p:nvPr>
        </p:nvSpPr>
        <p:spPr>
          <a:xfrm>
            <a:off x="4828918" y="2985900"/>
            <a:ext cx="33273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latin typeface="Arial" panose="020B0604020202020204" pitchFamily="34" charset="0"/>
                <a:cs typeface="Arial" panose="020B0604020202020204" pitchFamily="34" charset="0"/>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dirty="0"/>
          </a:p>
        </p:txBody>
      </p:sp>
    </p:spTree>
    <p:extLst>
      <p:ext uri="{BB962C8B-B14F-4D97-AF65-F5344CB8AC3E}">
        <p14:creationId xmlns:p14="http://schemas.microsoft.com/office/powerpoint/2010/main" val="3726834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40" name="Google Shape;40;p7"/>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41" name="Google Shape;41;p7"/>
          <p:cNvSpPr txBox="1">
            <a:spLocks noGrp="1"/>
          </p:cNvSpPr>
          <p:nvPr>
            <p:ph type="body" idx="1"/>
          </p:nvPr>
        </p:nvSpPr>
        <p:spPr>
          <a:xfrm>
            <a:off x="720000" y="1521375"/>
            <a:ext cx="3471000" cy="30822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Molengo"/>
              <a:buChar char="●"/>
              <a:defRPr sz="1600">
                <a:latin typeface="Arial" panose="020B0604020202020204" pitchFamily="34" charset="0"/>
                <a:cs typeface="Arial" panose="020B0604020202020204" pitchFamily="34" charset="0"/>
              </a:defRPr>
            </a:lvl1pPr>
            <a:lvl2pPr marL="914400" lvl="1" indent="-330200" rtl="0">
              <a:lnSpc>
                <a:spcPct val="100000"/>
              </a:lnSpc>
              <a:spcBef>
                <a:spcPts val="1600"/>
              </a:spcBef>
              <a:spcAft>
                <a:spcPts val="0"/>
              </a:spcAft>
              <a:buSzPts val="1600"/>
              <a:buFont typeface="Molengo"/>
              <a:buChar char="○"/>
              <a:defRPr sz="1600"/>
            </a:lvl2pPr>
            <a:lvl3pPr marL="1371600" lvl="2" indent="-330200" rtl="0">
              <a:lnSpc>
                <a:spcPct val="100000"/>
              </a:lnSpc>
              <a:spcBef>
                <a:spcPts val="1600"/>
              </a:spcBef>
              <a:spcAft>
                <a:spcPts val="0"/>
              </a:spcAft>
              <a:buSzPts val="1600"/>
              <a:buFont typeface="Molengo"/>
              <a:buChar char="■"/>
              <a:defRPr sz="1600"/>
            </a:lvl3pPr>
            <a:lvl4pPr marL="1828800" lvl="3" indent="-330200" rtl="0">
              <a:lnSpc>
                <a:spcPct val="100000"/>
              </a:lnSpc>
              <a:spcBef>
                <a:spcPts val="1600"/>
              </a:spcBef>
              <a:spcAft>
                <a:spcPts val="0"/>
              </a:spcAft>
              <a:buSzPts val="1600"/>
              <a:buFont typeface="Molengo"/>
              <a:buChar char="●"/>
              <a:defRPr sz="1600"/>
            </a:lvl4pPr>
            <a:lvl5pPr marL="2286000" lvl="4" indent="-330200" rtl="0">
              <a:lnSpc>
                <a:spcPct val="100000"/>
              </a:lnSpc>
              <a:spcBef>
                <a:spcPts val="1600"/>
              </a:spcBef>
              <a:spcAft>
                <a:spcPts val="0"/>
              </a:spcAft>
              <a:buSzPts val="1600"/>
              <a:buFont typeface="Molengo"/>
              <a:buChar char="○"/>
              <a:defRPr sz="1600"/>
            </a:lvl5pPr>
            <a:lvl6pPr marL="2743200" lvl="5" indent="-330200" rtl="0">
              <a:lnSpc>
                <a:spcPct val="100000"/>
              </a:lnSpc>
              <a:spcBef>
                <a:spcPts val="1600"/>
              </a:spcBef>
              <a:spcAft>
                <a:spcPts val="0"/>
              </a:spcAft>
              <a:buSzPts val="1600"/>
              <a:buFont typeface="Molengo"/>
              <a:buChar char="■"/>
              <a:defRPr sz="1600"/>
            </a:lvl6pPr>
            <a:lvl7pPr marL="3200400" lvl="6" indent="-330200" rtl="0">
              <a:lnSpc>
                <a:spcPct val="100000"/>
              </a:lnSpc>
              <a:spcBef>
                <a:spcPts val="1600"/>
              </a:spcBef>
              <a:spcAft>
                <a:spcPts val="0"/>
              </a:spcAft>
              <a:buSzPts val="1600"/>
              <a:buFont typeface="Molengo"/>
              <a:buChar char="●"/>
              <a:defRPr sz="1600"/>
            </a:lvl7pPr>
            <a:lvl8pPr marL="3657600" lvl="7" indent="-330200" rtl="0">
              <a:lnSpc>
                <a:spcPct val="100000"/>
              </a:lnSpc>
              <a:spcBef>
                <a:spcPts val="1600"/>
              </a:spcBef>
              <a:spcAft>
                <a:spcPts val="0"/>
              </a:spcAft>
              <a:buSzPts val="1600"/>
              <a:buFont typeface="Molengo"/>
              <a:buChar char="○"/>
              <a:defRPr sz="1600"/>
            </a:lvl8pPr>
            <a:lvl9pPr marL="4114800" lvl="8" indent="-330200" rtl="0">
              <a:lnSpc>
                <a:spcPct val="100000"/>
              </a:lnSpc>
              <a:spcBef>
                <a:spcPts val="1600"/>
              </a:spcBef>
              <a:spcAft>
                <a:spcPts val="1600"/>
              </a:spcAft>
              <a:buSzPts val="1600"/>
              <a:buFont typeface="Molengo"/>
              <a:buChar char="■"/>
              <a:defRPr sz="1600"/>
            </a:lvl9pPr>
          </a:lstStyle>
          <a:p>
            <a:endParaRPr dirty="0"/>
          </a:p>
        </p:txBody>
      </p:sp>
    </p:spTree>
    <p:extLst>
      <p:ext uri="{BB962C8B-B14F-4D97-AF65-F5344CB8AC3E}">
        <p14:creationId xmlns:p14="http://schemas.microsoft.com/office/powerpoint/2010/main" val="5374247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Playfair Display"/>
              <a:buNone/>
              <a:defRPr sz="40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1pPr>
            <a:lvl2pPr marL="914400" lvl="1"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2pPr>
            <a:lvl3pPr marL="1371600" lvl="2"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3pPr>
            <a:lvl4pPr marL="1828800" lvl="3"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4pPr>
            <a:lvl5pPr marL="2286000" lvl="4"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5pPr>
            <a:lvl6pPr marL="2743200" lvl="5"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6pPr>
            <a:lvl7pPr marL="3200400" lvl="6"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7pPr>
            <a:lvl8pPr marL="3657600" lvl="7"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8pPr>
            <a:lvl9pPr marL="4114800" lvl="8" indent="-304800">
              <a:lnSpc>
                <a:spcPct val="115000"/>
              </a:lnSpc>
              <a:spcBef>
                <a:spcPts val="1600"/>
              </a:spcBef>
              <a:spcAft>
                <a:spcPts val="160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63" r:id="rId4"/>
    <p:sldLayoutId id="2147483665" r:id="rId5"/>
    <p:sldLayoutId id="214748370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CF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6C503E"/>
              </a:buClr>
              <a:buSzPts val="2800"/>
              <a:buFont typeface="PT Serif"/>
              <a:buNone/>
              <a:defRPr sz="2800">
                <a:solidFill>
                  <a:srgbClr val="6C503E"/>
                </a:solidFill>
                <a:latin typeface="PT Serif"/>
                <a:ea typeface="PT Serif"/>
                <a:cs typeface="PT Serif"/>
                <a:sym typeface="PT Serif"/>
              </a:defRPr>
            </a:lvl1pPr>
            <a:lvl2pPr lvl="1">
              <a:spcBef>
                <a:spcPts val="0"/>
              </a:spcBef>
              <a:spcAft>
                <a:spcPts val="0"/>
              </a:spcAft>
              <a:buClr>
                <a:srgbClr val="6C503E"/>
              </a:buClr>
              <a:buSzPts val="2800"/>
              <a:buNone/>
              <a:defRPr sz="2800">
                <a:solidFill>
                  <a:srgbClr val="6C503E"/>
                </a:solidFill>
              </a:defRPr>
            </a:lvl2pPr>
            <a:lvl3pPr lvl="2">
              <a:spcBef>
                <a:spcPts val="0"/>
              </a:spcBef>
              <a:spcAft>
                <a:spcPts val="0"/>
              </a:spcAft>
              <a:buClr>
                <a:srgbClr val="6C503E"/>
              </a:buClr>
              <a:buSzPts val="2800"/>
              <a:buNone/>
              <a:defRPr sz="2800">
                <a:solidFill>
                  <a:srgbClr val="6C503E"/>
                </a:solidFill>
              </a:defRPr>
            </a:lvl3pPr>
            <a:lvl4pPr lvl="3">
              <a:spcBef>
                <a:spcPts val="0"/>
              </a:spcBef>
              <a:spcAft>
                <a:spcPts val="0"/>
              </a:spcAft>
              <a:buClr>
                <a:srgbClr val="6C503E"/>
              </a:buClr>
              <a:buSzPts val="2800"/>
              <a:buNone/>
              <a:defRPr sz="2800">
                <a:solidFill>
                  <a:srgbClr val="6C503E"/>
                </a:solidFill>
              </a:defRPr>
            </a:lvl4pPr>
            <a:lvl5pPr lvl="4">
              <a:spcBef>
                <a:spcPts val="0"/>
              </a:spcBef>
              <a:spcAft>
                <a:spcPts val="0"/>
              </a:spcAft>
              <a:buClr>
                <a:srgbClr val="6C503E"/>
              </a:buClr>
              <a:buSzPts val="2800"/>
              <a:buNone/>
              <a:defRPr sz="2800">
                <a:solidFill>
                  <a:srgbClr val="6C503E"/>
                </a:solidFill>
              </a:defRPr>
            </a:lvl5pPr>
            <a:lvl6pPr lvl="5">
              <a:spcBef>
                <a:spcPts val="0"/>
              </a:spcBef>
              <a:spcAft>
                <a:spcPts val="0"/>
              </a:spcAft>
              <a:buClr>
                <a:srgbClr val="6C503E"/>
              </a:buClr>
              <a:buSzPts val="2800"/>
              <a:buNone/>
              <a:defRPr sz="2800">
                <a:solidFill>
                  <a:srgbClr val="6C503E"/>
                </a:solidFill>
              </a:defRPr>
            </a:lvl6pPr>
            <a:lvl7pPr lvl="6">
              <a:spcBef>
                <a:spcPts val="0"/>
              </a:spcBef>
              <a:spcAft>
                <a:spcPts val="0"/>
              </a:spcAft>
              <a:buClr>
                <a:srgbClr val="6C503E"/>
              </a:buClr>
              <a:buSzPts val="2800"/>
              <a:buNone/>
              <a:defRPr sz="2800">
                <a:solidFill>
                  <a:srgbClr val="6C503E"/>
                </a:solidFill>
              </a:defRPr>
            </a:lvl7pPr>
            <a:lvl8pPr lvl="7">
              <a:spcBef>
                <a:spcPts val="0"/>
              </a:spcBef>
              <a:spcAft>
                <a:spcPts val="0"/>
              </a:spcAft>
              <a:buClr>
                <a:srgbClr val="6C503E"/>
              </a:buClr>
              <a:buSzPts val="2800"/>
              <a:buNone/>
              <a:defRPr sz="2800">
                <a:solidFill>
                  <a:srgbClr val="6C503E"/>
                </a:solidFill>
              </a:defRPr>
            </a:lvl8pPr>
            <a:lvl9pPr lvl="8">
              <a:spcBef>
                <a:spcPts val="0"/>
              </a:spcBef>
              <a:spcAft>
                <a:spcPts val="0"/>
              </a:spcAft>
              <a:buClr>
                <a:srgbClr val="6C503E"/>
              </a:buClr>
              <a:buSzPts val="2800"/>
              <a:buNone/>
              <a:defRPr sz="2800">
                <a:solidFill>
                  <a:srgbClr val="6C503E"/>
                </a:solidFill>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rgbClr val="446652"/>
              </a:buClr>
              <a:buSzPts val="1600"/>
              <a:buFont typeface="Chivo"/>
              <a:buChar char="●"/>
              <a:defRPr sz="1600">
                <a:solidFill>
                  <a:srgbClr val="446652"/>
                </a:solidFill>
                <a:latin typeface="Chivo"/>
                <a:ea typeface="Chivo"/>
                <a:cs typeface="Chivo"/>
                <a:sym typeface="Chivo"/>
              </a:defRPr>
            </a:lvl1pPr>
            <a:lvl2pPr marL="914400" lvl="1"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2pPr>
            <a:lvl3pPr marL="1371600" lvl="2"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3pPr>
            <a:lvl4pPr marL="1828800" lvl="3"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4pPr>
            <a:lvl5pPr marL="2286000" lvl="4"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5pPr>
            <a:lvl6pPr marL="2743200" lvl="5"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6pPr>
            <a:lvl7pPr marL="3200400" lvl="6"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7pPr>
            <a:lvl8pPr marL="3657600" lvl="7"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8pPr>
            <a:lvl9pPr marL="4114800" lvl="8" indent="-330200">
              <a:lnSpc>
                <a:spcPct val="115000"/>
              </a:lnSpc>
              <a:spcBef>
                <a:spcPts val="1600"/>
              </a:spcBef>
              <a:spcAft>
                <a:spcPts val="1600"/>
              </a:spcAft>
              <a:buClr>
                <a:srgbClr val="446652"/>
              </a:buClr>
              <a:buSzPts val="1600"/>
              <a:buFont typeface="Chivo"/>
              <a:buChar char="■"/>
              <a:defRPr sz="1600">
                <a:solidFill>
                  <a:srgbClr val="446652"/>
                </a:solidFill>
                <a:latin typeface="Chivo"/>
                <a:ea typeface="Chivo"/>
                <a:cs typeface="Chivo"/>
                <a:sym typeface="Chivo"/>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Arial" panose="020B0604020202020204" pitchFamily="34" charset="0"/>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571375593"/>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4" r:id="rId3"/>
    <p:sldLayoutId id="2147483686" r:id="rId4"/>
    <p:sldLayoutId id="2147483690" r:id="rId5"/>
    <p:sldLayoutId id="2147483691" r:id="rId6"/>
    <p:sldLayoutId id="2147483692" r:id="rId7"/>
    <p:sldLayoutId id="2147483693" r:id="rId8"/>
    <p:sldLayoutId id="2147483694" r:id="rId9"/>
    <p:sldLayoutId id="2147483695" r:id="rId10"/>
    <p:sldLayoutId id="2147483696" r:id="rId11"/>
    <p:sldLayoutId id="2147483700" r:id="rId12"/>
    <p:sldLayoutId id="2147483701" r:id="rId13"/>
    <p:sldLayoutId id="214748370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262;p32">
            <a:extLst>
              <a:ext uri="{FF2B5EF4-FFF2-40B4-BE49-F238E27FC236}">
                <a16:creationId xmlns:a16="http://schemas.microsoft.com/office/drawing/2014/main" xmlns="" id="{321C6E90-D79E-44AD-857E-7FC035CF8060}"/>
              </a:ext>
            </a:extLst>
          </p:cNvPr>
          <p:cNvPicPr preferRelativeResize="0"/>
          <p:nvPr/>
        </p:nvPicPr>
        <p:blipFill>
          <a:blip r:embed="rId3">
            <a:alphaModFix/>
          </a:blip>
          <a:stretch>
            <a:fillRect/>
          </a:stretch>
        </p:blipFill>
        <p:spPr>
          <a:xfrm>
            <a:off x="318030" y="0"/>
            <a:ext cx="1026825" cy="688408"/>
          </a:xfrm>
          <a:prstGeom prst="rect">
            <a:avLst/>
          </a:prstGeom>
          <a:noFill/>
          <a:ln>
            <a:noFill/>
          </a:ln>
        </p:spPr>
      </p:pic>
      <p:sp>
        <p:nvSpPr>
          <p:cNvPr id="2" name="Google Shape;286;p33">
            <a:extLst>
              <a:ext uri="{FF2B5EF4-FFF2-40B4-BE49-F238E27FC236}">
                <a16:creationId xmlns:a16="http://schemas.microsoft.com/office/drawing/2014/main" xmlns="" id="{000891D5-C661-4541-8717-1D38912BB08E}"/>
              </a:ext>
            </a:extLst>
          </p:cNvPr>
          <p:cNvSpPr/>
          <p:nvPr/>
        </p:nvSpPr>
        <p:spPr>
          <a:xfrm>
            <a:off x="-94846" y="3580013"/>
            <a:ext cx="825752" cy="1257740"/>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0" name="TextBox 9">
            <a:extLst>
              <a:ext uri="{FF2B5EF4-FFF2-40B4-BE49-F238E27FC236}">
                <a16:creationId xmlns:a16="http://schemas.microsoft.com/office/drawing/2014/main" xmlns="" id="{76D007DC-5BA5-4AB6-9FD9-E88A0A3921E4}"/>
              </a:ext>
            </a:extLst>
          </p:cNvPr>
          <p:cNvSpPr txBox="1"/>
          <p:nvPr/>
        </p:nvSpPr>
        <p:spPr>
          <a:xfrm>
            <a:off x="831442" y="554665"/>
            <a:ext cx="6775989" cy="954107"/>
          </a:xfrm>
          <a:prstGeom prst="rect">
            <a:avLst/>
          </a:prstGeom>
          <a:noFill/>
        </p:spPr>
        <p:txBody>
          <a:bodyPr wrap="square">
            <a:spAutoFit/>
          </a:bodyPr>
          <a:lstStyle/>
          <a:p>
            <a:pPr algn="ctr"/>
            <a:r>
              <a:rPr lang="en-US" sz="2800" b="1" i="1" dirty="0" smtClean="0">
                <a:solidFill>
                  <a:srgbClr val="000000"/>
                </a:solidFill>
                <a:effectLst/>
                <a:latin typeface="Times New Roman" pitchFamily="18" charset="0"/>
                <a:ea typeface="Times New Roman" panose="02020603050405020304" pitchFamily="18" charset="0"/>
                <a:cs typeface="Times New Roman" pitchFamily="18" charset="0"/>
              </a:rPr>
              <a:t>KHỞI ĐỘNG: </a:t>
            </a:r>
            <a:r>
              <a:rPr lang="vi-VN" sz="2800" b="1" i="1" dirty="0" smtClean="0">
                <a:solidFill>
                  <a:srgbClr val="000000"/>
                </a:solidFill>
                <a:effectLst/>
                <a:latin typeface="Times New Roman" pitchFamily="18" charset="0"/>
                <a:ea typeface="Times New Roman" panose="02020603050405020304" pitchFamily="18" charset="0"/>
                <a:cs typeface="Times New Roman" pitchFamily="18" charset="0"/>
              </a:rPr>
              <a:t>TRÒ </a:t>
            </a:r>
            <a:r>
              <a:rPr lang="vi-VN" sz="2800" b="1" i="1" dirty="0">
                <a:solidFill>
                  <a:srgbClr val="000000"/>
                </a:solidFill>
                <a:effectLst/>
                <a:latin typeface="Times New Roman" pitchFamily="18" charset="0"/>
                <a:ea typeface="Times New Roman" panose="02020603050405020304" pitchFamily="18" charset="0"/>
                <a:cs typeface="Times New Roman" pitchFamily="18" charset="0"/>
              </a:rPr>
              <a:t>CHƠI: AI NHANH HƠN</a:t>
            </a:r>
            <a:endParaRPr lang="en-US" sz="280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xmlns="" id="{94CBB729-42EC-4DF8-BBDF-263EE0EFA898}"/>
              </a:ext>
            </a:extLst>
          </p:cNvPr>
          <p:cNvSpPr txBox="1"/>
          <p:nvPr/>
        </p:nvSpPr>
        <p:spPr>
          <a:xfrm>
            <a:off x="971552" y="2342072"/>
            <a:ext cx="7634569" cy="1477328"/>
          </a:xfrm>
          <a:prstGeom prst="rect">
            <a:avLst/>
          </a:prstGeom>
          <a:solidFill>
            <a:schemeClr val="accent2"/>
          </a:solidFill>
        </p:spPr>
        <p:txBody>
          <a:bodyPr wrap="square">
            <a:spAutoFit/>
          </a:bodyPr>
          <a:lstStyle/>
          <a:p>
            <a:pPr marL="285750" indent="-285750" algn="just">
              <a:lnSpc>
                <a:spcPct val="150000"/>
              </a:lnSpc>
              <a:buFont typeface="Arial" panose="020B0604020202020204" pitchFamily="34" charset="0"/>
              <a:buChar char="•"/>
            </a:pPr>
            <a:r>
              <a:rPr lang="vi-VN" sz="2000" dirty="0"/>
              <a:t>Thời gian: </a:t>
            </a:r>
            <a:r>
              <a:rPr lang="en-US" sz="2000" dirty="0" smtClean="0"/>
              <a:t>2</a:t>
            </a:r>
            <a:r>
              <a:rPr lang="vi-VN" sz="2000" dirty="0" smtClean="0"/>
              <a:t> </a:t>
            </a:r>
            <a:r>
              <a:rPr lang="vi-VN" sz="2000" dirty="0"/>
              <a:t>phút</a:t>
            </a:r>
          </a:p>
          <a:p>
            <a:pPr marL="285750" indent="-285750" algn="just">
              <a:lnSpc>
                <a:spcPct val="150000"/>
              </a:lnSpc>
              <a:buFont typeface="Arial" panose="020B0604020202020204" pitchFamily="34" charset="0"/>
              <a:buChar char="•"/>
            </a:pPr>
            <a:r>
              <a:rPr lang="vi-VN" sz="2000" dirty="0"/>
              <a:t>Các nhóm</a:t>
            </a:r>
            <a:r>
              <a:rPr lang="en-US" sz="2000" dirty="0"/>
              <a:t> </a:t>
            </a:r>
            <a:r>
              <a:rPr lang="en-US" sz="2000" dirty="0" err="1"/>
              <a:t>hãy</a:t>
            </a:r>
            <a:r>
              <a:rPr lang="en-US" sz="2000" dirty="0"/>
              <a:t> </a:t>
            </a:r>
            <a:r>
              <a:rPr lang="en-US" sz="2000" dirty="0" err="1"/>
              <a:t>tìm</a:t>
            </a:r>
            <a:r>
              <a:rPr lang="en-US" sz="2000" dirty="0"/>
              <a:t> </a:t>
            </a:r>
            <a:r>
              <a:rPr lang="en-US" sz="2000" dirty="0" err="1"/>
              <a:t>những</a:t>
            </a:r>
            <a:r>
              <a:rPr lang="en-US" sz="2000" dirty="0"/>
              <a:t> </a:t>
            </a:r>
            <a:r>
              <a:rPr lang="en-US" sz="2000" dirty="0" err="1"/>
              <a:t>từ</a:t>
            </a:r>
            <a:r>
              <a:rPr lang="en-US" sz="2000" dirty="0"/>
              <a:t> </a:t>
            </a:r>
            <a:r>
              <a:rPr lang="en-US" sz="2000" dirty="0" err="1"/>
              <a:t>được</a:t>
            </a:r>
            <a:r>
              <a:rPr lang="en-US" sz="2000" dirty="0"/>
              <a:t> </a:t>
            </a:r>
            <a:r>
              <a:rPr lang="en-US" sz="2000" dirty="0" err="1"/>
              <a:t>ghép</a:t>
            </a:r>
            <a:r>
              <a:rPr lang="en-US" sz="2000" dirty="0"/>
              <a:t> </a:t>
            </a:r>
            <a:r>
              <a:rPr lang="en-US" sz="2000" dirty="0" err="1"/>
              <a:t>với</a:t>
            </a:r>
            <a:r>
              <a:rPr lang="en-US" sz="2000" dirty="0"/>
              <a:t> </a:t>
            </a:r>
            <a:r>
              <a:rPr lang="en-US" sz="2000" dirty="0" err="1"/>
              <a:t>từ</a:t>
            </a:r>
            <a:r>
              <a:rPr lang="en-US" sz="2000" dirty="0"/>
              <a:t> </a:t>
            </a:r>
            <a:r>
              <a:rPr lang="en-US" sz="2000" b="1" i="1" dirty="0" err="1"/>
              <a:t>mắt</a:t>
            </a:r>
            <a:r>
              <a:rPr lang="en-US" sz="2000" b="1" i="1" dirty="0"/>
              <a:t>, </a:t>
            </a:r>
            <a:r>
              <a:rPr lang="en-US" sz="2000" b="1" i="1" dirty="0" err="1"/>
              <a:t>ăn</a:t>
            </a:r>
            <a:r>
              <a:rPr lang="en-US" sz="2000" b="1" i="1" dirty="0"/>
              <a:t> </a:t>
            </a:r>
            <a:r>
              <a:rPr lang="en-US" sz="2000" dirty="0" err="1"/>
              <a:t>và</a:t>
            </a:r>
            <a:r>
              <a:rPr lang="en-US" sz="2000" dirty="0"/>
              <a:t> </a:t>
            </a:r>
            <a:r>
              <a:rPr lang="en-US" sz="2000" dirty="0" err="1"/>
              <a:t>phải</a:t>
            </a:r>
            <a:r>
              <a:rPr lang="en-US" sz="2000" dirty="0"/>
              <a:t> </a:t>
            </a:r>
            <a:r>
              <a:rPr lang="en-US" sz="2000" dirty="0" err="1"/>
              <a:t>có</a:t>
            </a:r>
            <a:r>
              <a:rPr lang="en-US" sz="2000" dirty="0"/>
              <a:t> </a:t>
            </a:r>
            <a:r>
              <a:rPr lang="en-US" sz="2000" dirty="0" err="1"/>
              <a:t>nghĩa</a:t>
            </a:r>
            <a:r>
              <a:rPr lang="en-US" sz="2000" dirty="0"/>
              <a:t>. </a:t>
            </a:r>
            <a:r>
              <a:rPr lang="vi-VN" sz="2000" dirty="0"/>
              <a:t>Nhóm </a:t>
            </a:r>
            <a:r>
              <a:rPr lang="en-US" sz="2000" dirty="0" err="1"/>
              <a:t>nào</a:t>
            </a:r>
            <a:r>
              <a:rPr lang="en-US" sz="2000" dirty="0"/>
              <a:t> </a:t>
            </a:r>
            <a:r>
              <a:rPr lang="en-US" sz="2000" dirty="0" err="1"/>
              <a:t>tìm</a:t>
            </a:r>
            <a:r>
              <a:rPr lang="en-US" sz="2000" dirty="0"/>
              <a:t> </a:t>
            </a:r>
            <a:r>
              <a:rPr lang="en-US" sz="2000" dirty="0" err="1"/>
              <a:t>được</a:t>
            </a:r>
            <a:r>
              <a:rPr lang="en-US" sz="2000" dirty="0"/>
              <a:t> </a:t>
            </a:r>
            <a:r>
              <a:rPr lang="en-US" sz="2000" dirty="0" err="1"/>
              <a:t>nhiều</a:t>
            </a:r>
            <a:r>
              <a:rPr lang="en-US" sz="2000" dirty="0"/>
              <a:t> </a:t>
            </a:r>
            <a:r>
              <a:rPr lang="en-US" sz="2000" dirty="0" err="1"/>
              <a:t>nhất</a:t>
            </a:r>
            <a:r>
              <a:rPr lang="en-US" sz="2000" dirty="0"/>
              <a:t> </a:t>
            </a:r>
            <a:r>
              <a:rPr lang="en-US" sz="2000" dirty="0" err="1"/>
              <a:t>sẽ</a:t>
            </a:r>
            <a:r>
              <a:rPr lang="en-US" sz="2000" dirty="0"/>
              <a:t> </a:t>
            </a:r>
            <a:r>
              <a:rPr lang="en-US" sz="2000" dirty="0" err="1"/>
              <a:t>chiến</a:t>
            </a:r>
            <a:r>
              <a:rPr lang="en-US" sz="2000" dirty="0"/>
              <a:t> </a:t>
            </a:r>
            <a:r>
              <a:rPr lang="en-US" sz="2000" dirty="0" err="1"/>
              <a:t>thắng</a:t>
            </a:r>
            <a:r>
              <a:rPr lang="en-US" sz="2000" dirty="0"/>
              <a:t>.</a:t>
            </a:r>
          </a:p>
        </p:txBody>
      </p:sp>
      <p:sp>
        <p:nvSpPr>
          <p:cNvPr id="6" name="TextBox 5">
            <a:extLst>
              <a:ext uri="{FF2B5EF4-FFF2-40B4-BE49-F238E27FC236}">
                <a16:creationId xmlns:a16="http://schemas.microsoft.com/office/drawing/2014/main" xmlns="" id="{7B594EC7-3B4E-4CA6-B997-0ED576D36E20}"/>
              </a:ext>
            </a:extLst>
          </p:cNvPr>
          <p:cNvSpPr txBox="1"/>
          <p:nvPr/>
        </p:nvSpPr>
        <p:spPr>
          <a:xfrm>
            <a:off x="2262433" y="1691156"/>
            <a:ext cx="4176074" cy="400110"/>
          </a:xfrm>
          <a:prstGeom prst="rect">
            <a:avLst/>
          </a:prstGeom>
          <a:noFill/>
        </p:spPr>
        <p:txBody>
          <a:bodyPr wrap="square" rtlCol="0">
            <a:spAutoFit/>
          </a:bodyPr>
          <a:lstStyle/>
          <a:p>
            <a:pPr algn="ctr"/>
            <a:r>
              <a:rPr lang="vi-VN" sz="2000" b="1" dirty="0"/>
              <a:t>THẢO LUẬN NHÓM 4</a:t>
            </a:r>
            <a:endParaRPr lang="en-US" sz="2000" b="1" dirty="0"/>
          </a:p>
        </p:txBody>
      </p:sp>
    </p:spTree>
    <p:extLst>
      <p:ext uri="{BB962C8B-B14F-4D97-AF65-F5344CB8AC3E}">
        <p14:creationId xmlns:p14="http://schemas.microsoft.com/office/powerpoint/2010/main" val="24657422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AEAC792-C3FF-4EA9-83E6-E2C8BDFCEFE5}"/>
              </a:ext>
            </a:extLst>
          </p:cNvPr>
          <p:cNvSpPr/>
          <p:nvPr/>
        </p:nvSpPr>
        <p:spPr>
          <a:xfrm>
            <a:off x="484277" y="57395"/>
            <a:ext cx="7943286" cy="120032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just">
              <a:defRPr/>
            </a:pPr>
            <a:r>
              <a:rPr kumimoji="0" lang="vi-VN" sz="2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rPr>
              <a:t>Bài 1/SGK – trang </a:t>
            </a:r>
            <a:r>
              <a:rPr lang="vi-VN" sz="2400" b="1" dirty="0">
                <a:solidFill>
                  <a:srgbClr val="C00000"/>
                </a:solidFill>
                <a:latin typeface="Arial" panose="020B0604020202020204" pitchFamily="34" charset="0"/>
                <a:cs typeface="Arial" panose="020B0604020202020204" pitchFamily="34" charset="0"/>
              </a:rPr>
              <a:t>59</a:t>
            </a:r>
            <a:r>
              <a:rPr kumimoji="0" lang="vi-VN" sz="2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rPr>
              <a:t>: Xác định nghĩa từ chân, chạy trong mỗi trường hợp</a:t>
            </a:r>
          </a:p>
          <a:p>
            <a:pPr lvl="0" algn="just">
              <a:defRPr/>
            </a:pPr>
            <a:endParaRPr kumimoji="0" lang="en-US" sz="240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endParaRPr>
          </a:p>
        </p:txBody>
      </p:sp>
      <p:sp>
        <p:nvSpPr>
          <p:cNvPr id="5" name="TextBox 4">
            <a:extLst>
              <a:ext uri="{FF2B5EF4-FFF2-40B4-BE49-F238E27FC236}">
                <a16:creationId xmlns:a16="http://schemas.microsoft.com/office/drawing/2014/main" xmlns="" id="{ACE43254-251A-4A5F-AA67-4409378D039B}"/>
              </a:ext>
            </a:extLst>
          </p:cNvPr>
          <p:cNvSpPr txBox="1"/>
          <p:nvPr/>
        </p:nvSpPr>
        <p:spPr>
          <a:xfrm>
            <a:off x="975770" y="2991727"/>
            <a:ext cx="7451793" cy="1754326"/>
          </a:xfrm>
          <a:prstGeom prst="rect">
            <a:avLst/>
          </a:prstGeom>
          <a:noFill/>
          <a:ln>
            <a:solidFill>
              <a:schemeClr val="tx1"/>
            </a:solidFill>
          </a:ln>
        </p:spPr>
        <p:txBody>
          <a:bodyPr wrap="square">
            <a:spAutoFit/>
          </a:bodyPr>
          <a:lstStyle/>
          <a:p>
            <a:r>
              <a:rPr lang="nl-NL" sz="1800" dirty="0"/>
              <a:t>a, </a:t>
            </a:r>
            <a:r>
              <a:rPr lang="en-US" sz="1800" dirty="0" err="1"/>
              <a:t>Từ</a:t>
            </a:r>
            <a:r>
              <a:rPr lang="en-US" sz="1800" dirty="0"/>
              <a:t> </a:t>
            </a:r>
            <a:r>
              <a:rPr lang="vi-VN" sz="1800" dirty="0"/>
              <a:t>chạy</a:t>
            </a:r>
            <a:r>
              <a:rPr lang="en-US" sz="1800" dirty="0"/>
              <a:t> </a:t>
            </a:r>
            <a:r>
              <a:rPr lang="en-US" sz="1800" dirty="0" err="1"/>
              <a:t>chỉ</a:t>
            </a:r>
            <a:r>
              <a:rPr lang="en-US" sz="1800" dirty="0"/>
              <a:t> </a:t>
            </a:r>
            <a:r>
              <a:rPr lang="vi-VN" sz="1800" dirty="0"/>
              <a:t>hoạt động di chuyển thân thể của con người hay động vật bằng những bước nhanh, mạnh liên tiếp.</a:t>
            </a:r>
          </a:p>
          <a:p>
            <a:r>
              <a:rPr lang="en-US" sz="1800" dirty="0"/>
              <a:t>b, </a:t>
            </a:r>
            <a:r>
              <a:rPr lang="en-US" sz="1800" dirty="0" err="1"/>
              <a:t>Từ</a:t>
            </a:r>
            <a:r>
              <a:rPr lang="en-US" sz="1800" dirty="0"/>
              <a:t> </a:t>
            </a:r>
            <a:r>
              <a:rPr lang="vi-VN" sz="1800" dirty="0"/>
              <a:t>chạy</a:t>
            </a:r>
            <a:r>
              <a:rPr lang="en-US" sz="1800" dirty="0"/>
              <a:t> </a:t>
            </a:r>
            <a:r>
              <a:rPr lang="en-US" sz="1800" dirty="0" err="1"/>
              <a:t>chỉ</a:t>
            </a:r>
            <a:r>
              <a:rPr lang="en-US" sz="1800" dirty="0"/>
              <a:t> </a:t>
            </a:r>
            <a:r>
              <a:rPr lang="vi-VN" sz="1800" dirty="0"/>
              <a:t>sự di chuyển của một số loại phương tiện giao thông trên bền mặt.</a:t>
            </a:r>
          </a:p>
          <a:p>
            <a:r>
              <a:rPr lang="en-US" sz="1800" dirty="0"/>
              <a:t>c, </a:t>
            </a:r>
            <a:r>
              <a:rPr lang="en-US" sz="1800" dirty="0" err="1"/>
              <a:t>Từ</a:t>
            </a:r>
            <a:r>
              <a:rPr lang="en-US" sz="1800" dirty="0"/>
              <a:t> </a:t>
            </a:r>
            <a:r>
              <a:rPr lang="vi-VN" sz="1800" dirty="0"/>
              <a:t>chạy</a:t>
            </a:r>
            <a:r>
              <a:rPr lang="en-US" sz="1800" dirty="0"/>
              <a:t> </a:t>
            </a:r>
            <a:r>
              <a:rPr lang="en-US" sz="1800" dirty="0" err="1"/>
              <a:t>chỉ</a:t>
            </a:r>
            <a:r>
              <a:rPr lang="en-US" sz="1800" dirty="0"/>
              <a:t> </a:t>
            </a:r>
            <a:r>
              <a:rPr lang="vi-VN" sz="1800" dirty="0"/>
              <a:t>hoạt động khẩn trương tìm kiếm cái cần có.</a:t>
            </a:r>
          </a:p>
          <a:p>
            <a:r>
              <a:rPr lang="vi-VN" sz="1800" dirty="0"/>
              <a:t>d, chỉ trạng thái chảy ra thành dải dài.</a:t>
            </a:r>
            <a:endParaRPr lang="en-US" sz="1800" dirty="0"/>
          </a:p>
        </p:txBody>
      </p:sp>
      <p:sp>
        <p:nvSpPr>
          <p:cNvPr id="6" name="TextBox 5">
            <a:extLst>
              <a:ext uri="{FF2B5EF4-FFF2-40B4-BE49-F238E27FC236}">
                <a16:creationId xmlns:a16="http://schemas.microsoft.com/office/drawing/2014/main" xmlns="" id="{DE01A7E2-DD6A-4C84-884A-6A9AEA58C259}"/>
              </a:ext>
            </a:extLst>
          </p:cNvPr>
          <p:cNvSpPr txBox="1"/>
          <p:nvPr/>
        </p:nvSpPr>
        <p:spPr>
          <a:xfrm>
            <a:off x="975770" y="1074954"/>
            <a:ext cx="7430053" cy="1508105"/>
          </a:xfrm>
          <a:prstGeom prst="rect">
            <a:avLst/>
          </a:prstGeom>
          <a:noFill/>
          <a:ln>
            <a:solidFill>
              <a:schemeClr val="tx1"/>
            </a:solidFill>
          </a:ln>
        </p:spPr>
        <p:txBody>
          <a:bodyPr wrap="square">
            <a:spAutoFit/>
          </a:bodyPr>
          <a:lstStyle/>
          <a:p>
            <a:r>
              <a:rPr lang="vi-VN" sz="1800" b="1" dirty="0"/>
              <a:t>Chạy:</a:t>
            </a:r>
            <a:endParaRPr lang="vi-VN" sz="1800" dirty="0"/>
          </a:p>
          <a:p>
            <a:r>
              <a:rPr lang="vi-VN" sz="1800" dirty="0"/>
              <a:t>a, Thằng Khìn </a:t>
            </a:r>
            <a:r>
              <a:rPr lang="vi-VN" sz="1800" b="1" dirty="0"/>
              <a:t>chạy</a:t>
            </a:r>
            <a:r>
              <a:rPr lang="vi-VN" sz="1800" dirty="0"/>
              <a:t> lon ton quanh sân...( Cao Duy Sơn)</a:t>
            </a:r>
          </a:p>
          <a:p>
            <a:r>
              <a:rPr lang="vi-VN" sz="1800" dirty="0"/>
              <a:t>b. Xe </a:t>
            </a:r>
            <a:r>
              <a:rPr lang="vi-VN" sz="1800" b="1" dirty="0"/>
              <a:t>chạy</a:t>
            </a:r>
            <a:r>
              <a:rPr lang="vi-VN" sz="1800" dirty="0"/>
              <a:t> chậm chậm ( Nguyên Hồng)</a:t>
            </a:r>
          </a:p>
          <a:p>
            <a:r>
              <a:rPr lang="vi-VN" sz="1800" dirty="0"/>
              <a:t>c. Vào Thanh Hóa đi tao </a:t>
            </a:r>
            <a:r>
              <a:rPr lang="vi-VN" sz="1800" b="1" dirty="0"/>
              <a:t>chạy</a:t>
            </a:r>
            <a:r>
              <a:rPr lang="vi-VN" sz="1800" dirty="0"/>
              <a:t> cho tiền tàu ( Nguyên Hồng)</a:t>
            </a:r>
          </a:p>
          <a:p>
            <a:r>
              <a:rPr lang="vi-VN" sz="1800" dirty="0"/>
              <a:t>d. Bãi cát trắng phau, </a:t>
            </a:r>
            <a:r>
              <a:rPr lang="vi-VN" sz="1800" b="1" dirty="0"/>
              <a:t>chạy</a:t>
            </a:r>
            <a:r>
              <a:rPr lang="vi-VN" sz="1800" dirty="0"/>
              <a:t> dài hàng mấy nghìn thức ( Mộng Tuyết</a:t>
            </a:r>
            <a:r>
              <a:rPr lang="vi-VN" sz="2000" dirty="0"/>
              <a:t>)</a:t>
            </a:r>
          </a:p>
        </p:txBody>
      </p:sp>
    </p:spTree>
    <p:extLst>
      <p:ext uri="{BB962C8B-B14F-4D97-AF65-F5344CB8AC3E}">
        <p14:creationId xmlns:p14="http://schemas.microsoft.com/office/powerpoint/2010/main" val="261984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6;p33">
            <a:extLst>
              <a:ext uri="{FF2B5EF4-FFF2-40B4-BE49-F238E27FC236}">
                <a16:creationId xmlns:a16="http://schemas.microsoft.com/office/drawing/2014/main" xmlns="" id="{2735EEEF-6B66-4437-80E8-92DE8D001C47}"/>
              </a:ext>
            </a:extLst>
          </p:cNvPr>
          <p:cNvSpPr/>
          <p:nvPr/>
        </p:nvSpPr>
        <p:spPr>
          <a:xfrm>
            <a:off x="-215558" y="4049834"/>
            <a:ext cx="825752" cy="1257740"/>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pic>
        <p:nvPicPr>
          <p:cNvPr id="15" name="Picture 4">
            <a:extLst>
              <a:ext uri="{FF2B5EF4-FFF2-40B4-BE49-F238E27FC236}">
                <a16:creationId xmlns:a16="http://schemas.microsoft.com/office/drawing/2014/main" xmlns="" id="{0AFF6D4A-8190-45AF-8758-204C2301BC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16734" y="1169355"/>
            <a:ext cx="8071055" cy="1092216"/>
          </a:xfrm>
          <a:prstGeom prst="rect">
            <a:avLst/>
          </a:prstGeom>
        </p:spPr>
      </p:pic>
      <p:sp>
        <p:nvSpPr>
          <p:cNvPr id="16" name="TextBox 15">
            <a:extLst>
              <a:ext uri="{FF2B5EF4-FFF2-40B4-BE49-F238E27FC236}">
                <a16:creationId xmlns:a16="http://schemas.microsoft.com/office/drawing/2014/main" xmlns="" id="{F0CF5B4D-BDFF-44CF-9099-0ECF7599960C}"/>
              </a:ext>
            </a:extLst>
          </p:cNvPr>
          <p:cNvSpPr txBox="1"/>
          <p:nvPr/>
        </p:nvSpPr>
        <p:spPr>
          <a:xfrm>
            <a:off x="610194" y="1299964"/>
            <a:ext cx="7336773" cy="461665"/>
          </a:xfrm>
          <a:prstGeom prst="rect">
            <a:avLst/>
          </a:prstGeom>
          <a:noFill/>
        </p:spPr>
        <p:txBody>
          <a:bodyPr wrap="square">
            <a:spAutoFit/>
          </a:bodyPr>
          <a:lstStyle/>
          <a:p>
            <a:pPr algn="just"/>
            <a:r>
              <a:rPr lang="vi-VN" altLang="en-US" sz="2400" b="1" dirty="0">
                <a:latin typeface="+mn-lt"/>
                <a:cs typeface="Arial" panose="020B0604020202020204" pitchFamily="34" charset="0"/>
              </a:rPr>
              <a:t>a. Chân: </a:t>
            </a:r>
            <a:r>
              <a:rPr lang="vi-VN" altLang="en-US" sz="2400" dirty="0">
                <a:latin typeface="+mn-lt"/>
                <a:cs typeface="Arial" panose="020B0604020202020204" pitchFamily="34" charset="0"/>
              </a:rPr>
              <a:t>chân bàn, chân ghế, chân núi, chân sóng</a:t>
            </a:r>
            <a:endParaRPr lang="en-US" sz="2400" dirty="0">
              <a:latin typeface="+mn-lt"/>
            </a:endParaRPr>
          </a:p>
        </p:txBody>
      </p:sp>
      <p:pic>
        <p:nvPicPr>
          <p:cNvPr id="12" name="Google Shape;262;p32">
            <a:extLst>
              <a:ext uri="{FF2B5EF4-FFF2-40B4-BE49-F238E27FC236}">
                <a16:creationId xmlns:a16="http://schemas.microsoft.com/office/drawing/2014/main" xmlns="" id="{5FA99CB5-255B-4358-BCAB-7ADF42A00A0C}"/>
              </a:ext>
            </a:extLst>
          </p:cNvPr>
          <p:cNvPicPr preferRelativeResize="0"/>
          <p:nvPr/>
        </p:nvPicPr>
        <p:blipFill>
          <a:blip r:embed="rId5">
            <a:alphaModFix/>
          </a:blip>
          <a:stretch>
            <a:fillRect/>
          </a:stretch>
        </p:blipFill>
        <p:spPr>
          <a:xfrm>
            <a:off x="318030" y="0"/>
            <a:ext cx="1026825" cy="688408"/>
          </a:xfrm>
          <a:prstGeom prst="rect">
            <a:avLst/>
          </a:prstGeom>
          <a:noFill/>
          <a:ln>
            <a:noFill/>
          </a:ln>
        </p:spPr>
      </p:pic>
      <p:pic>
        <p:nvPicPr>
          <p:cNvPr id="14" name="Picture 4">
            <a:extLst>
              <a:ext uri="{FF2B5EF4-FFF2-40B4-BE49-F238E27FC236}">
                <a16:creationId xmlns:a16="http://schemas.microsoft.com/office/drawing/2014/main" xmlns="" id="{6D5A144F-78EE-4E5D-95CE-8ACA906BAE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77015" y="2571750"/>
            <a:ext cx="7869457" cy="978142"/>
          </a:xfrm>
          <a:prstGeom prst="rect">
            <a:avLst/>
          </a:prstGeom>
        </p:spPr>
      </p:pic>
      <p:sp>
        <p:nvSpPr>
          <p:cNvPr id="20" name="TextBox 19">
            <a:extLst>
              <a:ext uri="{FF2B5EF4-FFF2-40B4-BE49-F238E27FC236}">
                <a16:creationId xmlns:a16="http://schemas.microsoft.com/office/drawing/2014/main" xmlns="" id="{24C7ABCE-0D2A-4A03-83AC-2E4D41125E2D}"/>
              </a:ext>
            </a:extLst>
          </p:cNvPr>
          <p:cNvSpPr txBox="1"/>
          <p:nvPr/>
        </p:nvSpPr>
        <p:spPr>
          <a:xfrm>
            <a:off x="610194" y="2761530"/>
            <a:ext cx="7311482" cy="461665"/>
          </a:xfrm>
          <a:prstGeom prst="rect">
            <a:avLst/>
          </a:prstGeom>
          <a:noFill/>
        </p:spPr>
        <p:txBody>
          <a:bodyPr wrap="square">
            <a:spAutoFit/>
          </a:bodyPr>
          <a:lstStyle/>
          <a:p>
            <a:pPr lvl="0"/>
            <a:r>
              <a:rPr lang="vi-VN" sz="2400" b="1" dirty="0"/>
              <a:t>b. Mắt: </a:t>
            </a:r>
            <a:r>
              <a:rPr lang="vi-VN" sz="2400" dirty="0"/>
              <a:t>mắt tre, mắt nứa, mắt na, mắt lưới...</a:t>
            </a:r>
            <a:endParaRPr lang="en-US" sz="2400" dirty="0"/>
          </a:p>
        </p:txBody>
      </p:sp>
      <p:sp>
        <p:nvSpPr>
          <p:cNvPr id="11" name="Rectangle 10">
            <a:extLst>
              <a:ext uri="{FF2B5EF4-FFF2-40B4-BE49-F238E27FC236}">
                <a16:creationId xmlns:a16="http://schemas.microsoft.com/office/drawing/2014/main" xmlns="" id="{B10DCA11-4A4A-4D05-BBDE-EF66D227F6C8}"/>
              </a:ext>
            </a:extLst>
          </p:cNvPr>
          <p:cNvSpPr/>
          <p:nvPr/>
        </p:nvSpPr>
        <p:spPr>
          <a:xfrm>
            <a:off x="136385" y="35578"/>
            <a:ext cx="7810582"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kumimoji="0" lang="vi-VN" sz="200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rPr>
              <a:t>Bài 2/SGK – trang </a:t>
            </a:r>
            <a:r>
              <a:rPr lang="vi-VN" sz="2000" dirty="0">
                <a:solidFill>
                  <a:srgbClr val="C00000"/>
                </a:solidFill>
                <a:latin typeface="Arial" panose="020B0604020202020204" pitchFamily="34" charset="0"/>
                <a:cs typeface="Arial" panose="020B0604020202020204" pitchFamily="34" charset="0"/>
              </a:rPr>
              <a:t>59</a:t>
            </a:r>
            <a:r>
              <a:rPr kumimoji="0" lang="vi-VN" sz="200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rPr>
              <a:t>:</a:t>
            </a:r>
            <a:r>
              <a:rPr lang="vi-VN" sz="2000" dirty="0"/>
              <a:t> Tìm hiểu ba từ chỉ bộ phận cơ thể người và kể ra một số ví dụ về sự chuyển  nghĩa của chúng ( sang nghĩa chỉ bộ phận của vật)</a:t>
            </a:r>
          </a:p>
        </p:txBody>
      </p:sp>
      <p:pic>
        <p:nvPicPr>
          <p:cNvPr id="13" name="Picture 4">
            <a:extLst>
              <a:ext uri="{FF2B5EF4-FFF2-40B4-BE49-F238E27FC236}">
                <a16:creationId xmlns:a16="http://schemas.microsoft.com/office/drawing/2014/main" xmlns="" id="{4A921599-B89D-4E8C-B4FA-9519281D34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04230" y="3687001"/>
            <a:ext cx="7869457" cy="978142"/>
          </a:xfrm>
          <a:prstGeom prst="rect">
            <a:avLst/>
          </a:prstGeom>
        </p:spPr>
      </p:pic>
      <p:sp>
        <p:nvSpPr>
          <p:cNvPr id="18" name="TextBox 17">
            <a:extLst>
              <a:ext uri="{FF2B5EF4-FFF2-40B4-BE49-F238E27FC236}">
                <a16:creationId xmlns:a16="http://schemas.microsoft.com/office/drawing/2014/main" xmlns="" id="{32483DBE-D8DD-41FF-8F05-642CAC2CF4CB}"/>
              </a:ext>
            </a:extLst>
          </p:cNvPr>
          <p:cNvSpPr txBox="1"/>
          <p:nvPr/>
        </p:nvSpPr>
        <p:spPr>
          <a:xfrm>
            <a:off x="976307" y="3945239"/>
            <a:ext cx="7311482" cy="461665"/>
          </a:xfrm>
          <a:prstGeom prst="rect">
            <a:avLst/>
          </a:prstGeom>
          <a:noFill/>
        </p:spPr>
        <p:txBody>
          <a:bodyPr wrap="square">
            <a:spAutoFit/>
          </a:bodyPr>
          <a:lstStyle/>
          <a:p>
            <a:pPr lvl="0"/>
            <a:r>
              <a:rPr lang="vi-VN" sz="2400" b="1" dirty="0"/>
              <a:t>c. </a:t>
            </a:r>
            <a:r>
              <a:rPr lang="en-US" sz="2400" b="1" dirty="0" err="1"/>
              <a:t>cổ</a:t>
            </a:r>
            <a:r>
              <a:rPr lang="en-US" sz="2400" b="1" dirty="0"/>
              <a:t>: </a:t>
            </a:r>
            <a:r>
              <a:rPr lang="en-US" sz="2400" dirty="0" err="1"/>
              <a:t>cổ</a:t>
            </a:r>
            <a:r>
              <a:rPr lang="en-US" sz="2400" dirty="0"/>
              <a:t> chai, </a:t>
            </a:r>
            <a:r>
              <a:rPr lang="en-US" sz="2400" dirty="0" err="1"/>
              <a:t>cổ</a:t>
            </a:r>
            <a:r>
              <a:rPr lang="en-US" sz="2400" dirty="0"/>
              <a:t> </a:t>
            </a:r>
            <a:r>
              <a:rPr lang="en-US" sz="2400" dirty="0" err="1"/>
              <a:t>lọ</a:t>
            </a:r>
            <a:r>
              <a:rPr lang="en-US" sz="2400" dirty="0"/>
              <a:t>, </a:t>
            </a:r>
            <a:r>
              <a:rPr lang="en-US" sz="2400" dirty="0" err="1"/>
              <a:t>cổ</a:t>
            </a:r>
            <a:r>
              <a:rPr lang="en-US" sz="2400" dirty="0"/>
              <a:t> </a:t>
            </a:r>
            <a:r>
              <a:rPr lang="en-US" sz="2400" dirty="0" err="1"/>
              <a:t>áo</a:t>
            </a:r>
            <a:endParaRPr lang="en-US" sz="2400" dirty="0"/>
          </a:p>
        </p:txBody>
      </p:sp>
    </p:spTree>
    <p:extLst>
      <p:ext uri="{BB962C8B-B14F-4D97-AF65-F5344CB8AC3E}">
        <p14:creationId xmlns:p14="http://schemas.microsoft.com/office/powerpoint/2010/main" val="30823087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11"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0E71819-52F6-424B-8206-A83B491D0D6F}"/>
              </a:ext>
            </a:extLst>
          </p:cNvPr>
          <p:cNvSpPr/>
          <p:nvPr/>
        </p:nvSpPr>
        <p:spPr>
          <a:xfrm>
            <a:off x="318030" y="137805"/>
            <a:ext cx="7313984" cy="73866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just">
              <a:defRPr/>
            </a:pPr>
            <a:r>
              <a:rPr kumimoji="0" lang="vi-VN" sz="22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rPr>
              <a:t>Bài 3/SGK – trang 68: </a:t>
            </a:r>
            <a:r>
              <a:rPr lang="vi-VN" sz="2000" b="1" dirty="0"/>
              <a:t> Tìm từ đa nghĩa, từ đồng âm trong những câu dưới đây:</a:t>
            </a:r>
            <a:endParaRPr kumimoji="0" lang="en-US" sz="220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endParaRPr>
          </a:p>
        </p:txBody>
      </p:sp>
      <p:sp>
        <p:nvSpPr>
          <p:cNvPr id="5" name="Rectangle 4">
            <a:extLst>
              <a:ext uri="{FF2B5EF4-FFF2-40B4-BE49-F238E27FC236}">
                <a16:creationId xmlns:a16="http://schemas.microsoft.com/office/drawing/2014/main" xmlns="" id="{5A330AE5-5DBD-4662-9E98-A709945D58D3}"/>
              </a:ext>
            </a:extLst>
          </p:cNvPr>
          <p:cNvSpPr/>
          <p:nvPr/>
        </p:nvSpPr>
        <p:spPr>
          <a:xfrm>
            <a:off x="540327" y="1620982"/>
            <a:ext cx="3059083" cy="1363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0000"/>
                </a:solidFill>
              </a:rPr>
              <a:t>Nhóm 1, 3: </a:t>
            </a:r>
          </a:p>
          <a:p>
            <a:pPr algn="ctr"/>
            <a:r>
              <a:rPr lang="vi-VN" sz="2800" dirty="0">
                <a:solidFill>
                  <a:srgbClr val="000000"/>
                </a:solidFill>
              </a:rPr>
              <a:t>Thảo luận ý a</a:t>
            </a:r>
            <a:endParaRPr lang="en-US" sz="2800" dirty="0">
              <a:solidFill>
                <a:srgbClr val="000000"/>
              </a:solidFill>
            </a:endParaRPr>
          </a:p>
        </p:txBody>
      </p:sp>
      <p:sp>
        <p:nvSpPr>
          <p:cNvPr id="6" name="Rectangle 5">
            <a:extLst>
              <a:ext uri="{FF2B5EF4-FFF2-40B4-BE49-F238E27FC236}">
                <a16:creationId xmlns:a16="http://schemas.microsoft.com/office/drawing/2014/main" xmlns="" id="{E4A22039-772B-4948-8AC6-B86D8EDEC64B}"/>
              </a:ext>
            </a:extLst>
          </p:cNvPr>
          <p:cNvSpPr/>
          <p:nvPr/>
        </p:nvSpPr>
        <p:spPr>
          <a:xfrm>
            <a:off x="4649585" y="1620982"/>
            <a:ext cx="3496887" cy="1363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0000"/>
                </a:solidFill>
              </a:rPr>
              <a:t>Nhóm 2, 4: </a:t>
            </a:r>
          </a:p>
          <a:p>
            <a:pPr algn="ctr"/>
            <a:r>
              <a:rPr lang="vi-VN" sz="2800" dirty="0">
                <a:solidFill>
                  <a:srgbClr val="000000"/>
                </a:solidFill>
              </a:rPr>
              <a:t>Thảo luận ý b</a:t>
            </a:r>
            <a:endParaRPr lang="en-US" sz="2800" dirty="0">
              <a:solidFill>
                <a:srgbClr val="000000"/>
              </a:solidFill>
            </a:endParaRPr>
          </a:p>
        </p:txBody>
      </p:sp>
    </p:spTree>
    <p:extLst>
      <p:ext uri="{BB962C8B-B14F-4D97-AF65-F5344CB8AC3E}">
        <p14:creationId xmlns:p14="http://schemas.microsoft.com/office/powerpoint/2010/main" val="384326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62;p32">
            <a:extLst>
              <a:ext uri="{FF2B5EF4-FFF2-40B4-BE49-F238E27FC236}">
                <a16:creationId xmlns:a16="http://schemas.microsoft.com/office/drawing/2014/main" xmlns="" id="{CD25C4D7-6A31-47D3-9526-CDA91EA63D9C}"/>
              </a:ext>
            </a:extLst>
          </p:cNvPr>
          <p:cNvPicPr preferRelativeResize="0"/>
          <p:nvPr/>
        </p:nvPicPr>
        <p:blipFill>
          <a:blip r:embed="rId2">
            <a:alphaModFix/>
          </a:blip>
          <a:stretch>
            <a:fillRect/>
          </a:stretch>
        </p:blipFill>
        <p:spPr>
          <a:xfrm>
            <a:off x="318030" y="0"/>
            <a:ext cx="1026825" cy="688408"/>
          </a:xfrm>
          <a:prstGeom prst="rect">
            <a:avLst/>
          </a:prstGeom>
          <a:noFill/>
          <a:ln>
            <a:noFill/>
          </a:ln>
        </p:spPr>
      </p:pic>
      <p:sp>
        <p:nvSpPr>
          <p:cNvPr id="7" name="Rectangle 6">
            <a:extLst>
              <a:ext uri="{FF2B5EF4-FFF2-40B4-BE49-F238E27FC236}">
                <a16:creationId xmlns:a16="http://schemas.microsoft.com/office/drawing/2014/main" xmlns="" id="{0FF2295A-EB36-4681-8B34-83EF0EA1F3F7}"/>
              </a:ext>
            </a:extLst>
          </p:cNvPr>
          <p:cNvSpPr/>
          <p:nvPr/>
        </p:nvSpPr>
        <p:spPr>
          <a:xfrm>
            <a:off x="318030" y="137805"/>
            <a:ext cx="7313984" cy="73866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just">
              <a:defRPr/>
            </a:pPr>
            <a:r>
              <a:rPr kumimoji="0" lang="vi-VN" sz="22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rPr>
              <a:t>Bài 3/SGK – trang 68: </a:t>
            </a:r>
            <a:r>
              <a:rPr lang="vi-VN" sz="2000" b="1" dirty="0"/>
              <a:t> Tìm từ đa nghĩa, từ đồng âm trong những câu dưới đây:</a:t>
            </a:r>
            <a:endParaRPr kumimoji="0" lang="en-US" sz="220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endParaRPr>
          </a:p>
        </p:txBody>
      </p:sp>
      <p:sp>
        <p:nvSpPr>
          <p:cNvPr id="10" name="TextBox 9">
            <a:extLst>
              <a:ext uri="{FF2B5EF4-FFF2-40B4-BE49-F238E27FC236}">
                <a16:creationId xmlns:a16="http://schemas.microsoft.com/office/drawing/2014/main" xmlns="" id="{E4DD30FF-53BB-460D-A496-C1690984598E}"/>
              </a:ext>
            </a:extLst>
          </p:cNvPr>
          <p:cNvSpPr txBox="1"/>
          <p:nvPr/>
        </p:nvSpPr>
        <p:spPr>
          <a:xfrm>
            <a:off x="542452" y="876469"/>
            <a:ext cx="7407112" cy="1754326"/>
          </a:xfrm>
          <a:prstGeom prst="rect">
            <a:avLst/>
          </a:prstGeom>
          <a:noFill/>
          <a:ln>
            <a:solidFill>
              <a:schemeClr val="tx1"/>
            </a:solidFill>
          </a:ln>
        </p:spPr>
        <p:txBody>
          <a:bodyPr wrap="square">
            <a:spAutoFit/>
          </a:bodyPr>
          <a:lstStyle/>
          <a:p>
            <a:r>
              <a:rPr lang="vi-VN" sz="1800" b="1" dirty="0"/>
              <a:t>a. Chín:</a:t>
            </a:r>
          </a:p>
          <a:p>
            <a:pPr algn="ctr"/>
            <a:r>
              <a:rPr lang="vi-VN" sz="1800" dirty="0"/>
              <a:t>Quýt nhà ai chín đỏ cây</a:t>
            </a:r>
          </a:p>
          <a:p>
            <a:pPr algn="ctr"/>
            <a:r>
              <a:rPr lang="vi-VN" sz="1800" dirty="0"/>
              <a:t>Hỡi em đi học hây hây má tròn</a:t>
            </a:r>
          </a:p>
          <a:p>
            <a:pPr algn="ctr"/>
            <a:r>
              <a:rPr lang="vi-VN" sz="1800" dirty="0"/>
              <a:t>( Tố Hữu)</a:t>
            </a:r>
          </a:p>
          <a:p>
            <a:pPr algn="ctr"/>
            <a:r>
              <a:rPr lang="vi-VN" sz="1800" dirty="0"/>
              <a:t> Một nghề cho chín còn hơn chín nghề</a:t>
            </a:r>
          </a:p>
          <a:p>
            <a:pPr algn="ctr"/>
            <a:r>
              <a:rPr lang="vi-VN" sz="1800" dirty="0"/>
              <a:t>( Tục ngữ)</a:t>
            </a:r>
          </a:p>
        </p:txBody>
      </p:sp>
      <p:sp>
        <p:nvSpPr>
          <p:cNvPr id="11" name="TextBox 10">
            <a:extLst>
              <a:ext uri="{FF2B5EF4-FFF2-40B4-BE49-F238E27FC236}">
                <a16:creationId xmlns:a16="http://schemas.microsoft.com/office/drawing/2014/main" xmlns="" id="{C2325E4D-531F-41D4-BC59-B530F68E5663}"/>
              </a:ext>
            </a:extLst>
          </p:cNvPr>
          <p:cNvSpPr txBox="1"/>
          <p:nvPr/>
        </p:nvSpPr>
        <p:spPr>
          <a:xfrm>
            <a:off x="831442" y="2887166"/>
            <a:ext cx="7698773" cy="2118529"/>
          </a:xfrm>
          <a:prstGeom prst="rect">
            <a:avLst/>
          </a:prstGeom>
          <a:noFill/>
          <a:ln>
            <a:solidFill>
              <a:schemeClr val="tx1"/>
            </a:solidFill>
          </a:ln>
        </p:spPr>
        <p:txBody>
          <a:bodyPr wrap="square">
            <a:spAutoFit/>
          </a:bodyPr>
          <a:lstStyle/>
          <a:p>
            <a:pPr marL="342900" lvl="0" indent="-342900" algn="just">
              <a:lnSpc>
                <a:spcPct val="150000"/>
              </a:lnSpc>
              <a:buFont typeface="Symbol" panose="05050102010706020507" pitchFamily="18" charset="2"/>
              <a:buChar char=""/>
            </a:pPr>
            <a:r>
              <a:rPr lang="vi-VN" sz="1800" dirty="0">
                <a:effectLst/>
                <a:latin typeface="Arial" panose="020B0604020202020204" pitchFamily="34" charset="0"/>
                <a:ea typeface="Times New Roman" panose="02020603050405020304" pitchFamily="18" charset="0"/>
                <a:cs typeface="Arial" panose="020B0604020202020204" pitchFamily="34" charset="0"/>
              </a:rPr>
              <a:t>Từ đa nghĩa: </a:t>
            </a:r>
            <a:r>
              <a:rPr lang="vi-VN" sz="1800" b="1" dirty="0">
                <a:effectLst/>
                <a:latin typeface="Arial" panose="020B0604020202020204" pitchFamily="34" charset="0"/>
                <a:ea typeface="Times New Roman" panose="02020603050405020304" pitchFamily="18" charset="0"/>
                <a:cs typeface="Arial" panose="020B0604020202020204" pitchFamily="34" charset="0"/>
              </a:rPr>
              <a:t>chín</a:t>
            </a:r>
            <a:r>
              <a:rPr lang="vi-VN" sz="1800" dirty="0">
                <a:effectLst/>
                <a:latin typeface="Arial" panose="020B0604020202020204" pitchFamily="34" charset="0"/>
                <a:ea typeface="Times New Roman" panose="02020603050405020304" pitchFamily="18" charset="0"/>
                <a:cs typeface="Arial" panose="020B0604020202020204" pitchFamily="34" charset="0"/>
              </a:rPr>
              <a:t> (đỏ cây) chỉ giai đoạn phát triển đẩy đủ nhất, thường có màu đỏ hoặc màu vàng và có hương thơm; </a:t>
            </a:r>
            <a:r>
              <a:rPr lang="vi-VN" sz="1800" b="1" dirty="0">
                <a:effectLst/>
                <a:latin typeface="Arial" panose="020B0604020202020204" pitchFamily="34" charset="0"/>
                <a:ea typeface="Times New Roman" panose="02020603050405020304" pitchFamily="18" charset="0"/>
                <a:cs typeface="Arial" panose="020B0604020202020204" pitchFamily="34" charset="0"/>
              </a:rPr>
              <a:t>chín </a:t>
            </a:r>
            <a:r>
              <a:rPr lang="vi-VN" sz="1800" dirty="0">
                <a:effectLst/>
                <a:latin typeface="Arial" panose="020B0604020202020204" pitchFamily="34" charset="0"/>
                <a:ea typeface="Times New Roman" panose="02020603050405020304" pitchFamily="18" charset="0"/>
                <a:cs typeface="Arial" panose="020B0604020202020204" pitchFamily="34" charset="0"/>
              </a:rPr>
              <a:t>chỉ sự thành thạo, tinh thông nghề nghiệ (một nghề cho chín)</a:t>
            </a:r>
          </a:p>
          <a:p>
            <a:pPr marL="342900" lvl="0" indent="-342900" algn="just">
              <a:lnSpc>
                <a:spcPct val="150000"/>
              </a:lnSpc>
              <a:buFont typeface="Symbol" panose="05050102010706020507" pitchFamily="18" charset="2"/>
              <a:buChar char=""/>
            </a:pPr>
            <a:r>
              <a:rPr lang="vi-VN" sz="1800" dirty="0">
                <a:latin typeface="Arial" panose="020B0604020202020204" pitchFamily="34" charset="0"/>
                <a:ea typeface="Times New Roman" panose="02020603050405020304" pitchFamily="18" charset="0"/>
                <a:cs typeface="Arial" panose="020B0604020202020204" pitchFamily="34" charset="0"/>
              </a:rPr>
              <a:t>Từ đồng âm: chín là tính từ với nghĩa thành thạo, tinh thông đồng âm với chín là số từ.</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1324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62;p32">
            <a:extLst>
              <a:ext uri="{FF2B5EF4-FFF2-40B4-BE49-F238E27FC236}">
                <a16:creationId xmlns:a16="http://schemas.microsoft.com/office/drawing/2014/main" xmlns="" id="{CD25C4D7-6A31-47D3-9526-CDA91EA63D9C}"/>
              </a:ext>
            </a:extLst>
          </p:cNvPr>
          <p:cNvPicPr preferRelativeResize="0"/>
          <p:nvPr/>
        </p:nvPicPr>
        <p:blipFill>
          <a:blip r:embed="rId2">
            <a:alphaModFix/>
          </a:blip>
          <a:stretch>
            <a:fillRect/>
          </a:stretch>
        </p:blipFill>
        <p:spPr>
          <a:xfrm>
            <a:off x="318030" y="0"/>
            <a:ext cx="1026825" cy="688408"/>
          </a:xfrm>
          <a:prstGeom prst="rect">
            <a:avLst/>
          </a:prstGeom>
          <a:noFill/>
          <a:ln>
            <a:noFill/>
          </a:ln>
        </p:spPr>
      </p:pic>
      <p:sp>
        <p:nvSpPr>
          <p:cNvPr id="7" name="Rectangle 6">
            <a:extLst>
              <a:ext uri="{FF2B5EF4-FFF2-40B4-BE49-F238E27FC236}">
                <a16:creationId xmlns:a16="http://schemas.microsoft.com/office/drawing/2014/main" xmlns="" id="{0FF2295A-EB36-4681-8B34-83EF0EA1F3F7}"/>
              </a:ext>
            </a:extLst>
          </p:cNvPr>
          <p:cNvSpPr/>
          <p:nvPr/>
        </p:nvSpPr>
        <p:spPr>
          <a:xfrm>
            <a:off x="318030" y="137805"/>
            <a:ext cx="7313984" cy="73866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200" b="1"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rPr>
              <a:t>Bài 3/SGK – trang 68: </a:t>
            </a:r>
            <a:r>
              <a:rPr kumimoji="0" lang="vi-VN" sz="2000" b="1"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Arial"/>
              </a:rPr>
              <a:t> Tìm từ đa nghĩa, từ đồng âm trong những câu dưới đây:</a:t>
            </a:r>
            <a:endParaRPr kumimoji="0" lang="en-US" sz="2200" b="0"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endParaRPr>
          </a:p>
        </p:txBody>
      </p:sp>
      <p:sp>
        <p:nvSpPr>
          <p:cNvPr id="10" name="TextBox 9">
            <a:extLst>
              <a:ext uri="{FF2B5EF4-FFF2-40B4-BE49-F238E27FC236}">
                <a16:creationId xmlns:a16="http://schemas.microsoft.com/office/drawing/2014/main" xmlns="" id="{E4DD30FF-53BB-460D-A496-C1690984598E}"/>
              </a:ext>
            </a:extLst>
          </p:cNvPr>
          <p:cNvSpPr txBox="1"/>
          <p:nvPr/>
        </p:nvSpPr>
        <p:spPr>
          <a:xfrm>
            <a:off x="542452" y="876469"/>
            <a:ext cx="7407112" cy="2062103"/>
          </a:xfrm>
          <a:prstGeom prst="rect">
            <a:avLst/>
          </a:prstGeom>
          <a:noFill/>
          <a:ln>
            <a:solidFill>
              <a:schemeClr val="tx1"/>
            </a:solidFill>
          </a:ln>
        </p:spPr>
        <p:txBody>
          <a:bodyPr wrap="square">
            <a:spAutoFit/>
          </a:bodyPr>
          <a:lstStyle/>
          <a:p>
            <a:pPr algn="l"/>
            <a:r>
              <a:rPr lang="vi-VN" sz="1600" b="0" i="0" dirty="0">
                <a:solidFill>
                  <a:srgbClr val="000000"/>
                </a:solidFill>
                <a:effectLst/>
                <a:latin typeface="Arial" panose="020B0604020202020204" pitchFamily="34" charset="0"/>
                <a:cs typeface="Arial" panose="020B0604020202020204" pitchFamily="34" charset="0"/>
              </a:rPr>
              <a:t>b. Cắt:</a:t>
            </a:r>
          </a:p>
          <a:p>
            <a:pPr algn="l"/>
            <a:r>
              <a:rPr lang="vi-VN" sz="1600" b="0" i="0" dirty="0">
                <a:solidFill>
                  <a:srgbClr val="000000"/>
                </a:solidFill>
                <a:effectLst/>
                <a:latin typeface="Arial" panose="020B0604020202020204" pitchFamily="34" charset="0"/>
                <a:cs typeface="Arial" panose="020B0604020202020204" pitchFamily="34" charset="0"/>
              </a:rPr>
              <a:t>+ Nhanh như cắt, rùa há miệng, đớp lấy thanh gươm rồi lặn xuống nước:</a:t>
            </a:r>
          </a:p>
          <a:p>
            <a:pPr algn="l"/>
            <a:r>
              <a:rPr lang="vi-VN" sz="1600" b="0" i="0" dirty="0">
                <a:solidFill>
                  <a:srgbClr val="000000"/>
                </a:solidFill>
                <a:effectLst/>
                <a:latin typeface="Arial" panose="020B0604020202020204" pitchFamily="34" charset="0"/>
                <a:cs typeface="Arial" panose="020B0604020202020204" pitchFamily="34" charset="0"/>
              </a:rPr>
              <a:t>+ Việc làm khắp chốn cùng nơi</a:t>
            </a:r>
          </a:p>
          <a:p>
            <a:pPr algn="l"/>
            <a:r>
              <a:rPr lang="vi-VN" sz="1600" b="0" i="0" dirty="0">
                <a:solidFill>
                  <a:srgbClr val="000000"/>
                </a:solidFill>
                <a:effectLst/>
                <a:latin typeface="Arial" panose="020B0604020202020204" pitchFamily="34" charset="0"/>
                <a:cs typeface="Arial" panose="020B0604020202020204" pitchFamily="34" charset="0"/>
              </a:rPr>
              <a:t>Giục đi cắt cỏ vai tôi đã mòn</a:t>
            </a:r>
          </a:p>
          <a:p>
            <a:pPr algn="l"/>
            <a:r>
              <a:rPr lang="vi-VN" sz="1600" b="0" i="0" dirty="0">
                <a:solidFill>
                  <a:srgbClr val="000000"/>
                </a:solidFill>
                <a:effectLst/>
                <a:latin typeface="Arial" panose="020B0604020202020204" pitchFamily="34" charset="0"/>
                <a:cs typeface="Arial" panose="020B0604020202020204" pitchFamily="34" charset="0"/>
              </a:rPr>
              <a:t>+Bài viết bị cắt một đoạn.</a:t>
            </a:r>
          </a:p>
          <a:p>
            <a:pPr algn="r"/>
            <a:r>
              <a:rPr lang="vi-VN" sz="1600" b="0" i="0" dirty="0">
                <a:solidFill>
                  <a:srgbClr val="000000"/>
                </a:solidFill>
                <a:effectLst/>
                <a:latin typeface="Arial" panose="020B0604020202020204" pitchFamily="34" charset="0"/>
                <a:cs typeface="Arial" panose="020B0604020202020204" pitchFamily="34" charset="0"/>
              </a:rPr>
              <a:t>( Dẫn theo Hoàng Phê)</a:t>
            </a:r>
          </a:p>
          <a:p>
            <a:pPr algn="l"/>
            <a:r>
              <a:rPr lang="vi-VN" sz="1600" b="0" i="0" dirty="0">
                <a:solidFill>
                  <a:srgbClr val="000000"/>
                </a:solidFill>
                <a:effectLst/>
                <a:latin typeface="Arial" panose="020B0604020202020204" pitchFamily="34" charset="0"/>
                <a:cs typeface="Arial" panose="020B0604020202020204" pitchFamily="34" charset="0"/>
              </a:rPr>
              <a:t>+ Chúng cắt lượt nhau suốt ngày vào cà khịa làm Trũi không chịu được </a:t>
            </a:r>
          </a:p>
          <a:p>
            <a:pPr algn="r"/>
            <a:r>
              <a:rPr lang="vi-VN" sz="1600" b="0" i="0" dirty="0">
                <a:solidFill>
                  <a:srgbClr val="000000"/>
                </a:solidFill>
                <a:effectLst/>
                <a:latin typeface="Arial" panose="020B0604020202020204" pitchFamily="34" charset="0"/>
                <a:cs typeface="Arial" panose="020B0604020202020204" pitchFamily="34" charset="0"/>
              </a:rPr>
              <a:t>( Tô Hoài)</a:t>
            </a:r>
          </a:p>
        </p:txBody>
      </p:sp>
      <p:sp>
        <p:nvSpPr>
          <p:cNvPr id="11" name="TextBox 10">
            <a:extLst>
              <a:ext uri="{FF2B5EF4-FFF2-40B4-BE49-F238E27FC236}">
                <a16:creationId xmlns:a16="http://schemas.microsoft.com/office/drawing/2014/main" xmlns="" id="{C2325E4D-531F-41D4-BC59-B530F68E5663}"/>
              </a:ext>
            </a:extLst>
          </p:cNvPr>
          <p:cNvSpPr txBox="1"/>
          <p:nvPr/>
        </p:nvSpPr>
        <p:spPr>
          <a:xfrm>
            <a:off x="914569" y="3112356"/>
            <a:ext cx="7698773" cy="1893339"/>
          </a:xfrm>
          <a:prstGeom prst="rect">
            <a:avLst/>
          </a:prstGeom>
          <a:noFill/>
          <a:ln>
            <a:solidFill>
              <a:schemeClr val="tx1"/>
            </a:solidFill>
          </a:ln>
        </p:spPr>
        <p:txBody>
          <a:bodyPr wrap="square">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Symbol" panose="05050102010706020507" pitchFamily="18" charset="2"/>
              <a:buChar char=""/>
              <a:tabLst/>
              <a:defRPr/>
            </a:pPr>
            <a:r>
              <a:rPr kumimoji="0" lang="vi-VN"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Từ đa nghĩa: cắt với các nghĩa: làm đứt bằng vật sắc (cắt cỏ), tách ra một phần để bỏ bớt (bài viết bị cắt một đoạn), phân chia nhau để làm việc gì theo sự luân phiên (chúng cắt lượt nhau suốt ngày vào cà khịa)</a:t>
            </a:r>
          </a:p>
          <a:p>
            <a:pPr marL="342900" marR="0" lvl="0" indent="-342900" algn="just" defTabSz="914400" rtl="0" eaLnBrk="1" fontAlgn="auto" latinLnBrk="0" hangingPunct="1">
              <a:lnSpc>
                <a:spcPct val="150000"/>
              </a:lnSpc>
              <a:spcBef>
                <a:spcPts val="0"/>
              </a:spcBef>
              <a:spcAft>
                <a:spcPts val="0"/>
              </a:spcAft>
              <a:buClr>
                <a:srgbClr val="000000"/>
              </a:buClr>
              <a:buSzTx/>
              <a:buFont typeface="Symbol" panose="05050102010706020507" pitchFamily="18" charset="2"/>
              <a:buChar char=""/>
              <a:tabLst/>
              <a:defRPr/>
            </a:pPr>
            <a:r>
              <a:rPr kumimoji="0" lang="vi-VN"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Từ đồng âm: cắt là danh từ chỉ loài chim ăn thịt nhỏ hơn diều hâu, cánh dài và nhọn, bay rất nhanh đồng âm với cắt là động từ.</a:t>
            </a:r>
            <a:endPar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Tree>
    <p:extLst>
      <p:ext uri="{BB962C8B-B14F-4D97-AF65-F5344CB8AC3E}">
        <p14:creationId xmlns:p14="http://schemas.microsoft.com/office/powerpoint/2010/main" val="143827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300" name="Google Shape;300;p35"/>
          <p:cNvPicPr preferRelativeResize="0"/>
          <p:nvPr/>
        </p:nvPicPr>
        <p:blipFill>
          <a:blip r:embed="rId3">
            <a:alphaModFix/>
          </a:blip>
          <a:stretch>
            <a:fillRect/>
          </a:stretch>
        </p:blipFill>
        <p:spPr>
          <a:xfrm rot="-6333352">
            <a:off x="-3466143" y="1175496"/>
            <a:ext cx="6932285" cy="4649427"/>
          </a:xfrm>
          <a:prstGeom prst="rect">
            <a:avLst/>
          </a:prstGeom>
          <a:noFill/>
          <a:ln>
            <a:noFill/>
          </a:ln>
        </p:spPr>
      </p:pic>
      <p:grpSp>
        <p:nvGrpSpPr>
          <p:cNvPr id="302" name="Google Shape;302;p35"/>
          <p:cNvGrpSpPr/>
          <p:nvPr/>
        </p:nvGrpSpPr>
        <p:grpSpPr>
          <a:xfrm>
            <a:off x="-1339065" y="1277061"/>
            <a:ext cx="2414147" cy="4761444"/>
            <a:chOff x="2375975" y="2648850"/>
            <a:chExt cx="1226950" cy="2419925"/>
          </a:xfrm>
        </p:grpSpPr>
        <p:sp>
          <p:nvSpPr>
            <p:cNvPr id="303" name="Google Shape;303;p35"/>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04" name="Google Shape;304;p35"/>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05" name="Google Shape;305;p35"/>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06" name="Google Shape;306;p35"/>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07" name="Google Shape;307;p35"/>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08" name="Google Shape;308;p35"/>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09" name="Google Shape;309;p35"/>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10" name="Google Shape;310;p35"/>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11" name="Google Shape;311;p35"/>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12" name="Google Shape;312;p35"/>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13" name="Google Shape;313;p35"/>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14" name="Google Shape;314;p35"/>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15" name="Google Shape;315;p35"/>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16" name="Google Shape;316;p35"/>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17" name="Google Shape;317;p35"/>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18" name="Google Shape;318;p35"/>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19" name="Google Shape;319;p35"/>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20" name="Google Shape;320;p35"/>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21" name="Google Shape;321;p35"/>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22" name="Google Shape;322;p35"/>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23" name="Google Shape;323;p35"/>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24" name="Google Shape;324;p35"/>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25" name="Google Shape;325;p35"/>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26" name="Google Shape;326;p35"/>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27" name="Google Shape;327;p35"/>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28" name="Google Shape;328;p35"/>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29" name="Google Shape;329;p35"/>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30" name="Google Shape;330;p35"/>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31" name="Google Shape;331;p35"/>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32" name="Google Shape;332;p35"/>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33" name="Google Shape;333;p35"/>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34" name="Google Shape;334;p35"/>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35" name="Google Shape;335;p35"/>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36" name="Google Shape;336;p35"/>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37" name="Google Shape;337;p35"/>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38" name="Google Shape;338;p35"/>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39" name="Google Shape;339;p35"/>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40" name="Google Shape;340;p35"/>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41" name="Google Shape;341;p35"/>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42" name="Google Shape;342;p35"/>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43" name="Google Shape;343;p35"/>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44" name="Google Shape;344;p35"/>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45" name="Google Shape;345;p35"/>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46" name="Google Shape;346;p35"/>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47" name="Google Shape;347;p35"/>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48" name="Google Shape;348;p35"/>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49" name="Google Shape;349;p35"/>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50" name="Google Shape;350;p35"/>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51" name="Google Shape;351;p35"/>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52" name="Google Shape;352;p35"/>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53" name="Google Shape;353;p35"/>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54" name="Google Shape;354;p35"/>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55" name="Google Shape;355;p35"/>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56" name="Google Shape;356;p35"/>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57" name="Google Shape;357;p35"/>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58" name="Google Shape;358;p35"/>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59" name="Google Shape;359;p35"/>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60" name="Google Shape;360;p35"/>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61" name="Google Shape;361;p35"/>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62" name="Google Shape;362;p35"/>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63" name="Google Shape;363;p35"/>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64" name="Google Shape;364;p35"/>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65" name="Google Shape;365;p35"/>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66" name="Google Shape;366;p35"/>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67" name="Google Shape;367;p35"/>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68" name="Google Shape;368;p35"/>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69" name="Google Shape;369;p35"/>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70" name="Google Shape;370;p35"/>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71" name="Google Shape;371;p35"/>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72" name="Google Shape;372;p35"/>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73" name="Google Shape;373;p35"/>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74" name="Google Shape;374;p35"/>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75" name="Google Shape;375;p35"/>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76" name="Google Shape;376;p35"/>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77" name="Google Shape;377;p35"/>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78" name="Google Shape;378;p35"/>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79" name="Google Shape;379;p35"/>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80" name="Google Shape;380;p35"/>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81" name="Google Shape;381;p35"/>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82" name="Google Shape;382;p35"/>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83" name="Google Shape;383;p35"/>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84" name="Google Shape;384;p35"/>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85" name="Google Shape;385;p35"/>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86" name="Google Shape;386;p35"/>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87" name="Google Shape;387;p35"/>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grpSp>
      <p:sp>
        <p:nvSpPr>
          <p:cNvPr id="3" name="Rectangle 2"/>
          <p:cNvSpPr/>
          <p:nvPr/>
        </p:nvSpPr>
        <p:spPr>
          <a:xfrm>
            <a:off x="130955" y="308198"/>
            <a:ext cx="9013045" cy="98488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2000" b="1" dirty="0">
                <a:solidFill>
                  <a:srgbClr val="C00000"/>
                </a:solidFill>
                <a:latin typeface="Arial" panose="020B0604020202020204" pitchFamily="34" charset="0"/>
              </a:rPr>
              <a:t>Bài 4/SGK – trang 60: </a:t>
            </a:r>
            <a:r>
              <a:rPr lang="vi-VN" sz="1800" dirty="0">
                <a:solidFill>
                  <a:srgbClr val="000000"/>
                </a:solidFill>
                <a:latin typeface="Open Sans" panose="020B0606030504020204" pitchFamily="34" charset="0"/>
              </a:rPr>
              <a:t>Tìm các từ mượn trong những câu dưới đây. Đối chiếu với nguyên dạng trong tiếng Pháp, tiếng Anh để biết  nguồn gốc của những từ đó.</a:t>
            </a:r>
            <a:endParaRPr lang="en-US" dirty="0">
              <a:latin typeface="Arial" panose="020B0604020202020204" pitchFamily="34" charset="0"/>
              <a:cs typeface="Arial" panose="020B0604020202020204" pitchFamily="34" charset="0"/>
            </a:endParaRPr>
          </a:p>
          <a:p>
            <a:pPr algn="just"/>
            <a:endParaRPr lang="en-US" sz="2000" dirty="0">
              <a:solidFill>
                <a:srgbClr val="C00000"/>
              </a:solidFill>
              <a:latin typeface="Arial" panose="020B0604020202020204" pitchFamily="34" charset="0"/>
            </a:endParaRPr>
          </a:p>
        </p:txBody>
      </p:sp>
      <p:sp>
        <p:nvSpPr>
          <p:cNvPr id="92" name="Rectangle 9">
            <a:extLst>
              <a:ext uri="{FF2B5EF4-FFF2-40B4-BE49-F238E27FC236}">
                <a16:creationId xmlns:a16="http://schemas.microsoft.com/office/drawing/2014/main" xmlns="" id="{1733F7B3-7BB8-4420-A1DB-B3CB8D099447}"/>
              </a:ext>
            </a:extLst>
          </p:cNvPr>
          <p:cNvSpPr>
            <a:spLocks noChangeArrowheads="1"/>
          </p:cNvSpPr>
          <p:nvPr/>
        </p:nvSpPr>
        <p:spPr bwMode="auto">
          <a:xfrm>
            <a:off x="1533630" y="1487327"/>
            <a:ext cx="7360987" cy="2893100"/>
          </a:xfrm>
          <a:prstGeom prst="rect">
            <a:avLst/>
          </a:prstGeom>
          <a:solidFill>
            <a:schemeClr val="accent5">
              <a:lumMod val="40000"/>
              <a:lumOff val="60000"/>
            </a:schemeClr>
          </a:solidFill>
          <a:ln>
            <a:noFill/>
          </a:ln>
        </p:spPr>
        <p:txBody>
          <a:bodyPr wrap="square" anchor="ctr">
            <a:spAutoFit/>
          </a:bodyPr>
          <a:lstStyle>
            <a:lvl1pPr indent="2698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dirty="0"/>
              <a:t>a. Đó là là lần đầu tiên tôi thấy ô tô </a:t>
            </a:r>
          </a:p>
          <a:p>
            <a:pPr algn="r"/>
            <a:r>
              <a:rPr lang="vi-VN" dirty="0"/>
              <a:t>( Hon- da Sô-i-chi-rô)</a:t>
            </a:r>
          </a:p>
          <a:p>
            <a:r>
              <a:rPr lang="vi-VN" dirty="0"/>
              <a:t>b. Chọn lúc cả nhà không ai để ý, tôi lén lấy 2 xu để làm tiền lộ phí.</a:t>
            </a:r>
          </a:p>
          <a:p>
            <a:pPr algn="r"/>
            <a:r>
              <a:rPr lang="vi-VN" dirty="0"/>
              <a:t>( Hon- da Sô-i-chi-rô)</a:t>
            </a:r>
          </a:p>
          <a:p>
            <a:r>
              <a:rPr lang="vi-VN" dirty="0"/>
              <a:t>c. Lúc đó tôi vô cùng cảm phục những chú thợ điện với túi đồ nghề gôm kim, tốc nơ vít cột ngang lưng trèo lên cột điện nối dây cáp </a:t>
            </a:r>
          </a:p>
          <a:p>
            <a:pPr algn="r"/>
            <a:r>
              <a:rPr lang="vi-VN" dirty="0"/>
              <a:t>( Hon- da Sô-i-chi-rô)</a:t>
            </a:r>
          </a:p>
          <a:p>
            <a:r>
              <a:rPr lang="vi-VN" dirty="0"/>
              <a:t>d. Khi tôi đọc sách, mọi thông tin đầu tôi rất chậm, nhưng khi xem ti vi bằng tai và mắt thì tôi cảm nhận mọi việc nhạy bén hơn nhiều.</a:t>
            </a:r>
          </a:p>
          <a:p>
            <a:pPr algn="r"/>
            <a:r>
              <a:rPr lang="vi-VN" dirty="0"/>
              <a:t>( Hon- da Sô-i-chi-rô)</a:t>
            </a:r>
          </a:p>
          <a:p>
            <a:r>
              <a:rPr lang="vi-VN" dirty="0"/>
              <a:t>e, Tôi khẩn khoản xin cha mua cho tôi một chiếc mũ kết và tự tay tôi làm một cặp kính đeo mắt của phi công bằng bìa các tông.</a:t>
            </a:r>
          </a:p>
          <a:p>
            <a:pPr algn="r"/>
            <a:r>
              <a:rPr lang="vi-VN" dirty="0"/>
              <a:t>( Hon- da Sô-i-chi-rô)</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checkerboard(across)">
                                      <p:cBhvr>
                                        <p:cTn id="1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CD2F8FBA-CB4C-47CD-8095-0941DD1C1C08}"/>
              </a:ext>
            </a:extLst>
          </p:cNvPr>
          <p:cNvSpPr txBox="1"/>
          <p:nvPr/>
        </p:nvSpPr>
        <p:spPr>
          <a:xfrm>
            <a:off x="435517" y="137063"/>
            <a:ext cx="3453825" cy="461665"/>
          </a:xfrm>
          <a:prstGeom prst="rect">
            <a:avLst/>
          </a:prstGeom>
          <a:noFill/>
        </p:spPr>
        <p:txBody>
          <a:bodyPr wrap="square" rtlCol="0">
            <a:spAutoFit/>
          </a:bodyPr>
          <a:lstStyle/>
          <a:p>
            <a:r>
              <a:rPr lang="vi-VN" sz="2400" b="1" dirty="0">
                <a:solidFill>
                  <a:schemeClr val="tx1"/>
                </a:solidFill>
                <a:latin typeface="Arial" panose="020B0604020202020204" pitchFamily="34" charset="0"/>
                <a:cs typeface="Pattaya" panose="00000500000000000000" pitchFamily="2" charset="-34"/>
              </a:rPr>
              <a:t>Bài 4/ SGK – trang 60</a:t>
            </a:r>
          </a:p>
        </p:txBody>
      </p:sp>
      <p:sp>
        <p:nvSpPr>
          <p:cNvPr id="9" name="Rectangle 7">
            <a:extLst>
              <a:ext uri="{FF2B5EF4-FFF2-40B4-BE49-F238E27FC236}">
                <a16:creationId xmlns:a16="http://schemas.microsoft.com/office/drawing/2014/main" xmlns="" id="{F486F37E-8F47-47AD-A2F8-512B47B1FDDB}"/>
              </a:ext>
            </a:extLst>
          </p:cNvPr>
          <p:cNvSpPr>
            <a:spLocks noChangeArrowheads="1"/>
          </p:cNvSpPr>
          <p:nvPr/>
        </p:nvSpPr>
        <p:spPr bwMode="auto">
          <a:xfrm>
            <a:off x="435517" y="783892"/>
            <a:ext cx="7860586" cy="2949525"/>
          </a:xfrm>
          <a:prstGeom prst="rect">
            <a:avLst/>
          </a:prstGeom>
          <a:solidFill>
            <a:schemeClr val="accent1"/>
          </a:solidFill>
          <a:ln>
            <a:noFill/>
          </a:ln>
        </p:spPr>
        <p:txBody>
          <a:bodyPr wrap="square" anchor="ctr">
            <a:spAutoFit/>
          </a:bodyPr>
          <a:lstStyle>
            <a:lvl1pPr indent="2698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nl-NL" sz="1800" dirty="0"/>
              <a:t>a, ô tô </a:t>
            </a:r>
            <a:r>
              <a:rPr lang="nl-NL" sz="1800" dirty="0">
                <a:sym typeface="Wingdings" panose="05000000000000000000" pitchFamily="2" charset="2"/>
              </a:rPr>
              <a:t></a:t>
            </a:r>
            <a:r>
              <a:rPr lang="nl-NL" sz="1800" dirty="0"/>
              <a:t> </a:t>
            </a:r>
            <a:r>
              <a:rPr lang="en-US" sz="1800" dirty="0" err="1"/>
              <a:t>Tiếng</a:t>
            </a:r>
            <a:r>
              <a:rPr lang="en-US" sz="1800" dirty="0"/>
              <a:t> </a:t>
            </a:r>
            <a:r>
              <a:rPr lang="en-US" sz="1800" dirty="0" err="1"/>
              <a:t>Pháp</a:t>
            </a:r>
            <a:r>
              <a:rPr lang="en-US" sz="1800" dirty="0"/>
              <a:t>: auto.</a:t>
            </a:r>
          </a:p>
          <a:p>
            <a:pPr>
              <a:lnSpc>
                <a:spcPct val="150000"/>
              </a:lnSpc>
            </a:pPr>
            <a:r>
              <a:rPr lang="en-US" sz="1800" dirty="0"/>
              <a:t>b, xu </a:t>
            </a:r>
            <a:r>
              <a:rPr lang="en-US" sz="1800" dirty="0">
                <a:sym typeface="Wingdings" panose="05000000000000000000" pitchFamily="2" charset="2"/>
              </a:rPr>
              <a:t></a:t>
            </a:r>
            <a:r>
              <a:rPr lang="en-US" sz="1800" dirty="0"/>
              <a:t> </a:t>
            </a:r>
            <a:r>
              <a:rPr lang="en-US" sz="1800" dirty="0" err="1"/>
              <a:t>Tiếng</a:t>
            </a:r>
            <a:r>
              <a:rPr lang="en-US" sz="1800" dirty="0"/>
              <a:t> Anh: cent.</a:t>
            </a:r>
          </a:p>
          <a:p>
            <a:pPr>
              <a:lnSpc>
                <a:spcPct val="150000"/>
              </a:lnSpc>
            </a:pPr>
            <a:r>
              <a:rPr lang="en-US" sz="1800" dirty="0"/>
              <a:t>c, </a:t>
            </a:r>
            <a:r>
              <a:rPr lang="en-US" sz="1800" dirty="0" err="1"/>
              <a:t>tuốc</a:t>
            </a:r>
            <a:r>
              <a:rPr lang="en-US" sz="1800" dirty="0"/>
              <a:t> </a:t>
            </a:r>
            <a:r>
              <a:rPr lang="en-US" sz="1800" dirty="0" err="1"/>
              <a:t>nơ</a:t>
            </a:r>
            <a:r>
              <a:rPr lang="en-US" sz="1800" dirty="0"/>
              <a:t> </a:t>
            </a:r>
            <a:r>
              <a:rPr lang="en-US" sz="1800" dirty="0" err="1"/>
              <a:t>vít</a:t>
            </a:r>
            <a:r>
              <a:rPr lang="en-US" sz="1800" dirty="0"/>
              <a:t> </a:t>
            </a:r>
            <a:r>
              <a:rPr lang="en-US" sz="1800" dirty="0">
                <a:sym typeface="Wingdings" panose="05000000000000000000" pitchFamily="2" charset="2"/>
              </a:rPr>
              <a:t></a:t>
            </a:r>
            <a:r>
              <a:rPr lang="en-US" sz="1800" dirty="0"/>
              <a:t> </a:t>
            </a:r>
            <a:r>
              <a:rPr lang="en-US" sz="1800" dirty="0" err="1"/>
              <a:t>Tiếng</a:t>
            </a:r>
            <a:r>
              <a:rPr lang="en-US" sz="1800" dirty="0"/>
              <a:t> </a:t>
            </a:r>
            <a:r>
              <a:rPr lang="en-US" sz="1800" dirty="0" err="1"/>
              <a:t>Pháp</a:t>
            </a:r>
            <a:r>
              <a:rPr lang="en-US" sz="1800" dirty="0"/>
              <a:t>: </a:t>
            </a:r>
            <a:r>
              <a:rPr lang="en-US" sz="1800" dirty="0" err="1"/>
              <a:t>tournevis</a:t>
            </a:r>
            <a:r>
              <a:rPr lang="en-US" sz="1800" dirty="0"/>
              <a:t>.</a:t>
            </a:r>
          </a:p>
          <a:p>
            <a:pPr>
              <a:lnSpc>
                <a:spcPct val="150000"/>
              </a:lnSpc>
            </a:pPr>
            <a:r>
              <a:rPr lang="en-US" sz="1800" dirty="0"/>
              <a:t>d, </a:t>
            </a:r>
            <a:r>
              <a:rPr lang="en-US" sz="1800" dirty="0" err="1"/>
              <a:t>ti</a:t>
            </a:r>
            <a:r>
              <a:rPr lang="en-US" sz="1800" dirty="0"/>
              <a:t> vi </a:t>
            </a:r>
            <a:r>
              <a:rPr lang="en-US" sz="1800" dirty="0">
                <a:sym typeface="Wingdings" panose="05000000000000000000" pitchFamily="2" charset="2"/>
              </a:rPr>
              <a:t></a:t>
            </a:r>
            <a:r>
              <a:rPr lang="en-US" sz="1800" dirty="0"/>
              <a:t> </a:t>
            </a:r>
            <a:r>
              <a:rPr lang="en-US" sz="1800" dirty="0" err="1"/>
              <a:t>Tiếng</a:t>
            </a:r>
            <a:r>
              <a:rPr lang="en-US" sz="1800" dirty="0"/>
              <a:t> Anh: TV - television.</a:t>
            </a:r>
          </a:p>
          <a:p>
            <a:pPr>
              <a:lnSpc>
                <a:spcPct val="150000"/>
              </a:lnSpc>
            </a:pPr>
            <a:r>
              <a:rPr lang="en-US" sz="1800" dirty="0"/>
              <a:t>e, </a:t>
            </a:r>
            <a:r>
              <a:rPr lang="en-US" sz="1800" dirty="0" err="1"/>
              <a:t>các</a:t>
            </a:r>
            <a:r>
              <a:rPr lang="en-US" sz="1800" dirty="0"/>
              <a:t> </a:t>
            </a:r>
            <a:r>
              <a:rPr lang="en-US" sz="1800" dirty="0" err="1"/>
              <a:t>tông</a:t>
            </a:r>
            <a:r>
              <a:rPr lang="en-US" sz="1800" dirty="0"/>
              <a:t> </a:t>
            </a:r>
            <a:r>
              <a:rPr lang="en-US" sz="1800" dirty="0">
                <a:sym typeface="Wingdings" panose="05000000000000000000" pitchFamily="2" charset="2"/>
              </a:rPr>
              <a:t></a:t>
            </a:r>
            <a:r>
              <a:rPr lang="en-US" sz="1800" dirty="0"/>
              <a:t> </a:t>
            </a:r>
            <a:r>
              <a:rPr lang="en-US" sz="1800" dirty="0" err="1"/>
              <a:t>Tiếng</a:t>
            </a:r>
            <a:r>
              <a:rPr lang="en-US" sz="1800" dirty="0"/>
              <a:t> Anh: carton.</a:t>
            </a:r>
          </a:p>
          <a:p>
            <a:pPr>
              <a:lnSpc>
                <a:spcPct val="150000"/>
              </a:lnSpc>
            </a:pPr>
            <a:r>
              <a:rPr lang="en-US" sz="1800" b="1" dirty="0">
                <a:sym typeface="Wingdings" panose="05000000000000000000" pitchFamily="2" charset="2"/>
              </a:rPr>
              <a:t></a:t>
            </a:r>
            <a:r>
              <a:rPr lang="en-US" sz="1800" b="1" dirty="0"/>
              <a:t> </a:t>
            </a:r>
            <a:r>
              <a:rPr lang="en-US" sz="1800" b="1" dirty="0" err="1"/>
              <a:t>Không</a:t>
            </a:r>
            <a:r>
              <a:rPr lang="en-US" sz="1800" b="1" dirty="0"/>
              <a:t> </a:t>
            </a:r>
            <a:r>
              <a:rPr lang="en-US" sz="1800" b="1" dirty="0" err="1"/>
              <a:t>thể</a:t>
            </a:r>
            <a:r>
              <a:rPr lang="en-US" sz="1800" b="1" dirty="0"/>
              <a:t> </a:t>
            </a:r>
            <a:r>
              <a:rPr lang="en-US" sz="1800" b="1" dirty="0" err="1"/>
              <a:t>thay</a:t>
            </a:r>
            <a:r>
              <a:rPr lang="en-US" sz="1800" b="1" dirty="0"/>
              <a:t> </a:t>
            </a:r>
            <a:r>
              <a:rPr lang="en-US" sz="1800" b="1" dirty="0" err="1"/>
              <a:t>thế</a:t>
            </a:r>
            <a:r>
              <a:rPr lang="en-US" sz="1800" b="1" dirty="0"/>
              <a:t> </a:t>
            </a:r>
            <a:r>
              <a:rPr lang="en-US" sz="1800" b="1" dirty="0" err="1"/>
              <a:t>các</a:t>
            </a:r>
            <a:r>
              <a:rPr lang="en-US" sz="1800" b="1" dirty="0"/>
              <a:t> </a:t>
            </a:r>
            <a:r>
              <a:rPr lang="en-US" sz="1800" b="1" dirty="0" err="1"/>
              <a:t>từ</a:t>
            </a:r>
            <a:r>
              <a:rPr lang="en-US" sz="1800" b="1" dirty="0"/>
              <a:t> </a:t>
            </a:r>
            <a:r>
              <a:rPr lang="en-US" sz="1800" b="1" dirty="0" err="1"/>
              <a:t>mượn</a:t>
            </a:r>
            <a:r>
              <a:rPr lang="en-US" sz="1800" b="1" dirty="0"/>
              <a:t> </a:t>
            </a:r>
            <a:r>
              <a:rPr lang="en-US" sz="1800" b="1" dirty="0" err="1"/>
              <a:t>bằng</a:t>
            </a:r>
            <a:r>
              <a:rPr lang="en-US" sz="1800" b="1" dirty="0"/>
              <a:t> </a:t>
            </a:r>
            <a:r>
              <a:rPr lang="en-US" sz="1800" b="1" dirty="0" err="1"/>
              <a:t>các</a:t>
            </a:r>
            <a:r>
              <a:rPr lang="en-US" sz="1800" b="1" dirty="0"/>
              <a:t> </a:t>
            </a:r>
            <a:r>
              <a:rPr lang="en-US" sz="1800" b="1" dirty="0" err="1"/>
              <a:t>từ</a:t>
            </a:r>
            <a:r>
              <a:rPr lang="en-US" sz="1800" b="1" dirty="0"/>
              <a:t> </a:t>
            </a:r>
            <a:r>
              <a:rPr lang="en-US" sz="1800" b="1" dirty="0" err="1"/>
              <a:t>gốc</a:t>
            </a:r>
            <a:r>
              <a:rPr lang="en-US" sz="1800" b="1" dirty="0"/>
              <a:t> </a:t>
            </a:r>
            <a:r>
              <a:rPr lang="en-US" sz="1800" b="1" dirty="0" err="1"/>
              <a:t>Việt</a:t>
            </a:r>
            <a:r>
              <a:rPr lang="en-US" sz="1800" b="1" dirty="0"/>
              <a:t>. </a:t>
            </a:r>
            <a:r>
              <a:rPr lang="en-US" sz="1800" b="1" dirty="0" err="1"/>
              <a:t>Vì</a:t>
            </a:r>
            <a:r>
              <a:rPr lang="en-US" sz="1800" b="1" dirty="0"/>
              <a:t> </a:t>
            </a:r>
            <a:r>
              <a:rPr lang="en-US" sz="1800" b="1" dirty="0" err="1"/>
              <a:t>từ</a:t>
            </a:r>
            <a:r>
              <a:rPr lang="en-US" sz="1800" b="1" dirty="0"/>
              <a:t> </a:t>
            </a:r>
            <a:r>
              <a:rPr lang="en-US" sz="1800" b="1" dirty="0" err="1"/>
              <a:t>gốc</a:t>
            </a:r>
            <a:r>
              <a:rPr lang="en-US" sz="1800" b="1" dirty="0"/>
              <a:t> </a:t>
            </a:r>
            <a:r>
              <a:rPr lang="en-US" sz="1800" b="1" dirty="0" err="1"/>
              <a:t>Việt</a:t>
            </a:r>
            <a:r>
              <a:rPr lang="en-US" sz="1800" b="1" dirty="0"/>
              <a:t> </a:t>
            </a:r>
            <a:r>
              <a:rPr lang="en-US" sz="1800" b="1" dirty="0" err="1"/>
              <a:t>chưa</a:t>
            </a:r>
            <a:r>
              <a:rPr lang="en-US" sz="1800" b="1" dirty="0"/>
              <a:t> </a:t>
            </a:r>
            <a:r>
              <a:rPr lang="en-US" sz="1800" b="1" dirty="0" err="1"/>
              <a:t>có</a:t>
            </a:r>
            <a:r>
              <a:rPr lang="en-US" sz="1800" b="1" dirty="0"/>
              <a:t> </a:t>
            </a:r>
            <a:r>
              <a:rPr lang="en-US" sz="1800" b="1" dirty="0" err="1"/>
              <a:t>các</a:t>
            </a:r>
            <a:r>
              <a:rPr lang="en-US" sz="1800" b="1" dirty="0"/>
              <a:t> </a:t>
            </a:r>
            <a:r>
              <a:rPr lang="en-US" sz="1800" b="1" dirty="0" err="1"/>
              <a:t>từ</a:t>
            </a:r>
            <a:r>
              <a:rPr lang="en-US" sz="1800" b="1" dirty="0"/>
              <a:t> </a:t>
            </a:r>
            <a:r>
              <a:rPr lang="en-US" sz="1800" b="1" dirty="0" err="1"/>
              <a:t>phù</a:t>
            </a:r>
            <a:r>
              <a:rPr lang="en-US" sz="1800" b="1" dirty="0"/>
              <a:t> </a:t>
            </a:r>
            <a:r>
              <a:rPr lang="en-US" sz="1800" b="1" dirty="0" err="1"/>
              <a:t>hợp</a:t>
            </a:r>
            <a:r>
              <a:rPr lang="en-US" sz="1800" b="1" dirty="0"/>
              <a:t> </a:t>
            </a:r>
            <a:r>
              <a:rPr lang="en-US" sz="1800" b="1" dirty="0" err="1"/>
              <a:t>để</a:t>
            </a:r>
            <a:r>
              <a:rPr lang="en-US" sz="1800" b="1" dirty="0"/>
              <a:t> </a:t>
            </a:r>
            <a:r>
              <a:rPr lang="en-US" sz="1800" b="1" dirty="0" err="1"/>
              <a:t>diễn</a:t>
            </a:r>
            <a:r>
              <a:rPr lang="en-US" sz="1800" b="1" dirty="0"/>
              <a:t> </a:t>
            </a:r>
            <a:r>
              <a:rPr lang="en-US" sz="1800" b="1" dirty="0" err="1"/>
              <a:t>tả</a:t>
            </a:r>
            <a:r>
              <a:rPr lang="en-US" sz="1800" b="1" dirty="0"/>
              <a:t>.</a:t>
            </a:r>
            <a:endParaRPr lang="en-US" sz="2800" b="1" dirty="0"/>
          </a:p>
        </p:txBody>
      </p:sp>
    </p:spTree>
    <p:extLst>
      <p:ext uri="{BB962C8B-B14F-4D97-AF65-F5344CB8AC3E}">
        <p14:creationId xmlns:p14="http://schemas.microsoft.com/office/powerpoint/2010/main" val="335577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4" name="Google Shape;254;p31"/>
          <p:cNvPicPr preferRelativeResize="0"/>
          <p:nvPr/>
        </p:nvPicPr>
        <p:blipFill>
          <a:blip r:embed="rId3">
            <a:alphaModFix/>
          </a:blip>
          <a:stretch>
            <a:fillRect/>
          </a:stretch>
        </p:blipFill>
        <p:spPr>
          <a:xfrm rot="-6530643">
            <a:off x="6794916" y="-37976"/>
            <a:ext cx="3399112" cy="2281600"/>
          </a:xfrm>
          <a:prstGeom prst="rect">
            <a:avLst/>
          </a:prstGeom>
          <a:noFill/>
          <a:ln>
            <a:noFill/>
          </a:ln>
        </p:spPr>
      </p:pic>
      <p:sp>
        <p:nvSpPr>
          <p:cNvPr id="255" name="Google Shape;255;p31"/>
          <p:cNvSpPr/>
          <p:nvPr/>
        </p:nvSpPr>
        <p:spPr>
          <a:xfrm rot="10800000">
            <a:off x="7936565" y="-582726"/>
            <a:ext cx="1813398" cy="337109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pic>
        <p:nvPicPr>
          <p:cNvPr id="256" name="Google Shape;256;p31"/>
          <p:cNvPicPr preferRelativeResize="0"/>
          <p:nvPr/>
        </p:nvPicPr>
        <p:blipFill>
          <a:blip r:embed="rId3">
            <a:alphaModFix/>
          </a:blip>
          <a:stretch>
            <a:fillRect/>
          </a:stretch>
        </p:blipFill>
        <p:spPr>
          <a:xfrm rot="4511827">
            <a:off x="-1425147" y="3070693"/>
            <a:ext cx="3818697" cy="2563241"/>
          </a:xfrm>
          <a:prstGeom prst="rect">
            <a:avLst/>
          </a:prstGeom>
          <a:noFill/>
          <a:ln>
            <a:noFill/>
          </a:ln>
        </p:spPr>
      </p:pic>
      <p:sp>
        <p:nvSpPr>
          <p:cNvPr id="257" name="Google Shape;257;p31"/>
          <p:cNvSpPr/>
          <p:nvPr/>
        </p:nvSpPr>
        <p:spPr>
          <a:xfrm>
            <a:off x="-519754" y="2571750"/>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9" name="TextBox 8">
            <a:extLst>
              <a:ext uri="{FF2B5EF4-FFF2-40B4-BE49-F238E27FC236}">
                <a16:creationId xmlns:a16="http://schemas.microsoft.com/office/drawing/2014/main" xmlns="" id="{BB51BA62-F1B0-4804-A9E5-4BECD204CDFF}"/>
              </a:ext>
            </a:extLst>
          </p:cNvPr>
          <p:cNvSpPr txBox="1"/>
          <p:nvPr/>
        </p:nvSpPr>
        <p:spPr>
          <a:xfrm>
            <a:off x="2534496" y="2110085"/>
            <a:ext cx="3453825" cy="830997"/>
          </a:xfrm>
          <a:prstGeom prst="rect">
            <a:avLst/>
          </a:prstGeom>
          <a:noFill/>
        </p:spPr>
        <p:txBody>
          <a:bodyPr wrap="square" rtlCol="0">
            <a:spAutoFit/>
          </a:bodyPr>
          <a:lstStyle/>
          <a:p>
            <a:pPr algn="ctr"/>
            <a:r>
              <a:rPr lang="vi-VN" sz="4800" b="1" dirty="0">
                <a:solidFill>
                  <a:schemeClr val="tx1"/>
                </a:solidFill>
                <a:latin typeface="Arial" panose="020B0604020202020204" pitchFamily="34" charset="0"/>
                <a:cs typeface="Pattaya" panose="00000500000000000000" pitchFamily="2" charset="-34"/>
              </a:rPr>
              <a:t>VẬN DỤNG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xmlns="" id="{6BFC6785-A4D4-4A8F-BD0A-8C3D9056BD7B}"/>
              </a:ext>
            </a:extLst>
          </p:cNvPr>
          <p:cNvSpPr/>
          <p:nvPr/>
        </p:nvSpPr>
        <p:spPr>
          <a:xfrm>
            <a:off x="552067" y="1163783"/>
            <a:ext cx="7866670" cy="1797433"/>
          </a:xfrm>
          <a:prstGeom prst="doubleWave">
            <a:avLst>
              <a:gd name="adj1" fmla="val 6250"/>
              <a:gd name="adj2" fmla="val 1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b="1" dirty="0">
                <a:solidFill>
                  <a:srgbClr val="000000"/>
                </a:solidFill>
              </a:rPr>
              <a:t>Bài 6. </a:t>
            </a:r>
            <a:r>
              <a:rPr lang="vi-VN" sz="1800" dirty="0">
                <a:solidFill>
                  <a:srgbClr val="000000"/>
                </a:solidFill>
              </a:rPr>
              <a:t>Đọc văn bản và viết một đoạn văn ngắn khoảng 4-5 dòng cho biết: theo tác giả: </a:t>
            </a:r>
            <a:r>
              <a:rPr lang="vi-VN" sz="1800" i="1" dirty="0">
                <a:solidFill>
                  <a:srgbClr val="000000"/>
                </a:solidFill>
              </a:rPr>
              <a:t>khái niệm ngọt trong tiếng Việt đã được nhận thức qua những giác quan nào?</a:t>
            </a:r>
          </a:p>
        </p:txBody>
      </p:sp>
    </p:spTree>
    <p:extLst>
      <p:ext uri="{BB962C8B-B14F-4D97-AF65-F5344CB8AC3E}">
        <p14:creationId xmlns:p14="http://schemas.microsoft.com/office/powerpoint/2010/main" val="250728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6" name="Google Shape;426;p49"/>
          <p:cNvPicPr preferRelativeResize="0"/>
          <p:nvPr/>
        </p:nvPicPr>
        <p:blipFill>
          <a:blip r:embed="rId3">
            <a:alphaModFix/>
          </a:blip>
          <a:stretch>
            <a:fillRect/>
          </a:stretch>
        </p:blipFill>
        <p:spPr>
          <a:xfrm rot="-981707">
            <a:off x="8387982" y="2993734"/>
            <a:ext cx="608050" cy="410095"/>
          </a:xfrm>
          <a:prstGeom prst="rect">
            <a:avLst/>
          </a:prstGeom>
          <a:noFill/>
          <a:ln>
            <a:noFill/>
          </a:ln>
        </p:spPr>
      </p:pic>
      <p:pic>
        <p:nvPicPr>
          <p:cNvPr id="2" name="Google Shape;482;p52">
            <a:extLst>
              <a:ext uri="{FF2B5EF4-FFF2-40B4-BE49-F238E27FC236}">
                <a16:creationId xmlns:a16="http://schemas.microsoft.com/office/drawing/2014/main" xmlns="" id="{0F60B064-BDBC-45A4-B9F3-4F73E8DCD1B4}"/>
              </a:ext>
            </a:extLst>
          </p:cNvPr>
          <p:cNvPicPr preferRelativeResize="0"/>
          <p:nvPr/>
        </p:nvPicPr>
        <p:blipFill>
          <a:blip r:embed="rId4">
            <a:alphaModFix/>
          </a:blip>
          <a:stretch>
            <a:fillRect/>
          </a:stretch>
        </p:blipFill>
        <p:spPr>
          <a:xfrm>
            <a:off x="184353" y="4145397"/>
            <a:ext cx="360572" cy="868847"/>
          </a:xfrm>
          <a:prstGeom prst="rect">
            <a:avLst/>
          </a:prstGeom>
          <a:noFill/>
          <a:ln>
            <a:noFill/>
          </a:ln>
        </p:spPr>
      </p:pic>
      <p:pic>
        <p:nvPicPr>
          <p:cNvPr id="3" name="Google Shape;479;p52">
            <a:extLst>
              <a:ext uri="{FF2B5EF4-FFF2-40B4-BE49-F238E27FC236}">
                <a16:creationId xmlns:a16="http://schemas.microsoft.com/office/drawing/2014/main" xmlns="" id="{AA95890A-9F30-493F-8493-8F1E3E0FF07A}"/>
              </a:ext>
            </a:extLst>
          </p:cNvPr>
          <p:cNvPicPr preferRelativeResize="0"/>
          <p:nvPr/>
        </p:nvPicPr>
        <p:blipFill>
          <a:blip r:embed="rId5">
            <a:alphaModFix/>
          </a:blip>
          <a:stretch>
            <a:fillRect/>
          </a:stretch>
        </p:blipFill>
        <p:spPr>
          <a:xfrm>
            <a:off x="8331436" y="880080"/>
            <a:ext cx="360571" cy="672183"/>
          </a:xfrm>
          <a:prstGeom prst="rect">
            <a:avLst/>
          </a:prstGeom>
          <a:noFill/>
          <a:ln>
            <a:noFill/>
          </a:ln>
        </p:spPr>
      </p:pic>
      <p:pic>
        <p:nvPicPr>
          <p:cNvPr id="5" name="Google Shape;480;p52">
            <a:extLst>
              <a:ext uri="{FF2B5EF4-FFF2-40B4-BE49-F238E27FC236}">
                <a16:creationId xmlns:a16="http://schemas.microsoft.com/office/drawing/2014/main" xmlns="" id="{1664F44D-224B-4E0E-837F-592CCE2D8EDF}"/>
              </a:ext>
            </a:extLst>
          </p:cNvPr>
          <p:cNvPicPr preferRelativeResize="0"/>
          <p:nvPr/>
        </p:nvPicPr>
        <p:blipFill>
          <a:blip r:embed="rId6">
            <a:alphaModFix/>
          </a:blip>
          <a:stretch>
            <a:fillRect/>
          </a:stretch>
        </p:blipFill>
        <p:spPr>
          <a:xfrm>
            <a:off x="8248925" y="3523157"/>
            <a:ext cx="660417" cy="1056664"/>
          </a:xfrm>
          <a:prstGeom prst="rect">
            <a:avLst/>
          </a:prstGeom>
          <a:noFill/>
          <a:ln>
            <a:noFill/>
          </a:ln>
        </p:spPr>
      </p:pic>
      <p:pic>
        <p:nvPicPr>
          <p:cNvPr id="10" name="Google Shape;486;p52">
            <a:extLst>
              <a:ext uri="{FF2B5EF4-FFF2-40B4-BE49-F238E27FC236}">
                <a16:creationId xmlns:a16="http://schemas.microsoft.com/office/drawing/2014/main" xmlns="" id="{F6D2F932-22D1-45B6-853F-DD2A4B29DE62}"/>
              </a:ext>
            </a:extLst>
          </p:cNvPr>
          <p:cNvPicPr preferRelativeResize="0"/>
          <p:nvPr/>
        </p:nvPicPr>
        <p:blipFill>
          <a:blip r:embed="rId7">
            <a:alphaModFix/>
          </a:blip>
          <a:stretch>
            <a:fillRect/>
          </a:stretch>
        </p:blipFill>
        <p:spPr>
          <a:xfrm rot="3741479">
            <a:off x="7927341" y="21806"/>
            <a:ext cx="525494" cy="1107287"/>
          </a:xfrm>
          <a:prstGeom prst="rect">
            <a:avLst/>
          </a:prstGeom>
          <a:noFill/>
          <a:ln>
            <a:noFill/>
          </a:ln>
        </p:spPr>
      </p:pic>
      <p:sp>
        <p:nvSpPr>
          <p:cNvPr id="8" name="Title 7">
            <a:extLst>
              <a:ext uri="{FF2B5EF4-FFF2-40B4-BE49-F238E27FC236}">
                <a16:creationId xmlns:a16="http://schemas.microsoft.com/office/drawing/2014/main" xmlns="" id="{DC6F5584-6D29-430D-8302-B800B1DD21E1}"/>
              </a:ext>
            </a:extLst>
          </p:cNvPr>
          <p:cNvSpPr>
            <a:spLocks noGrp="1"/>
          </p:cNvSpPr>
          <p:nvPr>
            <p:ph type="title"/>
          </p:nvPr>
        </p:nvSpPr>
        <p:spPr>
          <a:xfrm>
            <a:off x="544925" y="454928"/>
            <a:ext cx="7704000" cy="572700"/>
          </a:xfrm>
        </p:spPr>
        <p:txBody>
          <a:bodyPr/>
          <a:lstStyle/>
          <a:p>
            <a:r>
              <a:rPr lang="vi-VN" sz="3200" b="1" dirty="0">
                <a:solidFill>
                  <a:srgbClr val="34164A"/>
                </a:solidFill>
                <a:latin typeface="Arial" panose="020B0604020202020204" pitchFamily="34" charset="0"/>
                <a:cs typeface="Arial" panose="020B0604020202020204" pitchFamily="34" charset="0"/>
              </a:rPr>
              <a:t>HƯỚNG DẪN VỀ NHÀ</a:t>
            </a:r>
            <a:endParaRPr lang="en-US" sz="3200" b="1" dirty="0">
              <a:solidFill>
                <a:srgbClr val="34164A"/>
              </a:solidFill>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xmlns="" id="{B9FD37D9-53D9-460B-AEA5-FCE03DD4E01B}"/>
              </a:ext>
            </a:extLst>
          </p:cNvPr>
          <p:cNvSpPr>
            <a:spLocks noGrp="1"/>
          </p:cNvSpPr>
          <p:nvPr>
            <p:ph type="body" idx="1"/>
          </p:nvPr>
        </p:nvSpPr>
        <p:spPr>
          <a:xfrm>
            <a:off x="719999" y="1179281"/>
            <a:ext cx="6705049" cy="1573063"/>
          </a:xfrm>
          <a:solidFill>
            <a:schemeClr val="bg1">
              <a:lumMod val="20000"/>
              <a:lumOff val="80000"/>
            </a:schemeClr>
          </a:solidFill>
        </p:spPr>
        <p:txBody>
          <a:bodyPr/>
          <a:lstStyle/>
          <a:p>
            <a:pPr marL="127000" indent="0">
              <a:lnSpc>
                <a:spcPct val="150000"/>
              </a:lnSpc>
              <a:buNone/>
            </a:pPr>
            <a:r>
              <a:rPr lang="en-US" altLang="en-US" sz="2400" b="1" i="1" dirty="0">
                <a:solidFill>
                  <a:srgbClr val="000000"/>
                </a:solidFill>
                <a:latin typeface="Arial" panose="020B0604020202020204" pitchFamily="34" charset="0"/>
                <a:cs typeface="Arial" panose="020B0604020202020204" pitchFamily="34" charset="0"/>
              </a:rPr>
              <a:t>a.</a:t>
            </a:r>
            <a:r>
              <a:rPr lang="vi-VN" altLang="en-US" sz="2400" b="1" i="1" dirty="0">
                <a:solidFill>
                  <a:srgbClr val="000000"/>
                </a:solidFill>
                <a:latin typeface="Arial" panose="020B0604020202020204" pitchFamily="34" charset="0"/>
                <a:cs typeface="Arial" panose="020B0604020202020204" pitchFamily="34" charset="0"/>
              </a:rPr>
              <a:t> </a:t>
            </a:r>
            <a:r>
              <a:rPr lang="en-US" altLang="en-US" sz="2400" b="1" i="1" dirty="0" err="1">
                <a:solidFill>
                  <a:srgbClr val="000000"/>
                </a:solidFill>
                <a:latin typeface="Arial" panose="020B0604020202020204" pitchFamily="34" charset="0"/>
                <a:cs typeface="Arial" panose="020B0604020202020204" pitchFamily="34" charset="0"/>
              </a:rPr>
              <a:t>Đối</a:t>
            </a:r>
            <a:r>
              <a:rPr lang="en-US" altLang="en-US" sz="2400" b="1" i="1" dirty="0">
                <a:solidFill>
                  <a:srgbClr val="000000"/>
                </a:solidFill>
                <a:latin typeface="Arial" panose="020B0604020202020204" pitchFamily="34" charset="0"/>
                <a:cs typeface="Arial" panose="020B0604020202020204" pitchFamily="34" charset="0"/>
              </a:rPr>
              <a:t> </a:t>
            </a:r>
            <a:r>
              <a:rPr lang="en-US" altLang="en-US" sz="2400" b="1" i="1" dirty="0" err="1">
                <a:solidFill>
                  <a:srgbClr val="000000"/>
                </a:solidFill>
                <a:latin typeface="Arial" panose="020B0604020202020204" pitchFamily="34" charset="0"/>
                <a:cs typeface="Arial" panose="020B0604020202020204" pitchFamily="34" charset="0"/>
              </a:rPr>
              <a:t>với</a:t>
            </a:r>
            <a:r>
              <a:rPr lang="en-US" altLang="en-US" sz="2400" b="1" i="1" dirty="0">
                <a:solidFill>
                  <a:srgbClr val="000000"/>
                </a:solidFill>
                <a:latin typeface="Arial" panose="020B0604020202020204" pitchFamily="34" charset="0"/>
                <a:cs typeface="Arial" panose="020B0604020202020204" pitchFamily="34" charset="0"/>
              </a:rPr>
              <a:t> </a:t>
            </a:r>
            <a:r>
              <a:rPr lang="en-US" altLang="en-US" sz="2400" b="1" i="1" dirty="0" err="1">
                <a:solidFill>
                  <a:srgbClr val="000000"/>
                </a:solidFill>
                <a:latin typeface="Arial" panose="020B0604020202020204" pitchFamily="34" charset="0"/>
                <a:cs typeface="Arial" panose="020B0604020202020204" pitchFamily="34" charset="0"/>
              </a:rPr>
              <a:t>bài</a:t>
            </a:r>
            <a:r>
              <a:rPr lang="en-US" altLang="en-US" sz="2400" b="1" i="1" dirty="0">
                <a:solidFill>
                  <a:srgbClr val="000000"/>
                </a:solidFill>
                <a:latin typeface="Arial" panose="020B0604020202020204" pitchFamily="34" charset="0"/>
                <a:cs typeface="Arial" panose="020B0604020202020204" pitchFamily="34" charset="0"/>
              </a:rPr>
              <a:t> </a:t>
            </a:r>
            <a:r>
              <a:rPr lang="en-US" altLang="en-US" sz="2400" b="1" i="1" dirty="0" err="1">
                <a:solidFill>
                  <a:srgbClr val="000000"/>
                </a:solidFill>
                <a:latin typeface="Arial" panose="020B0604020202020204" pitchFamily="34" charset="0"/>
                <a:cs typeface="Arial" panose="020B0604020202020204" pitchFamily="34" charset="0"/>
              </a:rPr>
              <a:t>học</a:t>
            </a:r>
            <a:r>
              <a:rPr lang="en-US" altLang="en-US" sz="2400" b="1" i="1" dirty="0">
                <a:solidFill>
                  <a:srgbClr val="000000"/>
                </a:solidFill>
                <a:latin typeface="Arial" panose="020B0604020202020204" pitchFamily="34" charset="0"/>
                <a:cs typeface="Arial" panose="020B0604020202020204" pitchFamily="34" charset="0"/>
              </a:rPr>
              <a:t> </a:t>
            </a:r>
            <a:r>
              <a:rPr lang="en-US" altLang="en-US" sz="2400" b="1" i="1" dirty="0" err="1">
                <a:solidFill>
                  <a:srgbClr val="000000"/>
                </a:solidFill>
                <a:latin typeface="Arial" panose="020B0604020202020204" pitchFamily="34" charset="0"/>
                <a:cs typeface="Arial" panose="020B0604020202020204" pitchFamily="34" charset="0"/>
              </a:rPr>
              <a:t>tiết</a:t>
            </a:r>
            <a:r>
              <a:rPr lang="en-US" altLang="en-US" sz="2400" b="1" i="1" dirty="0">
                <a:solidFill>
                  <a:srgbClr val="000000"/>
                </a:solidFill>
                <a:latin typeface="Arial" panose="020B0604020202020204" pitchFamily="34" charset="0"/>
                <a:cs typeface="Arial" panose="020B0604020202020204" pitchFamily="34" charset="0"/>
              </a:rPr>
              <a:t> </a:t>
            </a:r>
            <a:r>
              <a:rPr lang="en-US" altLang="en-US" sz="2400" b="1" i="1" dirty="0" err="1">
                <a:solidFill>
                  <a:srgbClr val="000000"/>
                </a:solidFill>
                <a:latin typeface="Arial" panose="020B0604020202020204" pitchFamily="34" charset="0"/>
                <a:cs typeface="Arial" panose="020B0604020202020204" pitchFamily="34" charset="0"/>
              </a:rPr>
              <a:t>này</a:t>
            </a:r>
            <a:r>
              <a:rPr lang="en-US" altLang="en-US" sz="2400" dirty="0">
                <a:solidFill>
                  <a:srgbClr val="000000"/>
                </a:solidFill>
                <a:latin typeface="Arial" panose="020B0604020202020204" pitchFamily="34" charset="0"/>
                <a:cs typeface="Arial" panose="020B0604020202020204" pitchFamily="34" charset="0"/>
              </a:rPr>
              <a:t>:</a:t>
            </a:r>
          </a:p>
          <a:p>
            <a:pPr marL="127000" indent="0">
              <a:lnSpc>
                <a:spcPct val="150000"/>
              </a:lnSpc>
              <a:buNone/>
            </a:pPr>
            <a:r>
              <a:rPr lang="vi-VN" altLang="en-US" sz="2400" dirty="0">
                <a:solidFill>
                  <a:srgbClr val="000000"/>
                </a:solidFill>
                <a:latin typeface="Arial" panose="020B0604020202020204" pitchFamily="34" charset="0"/>
                <a:cs typeface="Arial" panose="020B0604020202020204" pitchFamily="34" charset="0"/>
              </a:rPr>
              <a:t>Hoàn thành các bài tập trong vở bài tập.</a:t>
            </a:r>
            <a:endParaRPr lang="en-US" altLang="en-US" sz="2400" dirty="0">
              <a:solidFill>
                <a:srgbClr val="000000"/>
              </a:solidFill>
              <a:latin typeface="Arial" panose="020B0604020202020204" pitchFamily="34" charset="0"/>
              <a:cs typeface="Arial" panose="020B0604020202020204" pitchFamily="34" charset="0"/>
            </a:endParaRPr>
          </a:p>
        </p:txBody>
      </p:sp>
      <p:sp>
        <p:nvSpPr>
          <p:cNvPr id="12" name="Text Placeholder 5">
            <a:extLst>
              <a:ext uri="{FF2B5EF4-FFF2-40B4-BE49-F238E27FC236}">
                <a16:creationId xmlns:a16="http://schemas.microsoft.com/office/drawing/2014/main" xmlns="" id="{72CD4E77-34B7-484D-99DA-D073457271EE}"/>
              </a:ext>
            </a:extLst>
          </p:cNvPr>
          <p:cNvSpPr txBox="1">
            <a:spLocks/>
          </p:cNvSpPr>
          <p:nvPr/>
        </p:nvSpPr>
        <p:spPr>
          <a:xfrm>
            <a:off x="719999" y="2944734"/>
            <a:ext cx="6705049" cy="1743838"/>
          </a:xfrm>
          <a:prstGeom prst="rect">
            <a:avLst/>
          </a:prstGeom>
          <a:solidFill>
            <a:schemeClr val="bg1">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90000"/>
              </a:lnSpc>
              <a:spcBef>
                <a:spcPts val="0"/>
              </a:spcBef>
              <a:spcAft>
                <a:spcPts val="0"/>
              </a:spcAft>
              <a:buClr>
                <a:srgbClr val="446652"/>
              </a:buClr>
              <a:buSzPts val="1600"/>
              <a:buFont typeface="Chivo"/>
              <a:buChar char="●"/>
              <a:defRPr sz="1600" b="0" i="0" u="none" strike="noStrike" cap="none">
                <a:solidFill>
                  <a:srgbClr val="446652"/>
                </a:solidFill>
                <a:latin typeface="Chivo"/>
                <a:ea typeface="Chivo"/>
                <a:cs typeface="Chivo"/>
                <a:sym typeface="Chivo"/>
              </a:defRPr>
            </a:lvl1pPr>
            <a:lvl2pPr marL="914400" marR="0" lvl="1" indent="-330200" algn="l" rtl="0">
              <a:lnSpc>
                <a:spcPct val="100000"/>
              </a:lnSpc>
              <a:spcBef>
                <a:spcPts val="1000"/>
              </a:spcBef>
              <a:spcAft>
                <a:spcPts val="0"/>
              </a:spcAft>
              <a:buClr>
                <a:srgbClr val="446652"/>
              </a:buClr>
              <a:buSzPts val="1600"/>
              <a:buFont typeface="Chivo"/>
              <a:buChar char="○"/>
              <a:defRPr sz="1600" b="0" i="0" u="none" strike="noStrike" cap="none">
                <a:solidFill>
                  <a:srgbClr val="446652"/>
                </a:solidFill>
                <a:latin typeface="Chivo"/>
                <a:ea typeface="Chivo"/>
                <a:cs typeface="Chivo"/>
                <a:sym typeface="Chivo"/>
              </a:defRPr>
            </a:lvl2pPr>
            <a:lvl3pPr marL="1371600" marR="0" lvl="2" indent="-330200" algn="l" rtl="0">
              <a:lnSpc>
                <a:spcPct val="100000"/>
              </a:lnSpc>
              <a:spcBef>
                <a:spcPts val="1600"/>
              </a:spcBef>
              <a:spcAft>
                <a:spcPts val="0"/>
              </a:spcAft>
              <a:buClr>
                <a:srgbClr val="446652"/>
              </a:buClr>
              <a:buSzPts val="1600"/>
              <a:buFont typeface="Chivo"/>
              <a:buChar char="■"/>
              <a:defRPr sz="1600" b="0" i="0" u="none" strike="noStrike" cap="none">
                <a:solidFill>
                  <a:srgbClr val="446652"/>
                </a:solidFill>
                <a:latin typeface="Chivo"/>
                <a:ea typeface="Chivo"/>
                <a:cs typeface="Chivo"/>
                <a:sym typeface="Chivo"/>
              </a:defRPr>
            </a:lvl3pPr>
            <a:lvl4pPr marL="1828800" marR="0" lvl="3" indent="-330200" algn="l" rtl="0">
              <a:lnSpc>
                <a:spcPct val="100000"/>
              </a:lnSpc>
              <a:spcBef>
                <a:spcPts val="1600"/>
              </a:spcBef>
              <a:spcAft>
                <a:spcPts val="0"/>
              </a:spcAft>
              <a:buClr>
                <a:srgbClr val="446652"/>
              </a:buClr>
              <a:buSzPts val="1600"/>
              <a:buFont typeface="Chivo"/>
              <a:buChar char="●"/>
              <a:defRPr sz="1600" b="0" i="0" u="none" strike="noStrike" cap="none">
                <a:solidFill>
                  <a:srgbClr val="446652"/>
                </a:solidFill>
                <a:latin typeface="Chivo"/>
                <a:ea typeface="Chivo"/>
                <a:cs typeface="Chivo"/>
                <a:sym typeface="Chivo"/>
              </a:defRPr>
            </a:lvl4pPr>
            <a:lvl5pPr marL="2286000" marR="0" lvl="4" indent="-330200" algn="l" rtl="0">
              <a:lnSpc>
                <a:spcPct val="100000"/>
              </a:lnSpc>
              <a:spcBef>
                <a:spcPts val="1600"/>
              </a:spcBef>
              <a:spcAft>
                <a:spcPts val="0"/>
              </a:spcAft>
              <a:buClr>
                <a:srgbClr val="446652"/>
              </a:buClr>
              <a:buSzPts val="1600"/>
              <a:buFont typeface="Chivo"/>
              <a:buChar char="○"/>
              <a:defRPr sz="1600" b="0" i="0" u="none" strike="noStrike" cap="none">
                <a:solidFill>
                  <a:srgbClr val="446652"/>
                </a:solidFill>
                <a:latin typeface="Chivo"/>
                <a:ea typeface="Chivo"/>
                <a:cs typeface="Chivo"/>
                <a:sym typeface="Chivo"/>
              </a:defRPr>
            </a:lvl5pPr>
            <a:lvl6pPr marL="2743200" marR="0" lvl="5" indent="-330200" algn="l" rtl="0">
              <a:lnSpc>
                <a:spcPct val="100000"/>
              </a:lnSpc>
              <a:spcBef>
                <a:spcPts val="1600"/>
              </a:spcBef>
              <a:spcAft>
                <a:spcPts val="0"/>
              </a:spcAft>
              <a:buClr>
                <a:srgbClr val="446652"/>
              </a:buClr>
              <a:buSzPts val="1600"/>
              <a:buFont typeface="Chivo"/>
              <a:buChar char="■"/>
              <a:defRPr sz="1600" b="0" i="0" u="none" strike="noStrike" cap="none">
                <a:solidFill>
                  <a:srgbClr val="446652"/>
                </a:solidFill>
                <a:latin typeface="Chivo"/>
                <a:ea typeface="Chivo"/>
                <a:cs typeface="Chivo"/>
                <a:sym typeface="Chivo"/>
              </a:defRPr>
            </a:lvl6pPr>
            <a:lvl7pPr marL="3200400" marR="0" lvl="6" indent="-330200" algn="l" rtl="0">
              <a:lnSpc>
                <a:spcPct val="100000"/>
              </a:lnSpc>
              <a:spcBef>
                <a:spcPts val="1600"/>
              </a:spcBef>
              <a:spcAft>
                <a:spcPts val="0"/>
              </a:spcAft>
              <a:buClr>
                <a:srgbClr val="446652"/>
              </a:buClr>
              <a:buSzPts val="1600"/>
              <a:buFont typeface="Chivo"/>
              <a:buChar char="●"/>
              <a:defRPr sz="1600" b="0" i="0" u="none" strike="noStrike" cap="none">
                <a:solidFill>
                  <a:srgbClr val="446652"/>
                </a:solidFill>
                <a:latin typeface="Chivo"/>
                <a:ea typeface="Chivo"/>
                <a:cs typeface="Chivo"/>
                <a:sym typeface="Chivo"/>
              </a:defRPr>
            </a:lvl7pPr>
            <a:lvl8pPr marL="3657600" marR="0" lvl="7" indent="-330200" algn="l" rtl="0">
              <a:lnSpc>
                <a:spcPct val="100000"/>
              </a:lnSpc>
              <a:spcBef>
                <a:spcPts val="1600"/>
              </a:spcBef>
              <a:spcAft>
                <a:spcPts val="0"/>
              </a:spcAft>
              <a:buClr>
                <a:srgbClr val="446652"/>
              </a:buClr>
              <a:buSzPts val="1600"/>
              <a:buFont typeface="Chivo"/>
              <a:buChar char="○"/>
              <a:defRPr sz="1600" b="0" i="0" u="none" strike="noStrike" cap="none">
                <a:solidFill>
                  <a:srgbClr val="446652"/>
                </a:solidFill>
                <a:latin typeface="Chivo"/>
                <a:ea typeface="Chivo"/>
                <a:cs typeface="Chivo"/>
                <a:sym typeface="Chivo"/>
              </a:defRPr>
            </a:lvl8pPr>
            <a:lvl9pPr marL="4114800" marR="0" lvl="8" indent="-330200" algn="l" rtl="0">
              <a:lnSpc>
                <a:spcPct val="100000"/>
              </a:lnSpc>
              <a:spcBef>
                <a:spcPts val="1600"/>
              </a:spcBef>
              <a:spcAft>
                <a:spcPts val="1600"/>
              </a:spcAft>
              <a:buClr>
                <a:srgbClr val="446652"/>
              </a:buClr>
              <a:buSzPts val="1600"/>
              <a:buFont typeface="Chivo"/>
              <a:buChar char="■"/>
              <a:defRPr sz="1600" b="0" i="0" u="none" strike="noStrike" cap="none">
                <a:solidFill>
                  <a:srgbClr val="446652"/>
                </a:solidFill>
                <a:latin typeface="Chivo"/>
                <a:ea typeface="Chivo"/>
                <a:cs typeface="Chivo"/>
                <a:sym typeface="Chivo"/>
              </a:defRPr>
            </a:lvl9pPr>
          </a:lstStyle>
          <a:p>
            <a:pPr marL="127000" indent="0">
              <a:lnSpc>
                <a:spcPct val="150000"/>
              </a:lnSpc>
              <a:buNone/>
            </a:pPr>
            <a:r>
              <a:rPr lang="en-US" altLang="en-US" sz="2600" b="1" i="1" dirty="0">
                <a:solidFill>
                  <a:srgbClr val="000000"/>
                </a:solidFill>
                <a:latin typeface="Arial" panose="020B0604020202020204" pitchFamily="34" charset="0"/>
                <a:cs typeface="Arial" panose="020B0604020202020204" pitchFamily="34" charset="0"/>
              </a:rPr>
              <a:t>b.</a:t>
            </a:r>
            <a:r>
              <a:rPr lang="vi-VN" altLang="en-US" sz="2600" b="1" i="1" dirty="0">
                <a:solidFill>
                  <a:srgbClr val="000000"/>
                </a:solidFill>
                <a:latin typeface="Arial" panose="020B0604020202020204" pitchFamily="34" charset="0"/>
                <a:cs typeface="Arial" panose="020B0604020202020204" pitchFamily="34" charset="0"/>
              </a:rPr>
              <a:t> </a:t>
            </a:r>
            <a:r>
              <a:rPr lang="en-US" altLang="en-US" sz="2600" b="1" i="1" dirty="0" err="1">
                <a:solidFill>
                  <a:srgbClr val="000000"/>
                </a:solidFill>
                <a:latin typeface="Arial" panose="020B0604020202020204" pitchFamily="34" charset="0"/>
                <a:cs typeface="Arial" panose="020B0604020202020204" pitchFamily="34" charset="0"/>
              </a:rPr>
              <a:t>Đối</a:t>
            </a:r>
            <a:r>
              <a:rPr lang="en-US" altLang="en-US" sz="2600" b="1" i="1" dirty="0">
                <a:solidFill>
                  <a:srgbClr val="000000"/>
                </a:solidFill>
                <a:latin typeface="Arial" panose="020B0604020202020204" pitchFamily="34" charset="0"/>
                <a:cs typeface="Arial" panose="020B0604020202020204" pitchFamily="34" charset="0"/>
              </a:rPr>
              <a:t> </a:t>
            </a:r>
            <a:r>
              <a:rPr lang="en-US" altLang="en-US" sz="2600" b="1" i="1" dirty="0" err="1">
                <a:solidFill>
                  <a:srgbClr val="000000"/>
                </a:solidFill>
                <a:latin typeface="Arial" panose="020B0604020202020204" pitchFamily="34" charset="0"/>
                <a:cs typeface="Arial" panose="020B0604020202020204" pitchFamily="34" charset="0"/>
              </a:rPr>
              <a:t>với</a:t>
            </a:r>
            <a:r>
              <a:rPr lang="en-US" altLang="en-US" sz="2600" b="1" i="1" dirty="0">
                <a:solidFill>
                  <a:srgbClr val="000000"/>
                </a:solidFill>
                <a:latin typeface="Arial" panose="020B0604020202020204" pitchFamily="34" charset="0"/>
                <a:cs typeface="Arial" panose="020B0604020202020204" pitchFamily="34" charset="0"/>
              </a:rPr>
              <a:t> </a:t>
            </a:r>
            <a:r>
              <a:rPr lang="en-US" altLang="en-US" sz="2600" b="1" i="1" dirty="0" err="1">
                <a:solidFill>
                  <a:srgbClr val="000000"/>
                </a:solidFill>
                <a:latin typeface="Arial" panose="020B0604020202020204" pitchFamily="34" charset="0"/>
                <a:cs typeface="Arial" panose="020B0604020202020204" pitchFamily="34" charset="0"/>
              </a:rPr>
              <a:t>bài</a:t>
            </a:r>
            <a:r>
              <a:rPr lang="en-US" altLang="en-US" sz="2600" b="1" i="1" dirty="0">
                <a:solidFill>
                  <a:srgbClr val="000000"/>
                </a:solidFill>
                <a:latin typeface="Arial" panose="020B0604020202020204" pitchFamily="34" charset="0"/>
                <a:cs typeface="Arial" panose="020B0604020202020204" pitchFamily="34" charset="0"/>
              </a:rPr>
              <a:t> </a:t>
            </a:r>
            <a:r>
              <a:rPr lang="en-US" altLang="en-US" sz="2600" b="1" i="1" dirty="0" err="1">
                <a:solidFill>
                  <a:srgbClr val="000000"/>
                </a:solidFill>
                <a:latin typeface="Arial" panose="020B0604020202020204" pitchFamily="34" charset="0"/>
                <a:cs typeface="Arial" panose="020B0604020202020204" pitchFamily="34" charset="0"/>
              </a:rPr>
              <a:t>học</a:t>
            </a:r>
            <a:r>
              <a:rPr lang="en-US" altLang="en-US" sz="2600" b="1" i="1" dirty="0">
                <a:solidFill>
                  <a:srgbClr val="000000"/>
                </a:solidFill>
                <a:latin typeface="Arial" panose="020B0604020202020204" pitchFamily="34" charset="0"/>
                <a:cs typeface="Arial" panose="020B0604020202020204" pitchFamily="34" charset="0"/>
              </a:rPr>
              <a:t> ở </a:t>
            </a:r>
            <a:r>
              <a:rPr lang="en-US" altLang="en-US" sz="2600" b="1" i="1" dirty="0" err="1">
                <a:solidFill>
                  <a:srgbClr val="000000"/>
                </a:solidFill>
                <a:latin typeface="Arial" panose="020B0604020202020204" pitchFamily="34" charset="0"/>
                <a:cs typeface="Arial" panose="020B0604020202020204" pitchFamily="34" charset="0"/>
              </a:rPr>
              <a:t>tiết</a:t>
            </a:r>
            <a:r>
              <a:rPr lang="en-US" altLang="en-US" sz="2600" b="1" i="1" dirty="0">
                <a:solidFill>
                  <a:srgbClr val="000000"/>
                </a:solidFill>
                <a:latin typeface="Arial" panose="020B0604020202020204" pitchFamily="34" charset="0"/>
                <a:cs typeface="Arial" panose="020B0604020202020204" pitchFamily="34" charset="0"/>
              </a:rPr>
              <a:t> </a:t>
            </a:r>
            <a:r>
              <a:rPr lang="en-US" altLang="en-US" sz="2600" b="1" i="1" dirty="0" err="1">
                <a:solidFill>
                  <a:srgbClr val="000000"/>
                </a:solidFill>
                <a:latin typeface="Arial" panose="020B0604020202020204" pitchFamily="34" charset="0"/>
                <a:cs typeface="Arial" panose="020B0604020202020204" pitchFamily="34" charset="0"/>
              </a:rPr>
              <a:t>tiếp</a:t>
            </a:r>
            <a:r>
              <a:rPr lang="en-US" altLang="en-US" sz="2600" b="1" i="1" dirty="0">
                <a:solidFill>
                  <a:srgbClr val="000000"/>
                </a:solidFill>
                <a:latin typeface="Arial" panose="020B0604020202020204" pitchFamily="34" charset="0"/>
                <a:cs typeface="Arial" panose="020B0604020202020204" pitchFamily="34" charset="0"/>
              </a:rPr>
              <a:t> </a:t>
            </a:r>
            <a:r>
              <a:rPr lang="en-US" altLang="en-US" sz="2600" b="1" i="1" dirty="0" err="1">
                <a:solidFill>
                  <a:srgbClr val="000000"/>
                </a:solidFill>
                <a:latin typeface="Arial" panose="020B0604020202020204" pitchFamily="34" charset="0"/>
                <a:cs typeface="Arial" panose="020B0604020202020204" pitchFamily="34" charset="0"/>
              </a:rPr>
              <a:t>theo</a:t>
            </a:r>
            <a:r>
              <a:rPr lang="en-US" altLang="en-US" sz="2600" dirty="0">
                <a:solidFill>
                  <a:srgbClr val="000000"/>
                </a:solidFill>
                <a:latin typeface="Arial" panose="020B0604020202020204" pitchFamily="34" charset="0"/>
                <a:cs typeface="Arial" panose="020B0604020202020204" pitchFamily="34" charset="0"/>
              </a:rPr>
              <a:t>: </a:t>
            </a:r>
            <a:endParaRPr lang="vi-VN" altLang="en-US" sz="2600" dirty="0">
              <a:solidFill>
                <a:srgbClr val="000000"/>
              </a:solidFill>
              <a:latin typeface="Arial" panose="020B0604020202020204" pitchFamily="34" charset="0"/>
              <a:cs typeface="Arial" panose="020B0604020202020204" pitchFamily="34" charset="0"/>
            </a:endParaRPr>
          </a:p>
          <a:p>
            <a:pPr>
              <a:lnSpc>
                <a:spcPct val="150000"/>
              </a:lnSpc>
              <a:buFontTx/>
              <a:buChar char="-"/>
            </a:pPr>
            <a:r>
              <a:rPr lang="vi-VN" altLang="en-US" sz="2600" dirty="0">
                <a:solidFill>
                  <a:srgbClr val="000000"/>
                </a:solidFill>
                <a:latin typeface="Arial" panose="020B0604020202020204" pitchFamily="34" charset="0"/>
                <a:cs typeface="Arial" panose="020B0604020202020204" pitchFamily="34" charset="0"/>
              </a:rPr>
              <a:t>Đọc và trả lời câu hỏi văn bản</a:t>
            </a:r>
          </a:p>
          <a:p>
            <a:pPr marL="127000" indent="0">
              <a:lnSpc>
                <a:spcPct val="150000"/>
              </a:lnSpc>
              <a:buNone/>
            </a:pPr>
            <a:r>
              <a:rPr lang="vi-VN" altLang="en-US" sz="2600" b="1" i="1" dirty="0">
                <a:solidFill>
                  <a:srgbClr val="000000"/>
                </a:solidFill>
                <a:latin typeface="Arial" panose="020B0604020202020204" pitchFamily="34" charset="0"/>
                <a:cs typeface="Arial" panose="020B0604020202020204" pitchFamily="34" charset="0"/>
              </a:rPr>
              <a:t>         Thời thơ ấu của Hon-da</a:t>
            </a:r>
            <a:endParaRPr lang="en-US" altLang="en-US" sz="2600" b="1" i="1" dirty="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7" name="Google Shape;137;p29"/>
          <p:cNvSpPr/>
          <p:nvPr/>
        </p:nvSpPr>
        <p:spPr>
          <a:xfrm>
            <a:off x="-537984" y="1266175"/>
            <a:ext cx="2082041" cy="4931403"/>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38" name="Google Shape;138;p29"/>
          <p:cNvSpPr/>
          <p:nvPr/>
        </p:nvSpPr>
        <p:spPr>
          <a:xfrm>
            <a:off x="2413495" y="3089266"/>
            <a:ext cx="1696372" cy="2460370"/>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39" name="Google Shape;139;p29"/>
          <p:cNvSpPr/>
          <p:nvPr/>
        </p:nvSpPr>
        <p:spPr>
          <a:xfrm>
            <a:off x="7352496" y="2996317"/>
            <a:ext cx="1735439" cy="2760570"/>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41" name="Google Shape;141;p29"/>
          <p:cNvSpPr/>
          <p:nvPr/>
        </p:nvSpPr>
        <p:spPr>
          <a:xfrm>
            <a:off x="1226925" y="2982886"/>
            <a:ext cx="1484942" cy="2760501"/>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228" name="Google Shape;228;p29"/>
          <p:cNvSpPr/>
          <p:nvPr/>
        </p:nvSpPr>
        <p:spPr>
          <a:xfrm>
            <a:off x="6032846" y="2996317"/>
            <a:ext cx="1399491" cy="2646268"/>
          </a:xfrm>
          <a:custGeom>
            <a:avLst/>
            <a:gdLst/>
            <a:ahLst/>
            <a:cxnLst/>
            <a:rect l="l" t="t" r="r" b="b"/>
            <a:pathLst>
              <a:path w="41092" h="77700" extrusionOk="0">
                <a:moveTo>
                  <a:pt x="8147" y="8683"/>
                </a:moveTo>
                <a:cubicBezTo>
                  <a:pt x="8241" y="8683"/>
                  <a:pt x="8324" y="8732"/>
                  <a:pt x="8373" y="8781"/>
                </a:cubicBezTo>
                <a:cubicBezTo>
                  <a:pt x="8512" y="8851"/>
                  <a:pt x="8581" y="9059"/>
                  <a:pt x="8512" y="9267"/>
                </a:cubicBezTo>
                <a:cubicBezTo>
                  <a:pt x="8512" y="9405"/>
                  <a:pt x="8512" y="9613"/>
                  <a:pt x="8443" y="9752"/>
                </a:cubicBezTo>
                <a:lnTo>
                  <a:pt x="8373" y="9821"/>
                </a:lnTo>
                <a:lnTo>
                  <a:pt x="8373" y="9752"/>
                </a:lnTo>
                <a:cubicBezTo>
                  <a:pt x="8373" y="9732"/>
                  <a:pt x="8355" y="9723"/>
                  <a:pt x="8332" y="9723"/>
                </a:cubicBezTo>
                <a:cubicBezTo>
                  <a:pt x="8275" y="9723"/>
                  <a:pt x="8186" y="9772"/>
                  <a:pt x="8235" y="9821"/>
                </a:cubicBezTo>
                <a:cubicBezTo>
                  <a:pt x="8235" y="9891"/>
                  <a:pt x="8235" y="9891"/>
                  <a:pt x="8304" y="9960"/>
                </a:cubicBezTo>
                <a:cubicBezTo>
                  <a:pt x="8027" y="9821"/>
                  <a:pt x="7888" y="9683"/>
                  <a:pt x="7749" y="9475"/>
                </a:cubicBezTo>
                <a:cubicBezTo>
                  <a:pt x="7680" y="9405"/>
                  <a:pt x="7611" y="9267"/>
                  <a:pt x="7541" y="9197"/>
                </a:cubicBezTo>
                <a:cubicBezTo>
                  <a:pt x="7541" y="9128"/>
                  <a:pt x="7541" y="8989"/>
                  <a:pt x="7611" y="8920"/>
                </a:cubicBezTo>
                <a:cubicBezTo>
                  <a:pt x="7749" y="8781"/>
                  <a:pt x="7888" y="8712"/>
                  <a:pt x="8027" y="8712"/>
                </a:cubicBezTo>
                <a:cubicBezTo>
                  <a:pt x="8067" y="8692"/>
                  <a:pt x="8108" y="8683"/>
                  <a:pt x="8147" y="8683"/>
                </a:cubicBezTo>
                <a:close/>
                <a:moveTo>
                  <a:pt x="9639" y="17356"/>
                </a:moveTo>
                <a:cubicBezTo>
                  <a:pt x="10024" y="17356"/>
                  <a:pt x="10584" y="17891"/>
                  <a:pt x="10037" y="18139"/>
                </a:cubicBezTo>
                <a:lnTo>
                  <a:pt x="9829" y="18001"/>
                </a:lnTo>
                <a:cubicBezTo>
                  <a:pt x="9690" y="18001"/>
                  <a:pt x="9552" y="18070"/>
                  <a:pt x="9552" y="18209"/>
                </a:cubicBezTo>
                <a:cubicBezTo>
                  <a:pt x="9344" y="18070"/>
                  <a:pt x="9205" y="17862"/>
                  <a:pt x="9344" y="17654"/>
                </a:cubicBezTo>
                <a:cubicBezTo>
                  <a:pt x="9363" y="17439"/>
                  <a:pt x="9488" y="17356"/>
                  <a:pt x="9639" y="17356"/>
                </a:cubicBezTo>
                <a:close/>
                <a:moveTo>
                  <a:pt x="17315" y="1503"/>
                </a:moveTo>
                <a:cubicBezTo>
                  <a:pt x="20296" y="3097"/>
                  <a:pt x="22168" y="7326"/>
                  <a:pt x="22861" y="10306"/>
                </a:cubicBezTo>
                <a:cubicBezTo>
                  <a:pt x="23415" y="13010"/>
                  <a:pt x="22583" y="15713"/>
                  <a:pt x="22029" y="18347"/>
                </a:cubicBezTo>
                <a:cubicBezTo>
                  <a:pt x="21890" y="15020"/>
                  <a:pt x="21474" y="11693"/>
                  <a:pt x="20781" y="8435"/>
                </a:cubicBezTo>
                <a:cubicBezTo>
                  <a:pt x="20227" y="6009"/>
                  <a:pt x="19256" y="3236"/>
                  <a:pt x="17315" y="1503"/>
                </a:cubicBezTo>
                <a:close/>
                <a:moveTo>
                  <a:pt x="35407" y="17793"/>
                </a:moveTo>
                <a:lnTo>
                  <a:pt x="35615" y="17932"/>
                </a:lnTo>
                <a:cubicBezTo>
                  <a:pt x="35615" y="18139"/>
                  <a:pt x="35685" y="18417"/>
                  <a:pt x="35754" y="18625"/>
                </a:cubicBezTo>
                <a:cubicBezTo>
                  <a:pt x="35615" y="18347"/>
                  <a:pt x="35407" y="18001"/>
                  <a:pt x="35199" y="17793"/>
                </a:cubicBezTo>
                <a:cubicBezTo>
                  <a:pt x="35269" y="17793"/>
                  <a:pt x="35338" y="17793"/>
                  <a:pt x="35407" y="17862"/>
                </a:cubicBezTo>
                <a:lnTo>
                  <a:pt x="35407" y="17793"/>
                </a:lnTo>
                <a:close/>
                <a:moveTo>
                  <a:pt x="17177" y="1850"/>
                </a:moveTo>
                <a:cubicBezTo>
                  <a:pt x="21752" y="5801"/>
                  <a:pt x="20920" y="13772"/>
                  <a:pt x="21544" y="19595"/>
                </a:cubicBezTo>
                <a:cubicBezTo>
                  <a:pt x="20157" y="16268"/>
                  <a:pt x="19187" y="12733"/>
                  <a:pt x="18702" y="9128"/>
                </a:cubicBezTo>
                <a:cubicBezTo>
                  <a:pt x="18355" y="7049"/>
                  <a:pt x="18147" y="4068"/>
                  <a:pt x="17177" y="1850"/>
                </a:cubicBezTo>
                <a:close/>
                <a:moveTo>
                  <a:pt x="16553" y="8019"/>
                </a:moveTo>
                <a:cubicBezTo>
                  <a:pt x="17246" y="12386"/>
                  <a:pt x="18216" y="16753"/>
                  <a:pt x="20712" y="20358"/>
                </a:cubicBezTo>
                <a:cubicBezTo>
                  <a:pt x="17870" y="17862"/>
                  <a:pt x="17107" y="14119"/>
                  <a:pt x="16761" y="10306"/>
                </a:cubicBezTo>
                <a:cubicBezTo>
                  <a:pt x="16691" y="9544"/>
                  <a:pt x="16622" y="8781"/>
                  <a:pt x="16553" y="8019"/>
                </a:cubicBezTo>
                <a:close/>
                <a:moveTo>
                  <a:pt x="15929" y="1018"/>
                </a:moveTo>
                <a:cubicBezTo>
                  <a:pt x="16068" y="1087"/>
                  <a:pt x="16206" y="1156"/>
                  <a:pt x="16276" y="1226"/>
                </a:cubicBezTo>
                <a:cubicBezTo>
                  <a:pt x="17731" y="4276"/>
                  <a:pt x="18078" y="7742"/>
                  <a:pt x="18494" y="11069"/>
                </a:cubicBezTo>
                <a:cubicBezTo>
                  <a:pt x="19048" y="14535"/>
                  <a:pt x="20088" y="17862"/>
                  <a:pt x="21613" y="21051"/>
                </a:cubicBezTo>
                <a:lnTo>
                  <a:pt x="21197" y="20704"/>
                </a:lnTo>
                <a:cubicBezTo>
                  <a:pt x="21197" y="20704"/>
                  <a:pt x="21197" y="20635"/>
                  <a:pt x="21197" y="20635"/>
                </a:cubicBezTo>
                <a:cubicBezTo>
                  <a:pt x="17731" y="14466"/>
                  <a:pt x="17385" y="7880"/>
                  <a:pt x="15721" y="1156"/>
                </a:cubicBezTo>
                <a:cubicBezTo>
                  <a:pt x="15721" y="1087"/>
                  <a:pt x="15860" y="1018"/>
                  <a:pt x="15929" y="1018"/>
                </a:cubicBezTo>
                <a:close/>
                <a:moveTo>
                  <a:pt x="14344" y="27823"/>
                </a:moveTo>
                <a:cubicBezTo>
                  <a:pt x="14458" y="27823"/>
                  <a:pt x="14593" y="27854"/>
                  <a:pt x="14751" y="27913"/>
                </a:cubicBezTo>
                <a:cubicBezTo>
                  <a:pt x="15305" y="28191"/>
                  <a:pt x="15444" y="28815"/>
                  <a:pt x="14889" y="28884"/>
                </a:cubicBezTo>
                <a:lnTo>
                  <a:pt x="14751" y="28884"/>
                </a:lnTo>
                <a:cubicBezTo>
                  <a:pt x="14612" y="28884"/>
                  <a:pt x="14543" y="28953"/>
                  <a:pt x="14543" y="28953"/>
                </a:cubicBezTo>
                <a:cubicBezTo>
                  <a:pt x="14265" y="28884"/>
                  <a:pt x="13988" y="28745"/>
                  <a:pt x="13849" y="28468"/>
                </a:cubicBezTo>
                <a:cubicBezTo>
                  <a:pt x="13899" y="28021"/>
                  <a:pt x="14055" y="27823"/>
                  <a:pt x="14344" y="27823"/>
                </a:cubicBezTo>
                <a:close/>
                <a:moveTo>
                  <a:pt x="35130" y="18763"/>
                </a:moveTo>
                <a:cubicBezTo>
                  <a:pt x="35754" y="22784"/>
                  <a:pt x="33397" y="25972"/>
                  <a:pt x="31248" y="29230"/>
                </a:cubicBezTo>
                <a:cubicBezTo>
                  <a:pt x="30139" y="30686"/>
                  <a:pt x="29515" y="32488"/>
                  <a:pt x="29446" y="34360"/>
                </a:cubicBezTo>
                <a:cubicBezTo>
                  <a:pt x="28268" y="31379"/>
                  <a:pt x="30902" y="27567"/>
                  <a:pt x="32219" y="25071"/>
                </a:cubicBezTo>
                <a:lnTo>
                  <a:pt x="32219" y="25141"/>
                </a:lnTo>
                <a:cubicBezTo>
                  <a:pt x="33051" y="23685"/>
                  <a:pt x="33813" y="22229"/>
                  <a:pt x="34506" y="20704"/>
                </a:cubicBezTo>
                <a:cubicBezTo>
                  <a:pt x="34784" y="20150"/>
                  <a:pt x="34922" y="19526"/>
                  <a:pt x="35130" y="18902"/>
                </a:cubicBezTo>
                <a:cubicBezTo>
                  <a:pt x="35130" y="18833"/>
                  <a:pt x="35130" y="18763"/>
                  <a:pt x="35130" y="18763"/>
                </a:cubicBezTo>
                <a:close/>
                <a:moveTo>
                  <a:pt x="35407" y="18694"/>
                </a:moveTo>
                <a:lnTo>
                  <a:pt x="35407" y="18694"/>
                </a:lnTo>
                <a:cubicBezTo>
                  <a:pt x="35615" y="18971"/>
                  <a:pt x="35754" y="19318"/>
                  <a:pt x="35893" y="19595"/>
                </a:cubicBezTo>
                <a:cubicBezTo>
                  <a:pt x="35962" y="22992"/>
                  <a:pt x="33466" y="26666"/>
                  <a:pt x="32288" y="29577"/>
                </a:cubicBezTo>
                <a:cubicBezTo>
                  <a:pt x="31526" y="31310"/>
                  <a:pt x="30555" y="33182"/>
                  <a:pt x="29793" y="35053"/>
                </a:cubicBezTo>
                <a:cubicBezTo>
                  <a:pt x="29793" y="35053"/>
                  <a:pt x="29793" y="34984"/>
                  <a:pt x="29723" y="34915"/>
                </a:cubicBezTo>
                <a:cubicBezTo>
                  <a:pt x="29446" y="31449"/>
                  <a:pt x="31941" y="29092"/>
                  <a:pt x="33605" y="26250"/>
                </a:cubicBezTo>
                <a:cubicBezTo>
                  <a:pt x="34922" y="24032"/>
                  <a:pt x="35893" y="21328"/>
                  <a:pt x="35407" y="18694"/>
                </a:cubicBezTo>
                <a:close/>
                <a:moveTo>
                  <a:pt x="36101" y="18417"/>
                </a:moveTo>
                <a:cubicBezTo>
                  <a:pt x="39913" y="21813"/>
                  <a:pt x="38527" y="29230"/>
                  <a:pt x="34853" y="32280"/>
                </a:cubicBezTo>
                <a:cubicBezTo>
                  <a:pt x="33744" y="33182"/>
                  <a:pt x="32149" y="34013"/>
                  <a:pt x="30902" y="35123"/>
                </a:cubicBezTo>
                <a:cubicBezTo>
                  <a:pt x="32912" y="32627"/>
                  <a:pt x="35477" y="30409"/>
                  <a:pt x="36309" y="27290"/>
                </a:cubicBezTo>
                <a:cubicBezTo>
                  <a:pt x="37071" y="24794"/>
                  <a:pt x="37002" y="22091"/>
                  <a:pt x="36170" y="19595"/>
                </a:cubicBezTo>
                <a:lnTo>
                  <a:pt x="36170" y="19041"/>
                </a:lnTo>
                <a:lnTo>
                  <a:pt x="36170" y="19041"/>
                </a:lnTo>
                <a:cubicBezTo>
                  <a:pt x="37695" y="22229"/>
                  <a:pt x="37210" y="25557"/>
                  <a:pt x="36101" y="28884"/>
                </a:cubicBezTo>
                <a:cubicBezTo>
                  <a:pt x="36052" y="28933"/>
                  <a:pt x="36141" y="28982"/>
                  <a:pt x="36198" y="28982"/>
                </a:cubicBezTo>
                <a:cubicBezTo>
                  <a:pt x="36221" y="28982"/>
                  <a:pt x="36239" y="28973"/>
                  <a:pt x="36239" y="28953"/>
                </a:cubicBezTo>
                <a:cubicBezTo>
                  <a:pt x="37972" y="25626"/>
                  <a:pt x="37972" y="21675"/>
                  <a:pt x="36101" y="18417"/>
                </a:cubicBezTo>
                <a:close/>
                <a:moveTo>
                  <a:pt x="1372" y="25765"/>
                </a:moveTo>
                <a:lnTo>
                  <a:pt x="1372" y="25765"/>
                </a:lnTo>
                <a:cubicBezTo>
                  <a:pt x="7195" y="26943"/>
                  <a:pt x="9760" y="31518"/>
                  <a:pt x="13087" y="35608"/>
                </a:cubicBezTo>
                <a:cubicBezTo>
                  <a:pt x="11839" y="34499"/>
                  <a:pt x="10591" y="33320"/>
                  <a:pt x="9344" y="32142"/>
                </a:cubicBezTo>
                <a:cubicBezTo>
                  <a:pt x="7126" y="29924"/>
                  <a:pt x="4699" y="27498"/>
                  <a:pt x="1788" y="26180"/>
                </a:cubicBezTo>
                <a:lnTo>
                  <a:pt x="1372" y="25765"/>
                </a:lnTo>
                <a:close/>
                <a:moveTo>
                  <a:pt x="25703" y="31033"/>
                </a:moveTo>
                <a:cubicBezTo>
                  <a:pt x="26535" y="32558"/>
                  <a:pt x="26951" y="34152"/>
                  <a:pt x="27089" y="35816"/>
                </a:cubicBezTo>
                <a:cubicBezTo>
                  <a:pt x="26465" y="34776"/>
                  <a:pt x="25911" y="33736"/>
                  <a:pt x="25218" y="32696"/>
                </a:cubicBezTo>
                <a:cubicBezTo>
                  <a:pt x="25426" y="32142"/>
                  <a:pt x="25564" y="31587"/>
                  <a:pt x="25703" y="31033"/>
                </a:cubicBezTo>
                <a:close/>
                <a:moveTo>
                  <a:pt x="38506" y="35497"/>
                </a:moveTo>
                <a:cubicBezTo>
                  <a:pt x="38702" y="35497"/>
                  <a:pt x="38905" y="35545"/>
                  <a:pt x="39081" y="35677"/>
                </a:cubicBezTo>
                <a:cubicBezTo>
                  <a:pt x="39359" y="35816"/>
                  <a:pt x="39428" y="36162"/>
                  <a:pt x="39220" y="36370"/>
                </a:cubicBezTo>
                <a:cubicBezTo>
                  <a:pt x="39105" y="36638"/>
                  <a:pt x="38948" y="36737"/>
                  <a:pt x="38784" y="36737"/>
                </a:cubicBezTo>
                <a:cubicBezTo>
                  <a:pt x="38651" y="36737"/>
                  <a:pt x="38512" y="36671"/>
                  <a:pt x="38388" y="36578"/>
                </a:cubicBezTo>
                <a:cubicBezTo>
                  <a:pt x="38440" y="36422"/>
                  <a:pt x="38336" y="36344"/>
                  <a:pt x="38222" y="36344"/>
                </a:cubicBezTo>
                <a:cubicBezTo>
                  <a:pt x="38184" y="36344"/>
                  <a:pt x="38145" y="36353"/>
                  <a:pt x="38111" y="36370"/>
                </a:cubicBezTo>
                <a:cubicBezTo>
                  <a:pt x="38111" y="36232"/>
                  <a:pt x="38041" y="36162"/>
                  <a:pt x="37972" y="36093"/>
                </a:cubicBezTo>
                <a:cubicBezTo>
                  <a:pt x="37972" y="35954"/>
                  <a:pt x="37972" y="35885"/>
                  <a:pt x="38041" y="35816"/>
                </a:cubicBezTo>
                <a:cubicBezTo>
                  <a:pt x="38041" y="35677"/>
                  <a:pt x="38111" y="35608"/>
                  <a:pt x="38180" y="35538"/>
                </a:cubicBezTo>
                <a:cubicBezTo>
                  <a:pt x="38282" y="35513"/>
                  <a:pt x="38392" y="35497"/>
                  <a:pt x="38506" y="35497"/>
                </a:cubicBezTo>
                <a:close/>
                <a:moveTo>
                  <a:pt x="36170" y="20496"/>
                </a:moveTo>
                <a:cubicBezTo>
                  <a:pt x="36794" y="23200"/>
                  <a:pt x="36586" y="26042"/>
                  <a:pt x="35477" y="28537"/>
                </a:cubicBezTo>
                <a:cubicBezTo>
                  <a:pt x="34229" y="31449"/>
                  <a:pt x="31456" y="33598"/>
                  <a:pt x="29793" y="36232"/>
                </a:cubicBezTo>
                <a:cubicBezTo>
                  <a:pt x="29793" y="36301"/>
                  <a:pt x="29793" y="36301"/>
                  <a:pt x="29793" y="36370"/>
                </a:cubicBezTo>
                <a:cubicBezTo>
                  <a:pt x="29723" y="36578"/>
                  <a:pt x="29585" y="36786"/>
                  <a:pt x="29515" y="36994"/>
                </a:cubicBezTo>
                <a:cubicBezTo>
                  <a:pt x="30209" y="33805"/>
                  <a:pt x="32080" y="30548"/>
                  <a:pt x="33397" y="27913"/>
                </a:cubicBezTo>
                <a:cubicBezTo>
                  <a:pt x="34437" y="25765"/>
                  <a:pt x="35893" y="23061"/>
                  <a:pt x="36170" y="20496"/>
                </a:cubicBezTo>
                <a:close/>
                <a:moveTo>
                  <a:pt x="1441" y="25626"/>
                </a:moveTo>
                <a:lnTo>
                  <a:pt x="1441" y="25626"/>
                </a:lnTo>
                <a:cubicBezTo>
                  <a:pt x="5323" y="26111"/>
                  <a:pt x="8928" y="27913"/>
                  <a:pt x="11631" y="30617"/>
                </a:cubicBezTo>
                <a:cubicBezTo>
                  <a:pt x="13849" y="32766"/>
                  <a:pt x="14404" y="35885"/>
                  <a:pt x="16206" y="38242"/>
                </a:cubicBezTo>
                <a:cubicBezTo>
                  <a:pt x="15929" y="37965"/>
                  <a:pt x="15582" y="37687"/>
                  <a:pt x="15305" y="37479"/>
                </a:cubicBezTo>
                <a:cubicBezTo>
                  <a:pt x="11146" y="32835"/>
                  <a:pt x="8096" y="26735"/>
                  <a:pt x="1441" y="25626"/>
                </a:cubicBezTo>
                <a:close/>
                <a:moveTo>
                  <a:pt x="2273" y="26596"/>
                </a:moveTo>
                <a:lnTo>
                  <a:pt x="2273" y="26596"/>
                </a:lnTo>
                <a:cubicBezTo>
                  <a:pt x="7126" y="29300"/>
                  <a:pt x="10799" y="34013"/>
                  <a:pt x="14958" y="37687"/>
                </a:cubicBezTo>
                <a:cubicBezTo>
                  <a:pt x="15305" y="38034"/>
                  <a:pt x="15652" y="38381"/>
                  <a:pt x="15998" y="38658"/>
                </a:cubicBezTo>
                <a:cubicBezTo>
                  <a:pt x="13156" y="37410"/>
                  <a:pt x="10037" y="37063"/>
                  <a:pt x="7541" y="34915"/>
                </a:cubicBezTo>
                <a:cubicBezTo>
                  <a:pt x="5808" y="33390"/>
                  <a:pt x="4769" y="31171"/>
                  <a:pt x="3590" y="29230"/>
                </a:cubicBezTo>
                <a:cubicBezTo>
                  <a:pt x="3452" y="28953"/>
                  <a:pt x="2966" y="28052"/>
                  <a:pt x="2412" y="27220"/>
                </a:cubicBezTo>
                <a:lnTo>
                  <a:pt x="2412" y="27220"/>
                </a:lnTo>
                <a:cubicBezTo>
                  <a:pt x="6224" y="31310"/>
                  <a:pt x="10314" y="35608"/>
                  <a:pt x="15166" y="38173"/>
                </a:cubicBezTo>
                <a:cubicBezTo>
                  <a:pt x="15180" y="38186"/>
                  <a:pt x="15193" y="38191"/>
                  <a:pt x="15205" y="38191"/>
                </a:cubicBezTo>
                <a:cubicBezTo>
                  <a:pt x="15257" y="38191"/>
                  <a:pt x="15292" y="38090"/>
                  <a:pt x="15236" y="38034"/>
                </a:cubicBezTo>
                <a:cubicBezTo>
                  <a:pt x="12671" y="36024"/>
                  <a:pt x="10106" y="34152"/>
                  <a:pt x="7680" y="31934"/>
                </a:cubicBezTo>
                <a:cubicBezTo>
                  <a:pt x="5808" y="30201"/>
                  <a:pt x="4076" y="28399"/>
                  <a:pt x="2273" y="26596"/>
                </a:cubicBezTo>
                <a:close/>
                <a:moveTo>
                  <a:pt x="26119" y="22091"/>
                </a:moveTo>
                <a:lnTo>
                  <a:pt x="26119" y="22091"/>
                </a:lnTo>
                <a:cubicBezTo>
                  <a:pt x="22722" y="26180"/>
                  <a:pt x="18771" y="33528"/>
                  <a:pt x="21752" y="38658"/>
                </a:cubicBezTo>
                <a:lnTo>
                  <a:pt x="21821" y="38866"/>
                </a:lnTo>
                <a:cubicBezTo>
                  <a:pt x="19880" y="35816"/>
                  <a:pt x="19880" y="32280"/>
                  <a:pt x="21058" y="28884"/>
                </a:cubicBezTo>
                <a:cubicBezTo>
                  <a:pt x="21682" y="27359"/>
                  <a:pt x="22445" y="25903"/>
                  <a:pt x="23485" y="24586"/>
                </a:cubicBezTo>
                <a:cubicBezTo>
                  <a:pt x="24247" y="23685"/>
                  <a:pt x="25148" y="22853"/>
                  <a:pt x="26119" y="22091"/>
                </a:cubicBezTo>
                <a:close/>
                <a:moveTo>
                  <a:pt x="26673" y="21744"/>
                </a:moveTo>
                <a:lnTo>
                  <a:pt x="26673" y="21744"/>
                </a:lnTo>
                <a:cubicBezTo>
                  <a:pt x="26465" y="25418"/>
                  <a:pt x="25079" y="28399"/>
                  <a:pt x="23554" y="31795"/>
                </a:cubicBezTo>
                <a:cubicBezTo>
                  <a:pt x="22583" y="34083"/>
                  <a:pt x="21821" y="36509"/>
                  <a:pt x="22168" y="39004"/>
                </a:cubicBezTo>
                <a:lnTo>
                  <a:pt x="22098" y="38796"/>
                </a:lnTo>
                <a:cubicBezTo>
                  <a:pt x="21960" y="37410"/>
                  <a:pt x="21890" y="36024"/>
                  <a:pt x="22029" y="34637"/>
                </a:cubicBezTo>
                <a:cubicBezTo>
                  <a:pt x="22306" y="31033"/>
                  <a:pt x="23970" y="28052"/>
                  <a:pt x="25911" y="25141"/>
                </a:cubicBezTo>
                <a:cubicBezTo>
                  <a:pt x="25962" y="25039"/>
                  <a:pt x="25901" y="24975"/>
                  <a:pt x="25837" y="24975"/>
                </a:cubicBezTo>
                <a:cubicBezTo>
                  <a:pt x="25814" y="24975"/>
                  <a:pt x="25791" y="24983"/>
                  <a:pt x="25772" y="25002"/>
                </a:cubicBezTo>
                <a:cubicBezTo>
                  <a:pt x="22514" y="28399"/>
                  <a:pt x="21336" y="33251"/>
                  <a:pt x="21682" y="37965"/>
                </a:cubicBezTo>
                <a:cubicBezTo>
                  <a:pt x="19603" y="32488"/>
                  <a:pt x="23277" y="26388"/>
                  <a:pt x="26465" y="22091"/>
                </a:cubicBezTo>
                <a:cubicBezTo>
                  <a:pt x="26535" y="21952"/>
                  <a:pt x="26465" y="21883"/>
                  <a:pt x="26396" y="21813"/>
                </a:cubicBezTo>
                <a:lnTo>
                  <a:pt x="26673" y="21744"/>
                </a:lnTo>
                <a:close/>
                <a:moveTo>
                  <a:pt x="27103" y="21579"/>
                </a:moveTo>
                <a:cubicBezTo>
                  <a:pt x="27249" y="21579"/>
                  <a:pt x="27366" y="21657"/>
                  <a:pt x="27366" y="21813"/>
                </a:cubicBezTo>
                <a:cubicBezTo>
                  <a:pt x="27921" y="24863"/>
                  <a:pt x="26049" y="28399"/>
                  <a:pt x="25148" y="31171"/>
                </a:cubicBezTo>
                <a:cubicBezTo>
                  <a:pt x="25010" y="31587"/>
                  <a:pt x="24940" y="31934"/>
                  <a:pt x="24802" y="32350"/>
                </a:cubicBezTo>
                <a:cubicBezTo>
                  <a:pt x="24247" y="34776"/>
                  <a:pt x="23415" y="37133"/>
                  <a:pt x="22445" y="39420"/>
                </a:cubicBezTo>
                <a:cubicBezTo>
                  <a:pt x="21544" y="33043"/>
                  <a:pt x="27921" y="27775"/>
                  <a:pt x="26951" y="21605"/>
                </a:cubicBezTo>
                <a:cubicBezTo>
                  <a:pt x="27003" y="21588"/>
                  <a:pt x="27055" y="21579"/>
                  <a:pt x="27103" y="21579"/>
                </a:cubicBezTo>
                <a:close/>
                <a:moveTo>
                  <a:pt x="40043" y="38952"/>
                </a:moveTo>
                <a:cubicBezTo>
                  <a:pt x="40104" y="38952"/>
                  <a:pt x="40156" y="38970"/>
                  <a:pt x="40190" y="39004"/>
                </a:cubicBezTo>
                <a:cubicBezTo>
                  <a:pt x="40260" y="39004"/>
                  <a:pt x="40329" y="39074"/>
                  <a:pt x="40329" y="39143"/>
                </a:cubicBezTo>
                <a:cubicBezTo>
                  <a:pt x="40329" y="39282"/>
                  <a:pt x="40260" y="39420"/>
                  <a:pt x="40190" y="39559"/>
                </a:cubicBezTo>
                <a:cubicBezTo>
                  <a:pt x="40121" y="39698"/>
                  <a:pt x="39982" y="39836"/>
                  <a:pt x="39844" y="39906"/>
                </a:cubicBezTo>
                <a:cubicBezTo>
                  <a:pt x="39774" y="39836"/>
                  <a:pt x="39774" y="39767"/>
                  <a:pt x="39705" y="39767"/>
                </a:cubicBezTo>
                <a:cubicBezTo>
                  <a:pt x="39705" y="39559"/>
                  <a:pt x="39705" y="39351"/>
                  <a:pt x="39705" y="39212"/>
                </a:cubicBezTo>
                <a:cubicBezTo>
                  <a:pt x="39705" y="39143"/>
                  <a:pt x="39774" y="39074"/>
                  <a:pt x="39844" y="39004"/>
                </a:cubicBezTo>
                <a:cubicBezTo>
                  <a:pt x="39913" y="38970"/>
                  <a:pt x="39982" y="38952"/>
                  <a:pt x="40043" y="38952"/>
                </a:cubicBezTo>
                <a:close/>
                <a:moveTo>
                  <a:pt x="33222" y="38959"/>
                </a:moveTo>
                <a:cubicBezTo>
                  <a:pt x="33318" y="38959"/>
                  <a:pt x="33421" y="38976"/>
                  <a:pt x="33536" y="39004"/>
                </a:cubicBezTo>
                <a:cubicBezTo>
                  <a:pt x="33813" y="39212"/>
                  <a:pt x="33674" y="39975"/>
                  <a:pt x="33536" y="40183"/>
                </a:cubicBezTo>
                <a:cubicBezTo>
                  <a:pt x="33434" y="40284"/>
                  <a:pt x="33259" y="40349"/>
                  <a:pt x="33090" y="40349"/>
                </a:cubicBezTo>
                <a:cubicBezTo>
                  <a:pt x="33028" y="40349"/>
                  <a:pt x="32968" y="40340"/>
                  <a:pt x="32912" y="40321"/>
                </a:cubicBezTo>
                <a:cubicBezTo>
                  <a:pt x="32704" y="40252"/>
                  <a:pt x="32496" y="39975"/>
                  <a:pt x="32427" y="39698"/>
                </a:cubicBezTo>
                <a:lnTo>
                  <a:pt x="32427" y="39698"/>
                </a:lnTo>
                <a:cubicBezTo>
                  <a:pt x="32496" y="39767"/>
                  <a:pt x="32565" y="39767"/>
                  <a:pt x="32635" y="39836"/>
                </a:cubicBezTo>
                <a:cubicBezTo>
                  <a:pt x="32773" y="39836"/>
                  <a:pt x="32843" y="39767"/>
                  <a:pt x="32843" y="39628"/>
                </a:cubicBezTo>
                <a:cubicBezTo>
                  <a:pt x="32704" y="39420"/>
                  <a:pt x="32635" y="39282"/>
                  <a:pt x="32843" y="39074"/>
                </a:cubicBezTo>
                <a:cubicBezTo>
                  <a:pt x="32964" y="38992"/>
                  <a:pt x="33086" y="38959"/>
                  <a:pt x="33222" y="38959"/>
                </a:cubicBezTo>
                <a:close/>
                <a:moveTo>
                  <a:pt x="13503" y="43094"/>
                </a:moveTo>
                <a:cubicBezTo>
                  <a:pt x="14889" y="43510"/>
                  <a:pt x="16068" y="44134"/>
                  <a:pt x="17177" y="44966"/>
                </a:cubicBezTo>
                <a:cubicBezTo>
                  <a:pt x="18008" y="45590"/>
                  <a:pt x="18840" y="46283"/>
                  <a:pt x="19741" y="46907"/>
                </a:cubicBezTo>
                <a:cubicBezTo>
                  <a:pt x="19048" y="46560"/>
                  <a:pt x="18355" y="46144"/>
                  <a:pt x="17662" y="45728"/>
                </a:cubicBezTo>
                <a:cubicBezTo>
                  <a:pt x="16345" y="44896"/>
                  <a:pt x="14958" y="43857"/>
                  <a:pt x="13503" y="43094"/>
                </a:cubicBezTo>
                <a:close/>
                <a:moveTo>
                  <a:pt x="11034" y="41721"/>
                </a:moveTo>
                <a:cubicBezTo>
                  <a:pt x="13249" y="41721"/>
                  <a:pt x="15436" y="42364"/>
                  <a:pt x="17315" y="43579"/>
                </a:cubicBezTo>
                <a:cubicBezTo>
                  <a:pt x="19395" y="44758"/>
                  <a:pt x="20851" y="46837"/>
                  <a:pt x="22722" y="48293"/>
                </a:cubicBezTo>
                <a:cubicBezTo>
                  <a:pt x="20227" y="46976"/>
                  <a:pt x="18216" y="45035"/>
                  <a:pt x="15790" y="43579"/>
                </a:cubicBezTo>
                <a:cubicBezTo>
                  <a:pt x="14543" y="42886"/>
                  <a:pt x="13226" y="42470"/>
                  <a:pt x="11770" y="42332"/>
                </a:cubicBezTo>
                <a:cubicBezTo>
                  <a:pt x="11125" y="42063"/>
                  <a:pt x="10438" y="41961"/>
                  <a:pt x="9743" y="41961"/>
                </a:cubicBezTo>
                <a:cubicBezTo>
                  <a:pt x="9541" y="41961"/>
                  <a:pt x="9338" y="41970"/>
                  <a:pt x="9136" y="41985"/>
                </a:cubicBezTo>
                <a:cubicBezTo>
                  <a:pt x="9136" y="41916"/>
                  <a:pt x="9274" y="41916"/>
                  <a:pt x="9344" y="41846"/>
                </a:cubicBezTo>
                <a:cubicBezTo>
                  <a:pt x="9906" y="41762"/>
                  <a:pt x="10471" y="41721"/>
                  <a:pt x="11034" y="41721"/>
                </a:cubicBezTo>
                <a:close/>
                <a:moveTo>
                  <a:pt x="8373" y="42401"/>
                </a:moveTo>
                <a:cubicBezTo>
                  <a:pt x="8443" y="42470"/>
                  <a:pt x="8443" y="42470"/>
                  <a:pt x="8512" y="42470"/>
                </a:cubicBezTo>
                <a:cubicBezTo>
                  <a:pt x="9690" y="42540"/>
                  <a:pt x="10869" y="42609"/>
                  <a:pt x="12047" y="42817"/>
                </a:cubicBezTo>
                <a:cubicBezTo>
                  <a:pt x="14196" y="43579"/>
                  <a:pt x="16137" y="45243"/>
                  <a:pt x="18008" y="46352"/>
                </a:cubicBezTo>
                <a:cubicBezTo>
                  <a:pt x="19533" y="47253"/>
                  <a:pt x="21128" y="48085"/>
                  <a:pt x="22722" y="48778"/>
                </a:cubicBezTo>
                <a:cubicBezTo>
                  <a:pt x="19811" y="48432"/>
                  <a:pt x="17107" y="47392"/>
                  <a:pt x="14681" y="45659"/>
                </a:cubicBezTo>
                <a:cubicBezTo>
                  <a:pt x="12671" y="44411"/>
                  <a:pt x="10661" y="43025"/>
                  <a:pt x="8304" y="42540"/>
                </a:cubicBezTo>
                <a:lnTo>
                  <a:pt x="8373" y="42401"/>
                </a:lnTo>
                <a:close/>
                <a:moveTo>
                  <a:pt x="12175" y="41159"/>
                </a:moveTo>
                <a:cubicBezTo>
                  <a:pt x="16333" y="41159"/>
                  <a:pt x="20231" y="45099"/>
                  <a:pt x="23207" y="48016"/>
                </a:cubicBezTo>
                <a:lnTo>
                  <a:pt x="24178" y="48986"/>
                </a:lnTo>
                <a:lnTo>
                  <a:pt x="23901" y="48848"/>
                </a:lnTo>
                <a:cubicBezTo>
                  <a:pt x="19898" y="45620"/>
                  <a:pt x="16436" y="41430"/>
                  <a:pt x="11276" y="41430"/>
                </a:cubicBezTo>
                <a:cubicBezTo>
                  <a:pt x="10895" y="41430"/>
                  <a:pt x="10506" y="41452"/>
                  <a:pt x="10106" y="41500"/>
                </a:cubicBezTo>
                <a:cubicBezTo>
                  <a:pt x="10801" y="41265"/>
                  <a:pt x="11491" y="41159"/>
                  <a:pt x="12175" y="41159"/>
                </a:cubicBezTo>
                <a:close/>
                <a:moveTo>
                  <a:pt x="8651" y="42886"/>
                </a:moveTo>
                <a:lnTo>
                  <a:pt x="8651" y="42886"/>
                </a:lnTo>
                <a:cubicBezTo>
                  <a:pt x="11215" y="43995"/>
                  <a:pt x="13711" y="45312"/>
                  <a:pt x="16068" y="46907"/>
                </a:cubicBezTo>
                <a:cubicBezTo>
                  <a:pt x="17869" y="47987"/>
                  <a:pt x="20033" y="49068"/>
                  <a:pt x="22202" y="49068"/>
                </a:cubicBezTo>
                <a:cubicBezTo>
                  <a:pt x="22537" y="49068"/>
                  <a:pt x="22873" y="49042"/>
                  <a:pt x="23207" y="48986"/>
                </a:cubicBezTo>
                <a:cubicBezTo>
                  <a:pt x="23415" y="49056"/>
                  <a:pt x="23693" y="49194"/>
                  <a:pt x="23901" y="49264"/>
                </a:cubicBezTo>
                <a:cubicBezTo>
                  <a:pt x="23242" y="49229"/>
                  <a:pt x="22583" y="49212"/>
                  <a:pt x="21934" y="49212"/>
                </a:cubicBezTo>
                <a:cubicBezTo>
                  <a:pt x="21284" y="49212"/>
                  <a:pt x="20643" y="49229"/>
                  <a:pt x="20019" y="49264"/>
                </a:cubicBezTo>
                <a:cubicBezTo>
                  <a:pt x="19977" y="49264"/>
                  <a:pt x="19936" y="49264"/>
                  <a:pt x="19895" y="49264"/>
                </a:cubicBezTo>
                <a:cubicBezTo>
                  <a:pt x="15513" y="49264"/>
                  <a:pt x="11809" y="45633"/>
                  <a:pt x="8651" y="42886"/>
                </a:cubicBezTo>
                <a:close/>
                <a:moveTo>
                  <a:pt x="15832" y="1"/>
                </a:moveTo>
                <a:cubicBezTo>
                  <a:pt x="15736" y="1"/>
                  <a:pt x="15668" y="133"/>
                  <a:pt x="15721" y="186"/>
                </a:cubicBezTo>
                <a:cubicBezTo>
                  <a:pt x="15790" y="325"/>
                  <a:pt x="15860" y="463"/>
                  <a:pt x="15929" y="602"/>
                </a:cubicBezTo>
                <a:lnTo>
                  <a:pt x="15860" y="602"/>
                </a:lnTo>
                <a:lnTo>
                  <a:pt x="15513" y="463"/>
                </a:lnTo>
                <a:cubicBezTo>
                  <a:pt x="15513" y="394"/>
                  <a:pt x="15444" y="394"/>
                  <a:pt x="15374" y="394"/>
                </a:cubicBezTo>
                <a:cubicBezTo>
                  <a:pt x="15305" y="394"/>
                  <a:pt x="15166" y="325"/>
                  <a:pt x="15097" y="325"/>
                </a:cubicBezTo>
                <a:cubicBezTo>
                  <a:pt x="15082" y="317"/>
                  <a:pt x="15067" y="314"/>
                  <a:pt x="15052" y="314"/>
                </a:cubicBezTo>
                <a:cubicBezTo>
                  <a:pt x="14932" y="314"/>
                  <a:pt x="14843" y="540"/>
                  <a:pt x="15028" y="602"/>
                </a:cubicBezTo>
                <a:lnTo>
                  <a:pt x="15166" y="671"/>
                </a:lnTo>
                <a:cubicBezTo>
                  <a:pt x="15166" y="671"/>
                  <a:pt x="15166" y="741"/>
                  <a:pt x="15166" y="810"/>
                </a:cubicBezTo>
                <a:cubicBezTo>
                  <a:pt x="17246" y="7464"/>
                  <a:pt x="14543" y="17308"/>
                  <a:pt x="21613" y="21467"/>
                </a:cubicBezTo>
                <a:cubicBezTo>
                  <a:pt x="21613" y="21744"/>
                  <a:pt x="21613" y="21952"/>
                  <a:pt x="21613" y="22229"/>
                </a:cubicBezTo>
                <a:cubicBezTo>
                  <a:pt x="21648" y="22299"/>
                  <a:pt x="21700" y="22333"/>
                  <a:pt x="21752" y="22333"/>
                </a:cubicBezTo>
                <a:cubicBezTo>
                  <a:pt x="21804" y="22333"/>
                  <a:pt x="21856" y="22299"/>
                  <a:pt x="21890" y="22229"/>
                </a:cubicBezTo>
                <a:lnTo>
                  <a:pt x="21890" y="22021"/>
                </a:lnTo>
                <a:cubicBezTo>
                  <a:pt x="22237" y="22853"/>
                  <a:pt x="22583" y="23754"/>
                  <a:pt x="22930" y="24586"/>
                </a:cubicBezTo>
                <a:cubicBezTo>
                  <a:pt x="22376" y="25349"/>
                  <a:pt x="21821" y="26250"/>
                  <a:pt x="21336" y="27082"/>
                </a:cubicBezTo>
                <a:cubicBezTo>
                  <a:pt x="19741" y="23893"/>
                  <a:pt x="17246" y="21328"/>
                  <a:pt x="14820" y="18694"/>
                </a:cubicBezTo>
                <a:cubicBezTo>
                  <a:pt x="15166" y="18555"/>
                  <a:pt x="15305" y="18209"/>
                  <a:pt x="15374" y="17862"/>
                </a:cubicBezTo>
                <a:cubicBezTo>
                  <a:pt x="15513" y="17585"/>
                  <a:pt x="15513" y="17030"/>
                  <a:pt x="15652" y="16545"/>
                </a:cubicBezTo>
                <a:cubicBezTo>
                  <a:pt x="15790" y="16684"/>
                  <a:pt x="15860" y="16822"/>
                  <a:pt x="15998" y="16961"/>
                </a:cubicBezTo>
                <a:cubicBezTo>
                  <a:pt x="16068" y="17030"/>
                  <a:pt x="16137" y="17100"/>
                  <a:pt x="16137" y="17100"/>
                </a:cubicBezTo>
                <a:cubicBezTo>
                  <a:pt x="16206" y="17169"/>
                  <a:pt x="16276" y="17204"/>
                  <a:pt x="16336" y="17204"/>
                </a:cubicBezTo>
                <a:cubicBezTo>
                  <a:pt x="16397" y="17204"/>
                  <a:pt x="16449" y="17169"/>
                  <a:pt x="16483" y="17100"/>
                </a:cubicBezTo>
                <a:cubicBezTo>
                  <a:pt x="16553" y="17100"/>
                  <a:pt x="16622" y="17030"/>
                  <a:pt x="16622" y="16961"/>
                </a:cubicBezTo>
                <a:cubicBezTo>
                  <a:pt x="16622" y="16961"/>
                  <a:pt x="16622" y="16892"/>
                  <a:pt x="16622" y="16892"/>
                </a:cubicBezTo>
                <a:cubicBezTo>
                  <a:pt x="16553" y="16614"/>
                  <a:pt x="16414" y="16407"/>
                  <a:pt x="16206" y="16268"/>
                </a:cubicBezTo>
                <a:cubicBezTo>
                  <a:pt x="16206" y="16199"/>
                  <a:pt x="16137" y="16129"/>
                  <a:pt x="16068" y="16129"/>
                </a:cubicBezTo>
                <a:lnTo>
                  <a:pt x="15860" y="15921"/>
                </a:lnTo>
                <a:cubicBezTo>
                  <a:pt x="15825" y="15887"/>
                  <a:pt x="15773" y="15869"/>
                  <a:pt x="15721" y="15869"/>
                </a:cubicBezTo>
                <a:cubicBezTo>
                  <a:pt x="15669" y="15869"/>
                  <a:pt x="15617" y="15887"/>
                  <a:pt x="15582" y="15921"/>
                </a:cubicBezTo>
                <a:cubicBezTo>
                  <a:pt x="15374" y="16337"/>
                  <a:pt x="15236" y="16753"/>
                  <a:pt x="15236" y="17238"/>
                </a:cubicBezTo>
                <a:cubicBezTo>
                  <a:pt x="15166" y="17516"/>
                  <a:pt x="15166" y="18417"/>
                  <a:pt x="14751" y="18486"/>
                </a:cubicBezTo>
                <a:cubicBezTo>
                  <a:pt x="14751" y="18486"/>
                  <a:pt x="14681" y="18486"/>
                  <a:pt x="14681" y="18555"/>
                </a:cubicBezTo>
                <a:lnTo>
                  <a:pt x="13988" y="17793"/>
                </a:lnTo>
                <a:cubicBezTo>
                  <a:pt x="13641" y="16614"/>
                  <a:pt x="13364" y="15436"/>
                  <a:pt x="13226" y="14258"/>
                </a:cubicBezTo>
                <a:cubicBezTo>
                  <a:pt x="13295" y="14188"/>
                  <a:pt x="13295" y="14119"/>
                  <a:pt x="13226" y="14050"/>
                </a:cubicBezTo>
                <a:lnTo>
                  <a:pt x="13156" y="13842"/>
                </a:lnTo>
                <a:lnTo>
                  <a:pt x="13087" y="13772"/>
                </a:lnTo>
                <a:cubicBezTo>
                  <a:pt x="14157" y="13322"/>
                  <a:pt x="13533" y="11588"/>
                  <a:pt x="12555" y="11588"/>
                </a:cubicBezTo>
                <a:cubicBezTo>
                  <a:pt x="12330" y="11588"/>
                  <a:pt x="12086" y="11680"/>
                  <a:pt x="11839" y="11901"/>
                </a:cubicBezTo>
                <a:cubicBezTo>
                  <a:pt x="11631" y="12039"/>
                  <a:pt x="11631" y="12317"/>
                  <a:pt x="11839" y="12455"/>
                </a:cubicBezTo>
                <a:cubicBezTo>
                  <a:pt x="11978" y="12594"/>
                  <a:pt x="12168" y="12663"/>
                  <a:pt x="12368" y="12663"/>
                </a:cubicBezTo>
                <a:cubicBezTo>
                  <a:pt x="12567" y="12663"/>
                  <a:pt x="12775" y="12594"/>
                  <a:pt x="12948" y="12455"/>
                </a:cubicBezTo>
                <a:lnTo>
                  <a:pt x="12948" y="12455"/>
                </a:lnTo>
                <a:cubicBezTo>
                  <a:pt x="13087" y="12733"/>
                  <a:pt x="13018" y="13218"/>
                  <a:pt x="12602" y="13287"/>
                </a:cubicBezTo>
                <a:cubicBezTo>
                  <a:pt x="12394" y="13287"/>
                  <a:pt x="12255" y="13564"/>
                  <a:pt x="12394" y="13772"/>
                </a:cubicBezTo>
                <a:lnTo>
                  <a:pt x="12879" y="14258"/>
                </a:lnTo>
                <a:cubicBezTo>
                  <a:pt x="12879" y="14327"/>
                  <a:pt x="12879" y="14327"/>
                  <a:pt x="12948" y="14327"/>
                </a:cubicBezTo>
                <a:cubicBezTo>
                  <a:pt x="13226" y="15228"/>
                  <a:pt x="13364" y="16060"/>
                  <a:pt x="13503" y="16961"/>
                </a:cubicBezTo>
                <a:cubicBezTo>
                  <a:pt x="13503" y="17100"/>
                  <a:pt x="13572" y="17238"/>
                  <a:pt x="13572" y="17377"/>
                </a:cubicBezTo>
                <a:cubicBezTo>
                  <a:pt x="12810" y="16476"/>
                  <a:pt x="12047" y="15644"/>
                  <a:pt x="11354" y="14674"/>
                </a:cubicBezTo>
                <a:cubicBezTo>
                  <a:pt x="11423" y="14674"/>
                  <a:pt x="11423" y="14535"/>
                  <a:pt x="11354" y="14466"/>
                </a:cubicBezTo>
                <a:cubicBezTo>
                  <a:pt x="10383" y="14050"/>
                  <a:pt x="10314" y="11970"/>
                  <a:pt x="10453" y="10653"/>
                </a:cubicBezTo>
                <a:cubicBezTo>
                  <a:pt x="10591" y="10653"/>
                  <a:pt x="10661" y="10584"/>
                  <a:pt x="10730" y="10445"/>
                </a:cubicBezTo>
                <a:cubicBezTo>
                  <a:pt x="10794" y="10063"/>
                  <a:pt x="10740" y="9389"/>
                  <a:pt x="10248" y="9389"/>
                </a:cubicBezTo>
                <a:cubicBezTo>
                  <a:pt x="10204" y="9389"/>
                  <a:pt x="10157" y="9394"/>
                  <a:pt x="10106" y="9405"/>
                </a:cubicBezTo>
                <a:cubicBezTo>
                  <a:pt x="9482" y="9544"/>
                  <a:pt x="9690" y="10445"/>
                  <a:pt x="10037" y="10861"/>
                </a:cubicBezTo>
                <a:lnTo>
                  <a:pt x="10245" y="10861"/>
                </a:lnTo>
                <a:cubicBezTo>
                  <a:pt x="10176" y="11554"/>
                  <a:pt x="10176" y="12247"/>
                  <a:pt x="10245" y="13010"/>
                </a:cubicBezTo>
                <a:cubicBezTo>
                  <a:pt x="9621" y="12109"/>
                  <a:pt x="9066" y="11208"/>
                  <a:pt x="8651" y="10306"/>
                </a:cubicBezTo>
                <a:cubicBezTo>
                  <a:pt x="8858" y="10029"/>
                  <a:pt x="9066" y="9683"/>
                  <a:pt x="9066" y="9336"/>
                </a:cubicBezTo>
                <a:cubicBezTo>
                  <a:pt x="9136" y="8920"/>
                  <a:pt x="8997" y="8574"/>
                  <a:pt x="8789" y="8296"/>
                </a:cubicBezTo>
                <a:cubicBezTo>
                  <a:pt x="8574" y="8112"/>
                  <a:pt x="8319" y="8023"/>
                  <a:pt x="8065" y="8023"/>
                </a:cubicBezTo>
                <a:cubicBezTo>
                  <a:pt x="7745" y="8023"/>
                  <a:pt x="7427" y="8164"/>
                  <a:pt x="7195" y="8435"/>
                </a:cubicBezTo>
                <a:lnTo>
                  <a:pt x="7126" y="8574"/>
                </a:lnTo>
                <a:cubicBezTo>
                  <a:pt x="7100" y="8561"/>
                  <a:pt x="7072" y="8555"/>
                  <a:pt x="7044" y="8555"/>
                </a:cubicBezTo>
                <a:cubicBezTo>
                  <a:pt x="6920" y="8555"/>
                  <a:pt x="6792" y="8668"/>
                  <a:pt x="6848" y="8781"/>
                </a:cubicBezTo>
                <a:lnTo>
                  <a:pt x="6918" y="8920"/>
                </a:lnTo>
                <a:cubicBezTo>
                  <a:pt x="6779" y="9405"/>
                  <a:pt x="7126" y="9960"/>
                  <a:pt x="7611" y="10099"/>
                </a:cubicBezTo>
                <a:cubicBezTo>
                  <a:pt x="7645" y="10133"/>
                  <a:pt x="7663" y="10151"/>
                  <a:pt x="7680" y="10151"/>
                </a:cubicBezTo>
                <a:cubicBezTo>
                  <a:pt x="7697" y="10151"/>
                  <a:pt x="7715" y="10133"/>
                  <a:pt x="7749" y="10099"/>
                </a:cubicBezTo>
                <a:cubicBezTo>
                  <a:pt x="7863" y="10270"/>
                  <a:pt x="8071" y="10394"/>
                  <a:pt x="8296" y="10394"/>
                </a:cubicBezTo>
                <a:cubicBezTo>
                  <a:pt x="8344" y="10394"/>
                  <a:pt x="8393" y="10388"/>
                  <a:pt x="8443" y="10376"/>
                </a:cubicBezTo>
                <a:cubicBezTo>
                  <a:pt x="9136" y="11832"/>
                  <a:pt x="9898" y="13218"/>
                  <a:pt x="10869" y="14466"/>
                </a:cubicBezTo>
                <a:cubicBezTo>
                  <a:pt x="10645" y="14528"/>
                  <a:pt x="10419" y="14554"/>
                  <a:pt x="10191" y="14554"/>
                </a:cubicBezTo>
                <a:cubicBezTo>
                  <a:pt x="9148" y="14554"/>
                  <a:pt x="8068" y="14000"/>
                  <a:pt x="6987" y="13772"/>
                </a:cubicBezTo>
                <a:cubicBezTo>
                  <a:pt x="7056" y="13495"/>
                  <a:pt x="7056" y="13218"/>
                  <a:pt x="7056" y="12941"/>
                </a:cubicBezTo>
                <a:cubicBezTo>
                  <a:pt x="7022" y="12837"/>
                  <a:pt x="6918" y="12785"/>
                  <a:pt x="6814" y="12785"/>
                </a:cubicBezTo>
                <a:cubicBezTo>
                  <a:pt x="6710" y="12785"/>
                  <a:pt x="6606" y="12837"/>
                  <a:pt x="6571" y="12941"/>
                </a:cubicBezTo>
                <a:cubicBezTo>
                  <a:pt x="6571" y="13079"/>
                  <a:pt x="6502" y="13149"/>
                  <a:pt x="6432" y="13287"/>
                </a:cubicBezTo>
                <a:cubicBezTo>
                  <a:pt x="6363" y="13357"/>
                  <a:pt x="6432" y="13426"/>
                  <a:pt x="6571" y="13426"/>
                </a:cubicBezTo>
                <a:cubicBezTo>
                  <a:pt x="6571" y="13495"/>
                  <a:pt x="6502" y="13564"/>
                  <a:pt x="6502" y="13634"/>
                </a:cubicBezTo>
                <a:cubicBezTo>
                  <a:pt x="6363" y="13495"/>
                  <a:pt x="6155" y="13426"/>
                  <a:pt x="5947" y="13426"/>
                </a:cubicBezTo>
                <a:cubicBezTo>
                  <a:pt x="5808" y="13426"/>
                  <a:pt x="5739" y="13564"/>
                  <a:pt x="5670" y="13703"/>
                </a:cubicBezTo>
                <a:cubicBezTo>
                  <a:pt x="5531" y="13703"/>
                  <a:pt x="5462" y="13772"/>
                  <a:pt x="5531" y="13911"/>
                </a:cubicBezTo>
                <a:lnTo>
                  <a:pt x="5531" y="14119"/>
                </a:lnTo>
                <a:cubicBezTo>
                  <a:pt x="5531" y="14327"/>
                  <a:pt x="5601" y="14604"/>
                  <a:pt x="5808" y="14674"/>
                </a:cubicBezTo>
                <a:cubicBezTo>
                  <a:pt x="5878" y="14743"/>
                  <a:pt x="6016" y="14812"/>
                  <a:pt x="6155" y="14812"/>
                </a:cubicBezTo>
                <a:cubicBezTo>
                  <a:pt x="6363" y="14812"/>
                  <a:pt x="6571" y="14743"/>
                  <a:pt x="6779" y="14604"/>
                </a:cubicBezTo>
                <a:cubicBezTo>
                  <a:pt x="6848" y="14466"/>
                  <a:pt x="6918" y="14327"/>
                  <a:pt x="6848" y="14188"/>
                </a:cubicBezTo>
                <a:lnTo>
                  <a:pt x="6848" y="14188"/>
                </a:lnTo>
                <a:cubicBezTo>
                  <a:pt x="7943" y="14397"/>
                  <a:pt x="9038" y="14958"/>
                  <a:pt x="10074" y="14958"/>
                </a:cubicBezTo>
                <a:cubicBezTo>
                  <a:pt x="10415" y="14958"/>
                  <a:pt x="10750" y="14897"/>
                  <a:pt x="11077" y="14743"/>
                </a:cubicBezTo>
                <a:cubicBezTo>
                  <a:pt x="11908" y="15991"/>
                  <a:pt x="12948" y="17169"/>
                  <a:pt x="13988" y="18347"/>
                </a:cubicBezTo>
                <a:cubicBezTo>
                  <a:pt x="13988" y="18486"/>
                  <a:pt x="14057" y="18625"/>
                  <a:pt x="14127" y="18763"/>
                </a:cubicBezTo>
                <a:cubicBezTo>
                  <a:pt x="14161" y="18833"/>
                  <a:pt x="14213" y="18867"/>
                  <a:pt x="14265" y="18867"/>
                </a:cubicBezTo>
                <a:cubicBezTo>
                  <a:pt x="14317" y="18867"/>
                  <a:pt x="14369" y="18833"/>
                  <a:pt x="14404" y="18763"/>
                </a:cubicBezTo>
                <a:lnTo>
                  <a:pt x="16276" y="20843"/>
                </a:lnTo>
                <a:cubicBezTo>
                  <a:pt x="15236" y="20774"/>
                  <a:pt x="14265" y="20080"/>
                  <a:pt x="13364" y="19665"/>
                </a:cubicBezTo>
                <a:cubicBezTo>
                  <a:pt x="12394" y="19249"/>
                  <a:pt x="11493" y="18902"/>
                  <a:pt x="10661" y="18486"/>
                </a:cubicBezTo>
                <a:cubicBezTo>
                  <a:pt x="11264" y="17823"/>
                  <a:pt x="10765" y="16372"/>
                  <a:pt x="9803" y="16372"/>
                </a:cubicBezTo>
                <a:cubicBezTo>
                  <a:pt x="9659" y="16372"/>
                  <a:pt x="9506" y="16404"/>
                  <a:pt x="9344" y="16476"/>
                </a:cubicBezTo>
                <a:cubicBezTo>
                  <a:pt x="8271" y="16981"/>
                  <a:pt x="8519" y="18749"/>
                  <a:pt x="9566" y="18749"/>
                </a:cubicBezTo>
                <a:cubicBezTo>
                  <a:pt x="9669" y="18749"/>
                  <a:pt x="9780" y="18731"/>
                  <a:pt x="9898" y="18694"/>
                </a:cubicBezTo>
                <a:cubicBezTo>
                  <a:pt x="9968" y="18833"/>
                  <a:pt x="10037" y="18902"/>
                  <a:pt x="10176" y="18971"/>
                </a:cubicBezTo>
                <a:cubicBezTo>
                  <a:pt x="10314" y="18971"/>
                  <a:pt x="10453" y="18902"/>
                  <a:pt x="10522" y="18833"/>
                </a:cubicBezTo>
                <a:cubicBezTo>
                  <a:pt x="11631" y="19387"/>
                  <a:pt x="12810" y="19872"/>
                  <a:pt x="13988" y="20358"/>
                </a:cubicBezTo>
                <a:cubicBezTo>
                  <a:pt x="14694" y="20652"/>
                  <a:pt x="15251" y="21096"/>
                  <a:pt x="15997" y="21096"/>
                </a:cubicBezTo>
                <a:cubicBezTo>
                  <a:pt x="16129" y="21096"/>
                  <a:pt x="16268" y="21082"/>
                  <a:pt x="16414" y="21051"/>
                </a:cubicBezTo>
                <a:cubicBezTo>
                  <a:pt x="18216" y="22992"/>
                  <a:pt x="19880" y="25071"/>
                  <a:pt x="21266" y="27290"/>
                </a:cubicBezTo>
                <a:cubicBezTo>
                  <a:pt x="20643" y="28607"/>
                  <a:pt x="20227" y="29924"/>
                  <a:pt x="20019" y="31310"/>
                </a:cubicBezTo>
                <a:cubicBezTo>
                  <a:pt x="18494" y="30894"/>
                  <a:pt x="16622" y="30548"/>
                  <a:pt x="15444" y="29438"/>
                </a:cubicBezTo>
                <a:cubicBezTo>
                  <a:pt x="16276" y="28953"/>
                  <a:pt x="15998" y="27359"/>
                  <a:pt x="14751" y="27151"/>
                </a:cubicBezTo>
                <a:cubicBezTo>
                  <a:pt x="14631" y="27129"/>
                  <a:pt x="14517" y="27119"/>
                  <a:pt x="14410" y="27119"/>
                </a:cubicBezTo>
                <a:cubicBezTo>
                  <a:pt x="12828" y="27119"/>
                  <a:pt x="12657" y="29305"/>
                  <a:pt x="14264" y="29305"/>
                </a:cubicBezTo>
                <a:cubicBezTo>
                  <a:pt x="14309" y="29305"/>
                  <a:pt x="14356" y="29303"/>
                  <a:pt x="14404" y="29300"/>
                </a:cubicBezTo>
                <a:cubicBezTo>
                  <a:pt x="14404" y="29438"/>
                  <a:pt x="14543" y="29646"/>
                  <a:pt x="14751" y="29646"/>
                </a:cubicBezTo>
                <a:lnTo>
                  <a:pt x="15028" y="29646"/>
                </a:lnTo>
                <a:cubicBezTo>
                  <a:pt x="16414" y="30825"/>
                  <a:pt x="18147" y="31449"/>
                  <a:pt x="19949" y="31587"/>
                </a:cubicBezTo>
                <a:cubicBezTo>
                  <a:pt x="19464" y="34360"/>
                  <a:pt x="20157" y="37202"/>
                  <a:pt x="21821" y="39490"/>
                </a:cubicBezTo>
                <a:cubicBezTo>
                  <a:pt x="21821" y="39767"/>
                  <a:pt x="21890" y="40044"/>
                  <a:pt x="21890" y="40321"/>
                </a:cubicBezTo>
                <a:cubicBezTo>
                  <a:pt x="21821" y="40391"/>
                  <a:pt x="21752" y="40529"/>
                  <a:pt x="21682" y="40668"/>
                </a:cubicBezTo>
                <a:cubicBezTo>
                  <a:pt x="21626" y="40780"/>
                  <a:pt x="21796" y="41072"/>
                  <a:pt x="21973" y="41072"/>
                </a:cubicBezTo>
                <a:cubicBezTo>
                  <a:pt x="22015" y="41072"/>
                  <a:pt x="22058" y="41055"/>
                  <a:pt x="22098" y="41015"/>
                </a:cubicBezTo>
                <a:cubicBezTo>
                  <a:pt x="22237" y="41708"/>
                  <a:pt x="22445" y="42470"/>
                  <a:pt x="22653" y="43233"/>
                </a:cubicBezTo>
                <a:cubicBezTo>
                  <a:pt x="21613" y="42124"/>
                  <a:pt x="20365" y="41153"/>
                  <a:pt x="19118" y="40321"/>
                </a:cubicBezTo>
                <a:cubicBezTo>
                  <a:pt x="18494" y="39975"/>
                  <a:pt x="17939" y="39559"/>
                  <a:pt x="17385" y="39143"/>
                </a:cubicBezTo>
                <a:cubicBezTo>
                  <a:pt x="17385" y="39074"/>
                  <a:pt x="17385" y="39004"/>
                  <a:pt x="17315" y="38935"/>
                </a:cubicBezTo>
                <a:cubicBezTo>
                  <a:pt x="15582" y="37341"/>
                  <a:pt x="14820" y="35053"/>
                  <a:pt x="13780" y="32974"/>
                </a:cubicBezTo>
                <a:cubicBezTo>
                  <a:pt x="13087" y="31587"/>
                  <a:pt x="12047" y="30340"/>
                  <a:pt x="10869" y="29369"/>
                </a:cubicBezTo>
                <a:cubicBezTo>
                  <a:pt x="7957" y="26804"/>
                  <a:pt x="4214" y="25279"/>
                  <a:pt x="332" y="25141"/>
                </a:cubicBezTo>
                <a:cubicBezTo>
                  <a:pt x="310" y="25133"/>
                  <a:pt x="288" y="25130"/>
                  <a:pt x="268" y="25130"/>
                </a:cubicBezTo>
                <a:cubicBezTo>
                  <a:pt x="98" y="25130"/>
                  <a:pt x="1" y="25364"/>
                  <a:pt x="124" y="25487"/>
                </a:cubicBezTo>
                <a:cubicBezTo>
                  <a:pt x="3244" y="28191"/>
                  <a:pt x="4422" y="32350"/>
                  <a:pt x="7264" y="35192"/>
                </a:cubicBezTo>
                <a:cubicBezTo>
                  <a:pt x="9968" y="37895"/>
                  <a:pt x="13988" y="37826"/>
                  <a:pt x="17107" y="39490"/>
                </a:cubicBezTo>
                <a:lnTo>
                  <a:pt x="17454" y="39698"/>
                </a:lnTo>
                <a:cubicBezTo>
                  <a:pt x="20504" y="41777"/>
                  <a:pt x="23207" y="44273"/>
                  <a:pt x="25426" y="47253"/>
                </a:cubicBezTo>
                <a:cubicBezTo>
                  <a:pt x="26465" y="48640"/>
                  <a:pt x="27297" y="50095"/>
                  <a:pt x="28129" y="51620"/>
                </a:cubicBezTo>
                <a:cubicBezTo>
                  <a:pt x="27297" y="50927"/>
                  <a:pt x="26465" y="50303"/>
                  <a:pt x="25495" y="49749"/>
                </a:cubicBezTo>
                <a:cubicBezTo>
                  <a:pt x="25495" y="49749"/>
                  <a:pt x="25495" y="49679"/>
                  <a:pt x="25426" y="49679"/>
                </a:cubicBezTo>
                <a:cubicBezTo>
                  <a:pt x="21952" y="46369"/>
                  <a:pt x="17204" y="40721"/>
                  <a:pt x="12146" y="40721"/>
                </a:cubicBezTo>
                <a:cubicBezTo>
                  <a:pt x="10743" y="40721"/>
                  <a:pt x="9317" y="41155"/>
                  <a:pt x="7888" y="42193"/>
                </a:cubicBezTo>
                <a:cubicBezTo>
                  <a:pt x="7868" y="42152"/>
                  <a:pt x="7841" y="42136"/>
                  <a:pt x="7816" y="42136"/>
                </a:cubicBezTo>
                <a:cubicBezTo>
                  <a:pt x="7755" y="42136"/>
                  <a:pt x="7700" y="42234"/>
                  <a:pt x="7749" y="42332"/>
                </a:cubicBezTo>
                <a:cubicBezTo>
                  <a:pt x="7680" y="42401"/>
                  <a:pt x="7611" y="42401"/>
                  <a:pt x="7541" y="42470"/>
                </a:cubicBezTo>
                <a:cubicBezTo>
                  <a:pt x="7308" y="42645"/>
                  <a:pt x="7467" y="42918"/>
                  <a:pt x="7647" y="42918"/>
                </a:cubicBezTo>
                <a:cubicBezTo>
                  <a:pt x="7681" y="42918"/>
                  <a:pt x="7716" y="42908"/>
                  <a:pt x="7749" y="42886"/>
                </a:cubicBezTo>
                <a:lnTo>
                  <a:pt x="8096" y="42609"/>
                </a:lnTo>
                <a:cubicBezTo>
                  <a:pt x="10383" y="45035"/>
                  <a:pt x="13018" y="47045"/>
                  <a:pt x="15860" y="48709"/>
                </a:cubicBezTo>
                <a:cubicBezTo>
                  <a:pt x="17523" y="49616"/>
                  <a:pt x="19249" y="49637"/>
                  <a:pt x="20980" y="49637"/>
                </a:cubicBezTo>
                <a:cubicBezTo>
                  <a:pt x="21062" y="49637"/>
                  <a:pt x="21145" y="49637"/>
                  <a:pt x="21227" y="49637"/>
                </a:cubicBezTo>
                <a:cubicBezTo>
                  <a:pt x="22588" y="49637"/>
                  <a:pt x="23950" y="49650"/>
                  <a:pt x="25287" y="50095"/>
                </a:cubicBezTo>
                <a:lnTo>
                  <a:pt x="25426" y="50095"/>
                </a:lnTo>
                <a:cubicBezTo>
                  <a:pt x="26535" y="50719"/>
                  <a:pt x="27574" y="51482"/>
                  <a:pt x="28545" y="52383"/>
                </a:cubicBezTo>
                <a:cubicBezTo>
                  <a:pt x="29377" y="54116"/>
                  <a:pt x="30209" y="55987"/>
                  <a:pt x="30902" y="57790"/>
                </a:cubicBezTo>
                <a:cubicBezTo>
                  <a:pt x="30926" y="57862"/>
                  <a:pt x="30984" y="57893"/>
                  <a:pt x="31046" y="57893"/>
                </a:cubicBezTo>
                <a:cubicBezTo>
                  <a:pt x="31162" y="57893"/>
                  <a:pt x="31293" y="57787"/>
                  <a:pt x="31248" y="57651"/>
                </a:cubicBezTo>
                <a:cubicBezTo>
                  <a:pt x="29446" y="52660"/>
                  <a:pt x="26951" y="47531"/>
                  <a:pt x="23207" y="43579"/>
                </a:cubicBezTo>
                <a:cubicBezTo>
                  <a:pt x="22861" y="42609"/>
                  <a:pt x="22653" y="41638"/>
                  <a:pt x="22445" y="40599"/>
                </a:cubicBezTo>
                <a:cubicBezTo>
                  <a:pt x="23693" y="38242"/>
                  <a:pt x="24594" y="35677"/>
                  <a:pt x="25218" y="33043"/>
                </a:cubicBezTo>
                <a:cubicBezTo>
                  <a:pt x="27228" y="36370"/>
                  <a:pt x="28822" y="39836"/>
                  <a:pt x="30070" y="43441"/>
                </a:cubicBezTo>
                <a:cubicBezTo>
                  <a:pt x="30070" y="43579"/>
                  <a:pt x="30139" y="43649"/>
                  <a:pt x="30209" y="43787"/>
                </a:cubicBezTo>
                <a:cubicBezTo>
                  <a:pt x="28406" y="42678"/>
                  <a:pt x="27089" y="40945"/>
                  <a:pt x="25356" y="39767"/>
                </a:cubicBezTo>
                <a:cubicBezTo>
                  <a:pt x="25336" y="39747"/>
                  <a:pt x="25310" y="39738"/>
                  <a:pt x="25283" y="39738"/>
                </a:cubicBezTo>
                <a:cubicBezTo>
                  <a:pt x="25218" y="39738"/>
                  <a:pt x="25148" y="39787"/>
                  <a:pt x="25148" y="39836"/>
                </a:cubicBezTo>
                <a:cubicBezTo>
                  <a:pt x="25110" y="39811"/>
                  <a:pt x="25067" y="39799"/>
                  <a:pt x="25024" y="39799"/>
                </a:cubicBezTo>
                <a:cubicBezTo>
                  <a:pt x="24832" y="39799"/>
                  <a:pt x="24632" y="40026"/>
                  <a:pt x="24802" y="40252"/>
                </a:cubicBezTo>
                <a:lnTo>
                  <a:pt x="24871" y="40252"/>
                </a:lnTo>
                <a:cubicBezTo>
                  <a:pt x="25010" y="40460"/>
                  <a:pt x="25148" y="40529"/>
                  <a:pt x="25356" y="40668"/>
                </a:cubicBezTo>
                <a:cubicBezTo>
                  <a:pt x="25356" y="40668"/>
                  <a:pt x="25426" y="40737"/>
                  <a:pt x="25426" y="40807"/>
                </a:cubicBezTo>
                <a:cubicBezTo>
                  <a:pt x="25460" y="40876"/>
                  <a:pt x="25547" y="40911"/>
                  <a:pt x="25625" y="40911"/>
                </a:cubicBezTo>
                <a:cubicBezTo>
                  <a:pt x="25703" y="40911"/>
                  <a:pt x="25772" y="40876"/>
                  <a:pt x="25772" y="40807"/>
                </a:cubicBezTo>
                <a:cubicBezTo>
                  <a:pt x="25911" y="40737"/>
                  <a:pt x="25911" y="40599"/>
                  <a:pt x="25841" y="40529"/>
                </a:cubicBezTo>
                <a:lnTo>
                  <a:pt x="25703" y="40460"/>
                </a:lnTo>
                <a:cubicBezTo>
                  <a:pt x="25634" y="40321"/>
                  <a:pt x="25564" y="40252"/>
                  <a:pt x="25495" y="40113"/>
                </a:cubicBezTo>
                <a:cubicBezTo>
                  <a:pt x="25484" y="40081"/>
                  <a:pt x="25488" y="40067"/>
                  <a:pt x="25504" y="40067"/>
                </a:cubicBezTo>
                <a:cubicBezTo>
                  <a:pt x="25585" y="40067"/>
                  <a:pt x="25980" y="40471"/>
                  <a:pt x="25980" y="40529"/>
                </a:cubicBezTo>
                <a:cubicBezTo>
                  <a:pt x="26535" y="40945"/>
                  <a:pt x="27020" y="41500"/>
                  <a:pt x="27574" y="41985"/>
                </a:cubicBezTo>
                <a:cubicBezTo>
                  <a:pt x="28337" y="42817"/>
                  <a:pt x="29307" y="43510"/>
                  <a:pt x="30278" y="44134"/>
                </a:cubicBezTo>
                <a:cubicBezTo>
                  <a:pt x="31318" y="48085"/>
                  <a:pt x="31664" y="52175"/>
                  <a:pt x="31387" y="56265"/>
                </a:cubicBezTo>
                <a:cubicBezTo>
                  <a:pt x="31387" y="56750"/>
                  <a:pt x="31318" y="57304"/>
                  <a:pt x="31318" y="57790"/>
                </a:cubicBezTo>
                <a:cubicBezTo>
                  <a:pt x="31318" y="57859"/>
                  <a:pt x="31318" y="57859"/>
                  <a:pt x="31318" y="57928"/>
                </a:cubicBezTo>
                <a:lnTo>
                  <a:pt x="31318" y="58344"/>
                </a:lnTo>
                <a:cubicBezTo>
                  <a:pt x="31318" y="58414"/>
                  <a:pt x="31318" y="58414"/>
                  <a:pt x="31318" y="58483"/>
                </a:cubicBezTo>
                <a:cubicBezTo>
                  <a:pt x="31110" y="65276"/>
                  <a:pt x="31734" y="72208"/>
                  <a:pt x="36378" y="77615"/>
                </a:cubicBezTo>
                <a:cubicBezTo>
                  <a:pt x="36437" y="77674"/>
                  <a:pt x="36507" y="77699"/>
                  <a:pt x="36572" y="77699"/>
                </a:cubicBezTo>
                <a:cubicBezTo>
                  <a:pt x="36738" y="77699"/>
                  <a:pt x="36873" y="77536"/>
                  <a:pt x="36724" y="77338"/>
                </a:cubicBezTo>
                <a:cubicBezTo>
                  <a:pt x="33397" y="73456"/>
                  <a:pt x="32357" y="68950"/>
                  <a:pt x="32011" y="64306"/>
                </a:cubicBezTo>
                <a:cubicBezTo>
                  <a:pt x="33120" y="63682"/>
                  <a:pt x="33328" y="62226"/>
                  <a:pt x="33744" y="61048"/>
                </a:cubicBezTo>
                <a:cubicBezTo>
                  <a:pt x="33764" y="61068"/>
                  <a:pt x="33790" y="61076"/>
                  <a:pt x="33819" y="61076"/>
                </a:cubicBezTo>
                <a:cubicBezTo>
                  <a:pt x="33888" y="61076"/>
                  <a:pt x="33972" y="61027"/>
                  <a:pt x="34021" y="60978"/>
                </a:cubicBezTo>
                <a:cubicBezTo>
                  <a:pt x="34160" y="60770"/>
                  <a:pt x="34160" y="60493"/>
                  <a:pt x="34021" y="60285"/>
                </a:cubicBezTo>
                <a:cubicBezTo>
                  <a:pt x="33986" y="60216"/>
                  <a:pt x="33917" y="60181"/>
                  <a:pt x="33848" y="60181"/>
                </a:cubicBezTo>
                <a:cubicBezTo>
                  <a:pt x="33778" y="60181"/>
                  <a:pt x="33709" y="60216"/>
                  <a:pt x="33674" y="60285"/>
                </a:cubicBezTo>
                <a:cubicBezTo>
                  <a:pt x="33397" y="60909"/>
                  <a:pt x="33189" y="61533"/>
                  <a:pt x="32981" y="62226"/>
                </a:cubicBezTo>
                <a:cubicBezTo>
                  <a:pt x="32843" y="62850"/>
                  <a:pt x="32496" y="63474"/>
                  <a:pt x="32011" y="63959"/>
                </a:cubicBezTo>
                <a:cubicBezTo>
                  <a:pt x="31872" y="62226"/>
                  <a:pt x="31872" y="60493"/>
                  <a:pt x="31872" y="58622"/>
                </a:cubicBezTo>
                <a:lnTo>
                  <a:pt x="31872" y="58622"/>
                </a:lnTo>
                <a:cubicBezTo>
                  <a:pt x="31892" y="58642"/>
                  <a:pt x="31919" y="58650"/>
                  <a:pt x="31946" y="58650"/>
                </a:cubicBezTo>
                <a:cubicBezTo>
                  <a:pt x="32011" y="58650"/>
                  <a:pt x="32080" y="58601"/>
                  <a:pt x="32080" y="58552"/>
                </a:cubicBezTo>
                <a:cubicBezTo>
                  <a:pt x="33744" y="56265"/>
                  <a:pt x="34784" y="53561"/>
                  <a:pt x="35199" y="50789"/>
                </a:cubicBezTo>
                <a:cubicBezTo>
                  <a:pt x="35407" y="50650"/>
                  <a:pt x="35546" y="50511"/>
                  <a:pt x="35615" y="50303"/>
                </a:cubicBezTo>
                <a:cubicBezTo>
                  <a:pt x="36170" y="49471"/>
                  <a:pt x="36724" y="48640"/>
                  <a:pt x="37348" y="47877"/>
                </a:cubicBezTo>
                <a:cubicBezTo>
                  <a:pt x="37834" y="47253"/>
                  <a:pt x="38319" y="46560"/>
                  <a:pt x="38804" y="45936"/>
                </a:cubicBezTo>
                <a:lnTo>
                  <a:pt x="38804" y="46214"/>
                </a:lnTo>
                <a:cubicBezTo>
                  <a:pt x="38804" y="46254"/>
                  <a:pt x="38896" y="46294"/>
                  <a:pt x="38975" y="46294"/>
                </a:cubicBezTo>
                <a:cubicBezTo>
                  <a:pt x="39032" y="46294"/>
                  <a:pt x="39081" y="46272"/>
                  <a:pt x="39081" y="46214"/>
                </a:cubicBezTo>
                <a:cubicBezTo>
                  <a:pt x="39151" y="45936"/>
                  <a:pt x="39151" y="45728"/>
                  <a:pt x="39081" y="45451"/>
                </a:cubicBezTo>
                <a:cubicBezTo>
                  <a:pt x="39081" y="45451"/>
                  <a:pt x="39151" y="45382"/>
                  <a:pt x="39220" y="45312"/>
                </a:cubicBezTo>
                <a:cubicBezTo>
                  <a:pt x="39289" y="45243"/>
                  <a:pt x="39289" y="45174"/>
                  <a:pt x="39220" y="45104"/>
                </a:cubicBezTo>
                <a:lnTo>
                  <a:pt x="39012" y="44966"/>
                </a:lnTo>
                <a:cubicBezTo>
                  <a:pt x="38943" y="44966"/>
                  <a:pt x="38804" y="44966"/>
                  <a:pt x="38804" y="45104"/>
                </a:cubicBezTo>
                <a:cubicBezTo>
                  <a:pt x="38735" y="45243"/>
                  <a:pt x="38735" y="45451"/>
                  <a:pt x="38804" y="45590"/>
                </a:cubicBezTo>
                <a:cubicBezTo>
                  <a:pt x="38596" y="45798"/>
                  <a:pt x="38388" y="45936"/>
                  <a:pt x="38319" y="46075"/>
                </a:cubicBezTo>
                <a:cubicBezTo>
                  <a:pt x="37834" y="46699"/>
                  <a:pt x="37348" y="47392"/>
                  <a:pt x="36863" y="48016"/>
                </a:cubicBezTo>
                <a:cubicBezTo>
                  <a:pt x="36516" y="48570"/>
                  <a:pt x="36101" y="48986"/>
                  <a:pt x="35754" y="49471"/>
                </a:cubicBezTo>
                <a:cubicBezTo>
                  <a:pt x="35685" y="49541"/>
                  <a:pt x="35477" y="49887"/>
                  <a:pt x="35338" y="50165"/>
                </a:cubicBezTo>
                <a:cubicBezTo>
                  <a:pt x="35338" y="49818"/>
                  <a:pt x="35407" y="49541"/>
                  <a:pt x="35477" y="49264"/>
                </a:cubicBezTo>
                <a:cubicBezTo>
                  <a:pt x="35546" y="49194"/>
                  <a:pt x="35615" y="49125"/>
                  <a:pt x="35546" y="49056"/>
                </a:cubicBezTo>
                <a:lnTo>
                  <a:pt x="35546" y="48986"/>
                </a:lnTo>
                <a:cubicBezTo>
                  <a:pt x="35685" y="47946"/>
                  <a:pt x="35823" y="46976"/>
                  <a:pt x="35962" y="46006"/>
                </a:cubicBezTo>
                <a:cubicBezTo>
                  <a:pt x="36031" y="46006"/>
                  <a:pt x="36031" y="45936"/>
                  <a:pt x="36031" y="45867"/>
                </a:cubicBezTo>
                <a:lnTo>
                  <a:pt x="36031" y="45798"/>
                </a:lnTo>
                <a:lnTo>
                  <a:pt x="36170" y="44758"/>
                </a:lnTo>
                <a:cubicBezTo>
                  <a:pt x="37903" y="43995"/>
                  <a:pt x="38735" y="42193"/>
                  <a:pt x="39497" y="40599"/>
                </a:cubicBezTo>
                <a:cubicBezTo>
                  <a:pt x="39566" y="40599"/>
                  <a:pt x="39636" y="40599"/>
                  <a:pt x="39636" y="40529"/>
                </a:cubicBezTo>
                <a:lnTo>
                  <a:pt x="39705" y="40460"/>
                </a:lnTo>
                <a:lnTo>
                  <a:pt x="39844" y="40460"/>
                </a:lnTo>
                <a:cubicBezTo>
                  <a:pt x="40052" y="40460"/>
                  <a:pt x="40190" y="40391"/>
                  <a:pt x="40398" y="40321"/>
                </a:cubicBezTo>
                <a:cubicBezTo>
                  <a:pt x="40953" y="39975"/>
                  <a:pt x="41091" y="39212"/>
                  <a:pt x="40814" y="38658"/>
                </a:cubicBezTo>
                <a:cubicBezTo>
                  <a:pt x="40595" y="38438"/>
                  <a:pt x="40292" y="38302"/>
                  <a:pt x="39994" y="38302"/>
                </a:cubicBezTo>
                <a:cubicBezTo>
                  <a:pt x="39821" y="38302"/>
                  <a:pt x="39650" y="38348"/>
                  <a:pt x="39497" y="38450"/>
                </a:cubicBezTo>
                <a:cubicBezTo>
                  <a:pt x="39151" y="38658"/>
                  <a:pt x="39012" y="39004"/>
                  <a:pt x="39081" y="39351"/>
                </a:cubicBezTo>
                <a:cubicBezTo>
                  <a:pt x="39081" y="39351"/>
                  <a:pt x="39012" y="39420"/>
                  <a:pt x="39012" y="39490"/>
                </a:cubicBezTo>
                <a:cubicBezTo>
                  <a:pt x="38943" y="39767"/>
                  <a:pt x="39012" y="39975"/>
                  <a:pt x="39220" y="40183"/>
                </a:cubicBezTo>
                <a:cubicBezTo>
                  <a:pt x="38527" y="41846"/>
                  <a:pt x="37695" y="43649"/>
                  <a:pt x="36101" y="44481"/>
                </a:cubicBezTo>
                <a:cubicBezTo>
                  <a:pt x="36239" y="43857"/>
                  <a:pt x="36309" y="43233"/>
                  <a:pt x="36447" y="42609"/>
                </a:cubicBezTo>
                <a:cubicBezTo>
                  <a:pt x="37071" y="42470"/>
                  <a:pt x="37418" y="41846"/>
                  <a:pt x="37626" y="41223"/>
                </a:cubicBezTo>
                <a:cubicBezTo>
                  <a:pt x="37660" y="41292"/>
                  <a:pt x="37712" y="41327"/>
                  <a:pt x="37764" y="41327"/>
                </a:cubicBezTo>
                <a:cubicBezTo>
                  <a:pt x="37816" y="41327"/>
                  <a:pt x="37868" y="41292"/>
                  <a:pt x="37903" y="41223"/>
                </a:cubicBezTo>
                <a:cubicBezTo>
                  <a:pt x="38041" y="40876"/>
                  <a:pt x="37972" y="40460"/>
                  <a:pt x="37764" y="40113"/>
                </a:cubicBezTo>
                <a:cubicBezTo>
                  <a:pt x="37703" y="39992"/>
                  <a:pt x="37603" y="39937"/>
                  <a:pt x="37503" y="39937"/>
                </a:cubicBezTo>
                <a:cubicBezTo>
                  <a:pt x="37375" y="39937"/>
                  <a:pt x="37249" y="40027"/>
                  <a:pt x="37210" y="40183"/>
                </a:cubicBezTo>
                <a:cubicBezTo>
                  <a:pt x="37140" y="40321"/>
                  <a:pt x="37140" y="40529"/>
                  <a:pt x="37140" y="40668"/>
                </a:cubicBezTo>
                <a:cubicBezTo>
                  <a:pt x="37140" y="40737"/>
                  <a:pt x="37140" y="40807"/>
                  <a:pt x="37140" y="40807"/>
                </a:cubicBezTo>
                <a:cubicBezTo>
                  <a:pt x="37002" y="41223"/>
                  <a:pt x="36794" y="41638"/>
                  <a:pt x="36516" y="41985"/>
                </a:cubicBezTo>
                <a:cubicBezTo>
                  <a:pt x="36863" y="40252"/>
                  <a:pt x="37418" y="38588"/>
                  <a:pt x="38180" y="36994"/>
                </a:cubicBezTo>
                <a:cubicBezTo>
                  <a:pt x="38249" y="37063"/>
                  <a:pt x="38249" y="37133"/>
                  <a:pt x="38319" y="37133"/>
                </a:cubicBezTo>
                <a:cubicBezTo>
                  <a:pt x="38482" y="37264"/>
                  <a:pt x="38677" y="37333"/>
                  <a:pt x="38873" y="37333"/>
                </a:cubicBezTo>
                <a:cubicBezTo>
                  <a:pt x="39093" y="37333"/>
                  <a:pt x="39314" y="37246"/>
                  <a:pt x="39497" y="37063"/>
                </a:cubicBezTo>
                <a:cubicBezTo>
                  <a:pt x="40052" y="36648"/>
                  <a:pt x="40052" y="35746"/>
                  <a:pt x="39497" y="35331"/>
                </a:cubicBezTo>
                <a:cubicBezTo>
                  <a:pt x="39186" y="35064"/>
                  <a:pt x="38847" y="34940"/>
                  <a:pt x="38497" y="34940"/>
                </a:cubicBezTo>
                <a:cubicBezTo>
                  <a:pt x="38301" y="34940"/>
                  <a:pt x="38102" y="34979"/>
                  <a:pt x="37903" y="35053"/>
                </a:cubicBezTo>
                <a:cubicBezTo>
                  <a:pt x="37279" y="35400"/>
                  <a:pt x="37210" y="36232"/>
                  <a:pt x="37834" y="36648"/>
                </a:cubicBezTo>
                <a:lnTo>
                  <a:pt x="37903" y="36648"/>
                </a:lnTo>
                <a:cubicBezTo>
                  <a:pt x="37002" y="38450"/>
                  <a:pt x="36378" y="40391"/>
                  <a:pt x="36031" y="42401"/>
                </a:cubicBezTo>
                <a:cubicBezTo>
                  <a:pt x="35823" y="43233"/>
                  <a:pt x="35685" y="44134"/>
                  <a:pt x="35615" y="44966"/>
                </a:cubicBezTo>
                <a:cubicBezTo>
                  <a:pt x="35061" y="43649"/>
                  <a:pt x="34298" y="42401"/>
                  <a:pt x="33744" y="41153"/>
                </a:cubicBezTo>
                <a:cubicBezTo>
                  <a:pt x="33744" y="41084"/>
                  <a:pt x="33744" y="41084"/>
                  <a:pt x="33744" y="41015"/>
                </a:cubicBezTo>
                <a:cubicBezTo>
                  <a:pt x="33744" y="40876"/>
                  <a:pt x="33674" y="40737"/>
                  <a:pt x="33605" y="40599"/>
                </a:cubicBezTo>
                <a:cubicBezTo>
                  <a:pt x="34160" y="40044"/>
                  <a:pt x="34229" y="39212"/>
                  <a:pt x="33813" y="38588"/>
                </a:cubicBezTo>
                <a:cubicBezTo>
                  <a:pt x="33605" y="38450"/>
                  <a:pt x="33362" y="38381"/>
                  <a:pt x="33120" y="38381"/>
                </a:cubicBezTo>
                <a:cubicBezTo>
                  <a:pt x="32877" y="38381"/>
                  <a:pt x="32635" y="38450"/>
                  <a:pt x="32427" y="38588"/>
                </a:cubicBezTo>
                <a:cubicBezTo>
                  <a:pt x="32149" y="38796"/>
                  <a:pt x="32011" y="39143"/>
                  <a:pt x="32149" y="39490"/>
                </a:cubicBezTo>
                <a:cubicBezTo>
                  <a:pt x="32080" y="39490"/>
                  <a:pt x="31941" y="39559"/>
                  <a:pt x="32011" y="39628"/>
                </a:cubicBezTo>
                <a:cubicBezTo>
                  <a:pt x="32142" y="40217"/>
                  <a:pt x="32580" y="40743"/>
                  <a:pt x="33095" y="40743"/>
                </a:cubicBezTo>
                <a:cubicBezTo>
                  <a:pt x="33126" y="40743"/>
                  <a:pt x="33158" y="40741"/>
                  <a:pt x="33189" y="40737"/>
                </a:cubicBezTo>
                <a:cubicBezTo>
                  <a:pt x="33813" y="42401"/>
                  <a:pt x="34645" y="43995"/>
                  <a:pt x="35477" y="45520"/>
                </a:cubicBezTo>
                <a:lnTo>
                  <a:pt x="35407" y="46075"/>
                </a:lnTo>
                <a:lnTo>
                  <a:pt x="35061" y="48224"/>
                </a:lnTo>
                <a:cubicBezTo>
                  <a:pt x="35061" y="48154"/>
                  <a:pt x="34991" y="48016"/>
                  <a:pt x="34991" y="47877"/>
                </a:cubicBezTo>
                <a:cubicBezTo>
                  <a:pt x="34957" y="47808"/>
                  <a:pt x="34887" y="47773"/>
                  <a:pt x="34818" y="47773"/>
                </a:cubicBezTo>
                <a:cubicBezTo>
                  <a:pt x="34749" y="47773"/>
                  <a:pt x="34680" y="47808"/>
                  <a:pt x="34645" y="47877"/>
                </a:cubicBezTo>
                <a:cubicBezTo>
                  <a:pt x="34506" y="47739"/>
                  <a:pt x="34437" y="47600"/>
                  <a:pt x="34298" y="47461"/>
                </a:cubicBezTo>
                <a:cubicBezTo>
                  <a:pt x="34021" y="47045"/>
                  <a:pt x="33744" y="46629"/>
                  <a:pt x="33536" y="46214"/>
                </a:cubicBezTo>
                <a:lnTo>
                  <a:pt x="33605" y="46214"/>
                </a:lnTo>
                <a:cubicBezTo>
                  <a:pt x="33674" y="46214"/>
                  <a:pt x="33744" y="46144"/>
                  <a:pt x="33674" y="46075"/>
                </a:cubicBezTo>
                <a:cubicBezTo>
                  <a:pt x="33674" y="45936"/>
                  <a:pt x="33605" y="45659"/>
                  <a:pt x="33536" y="45590"/>
                </a:cubicBezTo>
                <a:cubicBezTo>
                  <a:pt x="34090" y="45243"/>
                  <a:pt x="34160" y="44550"/>
                  <a:pt x="33813" y="44134"/>
                </a:cubicBezTo>
                <a:cubicBezTo>
                  <a:pt x="33585" y="43792"/>
                  <a:pt x="33216" y="43543"/>
                  <a:pt x="32822" y="43543"/>
                </a:cubicBezTo>
                <a:cubicBezTo>
                  <a:pt x="32737" y="43543"/>
                  <a:pt x="32651" y="43555"/>
                  <a:pt x="32565" y="43579"/>
                </a:cubicBezTo>
                <a:cubicBezTo>
                  <a:pt x="32288" y="43649"/>
                  <a:pt x="32149" y="43787"/>
                  <a:pt x="32080" y="44065"/>
                </a:cubicBezTo>
                <a:cubicBezTo>
                  <a:pt x="32011" y="44342"/>
                  <a:pt x="32080" y="44689"/>
                  <a:pt x="32288" y="44966"/>
                </a:cubicBezTo>
                <a:cubicBezTo>
                  <a:pt x="32288" y="45035"/>
                  <a:pt x="32323" y="45070"/>
                  <a:pt x="32366" y="45070"/>
                </a:cubicBezTo>
                <a:cubicBezTo>
                  <a:pt x="32409" y="45070"/>
                  <a:pt x="32461" y="45035"/>
                  <a:pt x="32496" y="44966"/>
                </a:cubicBezTo>
                <a:cubicBezTo>
                  <a:pt x="32496" y="44758"/>
                  <a:pt x="32496" y="44550"/>
                  <a:pt x="32565" y="44411"/>
                </a:cubicBezTo>
                <a:lnTo>
                  <a:pt x="32635" y="44203"/>
                </a:lnTo>
                <a:lnTo>
                  <a:pt x="32912" y="44203"/>
                </a:lnTo>
                <a:cubicBezTo>
                  <a:pt x="33051" y="44203"/>
                  <a:pt x="33189" y="44273"/>
                  <a:pt x="33259" y="44411"/>
                </a:cubicBezTo>
                <a:cubicBezTo>
                  <a:pt x="33466" y="44550"/>
                  <a:pt x="33536" y="44758"/>
                  <a:pt x="33397" y="44966"/>
                </a:cubicBezTo>
                <a:cubicBezTo>
                  <a:pt x="33337" y="45085"/>
                  <a:pt x="33174" y="45257"/>
                  <a:pt x="33041" y="45257"/>
                </a:cubicBezTo>
                <a:cubicBezTo>
                  <a:pt x="33020" y="45257"/>
                  <a:pt x="33000" y="45253"/>
                  <a:pt x="32981" y="45243"/>
                </a:cubicBezTo>
                <a:cubicBezTo>
                  <a:pt x="32843" y="45243"/>
                  <a:pt x="32773" y="44896"/>
                  <a:pt x="32773" y="44758"/>
                </a:cubicBezTo>
                <a:cubicBezTo>
                  <a:pt x="32739" y="44723"/>
                  <a:pt x="32687" y="44706"/>
                  <a:pt x="32643" y="44706"/>
                </a:cubicBezTo>
                <a:cubicBezTo>
                  <a:pt x="32600" y="44706"/>
                  <a:pt x="32565" y="44723"/>
                  <a:pt x="32565" y="44758"/>
                </a:cubicBezTo>
                <a:cubicBezTo>
                  <a:pt x="32427" y="45035"/>
                  <a:pt x="32496" y="45312"/>
                  <a:pt x="32635" y="45590"/>
                </a:cubicBezTo>
                <a:cubicBezTo>
                  <a:pt x="32773" y="45728"/>
                  <a:pt x="32981" y="45798"/>
                  <a:pt x="33189" y="45798"/>
                </a:cubicBezTo>
                <a:cubicBezTo>
                  <a:pt x="32912" y="46144"/>
                  <a:pt x="33259" y="46560"/>
                  <a:pt x="33466" y="46907"/>
                </a:cubicBezTo>
                <a:cubicBezTo>
                  <a:pt x="33952" y="47669"/>
                  <a:pt x="34506" y="48432"/>
                  <a:pt x="35130" y="49125"/>
                </a:cubicBezTo>
                <a:cubicBezTo>
                  <a:pt x="34991" y="50095"/>
                  <a:pt x="34784" y="50996"/>
                  <a:pt x="34576" y="51967"/>
                </a:cubicBezTo>
                <a:cubicBezTo>
                  <a:pt x="34368" y="53007"/>
                  <a:pt x="34021" y="54047"/>
                  <a:pt x="33605" y="55017"/>
                </a:cubicBezTo>
                <a:cubicBezTo>
                  <a:pt x="33259" y="55918"/>
                  <a:pt x="32080" y="56958"/>
                  <a:pt x="32011" y="57928"/>
                </a:cubicBezTo>
                <a:cubicBezTo>
                  <a:pt x="32011" y="57928"/>
                  <a:pt x="31941" y="57859"/>
                  <a:pt x="31941" y="57790"/>
                </a:cubicBezTo>
                <a:cubicBezTo>
                  <a:pt x="31941" y="57790"/>
                  <a:pt x="31872" y="57720"/>
                  <a:pt x="31872" y="57720"/>
                </a:cubicBezTo>
                <a:cubicBezTo>
                  <a:pt x="31872" y="56057"/>
                  <a:pt x="31941" y="54462"/>
                  <a:pt x="31941" y="52799"/>
                </a:cubicBezTo>
                <a:cubicBezTo>
                  <a:pt x="31941" y="49887"/>
                  <a:pt x="31456" y="46976"/>
                  <a:pt x="30624" y="44134"/>
                </a:cubicBezTo>
                <a:cubicBezTo>
                  <a:pt x="30694" y="44065"/>
                  <a:pt x="30694" y="43995"/>
                  <a:pt x="30555" y="43926"/>
                </a:cubicBezTo>
                <a:cubicBezTo>
                  <a:pt x="30209" y="42817"/>
                  <a:pt x="29862" y="41708"/>
                  <a:pt x="29377" y="40599"/>
                </a:cubicBezTo>
                <a:cubicBezTo>
                  <a:pt x="29238" y="39836"/>
                  <a:pt x="29238" y="39004"/>
                  <a:pt x="29307" y="38242"/>
                </a:cubicBezTo>
                <a:lnTo>
                  <a:pt x="29307" y="38242"/>
                </a:lnTo>
                <a:cubicBezTo>
                  <a:pt x="29342" y="38277"/>
                  <a:pt x="29377" y="38294"/>
                  <a:pt x="29411" y="38294"/>
                </a:cubicBezTo>
                <a:cubicBezTo>
                  <a:pt x="29446" y="38294"/>
                  <a:pt x="29481" y="38277"/>
                  <a:pt x="29515" y="38242"/>
                </a:cubicBezTo>
                <a:cubicBezTo>
                  <a:pt x="30139" y="35677"/>
                  <a:pt x="32635" y="34429"/>
                  <a:pt x="34714" y="32974"/>
                </a:cubicBezTo>
                <a:cubicBezTo>
                  <a:pt x="36378" y="31726"/>
                  <a:pt x="37556" y="29993"/>
                  <a:pt x="38180" y="27983"/>
                </a:cubicBezTo>
                <a:cubicBezTo>
                  <a:pt x="39428" y="24378"/>
                  <a:pt x="38735" y="20150"/>
                  <a:pt x="35823" y="17654"/>
                </a:cubicBezTo>
                <a:cubicBezTo>
                  <a:pt x="35823" y="17585"/>
                  <a:pt x="35823" y="17516"/>
                  <a:pt x="35823" y="17516"/>
                </a:cubicBezTo>
                <a:cubicBezTo>
                  <a:pt x="35754" y="17377"/>
                  <a:pt x="35615" y="17377"/>
                  <a:pt x="35546" y="17377"/>
                </a:cubicBezTo>
                <a:cubicBezTo>
                  <a:pt x="35407" y="17308"/>
                  <a:pt x="35269" y="17169"/>
                  <a:pt x="35130" y="17100"/>
                </a:cubicBezTo>
                <a:cubicBezTo>
                  <a:pt x="35091" y="17061"/>
                  <a:pt x="35042" y="17044"/>
                  <a:pt x="34992" y="17044"/>
                </a:cubicBezTo>
                <a:cubicBezTo>
                  <a:pt x="34864" y="17044"/>
                  <a:pt x="34734" y="17158"/>
                  <a:pt x="34784" y="17308"/>
                </a:cubicBezTo>
                <a:cubicBezTo>
                  <a:pt x="34922" y="20982"/>
                  <a:pt x="31803" y="24725"/>
                  <a:pt x="30209" y="27913"/>
                </a:cubicBezTo>
                <a:cubicBezTo>
                  <a:pt x="29099" y="30062"/>
                  <a:pt x="28060" y="32835"/>
                  <a:pt x="29515" y="34984"/>
                </a:cubicBezTo>
                <a:cubicBezTo>
                  <a:pt x="29515" y="35053"/>
                  <a:pt x="29515" y="35123"/>
                  <a:pt x="29515" y="35261"/>
                </a:cubicBezTo>
                <a:cubicBezTo>
                  <a:pt x="29515" y="35310"/>
                  <a:pt x="29550" y="35359"/>
                  <a:pt x="29595" y="35359"/>
                </a:cubicBezTo>
                <a:cubicBezTo>
                  <a:pt x="29613" y="35359"/>
                  <a:pt x="29634" y="35351"/>
                  <a:pt x="29654" y="35331"/>
                </a:cubicBezTo>
                <a:lnTo>
                  <a:pt x="29654" y="35331"/>
                </a:lnTo>
                <a:cubicBezTo>
                  <a:pt x="29099" y="36717"/>
                  <a:pt x="28891" y="38242"/>
                  <a:pt x="28961" y="39767"/>
                </a:cubicBezTo>
                <a:cubicBezTo>
                  <a:pt x="28406" y="38519"/>
                  <a:pt x="27852" y="37341"/>
                  <a:pt x="27228" y="36162"/>
                </a:cubicBezTo>
                <a:lnTo>
                  <a:pt x="27228" y="36093"/>
                </a:lnTo>
                <a:cubicBezTo>
                  <a:pt x="27505" y="34152"/>
                  <a:pt x="26396" y="32488"/>
                  <a:pt x="25772" y="30755"/>
                </a:cubicBezTo>
                <a:lnTo>
                  <a:pt x="25980" y="30132"/>
                </a:lnTo>
                <a:cubicBezTo>
                  <a:pt x="26951" y="27220"/>
                  <a:pt x="28545" y="23824"/>
                  <a:pt x="27574" y="20704"/>
                </a:cubicBezTo>
                <a:cubicBezTo>
                  <a:pt x="27574" y="20603"/>
                  <a:pt x="27463" y="20538"/>
                  <a:pt x="27349" y="20538"/>
                </a:cubicBezTo>
                <a:cubicBezTo>
                  <a:pt x="27307" y="20538"/>
                  <a:pt x="27265" y="20547"/>
                  <a:pt x="27228" y="20566"/>
                </a:cubicBezTo>
                <a:cubicBezTo>
                  <a:pt x="25703" y="21605"/>
                  <a:pt x="24386" y="22784"/>
                  <a:pt x="23277" y="24240"/>
                </a:cubicBezTo>
                <a:cubicBezTo>
                  <a:pt x="22999" y="23477"/>
                  <a:pt x="22653" y="22576"/>
                  <a:pt x="22376" y="21744"/>
                </a:cubicBezTo>
                <a:cubicBezTo>
                  <a:pt x="22445" y="21744"/>
                  <a:pt x="22445" y="21536"/>
                  <a:pt x="22376" y="21536"/>
                </a:cubicBezTo>
                <a:lnTo>
                  <a:pt x="22168" y="21397"/>
                </a:lnTo>
                <a:lnTo>
                  <a:pt x="22098" y="21120"/>
                </a:lnTo>
                <a:cubicBezTo>
                  <a:pt x="22653" y="16753"/>
                  <a:pt x="24178" y="12455"/>
                  <a:pt x="22583" y="8088"/>
                </a:cubicBezTo>
                <a:cubicBezTo>
                  <a:pt x="21544" y="5316"/>
                  <a:pt x="19533" y="1850"/>
                  <a:pt x="16483" y="741"/>
                </a:cubicBezTo>
                <a:cubicBezTo>
                  <a:pt x="16345" y="533"/>
                  <a:pt x="16137" y="255"/>
                  <a:pt x="15929" y="47"/>
                </a:cubicBezTo>
                <a:cubicBezTo>
                  <a:pt x="15896" y="14"/>
                  <a:pt x="15862" y="1"/>
                  <a:pt x="1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230" name="Google Shape;230;p29"/>
          <p:cNvSpPr/>
          <p:nvPr/>
        </p:nvSpPr>
        <p:spPr>
          <a:xfrm>
            <a:off x="5274000" y="4127925"/>
            <a:ext cx="1032901" cy="1573258"/>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231" name="Google Shape;231;p29"/>
          <p:cNvSpPr/>
          <p:nvPr/>
        </p:nvSpPr>
        <p:spPr>
          <a:xfrm rot="1563886">
            <a:off x="5027224" y="3421387"/>
            <a:ext cx="966182" cy="179612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grpSp>
        <p:nvGrpSpPr>
          <p:cNvPr id="232" name="Google Shape;232;p29"/>
          <p:cNvGrpSpPr/>
          <p:nvPr/>
        </p:nvGrpSpPr>
        <p:grpSpPr>
          <a:xfrm>
            <a:off x="4481965" y="3802411"/>
            <a:ext cx="561500" cy="1317600"/>
            <a:chOff x="4562950" y="1179300"/>
            <a:chExt cx="561500" cy="1317600"/>
          </a:xfrm>
        </p:grpSpPr>
        <p:grpSp>
          <p:nvGrpSpPr>
            <p:cNvPr id="233" name="Google Shape;233;p29"/>
            <p:cNvGrpSpPr/>
            <p:nvPr/>
          </p:nvGrpSpPr>
          <p:grpSpPr>
            <a:xfrm>
              <a:off x="4562950" y="1179300"/>
              <a:ext cx="561500" cy="1317600"/>
              <a:chOff x="4562950" y="1179300"/>
              <a:chExt cx="561500" cy="1317600"/>
            </a:xfrm>
          </p:grpSpPr>
          <p:sp>
            <p:nvSpPr>
              <p:cNvPr id="234" name="Google Shape;234;p29"/>
              <p:cNvSpPr/>
              <p:nvPr/>
            </p:nvSpPr>
            <p:spPr>
              <a:xfrm>
                <a:off x="4562950" y="1199100"/>
                <a:ext cx="561500" cy="1297800"/>
              </a:xfrm>
              <a:custGeom>
                <a:avLst/>
                <a:gdLst/>
                <a:ahLst/>
                <a:cxnLst/>
                <a:rect l="l" t="t" r="r" b="b"/>
                <a:pathLst>
                  <a:path w="22460" h="51912" extrusionOk="0">
                    <a:moveTo>
                      <a:pt x="14066" y="5266"/>
                    </a:moveTo>
                    <a:cubicBezTo>
                      <a:pt x="14419" y="5266"/>
                      <a:pt x="14974" y="8294"/>
                      <a:pt x="14974" y="8490"/>
                    </a:cubicBezTo>
                    <a:cubicBezTo>
                      <a:pt x="14974" y="8698"/>
                      <a:pt x="14974" y="8906"/>
                      <a:pt x="14974" y="9114"/>
                    </a:cubicBezTo>
                    <a:cubicBezTo>
                      <a:pt x="14974" y="9183"/>
                      <a:pt x="14974" y="9183"/>
                      <a:pt x="14974" y="9252"/>
                    </a:cubicBezTo>
                    <a:lnTo>
                      <a:pt x="14974" y="9321"/>
                    </a:lnTo>
                    <a:cubicBezTo>
                      <a:pt x="14904" y="10708"/>
                      <a:pt x="14696" y="12094"/>
                      <a:pt x="14211" y="13411"/>
                    </a:cubicBezTo>
                    <a:cubicBezTo>
                      <a:pt x="13449" y="15352"/>
                      <a:pt x="12270" y="17154"/>
                      <a:pt x="10814" y="18679"/>
                    </a:cubicBezTo>
                    <a:lnTo>
                      <a:pt x="10884" y="18472"/>
                    </a:lnTo>
                    <a:cubicBezTo>
                      <a:pt x="10884" y="18402"/>
                      <a:pt x="10814" y="18333"/>
                      <a:pt x="10745" y="18333"/>
                    </a:cubicBezTo>
                    <a:cubicBezTo>
                      <a:pt x="11646" y="16253"/>
                      <a:pt x="12339" y="14035"/>
                      <a:pt x="12755" y="11748"/>
                    </a:cubicBezTo>
                    <a:cubicBezTo>
                      <a:pt x="12755" y="11708"/>
                      <a:pt x="12732" y="11668"/>
                      <a:pt x="12699" y="11668"/>
                    </a:cubicBezTo>
                    <a:cubicBezTo>
                      <a:pt x="12675" y="11668"/>
                      <a:pt x="12646" y="11689"/>
                      <a:pt x="12617" y="11748"/>
                    </a:cubicBezTo>
                    <a:cubicBezTo>
                      <a:pt x="12132" y="13758"/>
                      <a:pt x="11508" y="15768"/>
                      <a:pt x="10745" y="17709"/>
                    </a:cubicBezTo>
                    <a:cubicBezTo>
                      <a:pt x="10745" y="16045"/>
                      <a:pt x="10399" y="14451"/>
                      <a:pt x="10537" y="12857"/>
                    </a:cubicBezTo>
                    <a:cubicBezTo>
                      <a:pt x="10607" y="11470"/>
                      <a:pt x="10953" y="10153"/>
                      <a:pt x="11577" y="8975"/>
                    </a:cubicBezTo>
                    <a:cubicBezTo>
                      <a:pt x="11646" y="8975"/>
                      <a:pt x="11646" y="8906"/>
                      <a:pt x="11646" y="8906"/>
                    </a:cubicBezTo>
                    <a:lnTo>
                      <a:pt x="11646" y="8836"/>
                    </a:lnTo>
                    <a:cubicBezTo>
                      <a:pt x="11716" y="8628"/>
                      <a:pt x="11854" y="8490"/>
                      <a:pt x="11924" y="8351"/>
                    </a:cubicBezTo>
                    <a:cubicBezTo>
                      <a:pt x="11942" y="8370"/>
                      <a:pt x="11966" y="8378"/>
                      <a:pt x="11990" y="8378"/>
                    </a:cubicBezTo>
                    <a:cubicBezTo>
                      <a:pt x="12057" y="8378"/>
                      <a:pt x="12132" y="8314"/>
                      <a:pt x="12132" y="8212"/>
                    </a:cubicBezTo>
                    <a:lnTo>
                      <a:pt x="12132" y="8004"/>
                    </a:lnTo>
                    <a:cubicBezTo>
                      <a:pt x="12686" y="7034"/>
                      <a:pt x="13310" y="6133"/>
                      <a:pt x="14003" y="5301"/>
                    </a:cubicBezTo>
                    <a:cubicBezTo>
                      <a:pt x="14023" y="5277"/>
                      <a:pt x="14044" y="5266"/>
                      <a:pt x="14066" y="5266"/>
                    </a:cubicBezTo>
                    <a:close/>
                    <a:moveTo>
                      <a:pt x="10884" y="5093"/>
                    </a:moveTo>
                    <a:cubicBezTo>
                      <a:pt x="11438" y="5509"/>
                      <a:pt x="11646" y="6271"/>
                      <a:pt x="11369" y="6965"/>
                    </a:cubicBezTo>
                    <a:cubicBezTo>
                      <a:pt x="11369" y="7519"/>
                      <a:pt x="11369" y="8074"/>
                      <a:pt x="11438" y="8698"/>
                    </a:cubicBezTo>
                    <a:cubicBezTo>
                      <a:pt x="11022" y="9529"/>
                      <a:pt x="10745" y="10431"/>
                      <a:pt x="10468" y="11332"/>
                    </a:cubicBezTo>
                    <a:cubicBezTo>
                      <a:pt x="9844" y="13689"/>
                      <a:pt x="10468" y="16045"/>
                      <a:pt x="10537" y="18402"/>
                    </a:cubicBezTo>
                    <a:cubicBezTo>
                      <a:pt x="10468" y="18610"/>
                      <a:pt x="10399" y="18818"/>
                      <a:pt x="10260" y="19026"/>
                    </a:cubicBezTo>
                    <a:cubicBezTo>
                      <a:pt x="10260" y="18679"/>
                      <a:pt x="10121" y="18333"/>
                      <a:pt x="10052" y="17986"/>
                    </a:cubicBezTo>
                    <a:cubicBezTo>
                      <a:pt x="10121" y="16115"/>
                      <a:pt x="9359" y="14312"/>
                      <a:pt x="9359" y="12441"/>
                    </a:cubicBezTo>
                    <a:cubicBezTo>
                      <a:pt x="9359" y="12406"/>
                      <a:pt x="9324" y="12389"/>
                      <a:pt x="9289" y="12389"/>
                    </a:cubicBezTo>
                    <a:cubicBezTo>
                      <a:pt x="9255" y="12389"/>
                      <a:pt x="9220" y="12406"/>
                      <a:pt x="9220" y="12441"/>
                    </a:cubicBezTo>
                    <a:cubicBezTo>
                      <a:pt x="9220" y="14104"/>
                      <a:pt x="9428" y="15699"/>
                      <a:pt x="9775" y="17293"/>
                    </a:cubicBezTo>
                    <a:cubicBezTo>
                      <a:pt x="9151" y="16184"/>
                      <a:pt x="8666" y="15075"/>
                      <a:pt x="8319" y="13827"/>
                    </a:cubicBezTo>
                    <a:cubicBezTo>
                      <a:pt x="7903" y="11540"/>
                      <a:pt x="8804" y="8975"/>
                      <a:pt x="9775" y="6895"/>
                    </a:cubicBezTo>
                    <a:cubicBezTo>
                      <a:pt x="10121" y="6271"/>
                      <a:pt x="10468" y="5648"/>
                      <a:pt x="10884" y="5093"/>
                    </a:cubicBezTo>
                    <a:close/>
                    <a:moveTo>
                      <a:pt x="17816" y="6064"/>
                    </a:moveTo>
                    <a:cubicBezTo>
                      <a:pt x="17677" y="6271"/>
                      <a:pt x="17608" y="6549"/>
                      <a:pt x="17538" y="6826"/>
                    </a:cubicBezTo>
                    <a:cubicBezTo>
                      <a:pt x="17053" y="9114"/>
                      <a:pt x="17122" y="11401"/>
                      <a:pt x="16360" y="13689"/>
                    </a:cubicBezTo>
                    <a:cubicBezTo>
                      <a:pt x="15320" y="16669"/>
                      <a:pt x="11924" y="18194"/>
                      <a:pt x="10260" y="20690"/>
                    </a:cubicBezTo>
                    <a:cubicBezTo>
                      <a:pt x="10607" y="19789"/>
                      <a:pt x="11230" y="18957"/>
                      <a:pt x="11993" y="18264"/>
                    </a:cubicBezTo>
                    <a:cubicBezTo>
                      <a:pt x="12062" y="18194"/>
                      <a:pt x="11993" y="18056"/>
                      <a:pt x="11924" y="18056"/>
                    </a:cubicBezTo>
                    <a:cubicBezTo>
                      <a:pt x="14072" y="15560"/>
                      <a:pt x="15251" y="12441"/>
                      <a:pt x="15251" y="9183"/>
                    </a:cubicBezTo>
                    <a:cubicBezTo>
                      <a:pt x="15667" y="8074"/>
                      <a:pt x="16429" y="7103"/>
                      <a:pt x="17400" y="6479"/>
                    </a:cubicBezTo>
                    <a:cubicBezTo>
                      <a:pt x="17538" y="6341"/>
                      <a:pt x="17677" y="6202"/>
                      <a:pt x="17816" y="6064"/>
                    </a:cubicBezTo>
                    <a:close/>
                    <a:moveTo>
                      <a:pt x="1387" y="7450"/>
                    </a:moveTo>
                    <a:cubicBezTo>
                      <a:pt x="1387" y="7450"/>
                      <a:pt x="1456" y="7519"/>
                      <a:pt x="1456" y="7589"/>
                    </a:cubicBezTo>
                    <a:cubicBezTo>
                      <a:pt x="1526" y="8074"/>
                      <a:pt x="1664" y="8628"/>
                      <a:pt x="1803" y="9114"/>
                    </a:cubicBezTo>
                    <a:cubicBezTo>
                      <a:pt x="2427" y="11124"/>
                      <a:pt x="3397" y="12926"/>
                      <a:pt x="3744" y="15075"/>
                    </a:cubicBezTo>
                    <a:cubicBezTo>
                      <a:pt x="4229" y="17570"/>
                      <a:pt x="4160" y="20205"/>
                      <a:pt x="4645" y="22700"/>
                    </a:cubicBezTo>
                    <a:cubicBezTo>
                      <a:pt x="5338" y="25750"/>
                      <a:pt x="5824" y="28800"/>
                      <a:pt x="6101" y="31919"/>
                    </a:cubicBezTo>
                    <a:cubicBezTo>
                      <a:pt x="4437" y="30394"/>
                      <a:pt x="3813" y="28315"/>
                      <a:pt x="3051" y="26305"/>
                    </a:cubicBezTo>
                    <a:cubicBezTo>
                      <a:pt x="2219" y="24156"/>
                      <a:pt x="1526" y="22007"/>
                      <a:pt x="1041" y="19789"/>
                    </a:cubicBezTo>
                    <a:cubicBezTo>
                      <a:pt x="555" y="17085"/>
                      <a:pt x="486" y="14382"/>
                      <a:pt x="833" y="11748"/>
                    </a:cubicBezTo>
                    <a:lnTo>
                      <a:pt x="833" y="11748"/>
                    </a:lnTo>
                    <a:cubicBezTo>
                      <a:pt x="902" y="13411"/>
                      <a:pt x="1179" y="15075"/>
                      <a:pt x="1456" y="16739"/>
                    </a:cubicBezTo>
                    <a:cubicBezTo>
                      <a:pt x="2358" y="21106"/>
                      <a:pt x="3536" y="25403"/>
                      <a:pt x="5061" y="29632"/>
                    </a:cubicBezTo>
                    <a:cubicBezTo>
                      <a:pt x="5085" y="29704"/>
                      <a:pt x="5135" y="29735"/>
                      <a:pt x="5189" y="29735"/>
                    </a:cubicBezTo>
                    <a:cubicBezTo>
                      <a:pt x="5290" y="29735"/>
                      <a:pt x="5408" y="29629"/>
                      <a:pt x="5408" y="29493"/>
                    </a:cubicBezTo>
                    <a:cubicBezTo>
                      <a:pt x="4091" y="24710"/>
                      <a:pt x="2496" y="20205"/>
                      <a:pt x="1664" y="15352"/>
                    </a:cubicBezTo>
                    <a:cubicBezTo>
                      <a:pt x="1249" y="12995"/>
                      <a:pt x="1110" y="10639"/>
                      <a:pt x="1318" y="8282"/>
                    </a:cubicBezTo>
                    <a:lnTo>
                      <a:pt x="1318" y="7727"/>
                    </a:lnTo>
                    <a:cubicBezTo>
                      <a:pt x="1318" y="7658"/>
                      <a:pt x="1318" y="7519"/>
                      <a:pt x="1387" y="7450"/>
                    </a:cubicBezTo>
                    <a:close/>
                    <a:moveTo>
                      <a:pt x="21766" y="19304"/>
                    </a:moveTo>
                    <a:lnTo>
                      <a:pt x="20103" y="21799"/>
                    </a:lnTo>
                    <a:cubicBezTo>
                      <a:pt x="17608" y="25611"/>
                      <a:pt x="14072" y="28800"/>
                      <a:pt x="10745" y="31989"/>
                    </a:cubicBezTo>
                    <a:cubicBezTo>
                      <a:pt x="12339" y="29978"/>
                      <a:pt x="13864" y="27968"/>
                      <a:pt x="15528" y="26097"/>
                    </a:cubicBezTo>
                    <a:cubicBezTo>
                      <a:pt x="17261" y="24156"/>
                      <a:pt x="19133" y="22631"/>
                      <a:pt x="20588" y="20690"/>
                    </a:cubicBezTo>
                    <a:lnTo>
                      <a:pt x="20727" y="20551"/>
                    </a:lnTo>
                    <a:cubicBezTo>
                      <a:pt x="21143" y="20135"/>
                      <a:pt x="21489" y="19720"/>
                      <a:pt x="21766" y="19304"/>
                    </a:cubicBezTo>
                    <a:close/>
                    <a:moveTo>
                      <a:pt x="19479" y="21591"/>
                    </a:moveTo>
                    <a:lnTo>
                      <a:pt x="19479" y="21591"/>
                    </a:lnTo>
                    <a:cubicBezTo>
                      <a:pt x="18162" y="23047"/>
                      <a:pt x="16707" y="24364"/>
                      <a:pt x="15320" y="25819"/>
                    </a:cubicBezTo>
                    <a:cubicBezTo>
                      <a:pt x="13331" y="28001"/>
                      <a:pt x="11520" y="30242"/>
                      <a:pt x="9832" y="32653"/>
                    </a:cubicBezTo>
                    <a:lnTo>
                      <a:pt x="9832" y="32653"/>
                    </a:lnTo>
                    <a:cubicBezTo>
                      <a:pt x="11511" y="29707"/>
                      <a:pt x="13136" y="26643"/>
                      <a:pt x="15736" y="24433"/>
                    </a:cubicBezTo>
                    <a:cubicBezTo>
                      <a:pt x="16914" y="23393"/>
                      <a:pt x="18232" y="22561"/>
                      <a:pt x="19479" y="21591"/>
                    </a:cubicBezTo>
                    <a:close/>
                    <a:moveTo>
                      <a:pt x="1942" y="8282"/>
                    </a:moveTo>
                    <a:lnTo>
                      <a:pt x="1942" y="8282"/>
                    </a:lnTo>
                    <a:cubicBezTo>
                      <a:pt x="4091" y="11817"/>
                      <a:pt x="5477" y="15837"/>
                      <a:pt x="5893" y="19997"/>
                    </a:cubicBezTo>
                    <a:cubicBezTo>
                      <a:pt x="6378" y="24017"/>
                      <a:pt x="5962" y="28176"/>
                      <a:pt x="6586" y="32197"/>
                    </a:cubicBezTo>
                    <a:cubicBezTo>
                      <a:pt x="6517" y="32543"/>
                      <a:pt x="6447" y="32959"/>
                      <a:pt x="6309" y="33306"/>
                    </a:cubicBezTo>
                    <a:cubicBezTo>
                      <a:pt x="6586" y="29632"/>
                      <a:pt x="5546" y="25750"/>
                      <a:pt x="4922" y="22076"/>
                    </a:cubicBezTo>
                    <a:cubicBezTo>
                      <a:pt x="4368" y="19234"/>
                      <a:pt x="4714" y="16253"/>
                      <a:pt x="3813" y="13411"/>
                    </a:cubicBezTo>
                    <a:cubicBezTo>
                      <a:pt x="3328" y="11817"/>
                      <a:pt x="2288" y="10015"/>
                      <a:pt x="1942" y="8282"/>
                    </a:cubicBezTo>
                    <a:close/>
                    <a:moveTo>
                      <a:pt x="21767" y="19442"/>
                    </a:moveTo>
                    <a:cubicBezTo>
                      <a:pt x="21420" y="21591"/>
                      <a:pt x="20658" y="23670"/>
                      <a:pt x="19479" y="25542"/>
                    </a:cubicBezTo>
                    <a:cubicBezTo>
                      <a:pt x="18162" y="27344"/>
                      <a:pt x="16637" y="28939"/>
                      <a:pt x="14835" y="30325"/>
                    </a:cubicBezTo>
                    <a:lnTo>
                      <a:pt x="14904" y="30325"/>
                    </a:lnTo>
                    <a:cubicBezTo>
                      <a:pt x="12755" y="32127"/>
                      <a:pt x="10329" y="33652"/>
                      <a:pt x="8180" y="35385"/>
                    </a:cubicBezTo>
                    <a:lnTo>
                      <a:pt x="8250" y="35247"/>
                    </a:lnTo>
                    <a:cubicBezTo>
                      <a:pt x="8666" y="34692"/>
                      <a:pt x="9082" y="34207"/>
                      <a:pt x="9497" y="33652"/>
                    </a:cubicBezTo>
                    <a:cubicBezTo>
                      <a:pt x="10537" y="32613"/>
                      <a:pt x="11716" y="31573"/>
                      <a:pt x="12755" y="30533"/>
                    </a:cubicBezTo>
                    <a:cubicBezTo>
                      <a:pt x="16221" y="27136"/>
                      <a:pt x="19549" y="23740"/>
                      <a:pt x="21767" y="19442"/>
                    </a:cubicBezTo>
                    <a:close/>
                    <a:moveTo>
                      <a:pt x="20796" y="19858"/>
                    </a:moveTo>
                    <a:lnTo>
                      <a:pt x="20796" y="19858"/>
                    </a:lnTo>
                    <a:cubicBezTo>
                      <a:pt x="18786" y="22007"/>
                      <a:pt x="16013" y="23324"/>
                      <a:pt x="13934" y="25542"/>
                    </a:cubicBezTo>
                    <a:cubicBezTo>
                      <a:pt x="11646" y="28315"/>
                      <a:pt x="9705" y="31365"/>
                      <a:pt x="8111" y="34623"/>
                    </a:cubicBezTo>
                    <a:cubicBezTo>
                      <a:pt x="7279" y="35455"/>
                      <a:pt x="6517" y="36425"/>
                      <a:pt x="5824" y="37396"/>
                    </a:cubicBezTo>
                    <a:lnTo>
                      <a:pt x="5685" y="37534"/>
                    </a:lnTo>
                    <a:lnTo>
                      <a:pt x="5824" y="36841"/>
                    </a:lnTo>
                    <a:cubicBezTo>
                      <a:pt x="7349" y="33514"/>
                      <a:pt x="9220" y="30325"/>
                      <a:pt x="11438" y="27414"/>
                    </a:cubicBezTo>
                    <a:cubicBezTo>
                      <a:pt x="14072" y="24294"/>
                      <a:pt x="17192" y="21730"/>
                      <a:pt x="20796" y="19858"/>
                    </a:cubicBezTo>
                    <a:close/>
                    <a:moveTo>
                      <a:pt x="13461" y="0"/>
                    </a:moveTo>
                    <a:cubicBezTo>
                      <a:pt x="13347" y="0"/>
                      <a:pt x="13229" y="56"/>
                      <a:pt x="13171" y="171"/>
                    </a:cubicBezTo>
                    <a:cubicBezTo>
                      <a:pt x="12963" y="449"/>
                      <a:pt x="12894" y="795"/>
                      <a:pt x="12894" y="1142"/>
                    </a:cubicBezTo>
                    <a:lnTo>
                      <a:pt x="12825" y="1488"/>
                    </a:lnTo>
                    <a:cubicBezTo>
                      <a:pt x="12755" y="1558"/>
                      <a:pt x="12825" y="1696"/>
                      <a:pt x="12894" y="1766"/>
                    </a:cubicBezTo>
                    <a:cubicBezTo>
                      <a:pt x="12478" y="3776"/>
                      <a:pt x="11716" y="5717"/>
                      <a:pt x="11854" y="7866"/>
                    </a:cubicBezTo>
                    <a:cubicBezTo>
                      <a:pt x="11798" y="7922"/>
                      <a:pt x="11741" y="7933"/>
                      <a:pt x="11722" y="8010"/>
                    </a:cubicBezTo>
                    <a:lnTo>
                      <a:pt x="11722" y="8010"/>
                    </a:lnTo>
                    <a:cubicBezTo>
                      <a:pt x="11858" y="6688"/>
                      <a:pt x="11981" y="4602"/>
                      <a:pt x="11230" y="4261"/>
                    </a:cubicBezTo>
                    <a:cubicBezTo>
                      <a:pt x="11196" y="4227"/>
                      <a:pt x="11161" y="4209"/>
                      <a:pt x="11126" y="4209"/>
                    </a:cubicBezTo>
                    <a:cubicBezTo>
                      <a:pt x="11092" y="4209"/>
                      <a:pt x="11057" y="4227"/>
                      <a:pt x="11022" y="4261"/>
                    </a:cubicBezTo>
                    <a:cubicBezTo>
                      <a:pt x="9012" y="6549"/>
                      <a:pt x="7834" y="9460"/>
                      <a:pt x="7834" y="12510"/>
                    </a:cubicBezTo>
                    <a:cubicBezTo>
                      <a:pt x="7972" y="14104"/>
                      <a:pt x="8388" y="15629"/>
                      <a:pt x="9082" y="17016"/>
                    </a:cubicBezTo>
                    <a:cubicBezTo>
                      <a:pt x="9012" y="17016"/>
                      <a:pt x="8943" y="17085"/>
                      <a:pt x="9012" y="17154"/>
                    </a:cubicBezTo>
                    <a:cubicBezTo>
                      <a:pt x="9359" y="17986"/>
                      <a:pt x="9567" y="18818"/>
                      <a:pt x="9636" y="19719"/>
                    </a:cubicBezTo>
                    <a:cubicBezTo>
                      <a:pt x="9497" y="19234"/>
                      <a:pt x="9359" y="18749"/>
                      <a:pt x="9220" y="18333"/>
                    </a:cubicBezTo>
                    <a:cubicBezTo>
                      <a:pt x="9194" y="18280"/>
                      <a:pt x="9147" y="18257"/>
                      <a:pt x="9099" y="18257"/>
                    </a:cubicBezTo>
                    <a:cubicBezTo>
                      <a:pt x="9022" y="18257"/>
                      <a:pt x="8943" y="18317"/>
                      <a:pt x="8943" y="18402"/>
                    </a:cubicBezTo>
                    <a:cubicBezTo>
                      <a:pt x="9220" y="19373"/>
                      <a:pt x="9359" y="20412"/>
                      <a:pt x="9359" y="21383"/>
                    </a:cubicBezTo>
                    <a:cubicBezTo>
                      <a:pt x="9151" y="21937"/>
                      <a:pt x="9012" y="22492"/>
                      <a:pt x="8874" y="23116"/>
                    </a:cubicBezTo>
                    <a:cubicBezTo>
                      <a:pt x="8111" y="25681"/>
                      <a:pt x="7487" y="28453"/>
                      <a:pt x="6863" y="31088"/>
                    </a:cubicBezTo>
                    <a:cubicBezTo>
                      <a:pt x="7002" y="23324"/>
                      <a:pt x="6725" y="14035"/>
                      <a:pt x="1803" y="7796"/>
                    </a:cubicBezTo>
                    <a:cubicBezTo>
                      <a:pt x="1734" y="7103"/>
                      <a:pt x="1734" y="6479"/>
                      <a:pt x="1872" y="5856"/>
                    </a:cubicBezTo>
                    <a:cubicBezTo>
                      <a:pt x="1913" y="5735"/>
                      <a:pt x="1813" y="5661"/>
                      <a:pt x="1708" y="5661"/>
                    </a:cubicBezTo>
                    <a:cubicBezTo>
                      <a:pt x="1633" y="5661"/>
                      <a:pt x="1555" y="5699"/>
                      <a:pt x="1526" y="5786"/>
                    </a:cubicBezTo>
                    <a:cubicBezTo>
                      <a:pt x="1249" y="6479"/>
                      <a:pt x="1110" y="7173"/>
                      <a:pt x="971" y="7866"/>
                    </a:cubicBezTo>
                    <a:cubicBezTo>
                      <a:pt x="1" y="12025"/>
                      <a:pt x="1" y="16392"/>
                      <a:pt x="902" y="20551"/>
                    </a:cubicBezTo>
                    <a:cubicBezTo>
                      <a:pt x="1387" y="22839"/>
                      <a:pt x="2150" y="24987"/>
                      <a:pt x="3051" y="27136"/>
                    </a:cubicBezTo>
                    <a:cubicBezTo>
                      <a:pt x="3744" y="28939"/>
                      <a:pt x="4299" y="30949"/>
                      <a:pt x="6031" y="32127"/>
                    </a:cubicBezTo>
                    <a:lnTo>
                      <a:pt x="6101" y="32127"/>
                    </a:lnTo>
                    <a:cubicBezTo>
                      <a:pt x="6101" y="33098"/>
                      <a:pt x="6031" y="34068"/>
                      <a:pt x="5893" y="34969"/>
                    </a:cubicBezTo>
                    <a:cubicBezTo>
                      <a:pt x="4299" y="40723"/>
                      <a:pt x="2288" y="46199"/>
                      <a:pt x="417" y="51814"/>
                    </a:cubicBezTo>
                    <a:cubicBezTo>
                      <a:pt x="417" y="51863"/>
                      <a:pt x="451" y="51912"/>
                      <a:pt x="496" y="51912"/>
                    </a:cubicBezTo>
                    <a:cubicBezTo>
                      <a:pt x="515" y="51912"/>
                      <a:pt x="535" y="51903"/>
                      <a:pt x="555" y="51883"/>
                    </a:cubicBezTo>
                    <a:cubicBezTo>
                      <a:pt x="2496" y="47863"/>
                      <a:pt x="4021" y="43703"/>
                      <a:pt x="5200" y="39406"/>
                    </a:cubicBezTo>
                    <a:cubicBezTo>
                      <a:pt x="5477" y="38713"/>
                      <a:pt x="5893" y="38019"/>
                      <a:pt x="6309" y="37396"/>
                    </a:cubicBezTo>
                    <a:lnTo>
                      <a:pt x="7210" y="36772"/>
                    </a:lnTo>
                    <a:cubicBezTo>
                      <a:pt x="13449" y="32197"/>
                      <a:pt x="22460" y="26859"/>
                      <a:pt x="22183" y="18541"/>
                    </a:cubicBezTo>
                    <a:lnTo>
                      <a:pt x="22321" y="18264"/>
                    </a:lnTo>
                    <a:cubicBezTo>
                      <a:pt x="22370" y="18166"/>
                      <a:pt x="22281" y="18068"/>
                      <a:pt x="22199" y="18068"/>
                    </a:cubicBezTo>
                    <a:cubicBezTo>
                      <a:pt x="22166" y="18068"/>
                      <a:pt x="22134" y="18084"/>
                      <a:pt x="22113" y="18125"/>
                    </a:cubicBezTo>
                    <a:lnTo>
                      <a:pt x="22044" y="18264"/>
                    </a:lnTo>
                    <a:cubicBezTo>
                      <a:pt x="22044" y="18194"/>
                      <a:pt x="22044" y="18194"/>
                      <a:pt x="22044" y="18125"/>
                    </a:cubicBezTo>
                    <a:cubicBezTo>
                      <a:pt x="22044" y="18085"/>
                      <a:pt x="21998" y="18045"/>
                      <a:pt x="21959" y="18045"/>
                    </a:cubicBezTo>
                    <a:cubicBezTo>
                      <a:pt x="21930" y="18045"/>
                      <a:pt x="21905" y="18066"/>
                      <a:pt x="21905" y="18125"/>
                    </a:cubicBezTo>
                    <a:cubicBezTo>
                      <a:pt x="21628" y="18541"/>
                      <a:pt x="21420" y="18957"/>
                      <a:pt x="21143" y="19373"/>
                    </a:cubicBezTo>
                    <a:cubicBezTo>
                      <a:pt x="14350" y="22353"/>
                      <a:pt x="9359" y="28384"/>
                      <a:pt x="6239" y="35108"/>
                    </a:cubicBezTo>
                    <a:cubicBezTo>
                      <a:pt x="7002" y="32197"/>
                      <a:pt x="7695" y="29285"/>
                      <a:pt x="8458" y="26443"/>
                    </a:cubicBezTo>
                    <a:cubicBezTo>
                      <a:pt x="8804" y="25542"/>
                      <a:pt x="9151" y="24572"/>
                      <a:pt x="9428" y="23670"/>
                    </a:cubicBezTo>
                    <a:lnTo>
                      <a:pt x="9428" y="23601"/>
                    </a:lnTo>
                    <a:cubicBezTo>
                      <a:pt x="9497" y="23393"/>
                      <a:pt x="9567" y="23255"/>
                      <a:pt x="9567" y="23116"/>
                    </a:cubicBezTo>
                    <a:cubicBezTo>
                      <a:pt x="9636" y="23047"/>
                      <a:pt x="9636" y="23047"/>
                      <a:pt x="9636" y="23047"/>
                    </a:cubicBezTo>
                    <a:cubicBezTo>
                      <a:pt x="9636" y="22977"/>
                      <a:pt x="9636" y="22908"/>
                      <a:pt x="9705" y="22839"/>
                    </a:cubicBezTo>
                    <a:cubicBezTo>
                      <a:pt x="10953" y="19650"/>
                      <a:pt x="14003" y="18056"/>
                      <a:pt x="15944" y="15283"/>
                    </a:cubicBezTo>
                    <a:cubicBezTo>
                      <a:pt x="17954" y="12441"/>
                      <a:pt x="17469" y="8559"/>
                      <a:pt x="18232" y="5440"/>
                    </a:cubicBezTo>
                    <a:cubicBezTo>
                      <a:pt x="18276" y="5305"/>
                      <a:pt x="18177" y="5229"/>
                      <a:pt x="18063" y="5229"/>
                    </a:cubicBezTo>
                    <a:cubicBezTo>
                      <a:pt x="18001" y="5229"/>
                      <a:pt x="17934" y="5252"/>
                      <a:pt x="17885" y="5301"/>
                    </a:cubicBezTo>
                    <a:cubicBezTo>
                      <a:pt x="16984" y="6410"/>
                      <a:pt x="15736" y="7103"/>
                      <a:pt x="15182" y="8282"/>
                    </a:cubicBezTo>
                    <a:cubicBezTo>
                      <a:pt x="15112" y="7034"/>
                      <a:pt x="14904" y="5786"/>
                      <a:pt x="14488" y="4539"/>
                    </a:cubicBezTo>
                    <a:cubicBezTo>
                      <a:pt x="14448" y="4457"/>
                      <a:pt x="14383" y="4424"/>
                      <a:pt x="14309" y="4424"/>
                    </a:cubicBezTo>
                    <a:cubicBezTo>
                      <a:pt x="14257" y="4424"/>
                      <a:pt x="14199" y="4440"/>
                      <a:pt x="14142" y="4469"/>
                    </a:cubicBezTo>
                    <a:cubicBezTo>
                      <a:pt x="13379" y="5370"/>
                      <a:pt x="12686" y="6341"/>
                      <a:pt x="12132" y="7381"/>
                    </a:cubicBezTo>
                    <a:cubicBezTo>
                      <a:pt x="12270" y="5509"/>
                      <a:pt x="12617" y="3637"/>
                      <a:pt x="13241" y="1835"/>
                    </a:cubicBezTo>
                    <a:cubicBezTo>
                      <a:pt x="13241" y="1835"/>
                      <a:pt x="13241" y="1835"/>
                      <a:pt x="13241" y="1904"/>
                    </a:cubicBezTo>
                    <a:cubicBezTo>
                      <a:pt x="13281" y="1945"/>
                      <a:pt x="13328" y="1962"/>
                      <a:pt x="13373" y="1962"/>
                    </a:cubicBezTo>
                    <a:cubicBezTo>
                      <a:pt x="13483" y="1962"/>
                      <a:pt x="13587" y="1864"/>
                      <a:pt x="13587" y="1766"/>
                    </a:cubicBezTo>
                    <a:cubicBezTo>
                      <a:pt x="13518" y="1419"/>
                      <a:pt x="13587" y="1142"/>
                      <a:pt x="13657" y="795"/>
                    </a:cubicBezTo>
                    <a:cubicBezTo>
                      <a:pt x="13657" y="657"/>
                      <a:pt x="13726" y="587"/>
                      <a:pt x="13726" y="449"/>
                    </a:cubicBezTo>
                    <a:cubicBezTo>
                      <a:pt x="13726" y="379"/>
                      <a:pt x="13726" y="379"/>
                      <a:pt x="13726" y="310"/>
                    </a:cubicBezTo>
                    <a:cubicBezTo>
                      <a:pt x="13766" y="108"/>
                      <a:pt x="13618" y="0"/>
                      <a:pt x="13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235" name="Google Shape;235;p29"/>
              <p:cNvSpPr/>
              <p:nvPr/>
            </p:nvSpPr>
            <p:spPr>
              <a:xfrm>
                <a:off x="4880100" y="1179300"/>
                <a:ext cx="75575" cy="168200"/>
              </a:xfrm>
              <a:custGeom>
                <a:avLst/>
                <a:gdLst/>
                <a:ahLst/>
                <a:cxnLst/>
                <a:rect l="l" t="t" r="r" b="b"/>
                <a:pathLst>
                  <a:path w="3023" h="6728" extrusionOk="0">
                    <a:moveTo>
                      <a:pt x="2660" y="0"/>
                    </a:moveTo>
                    <a:cubicBezTo>
                      <a:pt x="2537" y="0"/>
                      <a:pt x="2413" y="61"/>
                      <a:pt x="2357" y="201"/>
                    </a:cubicBezTo>
                    <a:cubicBezTo>
                      <a:pt x="2288" y="340"/>
                      <a:pt x="2218" y="478"/>
                      <a:pt x="2218" y="686"/>
                    </a:cubicBezTo>
                    <a:cubicBezTo>
                      <a:pt x="1109" y="2488"/>
                      <a:pt x="416" y="4499"/>
                      <a:pt x="0" y="6648"/>
                    </a:cubicBezTo>
                    <a:cubicBezTo>
                      <a:pt x="0" y="6688"/>
                      <a:pt x="46" y="6728"/>
                      <a:pt x="85" y="6728"/>
                    </a:cubicBezTo>
                    <a:cubicBezTo>
                      <a:pt x="114" y="6728"/>
                      <a:pt x="139" y="6706"/>
                      <a:pt x="139" y="6648"/>
                    </a:cubicBezTo>
                    <a:cubicBezTo>
                      <a:pt x="763" y="4915"/>
                      <a:pt x="1109" y="2766"/>
                      <a:pt x="2288" y="1310"/>
                    </a:cubicBezTo>
                    <a:lnTo>
                      <a:pt x="2288" y="1379"/>
                    </a:lnTo>
                    <a:cubicBezTo>
                      <a:pt x="2322" y="1449"/>
                      <a:pt x="2392" y="1483"/>
                      <a:pt x="2461" y="1483"/>
                    </a:cubicBezTo>
                    <a:cubicBezTo>
                      <a:pt x="2530" y="1483"/>
                      <a:pt x="2599" y="1449"/>
                      <a:pt x="2634" y="1379"/>
                    </a:cubicBezTo>
                    <a:lnTo>
                      <a:pt x="2703" y="1102"/>
                    </a:lnTo>
                    <a:cubicBezTo>
                      <a:pt x="2842" y="894"/>
                      <a:pt x="2911" y="617"/>
                      <a:pt x="2981" y="340"/>
                    </a:cubicBezTo>
                    <a:cubicBezTo>
                      <a:pt x="3022" y="133"/>
                      <a:pt x="2842" y="0"/>
                      <a:pt x="2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236" name="Google Shape;236;p29"/>
              <p:cNvSpPr/>
              <p:nvPr/>
            </p:nvSpPr>
            <p:spPr>
              <a:xfrm>
                <a:off x="4954600" y="1214650"/>
                <a:ext cx="41625" cy="159450"/>
              </a:xfrm>
              <a:custGeom>
                <a:avLst/>
                <a:gdLst/>
                <a:ahLst/>
                <a:cxnLst/>
                <a:rect l="l" t="t" r="r" b="b"/>
                <a:pathLst>
                  <a:path w="1665" h="6378" extrusionOk="0">
                    <a:moveTo>
                      <a:pt x="1248" y="0"/>
                    </a:moveTo>
                    <a:cubicBezTo>
                      <a:pt x="1075" y="0"/>
                      <a:pt x="902" y="104"/>
                      <a:pt x="902" y="312"/>
                    </a:cubicBezTo>
                    <a:cubicBezTo>
                      <a:pt x="902" y="589"/>
                      <a:pt x="902" y="866"/>
                      <a:pt x="1041" y="1144"/>
                    </a:cubicBezTo>
                    <a:cubicBezTo>
                      <a:pt x="694" y="2877"/>
                      <a:pt x="347" y="4540"/>
                      <a:pt x="1" y="6273"/>
                    </a:cubicBezTo>
                    <a:cubicBezTo>
                      <a:pt x="1" y="6343"/>
                      <a:pt x="53" y="6377"/>
                      <a:pt x="113" y="6377"/>
                    </a:cubicBezTo>
                    <a:cubicBezTo>
                      <a:pt x="174" y="6377"/>
                      <a:pt x="243" y="6343"/>
                      <a:pt x="278" y="6273"/>
                    </a:cubicBezTo>
                    <a:cubicBezTo>
                      <a:pt x="417" y="4748"/>
                      <a:pt x="763" y="3223"/>
                      <a:pt x="1110" y="1768"/>
                    </a:cubicBezTo>
                    <a:cubicBezTo>
                      <a:pt x="1179" y="1814"/>
                      <a:pt x="1256" y="1837"/>
                      <a:pt x="1328" y="1837"/>
                    </a:cubicBezTo>
                    <a:cubicBezTo>
                      <a:pt x="1472" y="1837"/>
                      <a:pt x="1595" y="1745"/>
                      <a:pt x="1595" y="1560"/>
                    </a:cubicBezTo>
                    <a:cubicBezTo>
                      <a:pt x="1664" y="1144"/>
                      <a:pt x="1664" y="728"/>
                      <a:pt x="1595" y="312"/>
                    </a:cubicBezTo>
                    <a:cubicBezTo>
                      <a:pt x="1595" y="104"/>
                      <a:pt x="1422" y="0"/>
                      <a:pt x="1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237" name="Google Shape;237;p29"/>
              <p:cNvSpPr/>
              <p:nvPr/>
            </p:nvSpPr>
            <p:spPr>
              <a:xfrm>
                <a:off x="4970200" y="1218150"/>
                <a:ext cx="68625" cy="139300"/>
              </a:xfrm>
              <a:custGeom>
                <a:avLst/>
                <a:gdLst/>
                <a:ahLst/>
                <a:cxnLst/>
                <a:rect l="l" t="t" r="r" b="b"/>
                <a:pathLst>
                  <a:path w="2745" h="5572" extrusionOk="0">
                    <a:moveTo>
                      <a:pt x="2396" y="1"/>
                    </a:moveTo>
                    <a:cubicBezTo>
                      <a:pt x="2268" y="1"/>
                      <a:pt x="2138" y="56"/>
                      <a:pt x="2080" y="172"/>
                    </a:cubicBezTo>
                    <a:cubicBezTo>
                      <a:pt x="1942" y="519"/>
                      <a:pt x="1803" y="865"/>
                      <a:pt x="1734" y="1281"/>
                    </a:cubicBezTo>
                    <a:cubicBezTo>
                      <a:pt x="971" y="2598"/>
                      <a:pt x="417" y="3984"/>
                      <a:pt x="1" y="5440"/>
                    </a:cubicBezTo>
                    <a:cubicBezTo>
                      <a:pt x="1" y="5516"/>
                      <a:pt x="63" y="5571"/>
                      <a:pt x="131" y="5571"/>
                    </a:cubicBezTo>
                    <a:cubicBezTo>
                      <a:pt x="187" y="5571"/>
                      <a:pt x="247" y="5534"/>
                      <a:pt x="278" y="5440"/>
                    </a:cubicBezTo>
                    <a:cubicBezTo>
                      <a:pt x="624" y="4123"/>
                      <a:pt x="1110" y="2945"/>
                      <a:pt x="1803" y="1766"/>
                    </a:cubicBezTo>
                    <a:cubicBezTo>
                      <a:pt x="1832" y="1795"/>
                      <a:pt x="1872" y="1812"/>
                      <a:pt x="1910" y="1812"/>
                    </a:cubicBezTo>
                    <a:cubicBezTo>
                      <a:pt x="1963" y="1812"/>
                      <a:pt x="2011" y="1778"/>
                      <a:pt x="2011" y="1697"/>
                    </a:cubicBezTo>
                    <a:lnTo>
                      <a:pt x="2288" y="1281"/>
                    </a:lnTo>
                    <a:cubicBezTo>
                      <a:pt x="2357" y="1212"/>
                      <a:pt x="2357" y="1212"/>
                      <a:pt x="2427" y="1142"/>
                    </a:cubicBezTo>
                    <a:cubicBezTo>
                      <a:pt x="2496" y="865"/>
                      <a:pt x="2635" y="657"/>
                      <a:pt x="2704" y="449"/>
                    </a:cubicBezTo>
                    <a:lnTo>
                      <a:pt x="2704" y="311"/>
                    </a:lnTo>
                    <a:cubicBezTo>
                      <a:pt x="2744" y="109"/>
                      <a:pt x="2573" y="1"/>
                      <a:pt x="2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grpSp>
        <p:sp>
          <p:nvSpPr>
            <p:cNvPr id="238" name="Google Shape;238;p29"/>
            <p:cNvSpPr/>
            <p:nvPr/>
          </p:nvSpPr>
          <p:spPr>
            <a:xfrm>
              <a:off x="4848900" y="1445275"/>
              <a:ext cx="26025" cy="116425"/>
            </a:xfrm>
            <a:custGeom>
              <a:avLst/>
              <a:gdLst/>
              <a:ahLst/>
              <a:cxnLst/>
              <a:rect l="l" t="t" r="r" b="b"/>
              <a:pathLst>
                <a:path w="1041" h="4657" extrusionOk="0">
                  <a:moveTo>
                    <a:pt x="930" y="0"/>
                  </a:moveTo>
                  <a:cubicBezTo>
                    <a:pt x="913" y="0"/>
                    <a:pt x="901" y="9"/>
                    <a:pt x="901" y="29"/>
                  </a:cubicBezTo>
                  <a:cubicBezTo>
                    <a:pt x="278" y="1485"/>
                    <a:pt x="0" y="3010"/>
                    <a:pt x="70" y="4604"/>
                  </a:cubicBezTo>
                  <a:cubicBezTo>
                    <a:pt x="70" y="4639"/>
                    <a:pt x="87" y="4656"/>
                    <a:pt x="104" y="4656"/>
                  </a:cubicBezTo>
                  <a:cubicBezTo>
                    <a:pt x="122" y="4656"/>
                    <a:pt x="139" y="4639"/>
                    <a:pt x="139" y="4604"/>
                  </a:cubicBezTo>
                  <a:cubicBezTo>
                    <a:pt x="208" y="3079"/>
                    <a:pt x="555" y="1554"/>
                    <a:pt x="1040" y="98"/>
                  </a:cubicBezTo>
                  <a:cubicBezTo>
                    <a:pt x="1040" y="49"/>
                    <a:pt x="971" y="0"/>
                    <a:pt x="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239" name="Google Shape;239;p29"/>
            <p:cNvSpPr/>
            <p:nvPr/>
          </p:nvSpPr>
          <p:spPr>
            <a:xfrm>
              <a:off x="4918225" y="1490325"/>
              <a:ext cx="50275" cy="107175"/>
            </a:xfrm>
            <a:custGeom>
              <a:avLst/>
              <a:gdLst/>
              <a:ahLst/>
              <a:cxnLst/>
              <a:rect l="l" t="t" r="r" b="b"/>
              <a:pathLst>
                <a:path w="2011" h="4287" extrusionOk="0">
                  <a:moveTo>
                    <a:pt x="1876" y="1"/>
                  </a:moveTo>
                  <a:cubicBezTo>
                    <a:pt x="1849" y="1"/>
                    <a:pt x="1823" y="9"/>
                    <a:pt x="1802" y="29"/>
                  </a:cubicBezTo>
                  <a:cubicBezTo>
                    <a:pt x="1386" y="1485"/>
                    <a:pt x="763" y="2871"/>
                    <a:pt x="0" y="4188"/>
                  </a:cubicBezTo>
                  <a:cubicBezTo>
                    <a:pt x="0" y="4237"/>
                    <a:pt x="35" y="4286"/>
                    <a:pt x="80" y="4286"/>
                  </a:cubicBezTo>
                  <a:cubicBezTo>
                    <a:pt x="98" y="4286"/>
                    <a:pt x="118" y="4278"/>
                    <a:pt x="139" y="4258"/>
                  </a:cubicBezTo>
                  <a:cubicBezTo>
                    <a:pt x="1040" y="3010"/>
                    <a:pt x="1664" y="1624"/>
                    <a:pt x="2010" y="99"/>
                  </a:cubicBezTo>
                  <a:cubicBezTo>
                    <a:pt x="2010" y="50"/>
                    <a:pt x="1941" y="1"/>
                    <a:pt x="18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grpSp>
      <p:sp>
        <p:nvSpPr>
          <p:cNvPr id="107" name="Google Shape;229;p29">
            <a:extLst>
              <a:ext uri="{FF2B5EF4-FFF2-40B4-BE49-F238E27FC236}">
                <a16:creationId xmlns:a16="http://schemas.microsoft.com/office/drawing/2014/main" xmlns="" id="{4387DB9F-921A-4683-AA8A-C9CBD1451D9C}"/>
              </a:ext>
            </a:extLst>
          </p:cNvPr>
          <p:cNvSpPr/>
          <p:nvPr/>
        </p:nvSpPr>
        <p:spPr>
          <a:xfrm>
            <a:off x="3698869" y="3484227"/>
            <a:ext cx="973950" cy="2258275"/>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 name="Rectangle 3"/>
          <p:cNvSpPr/>
          <p:nvPr/>
        </p:nvSpPr>
        <p:spPr>
          <a:xfrm>
            <a:off x="1217260" y="1392245"/>
            <a:ext cx="7033372" cy="982513"/>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50000"/>
              </a:lnSpc>
            </a:pPr>
            <a:r>
              <a:rPr lang="vi-VN" altLang="en-US" sz="4400" b="1">
                <a:solidFill>
                  <a:srgbClr val="FF0066"/>
                </a:solidFill>
              </a:rPr>
              <a:t>THỰC HÀNH TIẾNG VIỆT</a:t>
            </a:r>
            <a:endParaRPr lang="en-US" sz="4400" b="1" dirty="0">
              <a:solidFill>
                <a:srgbClr val="7030A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262;p32">
            <a:extLst>
              <a:ext uri="{FF2B5EF4-FFF2-40B4-BE49-F238E27FC236}">
                <a16:creationId xmlns:a16="http://schemas.microsoft.com/office/drawing/2014/main" xmlns="" id="{321C6E90-D79E-44AD-857E-7FC035CF8060}"/>
              </a:ext>
            </a:extLst>
          </p:cNvPr>
          <p:cNvPicPr preferRelativeResize="0"/>
          <p:nvPr/>
        </p:nvPicPr>
        <p:blipFill>
          <a:blip r:embed="rId3">
            <a:alphaModFix/>
          </a:blip>
          <a:stretch>
            <a:fillRect/>
          </a:stretch>
        </p:blipFill>
        <p:spPr>
          <a:xfrm>
            <a:off x="168953" y="64595"/>
            <a:ext cx="1026825" cy="688408"/>
          </a:xfrm>
          <a:prstGeom prst="rect">
            <a:avLst/>
          </a:prstGeom>
          <a:noFill/>
          <a:ln>
            <a:noFill/>
          </a:ln>
        </p:spPr>
      </p:pic>
      <p:sp>
        <p:nvSpPr>
          <p:cNvPr id="10" name="Google Shape;265;p32">
            <a:extLst>
              <a:ext uri="{FF2B5EF4-FFF2-40B4-BE49-F238E27FC236}">
                <a16:creationId xmlns:a16="http://schemas.microsoft.com/office/drawing/2014/main" xmlns="" id="{7A15937D-F67F-4FAA-8B80-8CAA304E5C33}"/>
              </a:ext>
            </a:extLst>
          </p:cNvPr>
          <p:cNvSpPr txBox="1">
            <a:spLocks/>
          </p:cNvSpPr>
          <p:nvPr/>
        </p:nvSpPr>
        <p:spPr>
          <a:xfrm>
            <a:off x="168953" y="129191"/>
            <a:ext cx="5846836" cy="559217"/>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vi-VN" sz="2800" b="1" dirty="0">
              <a:latin typeface="Arial" panose="020B0604020202020204" pitchFamily="34" charset="0"/>
              <a:cs typeface="Pattaya" panose="00000500000000000000" pitchFamily="2" charset="-34"/>
            </a:endParaRPr>
          </a:p>
        </p:txBody>
      </p:sp>
      <p:sp>
        <p:nvSpPr>
          <p:cNvPr id="14" name="Google Shape;291;p34">
            <a:extLst>
              <a:ext uri="{FF2B5EF4-FFF2-40B4-BE49-F238E27FC236}">
                <a16:creationId xmlns:a16="http://schemas.microsoft.com/office/drawing/2014/main" xmlns="" id="{5ACDACF0-806D-4D87-9DEF-DD036C32667F}"/>
              </a:ext>
            </a:extLst>
          </p:cNvPr>
          <p:cNvSpPr txBox="1">
            <a:spLocks noGrp="1"/>
          </p:cNvSpPr>
          <p:nvPr>
            <p:ph type="title"/>
          </p:nvPr>
        </p:nvSpPr>
        <p:spPr>
          <a:xfrm>
            <a:off x="2779770" y="158283"/>
            <a:ext cx="3880849" cy="827690"/>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lvl="0" algn="ctr"/>
            <a:r>
              <a:rPr lang="vi-VN" dirty="0">
                <a:latin typeface="Arial" panose="020B0604020202020204" pitchFamily="34" charset="0"/>
                <a:cs typeface="Arial" panose="020B0604020202020204" pitchFamily="34" charset="0"/>
              </a:rPr>
              <a:t>NỘI DUNG BÀI HỌC</a:t>
            </a:r>
            <a:endParaRPr dirty="0">
              <a:latin typeface="Arial" panose="020B0604020202020204" pitchFamily="34" charset="0"/>
              <a:cs typeface="Arial" panose="020B0604020202020204" pitchFamily="34" charset="0"/>
            </a:endParaRPr>
          </a:p>
        </p:txBody>
      </p:sp>
      <p:graphicFrame>
        <p:nvGraphicFramePr>
          <p:cNvPr id="7" name="Diagram 6">
            <a:extLst>
              <a:ext uri="{FF2B5EF4-FFF2-40B4-BE49-F238E27FC236}">
                <a16:creationId xmlns:a16="http://schemas.microsoft.com/office/drawing/2014/main" xmlns="" id="{580ECA0C-14D8-46CD-950B-5125261490CC}"/>
              </a:ext>
            </a:extLst>
          </p:cNvPr>
          <p:cNvGraphicFramePr/>
          <p:nvPr>
            <p:extLst>
              <p:ext uri="{D42A27DB-BD31-4B8C-83A1-F6EECF244321}">
                <p14:modId xmlns:p14="http://schemas.microsoft.com/office/powerpoint/2010/main" val="4089983741"/>
              </p:ext>
            </p:extLst>
          </p:nvPr>
        </p:nvGraphicFramePr>
        <p:xfrm>
          <a:off x="1195778" y="1608083"/>
          <a:ext cx="7495735" cy="3271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846485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7C83B68-DA7E-44AF-AA12-FB9BC31818BF}"/>
              </a:ext>
            </a:extLst>
          </p:cNvPr>
          <p:cNvSpPr/>
          <p:nvPr/>
        </p:nvSpPr>
        <p:spPr>
          <a:xfrm>
            <a:off x="369258" y="182880"/>
            <a:ext cx="7269281" cy="461665"/>
          </a:xfrm>
          <a:prstGeom prst="rect">
            <a:avLst/>
          </a:prstGeom>
        </p:spPr>
        <p:txBody>
          <a:bodyPr wrap="square">
            <a:spAutoFit/>
          </a:bodyPr>
          <a:lstStyle/>
          <a:p>
            <a:pPr marL="514350" lvl="0" indent="-514350">
              <a:buAutoNum type="romanUcPeriod"/>
            </a:pPr>
            <a:r>
              <a:rPr lang="vi-VN" altLang="en-US" sz="2400" b="1" dirty="0">
                <a:solidFill>
                  <a:schemeClr val="tx1"/>
                </a:solidFill>
                <a:latin typeface="+mn-lt"/>
              </a:rPr>
              <a:t>LÍ THUYẾT</a:t>
            </a:r>
            <a:endParaRPr lang="en-US" sz="2400" b="1" dirty="0">
              <a:solidFill>
                <a:schemeClr val="tx1"/>
              </a:solidFill>
              <a:latin typeface="+mn-lt"/>
            </a:endParaRPr>
          </a:p>
        </p:txBody>
      </p:sp>
      <p:sp>
        <p:nvSpPr>
          <p:cNvPr id="6" name="TextBox 5">
            <a:extLst>
              <a:ext uri="{FF2B5EF4-FFF2-40B4-BE49-F238E27FC236}">
                <a16:creationId xmlns:a16="http://schemas.microsoft.com/office/drawing/2014/main" xmlns="" id="{A77A5E1E-AB7F-44E8-BE32-BAC3546EE429}"/>
              </a:ext>
            </a:extLst>
          </p:cNvPr>
          <p:cNvSpPr txBox="1"/>
          <p:nvPr/>
        </p:nvSpPr>
        <p:spPr>
          <a:xfrm>
            <a:off x="261885" y="763100"/>
            <a:ext cx="3742013" cy="400110"/>
          </a:xfrm>
          <a:prstGeom prst="rect">
            <a:avLst/>
          </a:prstGeom>
          <a:noFill/>
        </p:spPr>
        <p:txBody>
          <a:bodyPr wrap="square">
            <a:spAutoFit/>
          </a:bodyPr>
          <a:lstStyle/>
          <a:p>
            <a:pPr algn="ctr"/>
            <a:r>
              <a:rPr lang="vi-VN" sz="2000" b="1" i="1" dirty="0">
                <a:solidFill>
                  <a:srgbClr val="000000"/>
                </a:solidFill>
                <a:effectLst/>
                <a:latin typeface="+mn-lt"/>
                <a:ea typeface="Times New Roman" panose="02020603050405020304" pitchFamily="18" charset="0"/>
              </a:rPr>
              <a:t>1. Từ đa nghĩa</a:t>
            </a:r>
            <a:endParaRPr lang="en-US" sz="2000" dirty="0">
              <a:latin typeface="+mn-lt"/>
            </a:endParaRPr>
          </a:p>
        </p:txBody>
      </p:sp>
      <p:sp>
        <p:nvSpPr>
          <p:cNvPr id="9" name="TextBox 8">
            <a:extLst>
              <a:ext uri="{FF2B5EF4-FFF2-40B4-BE49-F238E27FC236}">
                <a16:creationId xmlns:a16="http://schemas.microsoft.com/office/drawing/2014/main" xmlns="" id="{6BBC2DE2-235E-467E-91AD-EF4A062AF5FF}"/>
              </a:ext>
            </a:extLst>
          </p:cNvPr>
          <p:cNvSpPr txBox="1"/>
          <p:nvPr/>
        </p:nvSpPr>
        <p:spPr>
          <a:xfrm>
            <a:off x="515389" y="1281765"/>
            <a:ext cx="8113221" cy="872034"/>
          </a:xfrm>
          <a:prstGeom prst="rect">
            <a:avLst/>
          </a:prstGeom>
          <a:noFill/>
        </p:spPr>
        <p:txBody>
          <a:bodyPr wrap="square">
            <a:spAutoFit/>
          </a:bodyPr>
          <a:lstStyle/>
          <a:p>
            <a:pPr algn="ctr">
              <a:lnSpc>
                <a:spcPct val="150000"/>
              </a:lnSpc>
            </a:pPr>
            <a:r>
              <a:rPr lang="en-US" sz="1800" kern="100" dirty="0">
                <a:solidFill>
                  <a:srgbClr val="000000"/>
                </a:solidFill>
                <a:effectLst/>
                <a:latin typeface="+mn-lt"/>
                <a:ea typeface="SimSun" panose="02010600030101010101" pitchFamily="2" charset="-122"/>
                <a:cs typeface="Times New Roman" panose="02020603050405020304" pitchFamily="18" charset="0"/>
              </a:rPr>
              <a:t> </a:t>
            </a:r>
            <a:r>
              <a:rPr lang="vi-VN" sz="1800" kern="100" dirty="0">
                <a:latin typeface="+mn-lt"/>
                <a:ea typeface="SimSun" panose="02010600030101010101" pitchFamily="2" charset="-122"/>
                <a:cs typeface="Times New Roman" panose="02020603050405020304" pitchFamily="18" charset="0"/>
              </a:rPr>
              <a:t>Hãy nối các ý phù hợp ở 2 cột để giải nghĩa cho từ “ăn”? Từ đó hãy nên định nghĩa về </a:t>
            </a:r>
            <a:r>
              <a:rPr lang="vi-VN" sz="1800" b="1" i="1" kern="100" dirty="0">
                <a:latin typeface="+mn-lt"/>
                <a:ea typeface="SimSun" panose="02010600030101010101" pitchFamily="2" charset="-122"/>
                <a:cs typeface="Times New Roman" panose="02020603050405020304" pitchFamily="18" charset="0"/>
              </a:rPr>
              <a:t>từ đa nghĩa.</a:t>
            </a:r>
            <a:endParaRPr lang="en-US" sz="1600" b="1" i="1" dirty="0">
              <a:effectLst/>
              <a:latin typeface="+mn-lt"/>
              <a:ea typeface="Times New Roman" panose="02020603050405020304" pitchFamily="18" charset="0"/>
              <a:cs typeface="Times New Roman" panose="02020603050405020304" pitchFamily="18" charset="0"/>
            </a:endParaRPr>
          </a:p>
        </p:txBody>
      </p:sp>
      <p:graphicFrame>
        <p:nvGraphicFramePr>
          <p:cNvPr id="8" name="Table 12">
            <a:extLst>
              <a:ext uri="{FF2B5EF4-FFF2-40B4-BE49-F238E27FC236}">
                <a16:creationId xmlns:a16="http://schemas.microsoft.com/office/drawing/2014/main" xmlns="" id="{D185F4EF-3498-4C0A-83B7-EC103CF6C47D}"/>
              </a:ext>
            </a:extLst>
          </p:cNvPr>
          <p:cNvGraphicFramePr>
            <a:graphicFrameLocks noGrp="1"/>
          </p:cNvGraphicFramePr>
          <p:nvPr>
            <p:extLst>
              <p:ext uri="{D42A27DB-BD31-4B8C-83A1-F6EECF244321}">
                <p14:modId xmlns:p14="http://schemas.microsoft.com/office/powerpoint/2010/main" val="148327436"/>
              </p:ext>
            </p:extLst>
          </p:nvPr>
        </p:nvGraphicFramePr>
        <p:xfrm>
          <a:off x="725978" y="2749214"/>
          <a:ext cx="2308168" cy="1315710"/>
        </p:xfrm>
        <a:graphic>
          <a:graphicData uri="http://schemas.openxmlformats.org/drawingml/2006/table">
            <a:tbl>
              <a:tblPr firstRow="1" bandRow="1">
                <a:tableStyleId>{5C48B54E-F953-4659-A728-E19CE1345782}</a:tableStyleId>
              </a:tblPr>
              <a:tblGrid>
                <a:gridCol w="2308168">
                  <a:extLst>
                    <a:ext uri="{9D8B030D-6E8A-4147-A177-3AD203B41FA5}">
                      <a16:colId xmlns:a16="http://schemas.microsoft.com/office/drawing/2014/main" xmlns="" val="3780522713"/>
                    </a:ext>
                  </a:extLst>
                </a:gridCol>
              </a:tblGrid>
              <a:tr h="43857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1800" dirty="0"/>
                        <a:t>Ăn Tết</a:t>
                      </a:r>
                      <a:endParaRPr lang="en-US" sz="1800" dirty="0"/>
                    </a:p>
                  </a:txBody>
                  <a:tcPr/>
                </a:tc>
                <a:extLst>
                  <a:ext uri="{0D108BD9-81ED-4DB2-BD59-A6C34878D82A}">
                    <a16:rowId xmlns:a16="http://schemas.microsoft.com/office/drawing/2014/main" xmlns="" val="3618271376"/>
                  </a:ext>
                </a:extLst>
              </a:tr>
              <a:tr h="438570">
                <a:tc>
                  <a:txBody>
                    <a:bodyPr/>
                    <a:lstStyle/>
                    <a:p>
                      <a:pPr algn="ctr"/>
                      <a:r>
                        <a:rPr lang="vi-VN" sz="1800" dirty="0"/>
                        <a:t>Tàu ăn than</a:t>
                      </a:r>
                      <a:endParaRPr lang="en-US" sz="1800" dirty="0"/>
                    </a:p>
                  </a:txBody>
                  <a:tcPr/>
                </a:tc>
                <a:extLst>
                  <a:ext uri="{0D108BD9-81ED-4DB2-BD59-A6C34878D82A}">
                    <a16:rowId xmlns:a16="http://schemas.microsoft.com/office/drawing/2014/main" xmlns="" val="2559284456"/>
                  </a:ext>
                </a:extLst>
              </a:tr>
              <a:tr h="43857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1800" dirty="0"/>
                        <a:t>Ăn cơm</a:t>
                      </a:r>
                      <a:endParaRPr lang="en-US" sz="1800" dirty="0"/>
                    </a:p>
                  </a:txBody>
                  <a:tcPr/>
                </a:tc>
                <a:extLst>
                  <a:ext uri="{0D108BD9-81ED-4DB2-BD59-A6C34878D82A}">
                    <a16:rowId xmlns:a16="http://schemas.microsoft.com/office/drawing/2014/main" xmlns="" val="1289129360"/>
                  </a:ext>
                </a:extLst>
              </a:tr>
            </a:tbl>
          </a:graphicData>
        </a:graphic>
      </p:graphicFrame>
      <p:graphicFrame>
        <p:nvGraphicFramePr>
          <p:cNvPr id="13" name="Table 12">
            <a:extLst>
              <a:ext uri="{FF2B5EF4-FFF2-40B4-BE49-F238E27FC236}">
                <a16:creationId xmlns:a16="http://schemas.microsoft.com/office/drawing/2014/main" xmlns="" id="{D939AC66-0560-4345-AFCA-99FE284048BE}"/>
              </a:ext>
            </a:extLst>
          </p:cNvPr>
          <p:cNvGraphicFramePr>
            <a:graphicFrameLocks noGrp="1"/>
          </p:cNvGraphicFramePr>
          <p:nvPr>
            <p:extLst>
              <p:ext uri="{D42A27DB-BD31-4B8C-83A1-F6EECF244321}">
                <p14:modId xmlns:p14="http://schemas.microsoft.com/office/powerpoint/2010/main" val="2170864048"/>
              </p:ext>
            </p:extLst>
          </p:nvPr>
        </p:nvGraphicFramePr>
        <p:xfrm>
          <a:off x="4223542" y="2744283"/>
          <a:ext cx="4671076" cy="1381760"/>
        </p:xfrm>
        <a:graphic>
          <a:graphicData uri="http://schemas.openxmlformats.org/drawingml/2006/table">
            <a:tbl>
              <a:tblPr firstRow="1" bandRow="1">
                <a:tableStyleId>{5C48B54E-F953-4659-A728-E19CE1345782}</a:tableStyleId>
              </a:tblPr>
              <a:tblGrid>
                <a:gridCol w="4671076">
                  <a:extLst>
                    <a:ext uri="{9D8B030D-6E8A-4147-A177-3AD203B41FA5}">
                      <a16:colId xmlns:a16="http://schemas.microsoft.com/office/drawing/2014/main" xmlns="" val="378052271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1800" dirty="0">
                          <a:solidFill>
                            <a:srgbClr val="000000"/>
                          </a:solidFill>
                        </a:rPr>
                        <a:t>đưa thức ăn vào cơ thể qua miệng.</a:t>
                      </a:r>
                    </a:p>
                  </a:txBody>
                  <a:tcPr/>
                </a:tc>
                <a:extLst>
                  <a:ext uri="{0D108BD9-81ED-4DB2-BD59-A6C34878D82A}">
                    <a16:rowId xmlns:a16="http://schemas.microsoft.com/office/drawing/2014/main" xmlns="" val="3618271376"/>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vi-VN" sz="1800" dirty="0">
                          <a:solidFill>
                            <a:srgbClr val="000000"/>
                          </a:solidFill>
                        </a:rPr>
                        <a:t>máy móc, phương tiện giao thông  tiếp nhận nhiên liệu (tàu ăn than)</a:t>
                      </a:r>
                      <a:endParaRPr lang="en-US" sz="1800" dirty="0">
                        <a:solidFill>
                          <a:srgbClr val="000000"/>
                        </a:solidFill>
                      </a:endParaRPr>
                    </a:p>
                  </a:txBody>
                  <a:tcPr/>
                </a:tc>
                <a:extLst>
                  <a:ext uri="{0D108BD9-81ED-4DB2-BD59-A6C34878D82A}">
                    <a16:rowId xmlns:a16="http://schemas.microsoft.com/office/drawing/2014/main" xmlns="" val="2559284456"/>
                  </a:ext>
                </a:extLst>
              </a:tr>
              <a:tr h="370840">
                <a:tc>
                  <a:txBody>
                    <a:bodyPr/>
                    <a:lstStyle/>
                    <a:p>
                      <a:pPr algn="ctr"/>
                      <a:r>
                        <a:rPr lang="vi-VN" sz="1800" dirty="0">
                          <a:solidFill>
                            <a:srgbClr val="000000"/>
                          </a:solidFill>
                        </a:rPr>
                        <a:t>Ăn uống nhân dịp gì đó</a:t>
                      </a:r>
                      <a:endParaRPr lang="en-US" sz="1800" dirty="0">
                        <a:solidFill>
                          <a:srgbClr val="000000"/>
                        </a:solidFill>
                      </a:endParaRPr>
                    </a:p>
                  </a:txBody>
                  <a:tcPr/>
                </a:tc>
                <a:extLst>
                  <a:ext uri="{0D108BD9-81ED-4DB2-BD59-A6C34878D82A}">
                    <a16:rowId xmlns:a16="http://schemas.microsoft.com/office/drawing/2014/main" xmlns="" val="1289129360"/>
                  </a:ext>
                </a:extLst>
              </a:tr>
            </a:tbl>
          </a:graphicData>
        </a:graphic>
      </p:graphicFrame>
      <p:cxnSp>
        <p:nvCxnSpPr>
          <p:cNvPr id="17" name="Straight Connector 16">
            <a:extLst>
              <a:ext uri="{FF2B5EF4-FFF2-40B4-BE49-F238E27FC236}">
                <a16:creationId xmlns:a16="http://schemas.microsoft.com/office/drawing/2014/main" xmlns="" id="{BCEA2796-49CB-42E9-9EC1-10288BD794C6}"/>
              </a:ext>
            </a:extLst>
          </p:cNvPr>
          <p:cNvCxnSpPr/>
          <p:nvPr/>
        </p:nvCxnSpPr>
        <p:spPr>
          <a:xfrm>
            <a:off x="3034146" y="3690851"/>
            <a:ext cx="914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2B531BF-64AF-411D-89DE-F29DD546D143}"/>
              </a:ext>
            </a:extLst>
          </p:cNvPr>
          <p:cNvCxnSpPr>
            <a:cxnSpLocks/>
          </p:cNvCxnSpPr>
          <p:nvPr/>
        </p:nvCxnSpPr>
        <p:spPr>
          <a:xfrm>
            <a:off x="3034146" y="2926080"/>
            <a:ext cx="1189396" cy="113884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xmlns="" id="{FD559DA6-067C-46F1-96BB-B7D33E27E64F}"/>
              </a:ext>
            </a:extLst>
          </p:cNvPr>
          <p:cNvCxnSpPr>
            <a:cxnSpLocks/>
          </p:cNvCxnSpPr>
          <p:nvPr/>
        </p:nvCxnSpPr>
        <p:spPr>
          <a:xfrm flipV="1">
            <a:off x="3034146" y="3025833"/>
            <a:ext cx="1189396" cy="83958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xmlns="" id="{35A4E19D-0B26-4EFB-94DE-B9653EE8DD37}"/>
              </a:ext>
            </a:extLst>
          </p:cNvPr>
          <p:cNvCxnSpPr>
            <a:cxnSpLocks/>
            <a:endCxn id="13" idx="1"/>
          </p:cNvCxnSpPr>
          <p:nvPr/>
        </p:nvCxnSpPr>
        <p:spPr>
          <a:xfrm>
            <a:off x="2997077" y="3393671"/>
            <a:ext cx="1226465" cy="41492"/>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8" name="TextBox 27">
            <a:extLst>
              <a:ext uri="{FF2B5EF4-FFF2-40B4-BE49-F238E27FC236}">
                <a16:creationId xmlns:a16="http://schemas.microsoft.com/office/drawing/2014/main" xmlns="" id="{EADAEBFC-FB90-46C6-95E3-72C5833C052F}"/>
              </a:ext>
            </a:extLst>
          </p:cNvPr>
          <p:cNvSpPr txBox="1"/>
          <p:nvPr/>
        </p:nvSpPr>
        <p:spPr>
          <a:xfrm>
            <a:off x="1999212" y="4480902"/>
            <a:ext cx="5000104" cy="496996"/>
          </a:xfrm>
          <a:prstGeom prst="rect">
            <a:avLst/>
          </a:prstGeom>
          <a:solidFill>
            <a:schemeClr val="accent2"/>
          </a:solidFill>
        </p:spPr>
        <p:txBody>
          <a:bodyPr wrap="square">
            <a:spAutoFit/>
          </a:bodyPr>
          <a:lstStyle/>
          <a:p>
            <a:pPr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vi-VN" sz="1800" b="1" dirty="0">
                <a:effectLst/>
                <a:latin typeface="Arial" panose="020B0604020202020204" pitchFamily="34" charset="0"/>
                <a:ea typeface="Times New Roman" panose="02020603050405020304" pitchFamily="18" charset="0"/>
                <a:cs typeface="Arial" panose="020B0604020202020204" pitchFamily="34" charset="0"/>
              </a:rPr>
              <a:t>Từ đa nghĩa là từ có hai nghĩa trở lên.</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7837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262;p32">
            <a:extLst>
              <a:ext uri="{FF2B5EF4-FFF2-40B4-BE49-F238E27FC236}">
                <a16:creationId xmlns:a16="http://schemas.microsoft.com/office/drawing/2014/main" xmlns="" id="{321C6E90-D79E-44AD-857E-7FC035CF8060}"/>
              </a:ext>
            </a:extLst>
          </p:cNvPr>
          <p:cNvPicPr preferRelativeResize="0"/>
          <p:nvPr/>
        </p:nvPicPr>
        <p:blipFill>
          <a:blip r:embed="rId3">
            <a:alphaModFix/>
          </a:blip>
          <a:stretch>
            <a:fillRect/>
          </a:stretch>
        </p:blipFill>
        <p:spPr>
          <a:xfrm>
            <a:off x="35858" y="0"/>
            <a:ext cx="1026825" cy="688408"/>
          </a:xfrm>
          <a:prstGeom prst="rect">
            <a:avLst/>
          </a:prstGeom>
          <a:noFill/>
          <a:ln>
            <a:noFill/>
          </a:ln>
        </p:spPr>
      </p:pic>
      <p:sp>
        <p:nvSpPr>
          <p:cNvPr id="2" name="Google Shape;286;p33">
            <a:extLst>
              <a:ext uri="{FF2B5EF4-FFF2-40B4-BE49-F238E27FC236}">
                <a16:creationId xmlns:a16="http://schemas.microsoft.com/office/drawing/2014/main" xmlns="" id="{D42011C7-0235-483B-9D20-39240B2F89BE}"/>
              </a:ext>
            </a:extLst>
          </p:cNvPr>
          <p:cNvSpPr/>
          <p:nvPr/>
        </p:nvSpPr>
        <p:spPr>
          <a:xfrm>
            <a:off x="-67777" y="3756569"/>
            <a:ext cx="825752" cy="1257740"/>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0" name="TextBox 9">
            <a:extLst>
              <a:ext uri="{FF2B5EF4-FFF2-40B4-BE49-F238E27FC236}">
                <a16:creationId xmlns:a16="http://schemas.microsoft.com/office/drawing/2014/main" xmlns="" id="{81F09997-B854-44E8-AEA4-C937DACCB0B7}"/>
              </a:ext>
            </a:extLst>
          </p:cNvPr>
          <p:cNvSpPr txBox="1"/>
          <p:nvPr/>
        </p:nvSpPr>
        <p:spPr>
          <a:xfrm>
            <a:off x="180992" y="113371"/>
            <a:ext cx="776328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S Mincho"/>
                <a:cs typeface="Arial" panose="020B0604020202020204" pitchFamily="34" charset="0"/>
              </a:rPr>
              <a:t>2. </a:t>
            </a:r>
            <a:r>
              <a:rPr kumimoji="0" lang="vi-VN" sz="2400" b="1" i="0" u="none" strike="noStrike" kern="1200" cap="none" spc="0" normalizeH="0" baseline="0" noProof="0" dirty="0">
                <a:ln>
                  <a:noFill/>
                </a:ln>
                <a:solidFill>
                  <a:srgbClr val="002060"/>
                </a:solidFill>
                <a:effectLst/>
                <a:uLnTx/>
                <a:uFillTx/>
                <a:latin typeface="Arial" panose="020B0604020202020204" pitchFamily="34" charset="0"/>
                <a:ea typeface="MS Mincho"/>
                <a:cs typeface="Arial" panose="020B0604020202020204" pitchFamily="34" charset="0"/>
              </a:rPr>
              <a:t>  </a:t>
            </a:r>
            <a:r>
              <a:rPr lang="vi-VN" sz="2400" b="1" kern="1200" dirty="0">
                <a:solidFill>
                  <a:srgbClr val="002060"/>
                </a:solidFill>
                <a:latin typeface="Arial" panose="020B0604020202020204" pitchFamily="34" charset="0"/>
                <a:ea typeface="MS Mincho"/>
                <a:cs typeface="Arial" panose="020B0604020202020204" pitchFamily="34" charset="0"/>
              </a:rPr>
              <a:t>T</a:t>
            </a:r>
            <a:r>
              <a:rPr kumimoji="0" lang="vi-VN" sz="2400" b="1" i="0" u="none" strike="noStrike" kern="1200" cap="none" spc="0" normalizeH="0" baseline="0" noProof="0" dirty="0">
                <a:ln>
                  <a:noFill/>
                </a:ln>
                <a:solidFill>
                  <a:srgbClr val="002060"/>
                </a:solidFill>
                <a:effectLst/>
                <a:uLnTx/>
                <a:uFillTx/>
                <a:latin typeface="Arial" panose="020B0604020202020204" pitchFamily="34" charset="0"/>
                <a:ea typeface="MS Mincho"/>
                <a:cs typeface="Arial" panose="020B0604020202020204" pitchFamily="34" charset="0"/>
              </a:rPr>
              <a:t>ừ đồng âm</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xmlns="" id="{4E236DB4-7B74-4E5F-B1BB-7B3B5B358014}"/>
              </a:ext>
            </a:extLst>
          </p:cNvPr>
          <p:cNvSpPr txBox="1"/>
          <p:nvPr/>
        </p:nvSpPr>
        <p:spPr>
          <a:xfrm>
            <a:off x="105375" y="938869"/>
            <a:ext cx="7697587" cy="1154675"/>
          </a:xfrm>
          <a:prstGeom prst="rect">
            <a:avLst/>
          </a:prstGeom>
          <a:solidFill>
            <a:schemeClr val="accent2">
              <a:lumMod val="40000"/>
              <a:lumOff val="60000"/>
            </a:schemeClr>
          </a:solidFill>
        </p:spPr>
        <p:txBody>
          <a:bodyPr wrap="square">
            <a:spAutoFit/>
          </a:bodyPr>
          <a:lstStyle/>
          <a:p>
            <a:pPr algn="just">
              <a:lnSpc>
                <a:spcPct val="150000"/>
              </a:lnSpc>
            </a:pPr>
            <a:r>
              <a:rPr lang="en-US" sz="16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Hãy</a:t>
            </a:r>
            <a:r>
              <a:rPr lang="en-US" sz="16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cho</a:t>
            </a:r>
            <a:r>
              <a:rPr lang="en-US" sz="16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biết</a:t>
            </a:r>
            <a:r>
              <a:rPr lang="en-US" sz="16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nghĩa</a:t>
            </a:r>
            <a:r>
              <a:rPr lang="en-US" sz="16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của</a:t>
            </a:r>
            <a:r>
              <a:rPr lang="en-US" sz="16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từ</a:t>
            </a:r>
            <a:r>
              <a:rPr lang="en-US" sz="16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kho</a:t>
            </a:r>
            <a:r>
              <a:rPr lang="en-US" sz="16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trong</a:t>
            </a:r>
            <a:r>
              <a:rPr lang="en-US" sz="16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hai</a:t>
            </a:r>
            <a:r>
              <a:rPr lang="en-US" sz="16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câu</a:t>
            </a:r>
            <a:r>
              <a:rPr lang="en-US" sz="16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văn</a:t>
            </a:r>
            <a:r>
              <a:rPr lang="en-US" sz="16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sau</a:t>
            </a:r>
            <a:r>
              <a:rPr lang="en-US" sz="16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có</a:t>
            </a:r>
            <a:r>
              <a:rPr lang="en-US" sz="16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giống</a:t>
            </a:r>
            <a:r>
              <a:rPr lang="en-US" sz="16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nhau</a:t>
            </a:r>
            <a:r>
              <a:rPr lang="en-US" sz="16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không</a:t>
            </a:r>
            <a:r>
              <a:rPr lang="en-US" sz="16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a.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Mẹ</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em</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đang</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kho</a:t>
            </a:r>
            <a:r>
              <a:rPr lang="en-US" sz="16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cá</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b.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Nhà</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kho</a:t>
            </a:r>
            <a:r>
              <a:rPr lang="en-US" sz="16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này</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rất</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rộng</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xmlns="" id="{C1E801C0-3170-40DF-BFE5-F9559E36AD1E}"/>
              </a:ext>
            </a:extLst>
          </p:cNvPr>
          <p:cNvSpPr txBox="1"/>
          <p:nvPr/>
        </p:nvSpPr>
        <p:spPr>
          <a:xfrm>
            <a:off x="1062683" y="2344005"/>
            <a:ext cx="7697587" cy="1524007"/>
          </a:xfrm>
          <a:prstGeom prst="rect">
            <a:avLst/>
          </a:prstGeom>
          <a:solidFill>
            <a:schemeClr val="accent4">
              <a:lumMod val="60000"/>
              <a:lumOff val="40000"/>
            </a:schemeClr>
          </a:solidFill>
        </p:spPr>
        <p:txBody>
          <a:bodyPr wrap="square">
            <a:spAutoFit/>
          </a:bodyPr>
          <a:lstStyle/>
          <a:p>
            <a:pPr marL="285750" indent="-285750" algn="just">
              <a:lnSpc>
                <a:spcPct val="150000"/>
              </a:lnSpc>
              <a:buFont typeface="Arial" panose="020B0604020202020204" pitchFamily="34" charset="0"/>
              <a:buChar char="•"/>
              <a:tabLst>
                <a:tab pos="412115" algn="l"/>
              </a:tabLst>
            </a:pP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Từ</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r>
              <a:rPr lang="en-US" sz="16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kho</a:t>
            </a:r>
            <a:r>
              <a:rPr lang="en-US" sz="16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trong</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câu</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chỉ</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hành</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động</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làm</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chín</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cá</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bằng</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nấu</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chín</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lên</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trong</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thời</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gian</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dài</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vi-VN"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p>
            <a:pPr marL="285750" indent="-285750" algn="just">
              <a:lnSpc>
                <a:spcPct val="150000"/>
              </a:lnSpc>
              <a:buFont typeface="Arial" panose="020B0604020202020204" pitchFamily="34" charset="0"/>
              <a:buChar char="•"/>
              <a:tabLst>
                <a:tab pos="412115" algn="l"/>
              </a:tabLst>
            </a:pP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Từ</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r>
              <a:rPr lang="en-US" sz="16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kho</a:t>
            </a:r>
            <a:r>
              <a:rPr lang="en-US" sz="16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trong</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câu</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b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chỉ</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một</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loại</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nhà</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có</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diện</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tích</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rộng</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lớn</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để</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đựng</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được</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nhiều</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đồ</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đạc</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hàng</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hoá</a:t>
            </a:r>
            <a:r>
              <a:rPr lang="en-US" sz="16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Arrow: Down 3">
            <a:extLst>
              <a:ext uri="{FF2B5EF4-FFF2-40B4-BE49-F238E27FC236}">
                <a16:creationId xmlns:a16="http://schemas.microsoft.com/office/drawing/2014/main" xmlns="" id="{5B4556C6-D7E7-4B84-95E2-E4F9C118FC96}"/>
              </a:ext>
            </a:extLst>
          </p:cNvPr>
          <p:cNvSpPr/>
          <p:nvPr/>
        </p:nvSpPr>
        <p:spPr>
          <a:xfrm>
            <a:off x="7329137" y="1909629"/>
            <a:ext cx="615142" cy="578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83EDE78B-D1C2-4052-9F80-2C60A49DFFE8}"/>
              </a:ext>
            </a:extLst>
          </p:cNvPr>
          <p:cNvSpPr txBox="1"/>
          <p:nvPr/>
        </p:nvSpPr>
        <p:spPr>
          <a:xfrm>
            <a:off x="3167150" y="4141057"/>
            <a:ext cx="5860473" cy="873252"/>
          </a:xfrm>
          <a:prstGeom prst="rect">
            <a:avLst/>
          </a:prstGeom>
          <a:solidFill>
            <a:schemeClr val="accent2"/>
          </a:solidFill>
        </p:spPr>
        <p:txBody>
          <a:bodyPr wrap="square">
            <a:spAutoFit/>
          </a:bodyPr>
          <a:lstStyle/>
          <a:p>
            <a:pPr algn="just">
              <a:lnSpc>
                <a:spcPct val="150000"/>
              </a:lnSpc>
              <a:tabLst>
                <a:tab pos="412115" algn="l"/>
              </a:tabLst>
            </a:pPr>
            <a:r>
              <a:rPr lang="en-US" sz="1800" b="1" dirty="0" err="1">
                <a:effectLst/>
                <a:latin typeface="Arial" panose="020B0604020202020204" pitchFamily="34" charset="0"/>
                <a:ea typeface="Times New Roman" panose="02020603050405020304" pitchFamily="18" charset="0"/>
                <a:cs typeface="Arial" panose="020B0604020202020204" pitchFamily="34" charset="0"/>
              </a:rPr>
              <a:t>Từ</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âm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những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từ</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có</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cách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phát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âm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viết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chữ</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giống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nhau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nhưng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có</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nghĩa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khác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nhau</a:t>
            </a:r>
            <a:r>
              <a:rPr lang="en-US" sz="1800" dirty="0">
                <a:effectLst/>
                <a:latin typeface="Arial" panose="020B0604020202020204" pitchFamily="34" charset="0"/>
                <a:ea typeface="Times New Roman" panose="02020603050405020304" pitchFamily="18" charset="0"/>
                <a:cs typeface="Arial" panose="020B0604020202020204" pitchFamily="34" charset="0"/>
              </a:rPr>
              <a: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Arrow: Down 11">
            <a:extLst>
              <a:ext uri="{FF2B5EF4-FFF2-40B4-BE49-F238E27FC236}">
                <a16:creationId xmlns:a16="http://schemas.microsoft.com/office/drawing/2014/main" xmlns="" id="{0288D992-96D8-4CE6-9305-3369C7305EC8}"/>
              </a:ext>
            </a:extLst>
          </p:cNvPr>
          <p:cNvSpPr/>
          <p:nvPr/>
        </p:nvSpPr>
        <p:spPr>
          <a:xfrm>
            <a:off x="7958216" y="3591318"/>
            <a:ext cx="615142" cy="578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031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4"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2819A10-AA09-4FE9-A260-582EC5178C54}"/>
              </a:ext>
            </a:extLst>
          </p:cNvPr>
          <p:cNvSpPr txBox="1"/>
          <p:nvPr/>
        </p:nvSpPr>
        <p:spPr>
          <a:xfrm>
            <a:off x="365761" y="844360"/>
            <a:ext cx="8013468" cy="1852880"/>
          </a:xfrm>
          <a:prstGeom prst="rect">
            <a:avLst/>
          </a:prstGeom>
          <a:solidFill>
            <a:schemeClr val="accent4">
              <a:lumMod val="60000"/>
              <a:lumOff val="40000"/>
            </a:schemeClr>
          </a:solidFill>
        </p:spPr>
        <p:txBody>
          <a:bodyPr wrap="square">
            <a:spAutoFit/>
          </a:bodyPr>
          <a:lstStyle/>
          <a:p>
            <a:pPr algn="ctr">
              <a:lnSpc>
                <a:spcPct val="150000"/>
              </a:lnSpc>
            </a:pPr>
            <a:r>
              <a:rPr lang="vi-VN" sz="1800" b="1" kern="100" dirty="0">
                <a:latin typeface="Arial" panose="020B0604020202020204" pitchFamily="34" charset="0"/>
                <a:ea typeface="SimSun" panose="02010600030101010101" pitchFamily="2" charset="-122"/>
                <a:cs typeface="Arial" panose="020B0604020202020204" pitchFamily="34" charset="0"/>
              </a:rPr>
              <a:t>Hãy q</a:t>
            </a:r>
            <a:r>
              <a:rPr lang="en-US" sz="18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uan</a:t>
            </a:r>
            <a:r>
              <a:rPr lang="en-US" sz="18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8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sát</a:t>
            </a:r>
            <a:r>
              <a:rPr lang="en-US" sz="18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8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ngữ</a:t>
            </a:r>
            <a:r>
              <a:rPr lang="en-US" sz="18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8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liệu</a:t>
            </a:r>
            <a:r>
              <a:rPr lang="en-US" sz="18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Bằng</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nỗi</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khát</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khao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và</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trân</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trọng</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của</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minh</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tôi</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đã</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miệt</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mài</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ăn</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hai</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món</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quốc</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hồn</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quốc</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tuý</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1600"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ấy</a:t>
            </a:r>
            <a:r>
              <a:rPr lang="en-US" sz="1600"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vi-VN" sz="1800" i="1" kern="100" dirty="0">
              <a:latin typeface="Arial" panose="020B0604020202020204" pitchFamily="34" charset="0"/>
              <a:ea typeface="SimSun" panose="02010600030101010101" pitchFamily="2" charset="-122"/>
              <a:cs typeface="Arial" panose="020B0604020202020204" pitchFamily="34" charset="0"/>
            </a:endParaRPr>
          </a:p>
          <a:p>
            <a:pPr algn="just">
              <a:lnSpc>
                <a:spcPct val="150000"/>
              </a:lnSpc>
            </a:pPr>
            <a:r>
              <a:rPr lang="en-US"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Dựa</a:t>
            </a:r>
            <a:r>
              <a:rPr lang="en-US"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vào</a:t>
            </a:r>
            <a:r>
              <a:rPr lang="en-US"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chú</a:t>
            </a:r>
            <a:r>
              <a:rPr lang="en-US"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thích</a:t>
            </a:r>
            <a:r>
              <a:rPr lang="en-US"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văn</a:t>
            </a:r>
            <a:r>
              <a:rPr lang="en-US"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bản</a:t>
            </a:r>
            <a:r>
              <a:rPr lang="en-US"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vi-VN"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Đồng Tháp Mười </a:t>
            </a:r>
            <a:r>
              <a:rPr lang="en-US"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mùa</a:t>
            </a:r>
            <a:r>
              <a:rPr lang="en-US"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nước</a:t>
            </a:r>
            <a:r>
              <a:rPr lang="en-US"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nổi</a:t>
            </a:r>
            <a:r>
              <a:rPr lang="en-US"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trang</a:t>
            </a:r>
            <a:r>
              <a:rPr lang="en-US"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57, </a:t>
            </a:r>
            <a:r>
              <a:rPr lang="en-US"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giải</a:t>
            </a:r>
            <a:r>
              <a:rPr lang="en-US"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thích</a:t>
            </a:r>
            <a:r>
              <a:rPr lang="en-US"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từ</a:t>
            </a:r>
            <a:r>
              <a:rPr lang="en-US"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quốc</a:t>
            </a:r>
            <a:r>
              <a:rPr lang="en-US"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hồn</a:t>
            </a:r>
            <a:r>
              <a:rPr lang="en-US"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quốc</a:t>
            </a:r>
            <a:r>
              <a:rPr lang="en-US"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tuý</a:t>
            </a:r>
            <a:r>
              <a:rPr lang="en-US"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xmlns="" id="{B371197E-8D93-4E81-BEFC-01D329136144}"/>
              </a:ext>
            </a:extLst>
          </p:cNvPr>
          <p:cNvSpPr txBox="1"/>
          <p:nvPr/>
        </p:nvSpPr>
        <p:spPr>
          <a:xfrm>
            <a:off x="428105" y="2966564"/>
            <a:ext cx="7651865" cy="878830"/>
          </a:xfrm>
          <a:prstGeom prst="rect">
            <a:avLst/>
          </a:prstGeom>
          <a:solidFill>
            <a:schemeClr val="accent4">
              <a:lumMod val="60000"/>
              <a:lumOff val="40000"/>
            </a:schemeClr>
          </a:solidFill>
        </p:spPr>
        <p:txBody>
          <a:bodyPr wrap="square">
            <a:spAutoFit/>
          </a:bodyPr>
          <a:lstStyle/>
          <a:p>
            <a:pPr algn="just">
              <a:lnSpc>
                <a:spcPct val="150000"/>
              </a:lnSpc>
              <a:tabLst>
                <a:tab pos="412115" algn="l"/>
              </a:tabLst>
            </a:pPr>
            <a:r>
              <a:rPr lang="vi-VN"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 </a:t>
            </a:r>
            <a:r>
              <a:rPr lang="en-US" sz="18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hồn</a:t>
            </a:r>
            <a:r>
              <a:rPr lang="en-US"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tuý</a:t>
            </a:r>
            <a:r>
              <a:rPr lang="en-US"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tinh</a:t>
            </a:r>
            <a:r>
              <a:rPr lang="en-US"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hoa</a:t>
            </a:r>
            <a:r>
              <a:rPr lang="en-US"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nền</a:t>
            </a:r>
            <a:r>
              <a:rPr lang="en-US"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văn</a:t>
            </a:r>
            <a:r>
              <a:rPr lang="en-US"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hoá</a:t>
            </a:r>
            <a:r>
              <a:rPr lang="en-US"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dân</a:t>
            </a:r>
            <a:r>
              <a:rPr lang="en-US"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tộc</a:t>
            </a:r>
            <a:r>
              <a:rPr lang="en-US"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vi-VN"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Google Shape;262;p32">
            <a:extLst>
              <a:ext uri="{FF2B5EF4-FFF2-40B4-BE49-F238E27FC236}">
                <a16:creationId xmlns:a16="http://schemas.microsoft.com/office/drawing/2014/main" xmlns="" id="{A02D0A66-DAF4-4B7E-98D0-AFCB92CEBBC2}"/>
              </a:ext>
            </a:extLst>
          </p:cNvPr>
          <p:cNvPicPr preferRelativeResize="0"/>
          <p:nvPr/>
        </p:nvPicPr>
        <p:blipFill>
          <a:blip r:embed="rId2">
            <a:alphaModFix/>
          </a:blip>
          <a:stretch>
            <a:fillRect/>
          </a:stretch>
        </p:blipFill>
        <p:spPr>
          <a:xfrm>
            <a:off x="35858" y="0"/>
            <a:ext cx="1026825" cy="688408"/>
          </a:xfrm>
          <a:prstGeom prst="rect">
            <a:avLst/>
          </a:prstGeom>
          <a:noFill/>
          <a:ln>
            <a:noFill/>
          </a:ln>
        </p:spPr>
      </p:pic>
      <p:sp>
        <p:nvSpPr>
          <p:cNvPr id="9" name="TextBox 8">
            <a:extLst>
              <a:ext uri="{FF2B5EF4-FFF2-40B4-BE49-F238E27FC236}">
                <a16:creationId xmlns:a16="http://schemas.microsoft.com/office/drawing/2014/main" xmlns="" id="{99413F66-4CB7-48B1-ADBB-A8ED9F8BBFC5}"/>
              </a:ext>
            </a:extLst>
          </p:cNvPr>
          <p:cNvSpPr txBox="1"/>
          <p:nvPr/>
        </p:nvSpPr>
        <p:spPr>
          <a:xfrm>
            <a:off x="189305" y="113371"/>
            <a:ext cx="776328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S Mincho"/>
                <a:cs typeface="Arial" panose="020B0604020202020204" pitchFamily="34" charset="0"/>
              </a:rPr>
              <a:t>3. </a:t>
            </a:r>
            <a:r>
              <a:rPr kumimoji="0" lang="vi-VN" sz="2400" b="1" i="0" u="none" strike="noStrike" kern="1200" cap="none" spc="0" normalizeH="0" baseline="0" noProof="0" dirty="0">
                <a:ln>
                  <a:noFill/>
                </a:ln>
                <a:solidFill>
                  <a:srgbClr val="002060"/>
                </a:solidFill>
                <a:effectLst/>
                <a:uLnTx/>
                <a:uFillTx/>
                <a:latin typeface="Arial" panose="020B0604020202020204" pitchFamily="34" charset="0"/>
                <a:ea typeface="MS Mincho"/>
                <a:cs typeface="Arial" panose="020B0604020202020204" pitchFamily="34" charset="0"/>
              </a:rPr>
              <a:t>  </a:t>
            </a:r>
            <a:r>
              <a:rPr lang="vi-VN" sz="2400" b="1" kern="1200" dirty="0">
                <a:solidFill>
                  <a:srgbClr val="002060"/>
                </a:solidFill>
                <a:latin typeface="Arial" panose="020B0604020202020204" pitchFamily="34" charset="0"/>
                <a:ea typeface="MS Mincho"/>
                <a:cs typeface="Arial" panose="020B0604020202020204" pitchFamily="34" charset="0"/>
              </a:rPr>
              <a:t>T</a:t>
            </a:r>
            <a:r>
              <a:rPr kumimoji="0" lang="vi-VN" sz="2400" b="1" i="0" u="none" strike="noStrike" kern="1200" cap="none" spc="0" normalizeH="0" baseline="0" noProof="0" dirty="0">
                <a:ln>
                  <a:noFill/>
                </a:ln>
                <a:solidFill>
                  <a:srgbClr val="002060"/>
                </a:solidFill>
                <a:effectLst/>
                <a:uLnTx/>
                <a:uFillTx/>
                <a:latin typeface="Arial" panose="020B0604020202020204" pitchFamily="34" charset="0"/>
                <a:ea typeface="MS Mincho"/>
                <a:cs typeface="Arial" panose="020B0604020202020204" pitchFamily="34" charset="0"/>
              </a:rPr>
              <a:t>ừ mượn</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81892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62;p32">
            <a:extLst>
              <a:ext uri="{FF2B5EF4-FFF2-40B4-BE49-F238E27FC236}">
                <a16:creationId xmlns:a16="http://schemas.microsoft.com/office/drawing/2014/main" xmlns="" id="{B2ECDC30-F9B0-463E-9367-1485322F9021}"/>
              </a:ext>
            </a:extLst>
          </p:cNvPr>
          <p:cNvPicPr preferRelativeResize="0"/>
          <p:nvPr/>
        </p:nvPicPr>
        <p:blipFill>
          <a:blip r:embed="rId2">
            <a:alphaModFix/>
          </a:blip>
          <a:stretch>
            <a:fillRect/>
          </a:stretch>
        </p:blipFill>
        <p:spPr>
          <a:xfrm>
            <a:off x="35858" y="0"/>
            <a:ext cx="1026825" cy="688408"/>
          </a:xfrm>
          <a:prstGeom prst="rect">
            <a:avLst/>
          </a:prstGeom>
          <a:noFill/>
          <a:ln>
            <a:noFill/>
          </a:ln>
        </p:spPr>
      </p:pic>
      <p:sp>
        <p:nvSpPr>
          <p:cNvPr id="5" name="TextBox 4">
            <a:extLst>
              <a:ext uri="{FF2B5EF4-FFF2-40B4-BE49-F238E27FC236}">
                <a16:creationId xmlns:a16="http://schemas.microsoft.com/office/drawing/2014/main" xmlns="" id="{238D06FB-9E64-4E4D-8697-B0739CDA1E23}"/>
              </a:ext>
            </a:extLst>
          </p:cNvPr>
          <p:cNvSpPr txBox="1"/>
          <p:nvPr/>
        </p:nvSpPr>
        <p:spPr>
          <a:xfrm>
            <a:off x="189305" y="113371"/>
            <a:ext cx="776328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S Mincho"/>
                <a:cs typeface="Arial" panose="020B0604020202020204" pitchFamily="34" charset="0"/>
              </a:rPr>
              <a:t>3. </a:t>
            </a:r>
            <a:r>
              <a:rPr kumimoji="0" lang="vi-VN" sz="2400" b="1" i="0" u="none" strike="noStrike" kern="1200" cap="none" spc="0" normalizeH="0" baseline="0" noProof="0" dirty="0">
                <a:ln>
                  <a:noFill/>
                </a:ln>
                <a:solidFill>
                  <a:srgbClr val="002060"/>
                </a:solidFill>
                <a:effectLst/>
                <a:uLnTx/>
                <a:uFillTx/>
                <a:latin typeface="Arial" panose="020B0604020202020204" pitchFamily="34" charset="0"/>
                <a:ea typeface="MS Mincho"/>
                <a:cs typeface="Arial" panose="020B0604020202020204" pitchFamily="34" charset="0"/>
              </a:rPr>
              <a:t>  </a:t>
            </a:r>
            <a:r>
              <a:rPr lang="vi-VN" sz="2400" b="1" kern="1200" dirty="0">
                <a:solidFill>
                  <a:srgbClr val="002060"/>
                </a:solidFill>
                <a:latin typeface="Arial" panose="020B0604020202020204" pitchFamily="34" charset="0"/>
                <a:ea typeface="MS Mincho"/>
                <a:cs typeface="Arial" panose="020B0604020202020204" pitchFamily="34" charset="0"/>
              </a:rPr>
              <a:t>T</a:t>
            </a:r>
            <a:r>
              <a:rPr kumimoji="0" lang="vi-VN" sz="2400" b="1" i="0" u="none" strike="noStrike" kern="1200" cap="none" spc="0" normalizeH="0" baseline="0" noProof="0" dirty="0">
                <a:ln>
                  <a:noFill/>
                </a:ln>
                <a:solidFill>
                  <a:srgbClr val="002060"/>
                </a:solidFill>
                <a:effectLst/>
                <a:uLnTx/>
                <a:uFillTx/>
                <a:latin typeface="Arial" panose="020B0604020202020204" pitchFamily="34" charset="0"/>
                <a:ea typeface="MS Mincho"/>
                <a:cs typeface="Arial" panose="020B0604020202020204" pitchFamily="34" charset="0"/>
              </a:rPr>
              <a:t>ừ mượn</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6" name="Diagram 5">
            <a:extLst>
              <a:ext uri="{FF2B5EF4-FFF2-40B4-BE49-F238E27FC236}">
                <a16:creationId xmlns:a16="http://schemas.microsoft.com/office/drawing/2014/main" xmlns="" id="{7E34498F-FF26-447B-B05B-14FDA8093013}"/>
              </a:ext>
            </a:extLst>
          </p:cNvPr>
          <p:cNvGraphicFramePr/>
          <p:nvPr>
            <p:extLst>
              <p:ext uri="{D42A27DB-BD31-4B8C-83A1-F6EECF244321}">
                <p14:modId xmlns:p14="http://schemas.microsoft.com/office/powerpoint/2010/main" val="2290681097"/>
              </p:ext>
            </p:extLst>
          </p:nvPr>
        </p:nvGraphicFramePr>
        <p:xfrm>
          <a:off x="589935" y="539750"/>
          <a:ext cx="7816645" cy="3899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638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402"/>
        <p:cNvGrpSpPr/>
        <p:nvPr/>
      </p:nvGrpSpPr>
      <p:grpSpPr>
        <a:xfrm>
          <a:off x="0" y="0"/>
          <a:ext cx="0" cy="0"/>
          <a:chOff x="0" y="0"/>
          <a:chExt cx="0" cy="0"/>
        </a:xfrm>
      </p:grpSpPr>
      <p:grpSp>
        <p:nvGrpSpPr>
          <p:cNvPr id="6" name="Group 5">
            <a:extLst>
              <a:ext uri="{FF2B5EF4-FFF2-40B4-BE49-F238E27FC236}">
                <a16:creationId xmlns:a16="http://schemas.microsoft.com/office/drawing/2014/main" xmlns="" id="{4981B49C-3A2F-4E2A-9A8A-D77F367A613F}"/>
              </a:ext>
            </a:extLst>
          </p:cNvPr>
          <p:cNvGrpSpPr/>
          <p:nvPr/>
        </p:nvGrpSpPr>
        <p:grpSpPr>
          <a:xfrm>
            <a:off x="4656802" y="-134085"/>
            <a:ext cx="6071415" cy="8502191"/>
            <a:chOff x="4375224" y="-134084"/>
            <a:chExt cx="6071415" cy="8502191"/>
          </a:xfrm>
        </p:grpSpPr>
        <p:pic>
          <p:nvPicPr>
            <p:cNvPr id="406" name="Google Shape;406;p37"/>
            <p:cNvPicPr preferRelativeResize="0"/>
            <p:nvPr/>
          </p:nvPicPr>
          <p:blipFill>
            <a:blip r:embed="rId3">
              <a:alphaModFix/>
            </a:blip>
            <a:stretch>
              <a:fillRect/>
            </a:stretch>
          </p:blipFill>
          <p:spPr>
            <a:xfrm rot="6319564">
              <a:off x="3345493" y="1266961"/>
              <a:ext cx="8502191" cy="5700101"/>
            </a:xfrm>
            <a:prstGeom prst="rect">
              <a:avLst/>
            </a:prstGeom>
            <a:noFill/>
            <a:ln>
              <a:noFill/>
            </a:ln>
          </p:spPr>
        </p:pic>
        <p:sp>
          <p:nvSpPr>
            <p:cNvPr id="407" name="Google Shape;407;p37"/>
            <p:cNvSpPr/>
            <p:nvPr/>
          </p:nvSpPr>
          <p:spPr>
            <a:xfrm>
              <a:off x="5867728" y="3020048"/>
              <a:ext cx="2152815" cy="3424492"/>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grpSp>
          <p:nvGrpSpPr>
            <p:cNvPr id="408" name="Google Shape;408;p37"/>
            <p:cNvGrpSpPr/>
            <p:nvPr/>
          </p:nvGrpSpPr>
          <p:grpSpPr>
            <a:xfrm>
              <a:off x="6562946" y="605501"/>
              <a:ext cx="2622115" cy="5171622"/>
              <a:chOff x="2375975" y="2648850"/>
              <a:chExt cx="1226950" cy="2419925"/>
            </a:xfrm>
          </p:grpSpPr>
          <p:sp>
            <p:nvSpPr>
              <p:cNvPr id="409" name="Google Shape;409;p37"/>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10" name="Google Shape;410;p37"/>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11" name="Google Shape;411;p37"/>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12" name="Google Shape;412;p37"/>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13" name="Google Shape;413;p37"/>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14" name="Google Shape;414;p37"/>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15" name="Google Shape;415;p37"/>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16" name="Google Shape;416;p37"/>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17" name="Google Shape;417;p37"/>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18" name="Google Shape;418;p37"/>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19" name="Google Shape;419;p37"/>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20" name="Google Shape;420;p37"/>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21" name="Google Shape;421;p37"/>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22" name="Google Shape;422;p37"/>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23" name="Google Shape;423;p37"/>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24" name="Google Shape;424;p37"/>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25" name="Google Shape;425;p37"/>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26" name="Google Shape;426;p37"/>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27" name="Google Shape;427;p37"/>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28" name="Google Shape;428;p37"/>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29" name="Google Shape;429;p37"/>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30" name="Google Shape;430;p37"/>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31" name="Google Shape;431;p37"/>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32" name="Google Shape;432;p37"/>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33" name="Google Shape;433;p37"/>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34" name="Google Shape;434;p37"/>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35" name="Google Shape;435;p37"/>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36" name="Google Shape;436;p37"/>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37" name="Google Shape;437;p37"/>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38" name="Google Shape;438;p37"/>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39" name="Google Shape;439;p37"/>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40" name="Google Shape;440;p37"/>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41" name="Google Shape;441;p37"/>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42" name="Google Shape;442;p37"/>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43" name="Google Shape;443;p37"/>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44" name="Google Shape;444;p37"/>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45" name="Google Shape;445;p37"/>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46" name="Google Shape;446;p37"/>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47" name="Google Shape;447;p37"/>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48" name="Google Shape;448;p37"/>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49" name="Google Shape;449;p37"/>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50" name="Google Shape;450;p37"/>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51" name="Google Shape;451;p37"/>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52" name="Google Shape;452;p37"/>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53" name="Google Shape;453;p37"/>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54" name="Google Shape;454;p37"/>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55" name="Google Shape;455;p37"/>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56" name="Google Shape;456;p37"/>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57" name="Google Shape;457;p37"/>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58" name="Google Shape;458;p37"/>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59" name="Google Shape;459;p37"/>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60" name="Google Shape;460;p37"/>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61" name="Google Shape;461;p37"/>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62" name="Google Shape;462;p37"/>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63" name="Google Shape;463;p37"/>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64" name="Google Shape;464;p37"/>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65" name="Google Shape;465;p37"/>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66" name="Google Shape;466;p37"/>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67" name="Google Shape;467;p37"/>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68" name="Google Shape;468;p37"/>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69" name="Google Shape;469;p37"/>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70" name="Google Shape;470;p37"/>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71" name="Google Shape;471;p37"/>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72" name="Google Shape;472;p37"/>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73" name="Google Shape;473;p37"/>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74" name="Google Shape;474;p37"/>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75" name="Google Shape;475;p37"/>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76" name="Google Shape;476;p37"/>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77" name="Google Shape;477;p37"/>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78" name="Google Shape;478;p37"/>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79" name="Google Shape;479;p37"/>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80" name="Google Shape;480;p37"/>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81" name="Google Shape;481;p37"/>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82" name="Google Shape;482;p37"/>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83" name="Google Shape;483;p37"/>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84" name="Google Shape;484;p37"/>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85" name="Google Shape;485;p37"/>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86" name="Google Shape;486;p37"/>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87" name="Google Shape;487;p37"/>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88" name="Google Shape;488;p37"/>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89" name="Google Shape;489;p37"/>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90" name="Google Shape;490;p37"/>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91" name="Google Shape;491;p37"/>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92" name="Google Shape;492;p37"/>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493" name="Google Shape;493;p37"/>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grpSp>
        <p:sp>
          <p:nvSpPr>
            <p:cNvPr id="494" name="Google Shape;494;p37"/>
            <p:cNvSpPr/>
            <p:nvPr/>
          </p:nvSpPr>
          <p:spPr>
            <a:xfrm rot="847033">
              <a:off x="4375224" y="2542329"/>
              <a:ext cx="2080238" cy="3933477"/>
            </a:xfrm>
            <a:custGeom>
              <a:avLst/>
              <a:gdLst/>
              <a:ahLst/>
              <a:cxnLst/>
              <a:rect l="l" t="t" r="r" b="b"/>
              <a:pathLst>
                <a:path w="41092" h="77700" extrusionOk="0">
                  <a:moveTo>
                    <a:pt x="8147" y="8683"/>
                  </a:moveTo>
                  <a:cubicBezTo>
                    <a:pt x="8241" y="8683"/>
                    <a:pt x="8324" y="8732"/>
                    <a:pt x="8373" y="8781"/>
                  </a:cubicBezTo>
                  <a:cubicBezTo>
                    <a:pt x="8512" y="8851"/>
                    <a:pt x="8581" y="9059"/>
                    <a:pt x="8512" y="9267"/>
                  </a:cubicBezTo>
                  <a:cubicBezTo>
                    <a:pt x="8512" y="9405"/>
                    <a:pt x="8512" y="9613"/>
                    <a:pt x="8443" y="9752"/>
                  </a:cubicBezTo>
                  <a:lnTo>
                    <a:pt x="8373" y="9821"/>
                  </a:lnTo>
                  <a:lnTo>
                    <a:pt x="8373" y="9752"/>
                  </a:lnTo>
                  <a:cubicBezTo>
                    <a:pt x="8373" y="9732"/>
                    <a:pt x="8355" y="9723"/>
                    <a:pt x="8332" y="9723"/>
                  </a:cubicBezTo>
                  <a:cubicBezTo>
                    <a:pt x="8275" y="9723"/>
                    <a:pt x="8186" y="9772"/>
                    <a:pt x="8235" y="9821"/>
                  </a:cubicBezTo>
                  <a:cubicBezTo>
                    <a:pt x="8235" y="9891"/>
                    <a:pt x="8235" y="9891"/>
                    <a:pt x="8304" y="9960"/>
                  </a:cubicBezTo>
                  <a:cubicBezTo>
                    <a:pt x="8027" y="9821"/>
                    <a:pt x="7888" y="9683"/>
                    <a:pt x="7749" y="9475"/>
                  </a:cubicBezTo>
                  <a:cubicBezTo>
                    <a:pt x="7680" y="9405"/>
                    <a:pt x="7611" y="9267"/>
                    <a:pt x="7541" y="9197"/>
                  </a:cubicBezTo>
                  <a:cubicBezTo>
                    <a:pt x="7541" y="9128"/>
                    <a:pt x="7541" y="8989"/>
                    <a:pt x="7611" y="8920"/>
                  </a:cubicBezTo>
                  <a:cubicBezTo>
                    <a:pt x="7749" y="8781"/>
                    <a:pt x="7888" y="8712"/>
                    <a:pt x="8027" y="8712"/>
                  </a:cubicBezTo>
                  <a:cubicBezTo>
                    <a:pt x="8067" y="8692"/>
                    <a:pt x="8108" y="8683"/>
                    <a:pt x="8147" y="8683"/>
                  </a:cubicBezTo>
                  <a:close/>
                  <a:moveTo>
                    <a:pt x="9639" y="17356"/>
                  </a:moveTo>
                  <a:cubicBezTo>
                    <a:pt x="10024" y="17356"/>
                    <a:pt x="10584" y="17891"/>
                    <a:pt x="10037" y="18139"/>
                  </a:cubicBezTo>
                  <a:lnTo>
                    <a:pt x="9829" y="18001"/>
                  </a:lnTo>
                  <a:cubicBezTo>
                    <a:pt x="9690" y="18001"/>
                    <a:pt x="9552" y="18070"/>
                    <a:pt x="9552" y="18209"/>
                  </a:cubicBezTo>
                  <a:cubicBezTo>
                    <a:pt x="9344" y="18070"/>
                    <a:pt x="9205" y="17862"/>
                    <a:pt x="9344" y="17654"/>
                  </a:cubicBezTo>
                  <a:cubicBezTo>
                    <a:pt x="9363" y="17439"/>
                    <a:pt x="9488" y="17356"/>
                    <a:pt x="9639" y="17356"/>
                  </a:cubicBezTo>
                  <a:close/>
                  <a:moveTo>
                    <a:pt x="17315" y="1503"/>
                  </a:moveTo>
                  <a:cubicBezTo>
                    <a:pt x="20296" y="3097"/>
                    <a:pt x="22168" y="7326"/>
                    <a:pt x="22861" y="10306"/>
                  </a:cubicBezTo>
                  <a:cubicBezTo>
                    <a:pt x="23415" y="13010"/>
                    <a:pt x="22583" y="15713"/>
                    <a:pt x="22029" y="18347"/>
                  </a:cubicBezTo>
                  <a:cubicBezTo>
                    <a:pt x="21890" y="15020"/>
                    <a:pt x="21474" y="11693"/>
                    <a:pt x="20781" y="8435"/>
                  </a:cubicBezTo>
                  <a:cubicBezTo>
                    <a:pt x="20227" y="6009"/>
                    <a:pt x="19256" y="3236"/>
                    <a:pt x="17315" y="1503"/>
                  </a:cubicBezTo>
                  <a:close/>
                  <a:moveTo>
                    <a:pt x="35407" y="17793"/>
                  </a:moveTo>
                  <a:lnTo>
                    <a:pt x="35615" y="17932"/>
                  </a:lnTo>
                  <a:cubicBezTo>
                    <a:pt x="35615" y="18139"/>
                    <a:pt x="35685" y="18417"/>
                    <a:pt x="35754" y="18625"/>
                  </a:cubicBezTo>
                  <a:cubicBezTo>
                    <a:pt x="35615" y="18347"/>
                    <a:pt x="35407" y="18001"/>
                    <a:pt x="35199" y="17793"/>
                  </a:cubicBezTo>
                  <a:cubicBezTo>
                    <a:pt x="35269" y="17793"/>
                    <a:pt x="35338" y="17793"/>
                    <a:pt x="35407" y="17862"/>
                  </a:cubicBezTo>
                  <a:lnTo>
                    <a:pt x="35407" y="17793"/>
                  </a:lnTo>
                  <a:close/>
                  <a:moveTo>
                    <a:pt x="17177" y="1850"/>
                  </a:moveTo>
                  <a:cubicBezTo>
                    <a:pt x="21752" y="5801"/>
                    <a:pt x="20920" y="13772"/>
                    <a:pt x="21544" y="19595"/>
                  </a:cubicBezTo>
                  <a:cubicBezTo>
                    <a:pt x="20157" y="16268"/>
                    <a:pt x="19187" y="12733"/>
                    <a:pt x="18702" y="9128"/>
                  </a:cubicBezTo>
                  <a:cubicBezTo>
                    <a:pt x="18355" y="7049"/>
                    <a:pt x="18147" y="4068"/>
                    <a:pt x="17177" y="1850"/>
                  </a:cubicBezTo>
                  <a:close/>
                  <a:moveTo>
                    <a:pt x="16553" y="8019"/>
                  </a:moveTo>
                  <a:cubicBezTo>
                    <a:pt x="17246" y="12386"/>
                    <a:pt x="18216" y="16753"/>
                    <a:pt x="20712" y="20358"/>
                  </a:cubicBezTo>
                  <a:cubicBezTo>
                    <a:pt x="17870" y="17862"/>
                    <a:pt x="17107" y="14119"/>
                    <a:pt x="16761" y="10306"/>
                  </a:cubicBezTo>
                  <a:cubicBezTo>
                    <a:pt x="16691" y="9544"/>
                    <a:pt x="16622" y="8781"/>
                    <a:pt x="16553" y="8019"/>
                  </a:cubicBezTo>
                  <a:close/>
                  <a:moveTo>
                    <a:pt x="15929" y="1018"/>
                  </a:moveTo>
                  <a:cubicBezTo>
                    <a:pt x="16068" y="1087"/>
                    <a:pt x="16206" y="1156"/>
                    <a:pt x="16276" y="1226"/>
                  </a:cubicBezTo>
                  <a:cubicBezTo>
                    <a:pt x="17731" y="4276"/>
                    <a:pt x="18078" y="7742"/>
                    <a:pt x="18494" y="11069"/>
                  </a:cubicBezTo>
                  <a:cubicBezTo>
                    <a:pt x="19048" y="14535"/>
                    <a:pt x="20088" y="17862"/>
                    <a:pt x="21613" y="21051"/>
                  </a:cubicBezTo>
                  <a:lnTo>
                    <a:pt x="21197" y="20704"/>
                  </a:lnTo>
                  <a:cubicBezTo>
                    <a:pt x="21197" y="20704"/>
                    <a:pt x="21197" y="20635"/>
                    <a:pt x="21197" y="20635"/>
                  </a:cubicBezTo>
                  <a:cubicBezTo>
                    <a:pt x="17731" y="14466"/>
                    <a:pt x="17385" y="7880"/>
                    <a:pt x="15721" y="1156"/>
                  </a:cubicBezTo>
                  <a:cubicBezTo>
                    <a:pt x="15721" y="1087"/>
                    <a:pt x="15860" y="1018"/>
                    <a:pt x="15929" y="1018"/>
                  </a:cubicBezTo>
                  <a:close/>
                  <a:moveTo>
                    <a:pt x="14344" y="27823"/>
                  </a:moveTo>
                  <a:cubicBezTo>
                    <a:pt x="14458" y="27823"/>
                    <a:pt x="14593" y="27854"/>
                    <a:pt x="14751" y="27913"/>
                  </a:cubicBezTo>
                  <a:cubicBezTo>
                    <a:pt x="15305" y="28191"/>
                    <a:pt x="15444" y="28815"/>
                    <a:pt x="14889" y="28884"/>
                  </a:cubicBezTo>
                  <a:lnTo>
                    <a:pt x="14751" y="28884"/>
                  </a:lnTo>
                  <a:cubicBezTo>
                    <a:pt x="14612" y="28884"/>
                    <a:pt x="14543" y="28953"/>
                    <a:pt x="14543" y="28953"/>
                  </a:cubicBezTo>
                  <a:cubicBezTo>
                    <a:pt x="14265" y="28884"/>
                    <a:pt x="13988" y="28745"/>
                    <a:pt x="13849" y="28468"/>
                  </a:cubicBezTo>
                  <a:cubicBezTo>
                    <a:pt x="13899" y="28021"/>
                    <a:pt x="14055" y="27823"/>
                    <a:pt x="14344" y="27823"/>
                  </a:cubicBezTo>
                  <a:close/>
                  <a:moveTo>
                    <a:pt x="35130" y="18763"/>
                  </a:moveTo>
                  <a:cubicBezTo>
                    <a:pt x="35754" y="22784"/>
                    <a:pt x="33397" y="25972"/>
                    <a:pt x="31248" y="29230"/>
                  </a:cubicBezTo>
                  <a:cubicBezTo>
                    <a:pt x="30139" y="30686"/>
                    <a:pt x="29515" y="32488"/>
                    <a:pt x="29446" y="34360"/>
                  </a:cubicBezTo>
                  <a:cubicBezTo>
                    <a:pt x="28268" y="31379"/>
                    <a:pt x="30902" y="27567"/>
                    <a:pt x="32219" y="25071"/>
                  </a:cubicBezTo>
                  <a:lnTo>
                    <a:pt x="32219" y="25141"/>
                  </a:lnTo>
                  <a:cubicBezTo>
                    <a:pt x="33051" y="23685"/>
                    <a:pt x="33813" y="22229"/>
                    <a:pt x="34506" y="20704"/>
                  </a:cubicBezTo>
                  <a:cubicBezTo>
                    <a:pt x="34784" y="20150"/>
                    <a:pt x="34922" y="19526"/>
                    <a:pt x="35130" y="18902"/>
                  </a:cubicBezTo>
                  <a:cubicBezTo>
                    <a:pt x="35130" y="18833"/>
                    <a:pt x="35130" y="18763"/>
                    <a:pt x="35130" y="18763"/>
                  </a:cubicBezTo>
                  <a:close/>
                  <a:moveTo>
                    <a:pt x="35407" y="18694"/>
                  </a:moveTo>
                  <a:lnTo>
                    <a:pt x="35407" y="18694"/>
                  </a:lnTo>
                  <a:cubicBezTo>
                    <a:pt x="35615" y="18971"/>
                    <a:pt x="35754" y="19318"/>
                    <a:pt x="35893" y="19595"/>
                  </a:cubicBezTo>
                  <a:cubicBezTo>
                    <a:pt x="35962" y="22992"/>
                    <a:pt x="33466" y="26666"/>
                    <a:pt x="32288" y="29577"/>
                  </a:cubicBezTo>
                  <a:cubicBezTo>
                    <a:pt x="31526" y="31310"/>
                    <a:pt x="30555" y="33182"/>
                    <a:pt x="29793" y="35053"/>
                  </a:cubicBezTo>
                  <a:cubicBezTo>
                    <a:pt x="29793" y="35053"/>
                    <a:pt x="29793" y="34984"/>
                    <a:pt x="29723" y="34915"/>
                  </a:cubicBezTo>
                  <a:cubicBezTo>
                    <a:pt x="29446" y="31449"/>
                    <a:pt x="31941" y="29092"/>
                    <a:pt x="33605" y="26250"/>
                  </a:cubicBezTo>
                  <a:cubicBezTo>
                    <a:pt x="34922" y="24032"/>
                    <a:pt x="35893" y="21328"/>
                    <a:pt x="35407" y="18694"/>
                  </a:cubicBezTo>
                  <a:close/>
                  <a:moveTo>
                    <a:pt x="36101" y="18417"/>
                  </a:moveTo>
                  <a:cubicBezTo>
                    <a:pt x="39913" y="21813"/>
                    <a:pt x="38527" y="29230"/>
                    <a:pt x="34853" y="32280"/>
                  </a:cubicBezTo>
                  <a:cubicBezTo>
                    <a:pt x="33744" y="33182"/>
                    <a:pt x="32149" y="34013"/>
                    <a:pt x="30902" y="35123"/>
                  </a:cubicBezTo>
                  <a:cubicBezTo>
                    <a:pt x="32912" y="32627"/>
                    <a:pt x="35477" y="30409"/>
                    <a:pt x="36309" y="27290"/>
                  </a:cubicBezTo>
                  <a:cubicBezTo>
                    <a:pt x="37071" y="24794"/>
                    <a:pt x="37002" y="22091"/>
                    <a:pt x="36170" y="19595"/>
                  </a:cubicBezTo>
                  <a:lnTo>
                    <a:pt x="36170" y="19041"/>
                  </a:lnTo>
                  <a:lnTo>
                    <a:pt x="36170" y="19041"/>
                  </a:lnTo>
                  <a:cubicBezTo>
                    <a:pt x="37695" y="22229"/>
                    <a:pt x="37210" y="25557"/>
                    <a:pt x="36101" y="28884"/>
                  </a:cubicBezTo>
                  <a:cubicBezTo>
                    <a:pt x="36052" y="28933"/>
                    <a:pt x="36141" y="28982"/>
                    <a:pt x="36198" y="28982"/>
                  </a:cubicBezTo>
                  <a:cubicBezTo>
                    <a:pt x="36221" y="28982"/>
                    <a:pt x="36239" y="28973"/>
                    <a:pt x="36239" y="28953"/>
                  </a:cubicBezTo>
                  <a:cubicBezTo>
                    <a:pt x="37972" y="25626"/>
                    <a:pt x="37972" y="21675"/>
                    <a:pt x="36101" y="18417"/>
                  </a:cubicBezTo>
                  <a:close/>
                  <a:moveTo>
                    <a:pt x="1372" y="25765"/>
                  </a:moveTo>
                  <a:lnTo>
                    <a:pt x="1372" y="25765"/>
                  </a:lnTo>
                  <a:cubicBezTo>
                    <a:pt x="7195" y="26943"/>
                    <a:pt x="9760" y="31518"/>
                    <a:pt x="13087" y="35608"/>
                  </a:cubicBezTo>
                  <a:cubicBezTo>
                    <a:pt x="11839" y="34499"/>
                    <a:pt x="10591" y="33320"/>
                    <a:pt x="9344" y="32142"/>
                  </a:cubicBezTo>
                  <a:cubicBezTo>
                    <a:pt x="7126" y="29924"/>
                    <a:pt x="4699" y="27498"/>
                    <a:pt x="1788" y="26180"/>
                  </a:cubicBezTo>
                  <a:lnTo>
                    <a:pt x="1372" y="25765"/>
                  </a:lnTo>
                  <a:close/>
                  <a:moveTo>
                    <a:pt x="25703" y="31033"/>
                  </a:moveTo>
                  <a:cubicBezTo>
                    <a:pt x="26535" y="32558"/>
                    <a:pt x="26951" y="34152"/>
                    <a:pt x="27089" y="35816"/>
                  </a:cubicBezTo>
                  <a:cubicBezTo>
                    <a:pt x="26465" y="34776"/>
                    <a:pt x="25911" y="33736"/>
                    <a:pt x="25218" y="32696"/>
                  </a:cubicBezTo>
                  <a:cubicBezTo>
                    <a:pt x="25426" y="32142"/>
                    <a:pt x="25564" y="31587"/>
                    <a:pt x="25703" y="31033"/>
                  </a:cubicBezTo>
                  <a:close/>
                  <a:moveTo>
                    <a:pt x="38506" y="35497"/>
                  </a:moveTo>
                  <a:cubicBezTo>
                    <a:pt x="38702" y="35497"/>
                    <a:pt x="38905" y="35545"/>
                    <a:pt x="39081" y="35677"/>
                  </a:cubicBezTo>
                  <a:cubicBezTo>
                    <a:pt x="39359" y="35816"/>
                    <a:pt x="39428" y="36162"/>
                    <a:pt x="39220" y="36370"/>
                  </a:cubicBezTo>
                  <a:cubicBezTo>
                    <a:pt x="39105" y="36638"/>
                    <a:pt x="38948" y="36737"/>
                    <a:pt x="38784" y="36737"/>
                  </a:cubicBezTo>
                  <a:cubicBezTo>
                    <a:pt x="38651" y="36737"/>
                    <a:pt x="38512" y="36671"/>
                    <a:pt x="38388" y="36578"/>
                  </a:cubicBezTo>
                  <a:cubicBezTo>
                    <a:pt x="38440" y="36422"/>
                    <a:pt x="38336" y="36344"/>
                    <a:pt x="38222" y="36344"/>
                  </a:cubicBezTo>
                  <a:cubicBezTo>
                    <a:pt x="38184" y="36344"/>
                    <a:pt x="38145" y="36353"/>
                    <a:pt x="38111" y="36370"/>
                  </a:cubicBezTo>
                  <a:cubicBezTo>
                    <a:pt x="38111" y="36232"/>
                    <a:pt x="38041" y="36162"/>
                    <a:pt x="37972" y="36093"/>
                  </a:cubicBezTo>
                  <a:cubicBezTo>
                    <a:pt x="37972" y="35954"/>
                    <a:pt x="37972" y="35885"/>
                    <a:pt x="38041" y="35816"/>
                  </a:cubicBezTo>
                  <a:cubicBezTo>
                    <a:pt x="38041" y="35677"/>
                    <a:pt x="38111" y="35608"/>
                    <a:pt x="38180" y="35538"/>
                  </a:cubicBezTo>
                  <a:cubicBezTo>
                    <a:pt x="38282" y="35513"/>
                    <a:pt x="38392" y="35497"/>
                    <a:pt x="38506" y="35497"/>
                  </a:cubicBezTo>
                  <a:close/>
                  <a:moveTo>
                    <a:pt x="36170" y="20496"/>
                  </a:moveTo>
                  <a:cubicBezTo>
                    <a:pt x="36794" y="23200"/>
                    <a:pt x="36586" y="26042"/>
                    <a:pt x="35477" y="28537"/>
                  </a:cubicBezTo>
                  <a:cubicBezTo>
                    <a:pt x="34229" y="31449"/>
                    <a:pt x="31456" y="33598"/>
                    <a:pt x="29793" y="36232"/>
                  </a:cubicBezTo>
                  <a:cubicBezTo>
                    <a:pt x="29793" y="36301"/>
                    <a:pt x="29793" y="36301"/>
                    <a:pt x="29793" y="36370"/>
                  </a:cubicBezTo>
                  <a:cubicBezTo>
                    <a:pt x="29723" y="36578"/>
                    <a:pt x="29585" y="36786"/>
                    <a:pt x="29515" y="36994"/>
                  </a:cubicBezTo>
                  <a:cubicBezTo>
                    <a:pt x="30209" y="33805"/>
                    <a:pt x="32080" y="30548"/>
                    <a:pt x="33397" y="27913"/>
                  </a:cubicBezTo>
                  <a:cubicBezTo>
                    <a:pt x="34437" y="25765"/>
                    <a:pt x="35893" y="23061"/>
                    <a:pt x="36170" y="20496"/>
                  </a:cubicBezTo>
                  <a:close/>
                  <a:moveTo>
                    <a:pt x="1441" y="25626"/>
                  </a:moveTo>
                  <a:lnTo>
                    <a:pt x="1441" y="25626"/>
                  </a:lnTo>
                  <a:cubicBezTo>
                    <a:pt x="5323" y="26111"/>
                    <a:pt x="8928" y="27913"/>
                    <a:pt x="11631" y="30617"/>
                  </a:cubicBezTo>
                  <a:cubicBezTo>
                    <a:pt x="13849" y="32766"/>
                    <a:pt x="14404" y="35885"/>
                    <a:pt x="16206" y="38242"/>
                  </a:cubicBezTo>
                  <a:cubicBezTo>
                    <a:pt x="15929" y="37965"/>
                    <a:pt x="15582" y="37687"/>
                    <a:pt x="15305" y="37479"/>
                  </a:cubicBezTo>
                  <a:cubicBezTo>
                    <a:pt x="11146" y="32835"/>
                    <a:pt x="8096" y="26735"/>
                    <a:pt x="1441" y="25626"/>
                  </a:cubicBezTo>
                  <a:close/>
                  <a:moveTo>
                    <a:pt x="2273" y="26596"/>
                  </a:moveTo>
                  <a:lnTo>
                    <a:pt x="2273" y="26596"/>
                  </a:lnTo>
                  <a:cubicBezTo>
                    <a:pt x="7126" y="29300"/>
                    <a:pt x="10799" y="34013"/>
                    <a:pt x="14958" y="37687"/>
                  </a:cubicBezTo>
                  <a:cubicBezTo>
                    <a:pt x="15305" y="38034"/>
                    <a:pt x="15652" y="38381"/>
                    <a:pt x="15998" y="38658"/>
                  </a:cubicBezTo>
                  <a:cubicBezTo>
                    <a:pt x="13156" y="37410"/>
                    <a:pt x="10037" y="37063"/>
                    <a:pt x="7541" y="34915"/>
                  </a:cubicBezTo>
                  <a:cubicBezTo>
                    <a:pt x="5808" y="33390"/>
                    <a:pt x="4769" y="31171"/>
                    <a:pt x="3590" y="29230"/>
                  </a:cubicBezTo>
                  <a:cubicBezTo>
                    <a:pt x="3452" y="28953"/>
                    <a:pt x="2966" y="28052"/>
                    <a:pt x="2412" y="27220"/>
                  </a:cubicBezTo>
                  <a:lnTo>
                    <a:pt x="2412" y="27220"/>
                  </a:lnTo>
                  <a:cubicBezTo>
                    <a:pt x="6224" y="31310"/>
                    <a:pt x="10314" y="35608"/>
                    <a:pt x="15166" y="38173"/>
                  </a:cubicBezTo>
                  <a:cubicBezTo>
                    <a:pt x="15180" y="38186"/>
                    <a:pt x="15193" y="38191"/>
                    <a:pt x="15205" y="38191"/>
                  </a:cubicBezTo>
                  <a:cubicBezTo>
                    <a:pt x="15257" y="38191"/>
                    <a:pt x="15292" y="38090"/>
                    <a:pt x="15236" y="38034"/>
                  </a:cubicBezTo>
                  <a:cubicBezTo>
                    <a:pt x="12671" y="36024"/>
                    <a:pt x="10106" y="34152"/>
                    <a:pt x="7680" y="31934"/>
                  </a:cubicBezTo>
                  <a:cubicBezTo>
                    <a:pt x="5808" y="30201"/>
                    <a:pt x="4076" y="28399"/>
                    <a:pt x="2273" y="26596"/>
                  </a:cubicBezTo>
                  <a:close/>
                  <a:moveTo>
                    <a:pt x="26119" y="22091"/>
                  </a:moveTo>
                  <a:lnTo>
                    <a:pt x="26119" y="22091"/>
                  </a:lnTo>
                  <a:cubicBezTo>
                    <a:pt x="22722" y="26180"/>
                    <a:pt x="18771" y="33528"/>
                    <a:pt x="21752" y="38658"/>
                  </a:cubicBezTo>
                  <a:lnTo>
                    <a:pt x="21821" y="38866"/>
                  </a:lnTo>
                  <a:cubicBezTo>
                    <a:pt x="19880" y="35816"/>
                    <a:pt x="19880" y="32280"/>
                    <a:pt x="21058" y="28884"/>
                  </a:cubicBezTo>
                  <a:cubicBezTo>
                    <a:pt x="21682" y="27359"/>
                    <a:pt x="22445" y="25903"/>
                    <a:pt x="23485" y="24586"/>
                  </a:cubicBezTo>
                  <a:cubicBezTo>
                    <a:pt x="24247" y="23685"/>
                    <a:pt x="25148" y="22853"/>
                    <a:pt x="26119" y="22091"/>
                  </a:cubicBezTo>
                  <a:close/>
                  <a:moveTo>
                    <a:pt x="26673" y="21744"/>
                  </a:moveTo>
                  <a:lnTo>
                    <a:pt x="26673" y="21744"/>
                  </a:lnTo>
                  <a:cubicBezTo>
                    <a:pt x="26465" y="25418"/>
                    <a:pt x="25079" y="28399"/>
                    <a:pt x="23554" y="31795"/>
                  </a:cubicBezTo>
                  <a:cubicBezTo>
                    <a:pt x="22583" y="34083"/>
                    <a:pt x="21821" y="36509"/>
                    <a:pt x="22168" y="39004"/>
                  </a:cubicBezTo>
                  <a:lnTo>
                    <a:pt x="22098" y="38796"/>
                  </a:lnTo>
                  <a:cubicBezTo>
                    <a:pt x="21960" y="37410"/>
                    <a:pt x="21890" y="36024"/>
                    <a:pt x="22029" y="34637"/>
                  </a:cubicBezTo>
                  <a:cubicBezTo>
                    <a:pt x="22306" y="31033"/>
                    <a:pt x="23970" y="28052"/>
                    <a:pt x="25911" y="25141"/>
                  </a:cubicBezTo>
                  <a:cubicBezTo>
                    <a:pt x="25962" y="25039"/>
                    <a:pt x="25901" y="24975"/>
                    <a:pt x="25837" y="24975"/>
                  </a:cubicBezTo>
                  <a:cubicBezTo>
                    <a:pt x="25814" y="24975"/>
                    <a:pt x="25791" y="24983"/>
                    <a:pt x="25772" y="25002"/>
                  </a:cubicBezTo>
                  <a:cubicBezTo>
                    <a:pt x="22514" y="28399"/>
                    <a:pt x="21336" y="33251"/>
                    <a:pt x="21682" y="37965"/>
                  </a:cubicBezTo>
                  <a:cubicBezTo>
                    <a:pt x="19603" y="32488"/>
                    <a:pt x="23277" y="26388"/>
                    <a:pt x="26465" y="22091"/>
                  </a:cubicBezTo>
                  <a:cubicBezTo>
                    <a:pt x="26535" y="21952"/>
                    <a:pt x="26465" y="21883"/>
                    <a:pt x="26396" y="21813"/>
                  </a:cubicBezTo>
                  <a:lnTo>
                    <a:pt x="26673" y="21744"/>
                  </a:lnTo>
                  <a:close/>
                  <a:moveTo>
                    <a:pt x="27103" y="21579"/>
                  </a:moveTo>
                  <a:cubicBezTo>
                    <a:pt x="27249" y="21579"/>
                    <a:pt x="27366" y="21657"/>
                    <a:pt x="27366" y="21813"/>
                  </a:cubicBezTo>
                  <a:cubicBezTo>
                    <a:pt x="27921" y="24863"/>
                    <a:pt x="26049" y="28399"/>
                    <a:pt x="25148" y="31171"/>
                  </a:cubicBezTo>
                  <a:cubicBezTo>
                    <a:pt x="25010" y="31587"/>
                    <a:pt x="24940" y="31934"/>
                    <a:pt x="24802" y="32350"/>
                  </a:cubicBezTo>
                  <a:cubicBezTo>
                    <a:pt x="24247" y="34776"/>
                    <a:pt x="23415" y="37133"/>
                    <a:pt x="22445" y="39420"/>
                  </a:cubicBezTo>
                  <a:cubicBezTo>
                    <a:pt x="21544" y="33043"/>
                    <a:pt x="27921" y="27775"/>
                    <a:pt x="26951" y="21605"/>
                  </a:cubicBezTo>
                  <a:cubicBezTo>
                    <a:pt x="27003" y="21588"/>
                    <a:pt x="27055" y="21579"/>
                    <a:pt x="27103" y="21579"/>
                  </a:cubicBezTo>
                  <a:close/>
                  <a:moveTo>
                    <a:pt x="40043" y="38952"/>
                  </a:moveTo>
                  <a:cubicBezTo>
                    <a:pt x="40104" y="38952"/>
                    <a:pt x="40156" y="38970"/>
                    <a:pt x="40190" y="39004"/>
                  </a:cubicBezTo>
                  <a:cubicBezTo>
                    <a:pt x="40260" y="39004"/>
                    <a:pt x="40329" y="39074"/>
                    <a:pt x="40329" y="39143"/>
                  </a:cubicBezTo>
                  <a:cubicBezTo>
                    <a:pt x="40329" y="39282"/>
                    <a:pt x="40260" y="39420"/>
                    <a:pt x="40190" y="39559"/>
                  </a:cubicBezTo>
                  <a:cubicBezTo>
                    <a:pt x="40121" y="39698"/>
                    <a:pt x="39982" y="39836"/>
                    <a:pt x="39844" y="39906"/>
                  </a:cubicBezTo>
                  <a:cubicBezTo>
                    <a:pt x="39774" y="39836"/>
                    <a:pt x="39774" y="39767"/>
                    <a:pt x="39705" y="39767"/>
                  </a:cubicBezTo>
                  <a:cubicBezTo>
                    <a:pt x="39705" y="39559"/>
                    <a:pt x="39705" y="39351"/>
                    <a:pt x="39705" y="39212"/>
                  </a:cubicBezTo>
                  <a:cubicBezTo>
                    <a:pt x="39705" y="39143"/>
                    <a:pt x="39774" y="39074"/>
                    <a:pt x="39844" y="39004"/>
                  </a:cubicBezTo>
                  <a:cubicBezTo>
                    <a:pt x="39913" y="38970"/>
                    <a:pt x="39982" y="38952"/>
                    <a:pt x="40043" y="38952"/>
                  </a:cubicBezTo>
                  <a:close/>
                  <a:moveTo>
                    <a:pt x="33222" y="38959"/>
                  </a:moveTo>
                  <a:cubicBezTo>
                    <a:pt x="33318" y="38959"/>
                    <a:pt x="33421" y="38976"/>
                    <a:pt x="33536" y="39004"/>
                  </a:cubicBezTo>
                  <a:cubicBezTo>
                    <a:pt x="33813" y="39212"/>
                    <a:pt x="33674" y="39975"/>
                    <a:pt x="33536" y="40183"/>
                  </a:cubicBezTo>
                  <a:cubicBezTo>
                    <a:pt x="33434" y="40284"/>
                    <a:pt x="33259" y="40349"/>
                    <a:pt x="33090" y="40349"/>
                  </a:cubicBezTo>
                  <a:cubicBezTo>
                    <a:pt x="33028" y="40349"/>
                    <a:pt x="32968" y="40340"/>
                    <a:pt x="32912" y="40321"/>
                  </a:cubicBezTo>
                  <a:cubicBezTo>
                    <a:pt x="32704" y="40252"/>
                    <a:pt x="32496" y="39975"/>
                    <a:pt x="32427" y="39698"/>
                  </a:cubicBezTo>
                  <a:lnTo>
                    <a:pt x="32427" y="39698"/>
                  </a:lnTo>
                  <a:cubicBezTo>
                    <a:pt x="32496" y="39767"/>
                    <a:pt x="32565" y="39767"/>
                    <a:pt x="32635" y="39836"/>
                  </a:cubicBezTo>
                  <a:cubicBezTo>
                    <a:pt x="32773" y="39836"/>
                    <a:pt x="32843" y="39767"/>
                    <a:pt x="32843" y="39628"/>
                  </a:cubicBezTo>
                  <a:cubicBezTo>
                    <a:pt x="32704" y="39420"/>
                    <a:pt x="32635" y="39282"/>
                    <a:pt x="32843" y="39074"/>
                  </a:cubicBezTo>
                  <a:cubicBezTo>
                    <a:pt x="32964" y="38992"/>
                    <a:pt x="33086" y="38959"/>
                    <a:pt x="33222" y="38959"/>
                  </a:cubicBezTo>
                  <a:close/>
                  <a:moveTo>
                    <a:pt x="13503" y="43094"/>
                  </a:moveTo>
                  <a:cubicBezTo>
                    <a:pt x="14889" y="43510"/>
                    <a:pt x="16068" y="44134"/>
                    <a:pt x="17177" y="44966"/>
                  </a:cubicBezTo>
                  <a:cubicBezTo>
                    <a:pt x="18008" y="45590"/>
                    <a:pt x="18840" y="46283"/>
                    <a:pt x="19741" y="46907"/>
                  </a:cubicBezTo>
                  <a:cubicBezTo>
                    <a:pt x="19048" y="46560"/>
                    <a:pt x="18355" y="46144"/>
                    <a:pt x="17662" y="45728"/>
                  </a:cubicBezTo>
                  <a:cubicBezTo>
                    <a:pt x="16345" y="44896"/>
                    <a:pt x="14958" y="43857"/>
                    <a:pt x="13503" y="43094"/>
                  </a:cubicBezTo>
                  <a:close/>
                  <a:moveTo>
                    <a:pt x="11034" y="41721"/>
                  </a:moveTo>
                  <a:cubicBezTo>
                    <a:pt x="13249" y="41721"/>
                    <a:pt x="15436" y="42364"/>
                    <a:pt x="17315" y="43579"/>
                  </a:cubicBezTo>
                  <a:cubicBezTo>
                    <a:pt x="19395" y="44758"/>
                    <a:pt x="20851" y="46837"/>
                    <a:pt x="22722" y="48293"/>
                  </a:cubicBezTo>
                  <a:cubicBezTo>
                    <a:pt x="20227" y="46976"/>
                    <a:pt x="18216" y="45035"/>
                    <a:pt x="15790" y="43579"/>
                  </a:cubicBezTo>
                  <a:cubicBezTo>
                    <a:pt x="14543" y="42886"/>
                    <a:pt x="13226" y="42470"/>
                    <a:pt x="11770" y="42332"/>
                  </a:cubicBezTo>
                  <a:cubicBezTo>
                    <a:pt x="11125" y="42063"/>
                    <a:pt x="10438" y="41961"/>
                    <a:pt x="9743" y="41961"/>
                  </a:cubicBezTo>
                  <a:cubicBezTo>
                    <a:pt x="9541" y="41961"/>
                    <a:pt x="9338" y="41970"/>
                    <a:pt x="9136" y="41985"/>
                  </a:cubicBezTo>
                  <a:cubicBezTo>
                    <a:pt x="9136" y="41916"/>
                    <a:pt x="9274" y="41916"/>
                    <a:pt x="9344" y="41846"/>
                  </a:cubicBezTo>
                  <a:cubicBezTo>
                    <a:pt x="9906" y="41762"/>
                    <a:pt x="10471" y="41721"/>
                    <a:pt x="11034" y="41721"/>
                  </a:cubicBezTo>
                  <a:close/>
                  <a:moveTo>
                    <a:pt x="8373" y="42401"/>
                  </a:moveTo>
                  <a:cubicBezTo>
                    <a:pt x="8443" y="42470"/>
                    <a:pt x="8443" y="42470"/>
                    <a:pt x="8512" y="42470"/>
                  </a:cubicBezTo>
                  <a:cubicBezTo>
                    <a:pt x="9690" y="42540"/>
                    <a:pt x="10869" y="42609"/>
                    <a:pt x="12047" y="42817"/>
                  </a:cubicBezTo>
                  <a:cubicBezTo>
                    <a:pt x="14196" y="43579"/>
                    <a:pt x="16137" y="45243"/>
                    <a:pt x="18008" y="46352"/>
                  </a:cubicBezTo>
                  <a:cubicBezTo>
                    <a:pt x="19533" y="47253"/>
                    <a:pt x="21128" y="48085"/>
                    <a:pt x="22722" y="48778"/>
                  </a:cubicBezTo>
                  <a:cubicBezTo>
                    <a:pt x="19811" y="48432"/>
                    <a:pt x="17107" y="47392"/>
                    <a:pt x="14681" y="45659"/>
                  </a:cubicBezTo>
                  <a:cubicBezTo>
                    <a:pt x="12671" y="44411"/>
                    <a:pt x="10661" y="43025"/>
                    <a:pt x="8304" y="42540"/>
                  </a:cubicBezTo>
                  <a:lnTo>
                    <a:pt x="8373" y="42401"/>
                  </a:lnTo>
                  <a:close/>
                  <a:moveTo>
                    <a:pt x="12175" y="41159"/>
                  </a:moveTo>
                  <a:cubicBezTo>
                    <a:pt x="16333" y="41159"/>
                    <a:pt x="20231" y="45099"/>
                    <a:pt x="23207" y="48016"/>
                  </a:cubicBezTo>
                  <a:lnTo>
                    <a:pt x="24178" y="48986"/>
                  </a:lnTo>
                  <a:lnTo>
                    <a:pt x="23901" y="48848"/>
                  </a:lnTo>
                  <a:cubicBezTo>
                    <a:pt x="19898" y="45620"/>
                    <a:pt x="16436" y="41430"/>
                    <a:pt x="11276" y="41430"/>
                  </a:cubicBezTo>
                  <a:cubicBezTo>
                    <a:pt x="10895" y="41430"/>
                    <a:pt x="10506" y="41452"/>
                    <a:pt x="10106" y="41500"/>
                  </a:cubicBezTo>
                  <a:cubicBezTo>
                    <a:pt x="10801" y="41265"/>
                    <a:pt x="11491" y="41159"/>
                    <a:pt x="12175" y="41159"/>
                  </a:cubicBezTo>
                  <a:close/>
                  <a:moveTo>
                    <a:pt x="8651" y="42886"/>
                  </a:moveTo>
                  <a:lnTo>
                    <a:pt x="8651" y="42886"/>
                  </a:lnTo>
                  <a:cubicBezTo>
                    <a:pt x="11215" y="43995"/>
                    <a:pt x="13711" y="45312"/>
                    <a:pt x="16068" y="46907"/>
                  </a:cubicBezTo>
                  <a:cubicBezTo>
                    <a:pt x="17869" y="47987"/>
                    <a:pt x="20033" y="49068"/>
                    <a:pt x="22202" y="49068"/>
                  </a:cubicBezTo>
                  <a:cubicBezTo>
                    <a:pt x="22537" y="49068"/>
                    <a:pt x="22873" y="49042"/>
                    <a:pt x="23207" y="48986"/>
                  </a:cubicBezTo>
                  <a:cubicBezTo>
                    <a:pt x="23415" y="49056"/>
                    <a:pt x="23693" y="49194"/>
                    <a:pt x="23901" y="49264"/>
                  </a:cubicBezTo>
                  <a:cubicBezTo>
                    <a:pt x="23242" y="49229"/>
                    <a:pt x="22583" y="49212"/>
                    <a:pt x="21934" y="49212"/>
                  </a:cubicBezTo>
                  <a:cubicBezTo>
                    <a:pt x="21284" y="49212"/>
                    <a:pt x="20643" y="49229"/>
                    <a:pt x="20019" y="49264"/>
                  </a:cubicBezTo>
                  <a:cubicBezTo>
                    <a:pt x="19977" y="49264"/>
                    <a:pt x="19936" y="49264"/>
                    <a:pt x="19895" y="49264"/>
                  </a:cubicBezTo>
                  <a:cubicBezTo>
                    <a:pt x="15513" y="49264"/>
                    <a:pt x="11809" y="45633"/>
                    <a:pt x="8651" y="42886"/>
                  </a:cubicBezTo>
                  <a:close/>
                  <a:moveTo>
                    <a:pt x="15832" y="1"/>
                  </a:moveTo>
                  <a:cubicBezTo>
                    <a:pt x="15736" y="1"/>
                    <a:pt x="15668" y="133"/>
                    <a:pt x="15721" y="186"/>
                  </a:cubicBezTo>
                  <a:cubicBezTo>
                    <a:pt x="15790" y="325"/>
                    <a:pt x="15860" y="463"/>
                    <a:pt x="15929" y="602"/>
                  </a:cubicBezTo>
                  <a:lnTo>
                    <a:pt x="15860" y="602"/>
                  </a:lnTo>
                  <a:lnTo>
                    <a:pt x="15513" y="463"/>
                  </a:lnTo>
                  <a:cubicBezTo>
                    <a:pt x="15513" y="394"/>
                    <a:pt x="15444" y="394"/>
                    <a:pt x="15374" y="394"/>
                  </a:cubicBezTo>
                  <a:cubicBezTo>
                    <a:pt x="15305" y="394"/>
                    <a:pt x="15166" y="325"/>
                    <a:pt x="15097" y="325"/>
                  </a:cubicBezTo>
                  <a:cubicBezTo>
                    <a:pt x="15082" y="317"/>
                    <a:pt x="15067" y="314"/>
                    <a:pt x="15052" y="314"/>
                  </a:cubicBezTo>
                  <a:cubicBezTo>
                    <a:pt x="14932" y="314"/>
                    <a:pt x="14843" y="540"/>
                    <a:pt x="15028" y="602"/>
                  </a:cubicBezTo>
                  <a:lnTo>
                    <a:pt x="15166" y="671"/>
                  </a:lnTo>
                  <a:cubicBezTo>
                    <a:pt x="15166" y="671"/>
                    <a:pt x="15166" y="741"/>
                    <a:pt x="15166" y="810"/>
                  </a:cubicBezTo>
                  <a:cubicBezTo>
                    <a:pt x="17246" y="7464"/>
                    <a:pt x="14543" y="17308"/>
                    <a:pt x="21613" y="21467"/>
                  </a:cubicBezTo>
                  <a:cubicBezTo>
                    <a:pt x="21613" y="21744"/>
                    <a:pt x="21613" y="21952"/>
                    <a:pt x="21613" y="22229"/>
                  </a:cubicBezTo>
                  <a:cubicBezTo>
                    <a:pt x="21648" y="22299"/>
                    <a:pt x="21700" y="22333"/>
                    <a:pt x="21752" y="22333"/>
                  </a:cubicBezTo>
                  <a:cubicBezTo>
                    <a:pt x="21804" y="22333"/>
                    <a:pt x="21856" y="22299"/>
                    <a:pt x="21890" y="22229"/>
                  </a:cubicBezTo>
                  <a:lnTo>
                    <a:pt x="21890" y="22021"/>
                  </a:lnTo>
                  <a:cubicBezTo>
                    <a:pt x="22237" y="22853"/>
                    <a:pt x="22583" y="23754"/>
                    <a:pt x="22930" y="24586"/>
                  </a:cubicBezTo>
                  <a:cubicBezTo>
                    <a:pt x="22376" y="25349"/>
                    <a:pt x="21821" y="26250"/>
                    <a:pt x="21336" y="27082"/>
                  </a:cubicBezTo>
                  <a:cubicBezTo>
                    <a:pt x="19741" y="23893"/>
                    <a:pt x="17246" y="21328"/>
                    <a:pt x="14820" y="18694"/>
                  </a:cubicBezTo>
                  <a:cubicBezTo>
                    <a:pt x="15166" y="18555"/>
                    <a:pt x="15305" y="18209"/>
                    <a:pt x="15374" y="17862"/>
                  </a:cubicBezTo>
                  <a:cubicBezTo>
                    <a:pt x="15513" y="17585"/>
                    <a:pt x="15513" y="17030"/>
                    <a:pt x="15652" y="16545"/>
                  </a:cubicBezTo>
                  <a:cubicBezTo>
                    <a:pt x="15790" y="16684"/>
                    <a:pt x="15860" y="16822"/>
                    <a:pt x="15998" y="16961"/>
                  </a:cubicBezTo>
                  <a:cubicBezTo>
                    <a:pt x="16068" y="17030"/>
                    <a:pt x="16137" y="17100"/>
                    <a:pt x="16137" y="17100"/>
                  </a:cubicBezTo>
                  <a:cubicBezTo>
                    <a:pt x="16206" y="17169"/>
                    <a:pt x="16276" y="17204"/>
                    <a:pt x="16336" y="17204"/>
                  </a:cubicBezTo>
                  <a:cubicBezTo>
                    <a:pt x="16397" y="17204"/>
                    <a:pt x="16449" y="17169"/>
                    <a:pt x="16483" y="17100"/>
                  </a:cubicBezTo>
                  <a:cubicBezTo>
                    <a:pt x="16553" y="17100"/>
                    <a:pt x="16622" y="17030"/>
                    <a:pt x="16622" y="16961"/>
                  </a:cubicBezTo>
                  <a:cubicBezTo>
                    <a:pt x="16622" y="16961"/>
                    <a:pt x="16622" y="16892"/>
                    <a:pt x="16622" y="16892"/>
                  </a:cubicBezTo>
                  <a:cubicBezTo>
                    <a:pt x="16553" y="16614"/>
                    <a:pt x="16414" y="16407"/>
                    <a:pt x="16206" y="16268"/>
                  </a:cubicBezTo>
                  <a:cubicBezTo>
                    <a:pt x="16206" y="16199"/>
                    <a:pt x="16137" y="16129"/>
                    <a:pt x="16068" y="16129"/>
                  </a:cubicBezTo>
                  <a:lnTo>
                    <a:pt x="15860" y="15921"/>
                  </a:lnTo>
                  <a:cubicBezTo>
                    <a:pt x="15825" y="15887"/>
                    <a:pt x="15773" y="15869"/>
                    <a:pt x="15721" y="15869"/>
                  </a:cubicBezTo>
                  <a:cubicBezTo>
                    <a:pt x="15669" y="15869"/>
                    <a:pt x="15617" y="15887"/>
                    <a:pt x="15582" y="15921"/>
                  </a:cubicBezTo>
                  <a:cubicBezTo>
                    <a:pt x="15374" y="16337"/>
                    <a:pt x="15236" y="16753"/>
                    <a:pt x="15236" y="17238"/>
                  </a:cubicBezTo>
                  <a:cubicBezTo>
                    <a:pt x="15166" y="17516"/>
                    <a:pt x="15166" y="18417"/>
                    <a:pt x="14751" y="18486"/>
                  </a:cubicBezTo>
                  <a:cubicBezTo>
                    <a:pt x="14751" y="18486"/>
                    <a:pt x="14681" y="18486"/>
                    <a:pt x="14681" y="18555"/>
                  </a:cubicBezTo>
                  <a:lnTo>
                    <a:pt x="13988" y="17793"/>
                  </a:lnTo>
                  <a:cubicBezTo>
                    <a:pt x="13641" y="16614"/>
                    <a:pt x="13364" y="15436"/>
                    <a:pt x="13226" y="14258"/>
                  </a:cubicBezTo>
                  <a:cubicBezTo>
                    <a:pt x="13295" y="14188"/>
                    <a:pt x="13295" y="14119"/>
                    <a:pt x="13226" y="14050"/>
                  </a:cubicBezTo>
                  <a:lnTo>
                    <a:pt x="13156" y="13842"/>
                  </a:lnTo>
                  <a:lnTo>
                    <a:pt x="13087" y="13772"/>
                  </a:lnTo>
                  <a:cubicBezTo>
                    <a:pt x="14157" y="13322"/>
                    <a:pt x="13533" y="11588"/>
                    <a:pt x="12555" y="11588"/>
                  </a:cubicBezTo>
                  <a:cubicBezTo>
                    <a:pt x="12330" y="11588"/>
                    <a:pt x="12086" y="11680"/>
                    <a:pt x="11839" y="11901"/>
                  </a:cubicBezTo>
                  <a:cubicBezTo>
                    <a:pt x="11631" y="12039"/>
                    <a:pt x="11631" y="12317"/>
                    <a:pt x="11839" y="12455"/>
                  </a:cubicBezTo>
                  <a:cubicBezTo>
                    <a:pt x="11978" y="12594"/>
                    <a:pt x="12168" y="12663"/>
                    <a:pt x="12368" y="12663"/>
                  </a:cubicBezTo>
                  <a:cubicBezTo>
                    <a:pt x="12567" y="12663"/>
                    <a:pt x="12775" y="12594"/>
                    <a:pt x="12948" y="12455"/>
                  </a:cubicBezTo>
                  <a:lnTo>
                    <a:pt x="12948" y="12455"/>
                  </a:lnTo>
                  <a:cubicBezTo>
                    <a:pt x="13087" y="12733"/>
                    <a:pt x="13018" y="13218"/>
                    <a:pt x="12602" y="13287"/>
                  </a:cubicBezTo>
                  <a:cubicBezTo>
                    <a:pt x="12394" y="13287"/>
                    <a:pt x="12255" y="13564"/>
                    <a:pt x="12394" y="13772"/>
                  </a:cubicBezTo>
                  <a:lnTo>
                    <a:pt x="12879" y="14258"/>
                  </a:lnTo>
                  <a:cubicBezTo>
                    <a:pt x="12879" y="14327"/>
                    <a:pt x="12879" y="14327"/>
                    <a:pt x="12948" y="14327"/>
                  </a:cubicBezTo>
                  <a:cubicBezTo>
                    <a:pt x="13226" y="15228"/>
                    <a:pt x="13364" y="16060"/>
                    <a:pt x="13503" y="16961"/>
                  </a:cubicBezTo>
                  <a:cubicBezTo>
                    <a:pt x="13503" y="17100"/>
                    <a:pt x="13572" y="17238"/>
                    <a:pt x="13572" y="17377"/>
                  </a:cubicBezTo>
                  <a:cubicBezTo>
                    <a:pt x="12810" y="16476"/>
                    <a:pt x="12047" y="15644"/>
                    <a:pt x="11354" y="14674"/>
                  </a:cubicBezTo>
                  <a:cubicBezTo>
                    <a:pt x="11423" y="14674"/>
                    <a:pt x="11423" y="14535"/>
                    <a:pt x="11354" y="14466"/>
                  </a:cubicBezTo>
                  <a:cubicBezTo>
                    <a:pt x="10383" y="14050"/>
                    <a:pt x="10314" y="11970"/>
                    <a:pt x="10453" y="10653"/>
                  </a:cubicBezTo>
                  <a:cubicBezTo>
                    <a:pt x="10591" y="10653"/>
                    <a:pt x="10661" y="10584"/>
                    <a:pt x="10730" y="10445"/>
                  </a:cubicBezTo>
                  <a:cubicBezTo>
                    <a:pt x="10794" y="10063"/>
                    <a:pt x="10740" y="9389"/>
                    <a:pt x="10248" y="9389"/>
                  </a:cubicBezTo>
                  <a:cubicBezTo>
                    <a:pt x="10204" y="9389"/>
                    <a:pt x="10157" y="9394"/>
                    <a:pt x="10106" y="9405"/>
                  </a:cubicBezTo>
                  <a:cubicBezTo>
                    <a:pt x="9482" y="9544"/>
                    <a:pt x="9690" y="10445"/>
                    <a:pt x="10037" y="10861"/>
                  </a:cubicBezTo>
                  <a:lnTo>
                    <a:pt x="10245" y="10861"/>
                  </a:lnTo>
                  <a:cubicBezTo>
                    <a:pt x="10176" y="11554"/>
                    <a:pt x="10176" y="12247"/>
                    <a:pt x="10245" y="13010"/>
                  </a:cubicBezTo>
                  <a:cubicBezTo>
                    <a:pt x="9621" y="12109"/>
                    <a:pt x="9066" y="11208"/>
                    <a:pt x="8651" y="10306"/>
                  </a:cubicBezTo>
                  <a:cubicBezTo>
                    <a:pt x="8858" y="10029"/>
                    <a:pt x="9066" y="9683"/>
                    <a:pt x="9066" y="9336"/>
                  </a:cubicBezTo>
                  <a:cubicBezTo>
                    <a:pt x="9136" y="8920"/>
                    <a:pt x="8997" y="8574"/>
                    <a:pt x="8789" y="8296"/>
                  </a:cubicBezTo>
                  <a:cubicBezTo>
                    <a:pt x="8574" y="8112"/>
                    <a:pt x="8319" y="8023"/>
                    <a:pt x="8065" y="8023"/>
                  </a:cubicBezTo>
                  <a:cubicBezTo>
                    <a:pt x="7745" y="8023"/>
                    <a:pt x="7427" y="8164"/>
                    <a:pt x="7195" y="8435"/>
                  </a:cubicBezTo>
                  <a:lnTo>
                    <a:pt x="7126" y="8574"/>
                  </a:lnTo>
                  <a:cubicBezTo>
                    <a:pt x="7100" y="8561"/>
                    <a:pt x="7072" y="8555"/>
                    <a:pt x="7044" y="8555"/>
                  </a:cubicBezTo>
                  <a:cubicBezTo>
                    <a:pt x="6920" y="8555"/>
                    <a:pt x="6792" y="8668"/>
                    <a:pt x="6848" y="8781"/>
                  </a:cubicBezTo>
                  <a:lnTo>
                    <a:pt x="6918" y="8920"/>
                  </a:lnTo>
                  <a:cubicBezTo>
                    <a:pt x="6779" y="9405"/>
                    <a:pt x="7126" y="9960"/>
                    <a:pt x="7611" y="10099"/>
                  </a:cubicBezTo>
                  <a:cubicBezTo>
                    <a:pt x="7645" y="10133"/>
                    <a:pt x="7663" y="10151"/>
                    <a:pt x="7680" y="10151"/>
                  </a:cubicBezTo>
                  <a:cubicBezTo>
                    <a:pt x="7697" y="10151"/>
                    <a:pt x="7715" y="10133"/>
                    <a:pt x="7749" y="10099"/>
                  </a:cubicBezTo>
                  <a:cubicBezTo>
                    <a:pt x="7863" y="10270"/>
                    <a:pt x="8071" y="10394"/>
                    <a:pt x="8296" y="10394"/>
                  </a:cubicBezTo>
                  <a:cubicBezTo>
                    <a:pt x="8344" y="10394"/>
                    <a:pt x="8393" y="10388"/>
                    <a:pt x="8443" y="10376"/>
                  </a:cubicBezTo>
                  <a:cubicBezTo>
                    <a:pt x="9136" y="11832"/>
                    <a:pt x="9898" y="13218"/>
                    <a:pt x="10869" y="14466"/>
                  </a:cubicBezTo>
                  <a:cubicBezTo>
                    <a:pt x="10645" y="14528"/>
                    <a:pt x="10419" y="14554"/>
                    <a:pt x="10191" y="14554"/>
                  </a:cubicBezTo>
                  <a:cubicBezTo>
                    <a:pt x="9148" y="14554"/>
                    <a:pt x="8068" y="14000"/>
                    <a:pt x="6987" y="13772"/>
                  </a:cubicBezTo>
                  <a:cubicBezTo>
                    <a:pt x="7056" y="13495"/>
                    <a:pt x="7056" y="13218"/>
                    <a:pt x="7056" y="12941"/>
                  </a:cubicBezTo>
                  <a:cubicBezTo>
                    <a:pt x="7022" y="12837"/>
                    <a:pt x="6918" y="12785"/>
                    <a:pt x="6814" y="12785"/>
                  </a:cubicBezTo>
                  <a:cubicBezTo>
                    <a:pt x="6710" y="12785"/>
                    <a:pt x="6606" y="12837"/>
                    <a:pt x="6571" y="12941"/>
                  </a:cubicBezTo>
                  <a:cubicBezTo>
                    <a:pt x="6571" y="13079"/>
                    <a:pt x="6502" y="13149"/>
                    <a:pt x="6432" y="13287"/>
                  </a:cubicBezTo>
                  <a:cubicBezTo>
                    <a:pt x="6363" y="13357"/>
                    <a:pt x="6432" y="13426"/>
                    <a:pt x="6571" y="13426"/>
                  </a:cubicBezTo>
                  <a:cubicBezTo>
                    <a:pt x="6571" y="13495"/>
                    <a:pt x="6502" y="13564"/>
                    <a:pt x="6502" y="13634"/>
                  </a:cubicBezTo>
                  <a:cubicBezTo>
                    <a:pt x="6363" y="13495"/>
                    <a:pt x="6155" y="13426"/>
                    <a:pt x="5947" y="13426"/>
                  </a:cubicBezTo>
                  <a:cubicBezTo>
                    <a:pt x="5808" y="13426"/>
                    <a:pt x="5739" y="13564"/>
                    <a:pt x="5670" y="13703"/>
                  </a:cubicBezTo>
                  <a:cubicBezTo>
                    <a:pt x="5531" y="13703"/>
                    <a:pt x="5462" y="13772"/>
                    <a:pt x="5531" y="13911"/>
                  </a:cubicBezTo>
                  <a:lnTo>
                    <a:pt x="5531" y="14119"/>
                  </a:lnTo>
                  <a:cubicBezTo>
                    <a:pt x="5531" y="14327"/>
                    <a:pt x="5601" y="14604"/>
                    <a:pt x="5808" y="14674"/>
                  </a:cubicBezTo>
                  <a:cubicBezTo>
                    <a:pt x="5878" y="14743"/>
                    <a:pt x="6016" y="14812"/>
                    <a:pt x="6155" y="14812"/>
                  </a:cubicBezTo>
                  <a:cubicBezTo>
                    <a:pt x="6363" y="14812"/>
                    <a:pt x="6571" y="14743"/>
                    <a:pt x="6779" y="14604"/>
                  </a:cubicBezTo>
                  <a:cubicBezTo>
                    <a:pt x="6848" y="14466"/>
                    <a:pt x="6918" y="14327"/>
                    <a:pt x="6848" y="14188"/>
                  </a:cubicBezTo>
                  <a:lnTo>
                    <a:pt x="6848" y="14188"/>
                  </a:lnTo>
                  <a:cubicBezTo>
                    <a:pt x="7943" y="14397"/>
                    <a:pt x="9038" y="14958"/>
                    <a:pt x="10074" y="14958"/>
                  </a:cubicBezTo>
                  <a:cubicBezTo>
                    <a:pt x="10415" y="14958"/>
                    <a:pt x="10750" y="14897"/>
                    <a:pt x="11077" y="14743"/>
                  </a:cubicBezTo>
                  <a:cubicBezTo>
                    <a:pt x="11908" y="15991"/>
                    <a:pt x="12948" y="17169"/>
                    <a:pt x="13988" y="18347"/>
                  </a:cubicBezTo>
                  <a:cubicBezTo>
                    <a:pt x="13988" y="18486"/>
                    <a:pt x="14057" y="18625"/>
                    <a:pt x="14127" y="18763"/>
                  </a:cubicBezTo>
                  <a:cubicBezTo>
                    <a:pt x="14161" y="18833"/>
                    <a:pt x="14213" y="18867"/>
                    <a:pt x="14265" y="18867"/>
                  </a:cubicBezTo>
                  <a:cubicBezTo>
                    <a:pt x="14317" y="18867"/>
                    <a:pt x="14369" y="18833"/>
                    <a:pt x="14404" y="18763"/>
                  </a:cubicBezTo>
                  <a:lnTo>
                    <a:pt x="16276" y="20843"/>
                  </a:lnTo>
                  <a:cubicBezTo>
                    <a:pt x="15236" y="20774"/>
                    <a:pt x="14265" y="20080"/>
                    <a:pt x="13364" y="19665"/>
                  </a:cubicBezTo>
                  <a:cubicBezTo>
                    <a:pt x="12394" y="19249"/>
                    <a:pt x="11493" y="18902"/>
                    <a:pt x="10661" y="18486"/>
                  </a:cubicBezTo>
                  <a:cubicBezTo>
                    <a:pt x="11264" y="17823"/>
                    <a:pt x="10765" y="16372"/>
                    <a:pt x="9803" y="16372"/>
                  </a:cubicBezTo>
                  <a:cubicBezTo>
                    <a:pt x="9659" y="16372"/>
                    <a:pt x="9506" y="16404"/>
                    <a:pt x="9344" y="16476"/>
                  </a:cubicBezTo>
                  <a:cubicBezTo>
                    <a:pt x="8271" y="16981"/>
                    <a:pt x="8519" y="18749"/>
                    <a:pt x="9566" y="18749"/>
                  </a:cubicBezTo>
                  <a:cubicBezTo>
                    <a:pt x="9669" y="18749"/>
                    <a:pt x="9780" y="18731"/>
                    <a:pt x="9898" y="18694"/>
                  </a:cubicBezTo>
                  <a:cubicBezTo>
                    <a:pt x="9968" y="18833"/>
                    <a:pt x="10037" y="18902"/>
                    <a:pt x="10176" y="18971"/>
                  </a:cubicBezTo>
                  <a:cubicBezTo>
                    <a:pt x="10314" y="18971"/>
                    <a:pt x="10453" y="18902"/>
                    <a:pt x="10522" y="18833"/>
                  </a:cubicBezTo>
                  <a:cubicBezTo>
                    <a:pt x="11631" y="19387"/>
                    <a:pt x="12810" y="19872"/>
                    <a:pt x="13988" y="20358"/>
                  </a:cubicBezTo>
                  <a:cubicBezTo>
                    <a:pt x="14694" y="20652"/>
                    <a:pt x="15251" y="21096"/>
                    <a:pt x="15997" y="21096"/>
                  </a:cubicBezTo>
                  <a:cubicBezTo>
                    <a:pt x="16129" y="21096"/>
                    <a:pt x="16268" y="21082"/>
                    <a:pt x="16414" y="21051"/>
                  </a:cubicBezTo>
                  <a:cubicBezTo>
                    <a:pt x="18216" y="22992"/>
                    <a:pt x="19880" y="25071"/>
                    <a:pt x="21266" y="27290"/>
                  </a:cubicBezTo>
                  <a:cubicBezTo>
                    <a:pt x="20643" y="28607"/>
                    <a:pt x="20227" y="29924"/>
                    <a:pt x="20019" y="31310"/>
                  </a:cubicBezTo>
                  <a:cubicBezTo>
                    <a:pt x="18494" y="30894"/>
                    <a:pt x="16622" y="30548"/>
                    <a:pt x="15444" y="29438"/>
                  </a:cubicBezTo>
                  <a:cubicBezTo>
                    <a:pt x="16276" y="28953"/>
                    <a:pt x="15998" y="27359"/>
                    <a:pt x="14751" y="27151"/>
                  </a:cubicBezTo>
                  <a:cubicBezTo>
                    <a:pt x="14631" y="27129"/>
                    <a:pt x="14517" y="27119"/>
                    <a:pt x="14410" y="27119"/>
                  </a:cubicBezTo>
                  <a:cubicBezTo>
                    <a:pt x="12828" y="27119"/>
                    <a:pt x="12657" y="29305"/>
                    <a:pt x="14264" y="29305"/>
                  </a:cubicBezTo>
                  <a:cubicBezTo>
                    <a:pt x="14309" y="29305"/>
                    <a:pt x="14356" y="29303"/>
                    <a:pt x="14404" y="29300"/>
                  </a:cubicBezTo>
                  <a:cubicBezTo>
                    <a:pt x="14404" y="29438"/>
                    <a:pt x="14543" y="29646"/>
                    <a:pt x="14751" y="29646"/>
                  </a:cubicBezTo>
                  <a:lnTo>
                    <a:pt x="15028" y="29646"/>
                  </a:lnTo>
                  <a:cubicBezTo>
                    <a:pt x="16414" y="30825"/>
                    <a:pt x="18147" y="31449"/>
                    <a:pt x="19949" y="31587"/>
                  </a:cubicBezTo>
                  <a:cubicBezTo>
                    <a:pt x="19464" y="34360"/>
                    <a:pt x="20157" y="37202"/>
                    <a:pt x="21821" y="39490"/>
                  </a:cubicBezTo>
                  <a:cubicBezTo>
                    <a:pt x="21821" y="39767"/>
                    <a:pt x="21890" y="40044"/>
                    <a:pt x="21890" y="40321"/>
                  </a:cubicBezTo>
                  <a:cubicBezTo>
                    <a:pt x="21821" y="40391"/>
                    <a:pt x="21752" y="40529"/>
                    <a:pt x="21682" y="40668"/>
                  </a:cubicBezTo>
                  <a:cubicBezTo>
                    <a:pt x="21626" y="40780"/>
                    <a:pt x="21796" y="41072"/>
                    <a:pt x="21973" y="41072"/>
                  </a:cubicBezTo>
                  <a:cubicBezTo>
                    <a:pt x="22015" y="41072"/>
                    <a:pt x="22058" y="41055"/>
                    <a:pt x="22098" y="41015"/>
                  </a:cubicBezTo>
                  <a:cubicBezTo>
                    <a:pt x="22237" y="41708"/>
                    <a:pt x="22445" y="42470"/>
                    <a:pt x="22653" y="43233"/>
                  </a:cubicBezTo>
                  <a:cubicBezTo>
                    <a:pt x="21613" y="42124"/>
                    <a:pt x="20365" y="41153"/>
                    <a:pt x="19118" y="40321"/>
                  </a:cubicBezTo>
                  <a:cubicBezTo>
                    <a:pt x="18494" y="39975"/>
                    <a:pt x="17939" y="39559"/>
                    <a:pt x="17385" y="39143"/>
                  </a:cubicBezTo>
                  <a:cubicBezTo>
                    <a:pt x="17385" y="39074"/>
                    <a:pt x="17385" y="39004"/>
                    <a:pt x="17315" y="38935"/>
                  </a:cubicBezTo>
                  <a:cubicBezTo>
                    <a:pt x="15582" y="37341"/>
                    <a:pt x="14820" y="35053"/>
                    <a:pt x="13780" y="32974"/>
                  </a:cubicBezTo>
                  <a:cubicBezTo>
                    <a:pt x="13087" y="31587"/>
                    <a:pt x="12047" y="30340"/>
                    <a:pt x="10869" y="29369"/>
                  </a:cubicBezTo>
                  <a:cubicBezTo>
                    <a:pt x="7957" y="26804"/>
                    <a:pt x="4214" y="25279"/>
                    <a:pt x="332" y="25141"/>
                  </a:cubicBezTo>
                  <a:cubicBezTo>
                    <a:pt x="310" y="25133"/>
                    <a:pt x="288" y="25130"/>
                    <a:pt x="268" y="25130"/>
                  </a:cubicBezTo>
                  <a:cubicBezTo>
                    <a:pt x="98" y="25130"/>
                    <a:pt x="1" y="25364"/>
                    <a:pt x="124" y="25487"/>
                  </a:cubicBezTo>
                  <a:cubicBezTo>
                    <a:pt x="3244" y="28191"/>
                    <a:pt x="4422" y="32350"/>
                    <a:pt x="7264" y="35192"/>
                  </a:cubicBezTo>
                  <a:cubicBezTo>
                    <a:pt x="9968" y="37895"/>
                    <a:pt x="13988" y="37826"/>
                    <a:pt x="17107" y="39490"/>
                  </a:cubicBezTo>
                  <a:lnTo>
                    <a:pt x="17454" y="39698"/>
                  </a:lnTo>
                  <a:cubicBezTo>
                    <a:pt x="20504" y="41777"/>
                    <a:pt x="23207" y="44273"/>
                    <a:pt x="25426" y="47253"/>
                  </a:cubicBezTo>
                  <a:cubicBezTo>
                    <a:pt x="26465" y="48640"/>
                    <a:pt x="27297" y="50095"/>
                    <a:pt x="28129" y="51620"/>
                  </a:cubicBezTo>
                  <a:cubicBezTo>
                    <a:pt x="27297" y="50927"/>
                    <a:pt x="26465" y="50303"/>
                    <a:pt x="25495" y="49749"/>
                  </a:cubicBezTo>
                  <a:cubicBezTo>
                    <a:pt x="25495" y="49749"/>
                    <a:pt x="25495" y="49679"/>
                    <a:pt x="25426" y="49679"/>
                  </a:cubicBezTo>
                  <a:cubicBezTo>
                    <a:pt x="21952" y="46369"/>
                    <a:pt x="17204" y="40721"/>
                    <a:pt x="12146" y="40721"/>
                  </a:cubicBezTo>
                  <a:cubicBezTo>
                    <a:pt x="10743" y="40721"/>
                    <a:pt x="9317" y="41155"/>
                    <a:pt x="7888" y="42193"/>
                  </a:cubicBezTo>
                  <a:cubicBezTo>
                    <a:pt x="7868" y="42152"/>
                    <a:pt x="7841" y="42136"/>
                    <a:pt x="7816" y="42136"/>
                  </a:cubicBezTo>
                  <a:cubicBezTo>
                    <a:pt x="7755" y="42136"/>
                    <a:pt x="7700" y="42234"/>
                    <a:pt x="7749" y="42332"/>
                  </a:cubicBezTo>
                  <a:cubicBezTo>
                    <a:pt x="7680" y="42401"/>
                    <a:pt x="7611" y="42401"/>
                    <a:pt x="7541" y="42470"/>
                  </a:cubicBezTo>
                  <a:cubicBezTo>
                    <a:pt x="7308" y="42645"/>
                    <a:pt x="7467" y="42918"/>
                    <a:pt x="7647" y="42918"/>
                  </a:cubicBezTo>
                  <a:cubicBezTo>
                    <a:pt x="7681" y="42918"/>
                    <a:pt x="7716" y="42908"/>
                    <a:pt x="7749" y="42886"/>
                  </a:cubicBezTo>
                  <a:lnTo>
                    <a:pt x="8096" y="42609"/>
                  </a:lnTo>
                  <a:cubicBezTo>
                    <a:pt x="10383" y="45035"/>
                    <a:pt x="13018" y="47045"/>
                    <a:pt x="15860" y="48709"/>
                  </a:cubicBezTo>
                  <a:cubicBezTo>
                    <a:pt x="17523" y="49616"/>
                    <a:pt x="19249" y="49637"/>
                    <a:pt x="20980" y="49637"/>
                  </a:cubicBezTo>
                  <a:cubicBezTo>
                    <a:pt x="21062" y="49637"/>
                    <a:pt x="21145" y="49637"/>
                    <a:pt x="21227" y="49637"/>
                  </a:cubicBezTo>
                  <a:cubicBezTo>
                    <a:pt x="22588" y="49637"/>
                    <a:pt x="23950" y="49650"/>
                    <a:pt x="25287" y="50095"/>
                  </a:cubicBezTo>
                  <a:lnTo>
                    <a:pt x="25426" y="50095"/>
                  </a:lnTo>
                  <a:cubicBezTo>
                    <a:pt x="26535" y="50719"/>
                    <a:pt x="27574" y="51482"/>
                    <a:pt x="28545" y="52383"/>
                  </a:cubicBezTo>
                  <a:cubicBezTo>
                    <a:pt x="29377" y="54116"/>
                    <a:pt x="30209" y="55987"/>
                    <a:pt x="30902" y="57790"/>
                  </a:cubicBezTo>
                  <a:cubicBezTo>
                    <a:pt x="30926" y="57862"/>
                    <a:pt x="30984" y="57893"/>
                    <a:pt x="31046" y="57893"/>
                  </a:cubicBezTo>
                  <a:cubicBezTo>
                    <a:pt x="31162" y="57893"/>
                    <a:pt x="31293" y="57787"/>
                    <a:pt x="31248" y="57651"/>
                  </a:cubicBezTo>
                  <a:cubicBezTo>
                    <a:pt x="29446" y="52660"/>
                    <a:pt x="26951" y="47531"/>
                    <a:pt x="23207" y="43579"/>
                  </a:cubicBezTo>
                  <a:cubicBezTo>
                    <a:pt x="22861" y="42609"/>
                    <a:pt x="22653" y="41638"/>
                    <a:pt x="22445" y="40599"/>
                  </a:cubicBezTo>
                  <a:cubicBezTo>
                    <a:pt x="23693" y="38242"/>
                    <a:pt x="24594" y="35677"/>
                    <a:pt x="25218" y="33043"/>
                  </a:cubicBezTo>
                  <a:cubicBezTo>
                    <a:pt x="27228" y="36370"/>
                    <a:pt x="28822" y="39836"/>
                    <a:pt x="30070" y="43441"/>
                  </a:cubicBezTo>
                  <a:cubicBezTo>
                    <a:pt x="30070" y="43579"/>
                    <a:pt x="30139" y="43649"/>
                    <a:pt x="30209" y="43787"/>
                  </a:cubicBezTo>
                  <a:cubicBezTo>
                    <a:pt x="28406" y="42678"/>
                    <a:pt x="27089" y="40945"/>
                    <a:pt x="25356" y="39767"/>
                  </a:cubicBezTo>
                  <a:cubicBezTo>
                    <a:pt x="25336" y="39747"/>
                    <a:pt x="25310" y="39738"/>
                    <a:pt x="25283" y="39738"/>
                  </a:cubicBezTo>
                  <a:cubicBezTo>
                    <a:pt x="25218" y="39738"/>
                    <a:pt x="25148" y="39787"/>
                    <a:pt x="25148" y="39836"/>
                  </a:cubicBezTo>
                  <a:cubicBezTo>
                    <a:pt x="25110" y="39811"/>
                    <a:pt x="25067" y="39799"/>
                    <a:pt x="25024" y="39799"/>
                  </a:cubicBezTo>
                  <a:cubicBezTo>
                    <a:pt x="24832" y="39799"/>
                    <a:pt x="24632" y="40026"/>
                    <a:pt x="24802" y="40252"/>
                  </a:cubicBezTo>
                  <a:lnTo>
                    <a:pt x="24871" y="40252"/>
                  </a:lnTo>
                  <a:cubicBezTo>
                    <a:pt x="25010" y="40460"/>
                    <a:pt x="25148" y="40529"/>
                    <a:pt x="25356" y="40668"/>
                  </a:cubicBezTo>
                  <a:cubicBezTo>
                    <a:pt x="25356" y="40668"/>
                    <a:pt x="25426" y="40737"/>
                    <a:pt x="25426" y="40807"/>
                  </a:cubicBezTo>
                  <a:cubicBezTo>
                    <a:pt x="25460" y="40876"/>
                    <a:pt x="25547" y="40911"/>
                    <a:pt x="25625" y="40911"/>
                  </a:cubicBezTo>
                  <a:cubicBezTo>
                    <a:pt x="25703" y="40911"/>
                    <a:pt x="25772" y="40876"/>
                    <a:pt x="25772" y="40807"/>
                  </a:cubicBezTo>
                  <a:cubicBezTo>
                    <a:pt x="25911" y="40737"/>
                    <a:pt x="25911" y="40599"/>
                    <a:pt x="25841" y="40529"/>
                  </a:cubicBezTo>
                  <a:lnTo>
                    <a:pt x="25703" y="40460"/>
                  </a:lnTo>
                  <a:cubicBezTo>
                    <a:pt x="25634" y="40321"/>
                    <a:pt x="25564" y="40252"/>
                    <a:pt x="25495" y="40113"/>
                  </a:cubicBezTo>
                  <a:cubicBezTo>
                    <a:pt x="25484" y="40081"/>
                    <a:pt x="25488" y="40067"/>
                    <a:pt x="25504" y="40067"/>
                  </a:cubicBezTo>
                  <a:cubicBezTo>
                    <a:pt x="25585" y="40067"/>
                    <a:pt x="25980" y="40471"/>
                    <a:pt x="25980" y="40529"/>
                  </a:cubicBezTo>
                  <a:cubicBezTo>
                    <a:pt x="26535" y="40945"/>
                    <a:pt x="27020" y="41500"/>
                    <a:pt x="27574" y="41985"/>
                  </a:cubicBezTo>
                  <a:cubicBezTo>
                    <a:pt x="28337" y="42817"/>
                    <a:pt x="29307" y="43510"/>
                    <a:pt x="30278" y="44134"/>
                  </a:cubicBezTo>
                  <a:cubicBezTo>
                    <a:pt x="31318" y="48085"/>
                    <a:pt x="31664" y="52175"/>
                    <a:pt x="31387" y="56265"/>
                  </a:cubicBezTo>
                  <a:cubicBezTo>
                    <a:pt x="31387" y="56750"/>
                    <a:pt x="31318" y="57304"/>
                    <a:pt x="31318" y="57790"/>
                  </a:cubicBezTo>
                  <a:cubicBezTo>
                    <a:pt x="31318" y="57859"/>
                    <a:pt x="31318" y="57859"/>
                    <a:pt x="31318" y="57928"/>
                  </a:cubicBezTo>
                  <a:lnTo>
                    <a:pt x="31318" y="58344"/>
                  </a:lnTo>
                  <a:cubicBezTo>
                    <a:pt x="31318" y="58414"/>
                    <a:pt x="31318" y="58414"/>
                    <a:pt x="31318" y="58483"/>
                  </a:cubicBezTo>
                  <a:cubicBezTo>
                    <a:pt x="31110" y="65276"/>
                    <a:pt x="31734" y="72208"/>
                    <a:pt x="36378" y="77615"/>
                  </a:cubicBezTo>
                  <a:cubicBezTo>
                    <a:pt x="36437" y="77674"/>
                    <a:pt x="36507" y="77699"/>
                    <a:pt x="36572" y="77699"/>
                  </a:cubicBezTo>
                  <a:cubicBezTo>
                    <a:pt x="36738" y="77699"/>
                    <a:pt x="36873" y="77536"/>
                    <a:pt x="36724" y="77338"/>
                  </a:cubicBezTo>
                  <a:cubicBezTo>
                    <a:pt x="33397" y="73456"/>
                    <a:pt x="32357" y="68950"/>
                    <a:pt x="32011" y="64306"/>
                  </a:cubicBezTo>
                  <a:cubicBezTo>
                    <a:pt x="33120" y="63682"/>
                    <a:pt x="33328" y="62226"/>
                    <a:pt x="33744" y="61048"/>
                  </a:cubicBezTo>
                  <a:cubicBezTo>
                    <a:pt x="33764" y="61068"/>
                    <a:pt x="33790" y="61076"/>
                    <a:pt x="33819" y="61076"/>
                  </a:cubicBezTo>
                  <a:cubicBezTo>
                    <a:pt x="33888" y="61076"/>
                    <a:pt x="33972" y="61027"/>
                    <a:pt x="34021" y="60978"/>
                  </a:cubicBezTo>
                  <a:cubicBezTo>
                    <a:pt x="34160" y="60770"/>
                    <a:pt x="34160" y="60493"/>
                    <a:pt x="34021" y="60285"/>
                  </a:cubicBezTo>
                  <a:cubicBezTo>
                    <a:pt x="33986" y="60216"/>
                    <a:pt x="33917" y="60181"/>
                    <a:pt x="33848" y="60181"/>
                  </a:cubicBezTo>
                  <a:cubicBezTo>
                    <a:pt x="33778" y="60181"/>
                    <a:pt x="33709" y="60216"/>
                    <a:pt x="33674" y="60285"/>
                  </a:cubicBezTo>
                  <a:cubicBezTo>
                    <a:pt x="33397" y="60909"/>
                    <a:pt x="33189" y="61533"/>
                    <a:pt x="32981" y="62226"/>
                  </a:cubicBezTo>
                  <a:cubicBezTo>
                    <a:pt x="32843" y="62850"/>
                    <a:pt x="32496" y="63474"/>
                    <a:pt x="32011" y="63959"/>
                  </a:cubicBezTo>
                  <a:cubicBezTo>
                    <a:pt x="31872" y="62226"/>
                    <a:pt x="31872" y="60493"/>
                    <a:pt x="31872" y="58622"/>
                  </a:cubicBezTo>
                  <a:lnTo>
                    <a:pt x="31872" y="58622"/>
                  </a:lnTo>
                  <a:cubicBezTo>
                    <a:pt x="31892" y="58642"/>
                    <a:pt x="31919" y="58650"/>
                    <a:pt x="31946" y="58650"/>
                  </a:cubicBezTo>
                  <a:cubicBezTo>
                    <a:pt x="32011" y="58650"/>
                    <a:pt x="32080" y="58601"/>
                    <a:pt x="32080" y="58552"/>
                  </a:cubicBezTo>
                  <a:cubicBezTo>
                    <a:pt x="33744" y="56265"/>
                    <a:pt x="34784" y="53561"/>
                    <a:pt x="35199" y="50789"/>
                  </a:cubicBezTo>
                  <a:cubicBezTo>
                    <a:pt x="35407" y="50650"/>
                    <a:pt x="35546" y="50511"/>
                    <a:pt x="35615" y="50303"/>
                  </a:cubicBezTo>
                  <a:cubicBezTo>
                    <a:pt x="36170" y="49471"/>
                    <a:pt x="36724" y="48640"/>
                    <a:pt x="37348" y="47877"/>
                  </a:cubicBezTo>
                  <a:cubicBezTo>
                    <a:pt x="37834" y="47253"/>
                    <a:pt x="38319" y="46560"/>
                    <a:pt x="38804" y="45936"/>
                  </a:cubicBezTo>
                  <a:lnTo>
                    <a:pt x="38804" y="46214"/>
                  </a:lnTo>
                  <a:cubicBezTo>
                    <a:pt x="38804" y="46254"/>
                    <a:pt x="38896" y="46294"/>
                    <a:pt x="38975" y="46294"/>
                  </a:cubicBezTo>
                  <a:cubicBezTo>
                    <a:pt x="39032" y="46294"/>
                    <a:pt x="39081" y="46272"/>
                    <a:pt x="39081" y="46214"/>
                  </a:cubicBezTo>
                  <a:cubicBezTo>
                    <a:pt x="39151" y="45936"/>
                    <a:pt x="39151" y="45728"/>
                    <a:pt x="39081" y="45451"/>
                  </a:cubicBezTo>
                  <a:cubicBezTo>
                    <a:pt x="39081" y="45451"/>
                    <a:pt x="39151" y="45382"/>
                    <a:pt x="39220" y="45312"/>
                  </a:cubicBezTo>
                  <a:cubicBezTo>
                    <a:pt x="39289" y="45243"/>
                    <a:pt x="39289" y="45174"/>
                    <a:pt x="39220" y="45104"/>
                  </a:cubicBezTo>
                  <a:lnTo>
                    <a:pt x="39012" y="44966"/>
                  </a:lnTo>
                  <a:cubicBezTo>
                    <a:pt x="38943" y="44966"/>
                    <a:pt x="38804" y="44966"/>
                    <a:pt x="38804" y="45104"/>
                  </a:cubicBezTo>
                  <a:cubicBezTo>
                    <a:pt x="38735" y="45243"/>
                    <a:pt x="38735" y="45451"/>
                    <a:pt x="38804" y="45590"/>
                  </a:cubicBezTo>
                  <a:cubicBezTo>
                    <a:pt x="38596" y="45798"/>
                    <a:pt x="38388" y="45936"/>
                    <a:pt x="38319" y="46075"/>
                  </a:cubicBezTo>
                  <a:cubicBezTo>
                    <a:pt x="37834" y="46699"/>
                    <a:pt x="37348" y="47392"/>
                    <a:pt x="36863" y="48016"/>
                  </a:cubicBezTo>
                  <a:cubicBezTo>
                    <a:pt x="36516" y="48570"/>
                    <a:pt x="36101" y="48986"/>
                    <a:pt x="35754" y="49471"/>
                  </a:cubicBezTo>
                  <a:cubicBezTo>
                    <a:pt x="35685" y="49541"/>
                    <a:pt x="35477" y="49887"/>
                    <a:pt x="35338" y="50165"/>
                  </a:cubicBezTo>
                  <a:cubicBezTo>
                    <a:pt x="35338" y="49818"/>
                    <a:pt x="35407" y="49541"/>
                    <a:pt x="35477" y="49264"/>
                  </a:cubicBezTo>
                  <a:cubicBezTo>
                    <a:pt x="35546" y="49194"/>
                    <a:pt x="35615" y="49125"/>
                    <a:pt x="35546" y="49056"/>
                  </a:cubicBezTo>
                  <a:lnTo>
                    <a:pt x="35546" y="48986"/>
                  </a:lnTo>
                  <a:cubicBezTo>
                    <a:pt x="35685" y="47946"/>
                    <a:pt x="35823" y="46976"/>
                    <a:pt x="35962" y="46006"/>
                  </a:cubicBezTo>
                  <a:cubicBezTo>
                    <a:pt x="36031" y="46006"/>
                    <a:pt x="36031" y="45936"/>
                    <a:pt x="36031" y="45867"/>
                  </a:cubicBezTo>
                  <a:lnTo>
                    <a:pt x="36031" y="45798"/>
                  </a:lnTo>
                  <a:lnTo>
                    <a:pt x="36170" y="44758"/>
                  </a:lnTo>
                  <a:cubicBezTo>
                    <a:pt x="37903" y="43995"/>
                    <a:pt x="38735" y="42193"/>
                    <a:pt x="39497" y="40599"/>
                  </a:cubicBezTo>
                  <a:cubicBezTo>
                    <a:pt x="39566" y="40599"/>
                    <a:pt x="39636" y="40599"/>
                    <a:pt x="39636" y="40529"/>
                  </a:cubicBezTo>
                  <a:lnTo>
                    <a:pt x="39705" y="40460"/>
                  </a:lnTo>
                  <a:lnTo>
                    <a:pt x="39844" y="40460"/>
                  </a:lnTo>
                  <a:cubicBezTo>
                    <a:pt x="40052" y="40460"/>
                    <a:pt x="40190" y="40391"/>
                    <a:pt x="40398" y="40321"/>
                  </a:cubicBezTo>
                  <a:cubicBezTo>
                    <a:pt x="40953" y="39975"/>
                    <a:pt x="41091" y="39212"/>
                    <a:pt x="40814" y="38658"/>
                  </a:cubicBezTo>
                  <a:cubicBezTo>
                    <a:pt x="40595" y="38438"/>
                    <a:pt x="40292" y="38302"/>
                    <a:pt x="39994" y="38302"/>
                  </a:cubicBezTo>
                  <a:cubicBezTo>
                    <a:pt x="39821" y="38302"/>
                    <a:pt x="39650" y="38348"/>
                    <a:pt x="39497" y="38450"/>
                  </a:cubicBezTo>
                  <a:cubicBezTo>
                    <a:pt x="39151" y="38658"/>
                    <a:pt x="39012" y="39004"/>
                    <a:pt x="39081" y="39351"/>
                  </a:cubicBezTo>
                  <a:cubicBezTo>
                    <a:pt x="39081" y="39351"/>
                    <a:pt x="39012" y="39420"/>
                    <a:pt x="39012" y="39490"/>
                  </a:cubicBezTo>
                  <a:cubicBezTo>
                    <a:pt x="38943" y="39767"/>
                    <a:pt x="39012" y="39975"/>
                    <a:pt x="39220" y="40183"/>
                  </a:cubicBezTo>
                  <a:cubicBezTo>
                    <a:pt x="38527" y="41846"/>
                    <a:pt x="37695" y="43649"/>
                    <a:pt x="36101" y="44481"/>
                  </a:cubicBezTo>
                  <a:cubicBezTo>
                    <a:pt x="36239" y="43857"/>
                    <a:pt x="36309" y="43233"/>
                    <a:pt x="36447" y="42609"/>
                  </a:cubicBezTo>
                  <a:cubicBezTo>
                    <a:pt x="37071" y="42470"/>
                    <a:pt x="37418" y="41846"/>
                    <a:pt x="37626" y="41223"/>
                  </a:cubicBezTo>
                  <a:cubicBezTo>
                    <a:pt x="37660" y="41292"/>
                    <a:pt x="37712" y="41327"/>
                    <a:pt x="37764" y="41327"/>
                  </a:cubicBezTo>
                  <a:cubicBezTo>
                    <a:pt x="37816" y="41327"/>
                    <a:pt x="37868" y="41292"/>
                    <a:pt x="37903" y="41223"/>
                  </a:cubicBezTo>
                  <a:cubicBezTo>
                    <a:pt x="38041" y="40876"/>
                    <a:pt x="37972" y="40460"/>
                    <a:pt x="37764" y="40113"/>
                  </a:cubicBezTo>
                  <a:cubicBezTo>
                    <a:pt x="37703" y="39992"/>
                    <a:pt x="37603" y="39937"/>
                    <a:pt x="37503" y="39937"/>
                  </a:cubicBezTo>
                  <a:cubicBezTo>
                    <a:pt x="37375" y="39937"/>
                    <a:pt x="37249" y="40027"/>
                    <a:pt x="37210" y="40183"/>
                  </a:cubicBezTo>
                  <a:cubicBezTo>
                    <a:pt x="37140" y="40321"/>
                    <a:pt x="37140" y="40529"/>
                    <a:pt x="37140" y="40668"/>
                  </a:cubicBezTo>
                  <a:cubicBezTo>
                    <a:pt x="37140" y="40737"/>
                    <a:pt x="37140" y="40807"/>
                    <a:pt x="37140" y="40807"/>
                  </a:cubicBezTo>
                  <a:cubicBezTo>
                    <a:pt x="37002" y="41223"/>
                    <a:pt x="36794" y="41638"/>
                    <a:pt x="36516" y="41985"/>
                  </a:cubicBezTo>
                  <a:cubicBezTo>
                    <a:pt x="36863" y="40252"/>
                    <a:pt x="37418" y="38588"/>
                    <a:pt x="38180" y="36994"/>
                  </a:cubicBezTo>
                  <a:cubicBezTo>
                    <a:pt x="38249" y="37063"/>
                    <a:pt x="38249" y="37133"/>
                    <a:pt x="38319" y="37133"/>
                  </a:cubicBezTo>
                  <a:cubicBezTo>
                    <a:pt x="38482" y="37264"/>
                    <a:pt x="38677" y="37333"/>
                    <a:pt x="38873" y="37333"/>
                  </a:cubicBezTo>
                  <a:cubicBezTo>
                    <a:pt x="39093" y="37333"/>
                    <a:pt x="39314" y="37246"/>
                    <a:pt x="39497" y="37063"/>
                  </a:cubicBezTo>
                  <a:cubicBezTo>
                    <a:pt x="40052" y="36648"/>
                    <a:pt x="40052" y="35746"/>
                    <a:pt x="39497" y="35331"/>
                  </a:cubicBezTo>
                  <a:cubicBezTo>
                    <a:pt x="39186" y="35064"/>
                    <a:pt x="38847" y="34940"/>
                    <a:pt x="38497" y="34940"/>
                  </a:cubicBezTo>
                  <a:cubicBezTo>
                    <a:pt x="38301" y="34940"/>
                    <a:pt x="38102" y="34979"/>
                    <a:pt x="37903" y="35053"/>
                  </a:cubicBezTo>
                  <a:cubicBezTo>
                    <a:pt x="37279" y="35400"/>
                    <a:pt x="37210" y="36232"/>
                    <a:pt x="37834" y="36648"/>
                  </a:cubicBezTo>
                  <a:lnTo>
                    <a:pt x="37903" y="36648"/>
                  </a:lnTo>
                  <a:cubicBezTo>
                    <a:pt x="37002" y="38450"/>
                    <a:pt x="36378" y="40391"/>
                    <a:pt x="36031" y="42401"/>
                  </a:cubicBezTo>
                  <a:cubicBezTo>
                    <a:pt x="35823" y="43233"/>
                    <a:pt x="35685" y="44134"/>
                    <a:pt x="35615" y="44966"/>
                  </a:cubicBezTo>
                  <a:cubicBezTo>
                    <a:pt x="35061" y="43649"/>
                    <a:pt x="34298" y="42401"/>
                    <a:pt x="33744" y="41153"/>
                  </a:cubicBezTo>
                  <a:cubicBezTo>
                    <a:pt x="33744" y="41084"/>
                    <a:pt x="33744" y="41084"/>
                    <a:pt x="33744" y="41015"/>
                  </a:cubicBezTo>
                  <a:cubicBezTo>
                    <a:pt x="33744" y="40876"/>
                    <a:pt x="33674" y="40737"/>
                    <a:pt x="33605" y="40599"/>
                  </a:cubicBezTo>
                  <a:cubicBezTo>
                    <a:pt x="34160" y="40044"/>
                    <a:pt x="34229" y="39212"/>
                    <a:pt x="33813" y="38588"/>
                  </a:cubicBezTo>
                  <a:cubicBezTo>
                    <a:pt x="33605" y="38450"/>
                    <a:pt x="33362" y="38381"/>
                    <a:pt x="33120" y="38381"/>
                  </a:cubicBezTo>
                  <a:cubicBezTo>
                    <a:pt x="32877" y="38381"/>
                    <a:pt x="32635" y="38450"/>
                    <a:pt x="32427" y="38588"/>
                  </a:cubicBezTo>
                  <a:cubicBezTo>
                    <a:pt x="32149" y="38796"/>
                    <a:pt x="32011" y="39143"/>
                    <a:pt x="32149" y="39490"/>
                  </a:cubicBezTo>
                  <a:cubicBezTo>
                    <a:pt x="32080" y="39490"/>
                    <a:pt x="31941" y="39559"/>
                    <a:pt x="32011" y="39628"/>
                  </a:cubicBezTo>
                  <a:cubicBezTo>
                    <a:pt x="32142" y="40217"/>
                    <a:pt x="32580" y="40743"/>
                    <a:pt x="33095" y="40743"/>
                  </a:cubicBezTo>
                  <a:cubicBezTo>
                    <a:pt x="33126" y="40743"/>
                    <a:pt x="33158" y="40741"/>
                    <a:pt x="33189" y="40737"/>
                  </a:cubicBezTo>
                  <a:cubicBezTo>
                    <a:pt x="33813" y="42401"/>
                    <a:pt x="34645" y="43995"/>
                    <a:pt x="35477" y="45520"/>
                  </a:cubicBezTo>
                  <a:lnTo>
                    <a:pt x="35407" y="46075"/>
                  </a:lnTo>
                  <a:lnTo>
                    <a:pt x="35061" y="48224"/>
                  </a:lnTo>
                  <a:cubicBezTo>
                    <a:pt x="35061" y="48154"/>
                    <a:pt x="34991" y="48016"/>
                    <a:pt x="34991" y="47877"/>
                  </a:cubicBezTo>
                  <a:cubicBezTo>
                    <a:pt x="34957" y="47808"/>
                    <a:pt x="34887" y="47773"/>
                    <a:pt x="34818" y="47773"/>
                  </a:cubicBezTo>
                  <a:cubicBezTo>
                    <a:pt x="34749" y="47773"/>
                    <a:pt x="34680" y="47808"/>
                    <a:pt x="34645" y="47877"/>
                  </a:cubicBezTo>
                  <a:cubicBezTo>
                    <a:pt x="34506" y="47739"/>
                    <a:pt x="34437" y="47600"/>
                    <a:pt x="34298" y="47461"/>
                  </a:cubicBezTo>
                  <a:cubicBezTo>
                    <a:pt x="34021" y="47045"/>
                    <a:pt x="33744" y="46629"/>
                    <a:pt x="33536" y="46214"/>
                  </a:cubicBezTo>
                  <a:lnTo>
                    <a:pt x="33605" y="46214"/>
                  </a:lnTo>
                  <a:cubicBezTo>
                    <a:pt x="33674" y="46214"/>
                    <a:pt x="33744" y="46144"/>
                    <a:pt x="33674" y="46075"/>
                  </a:cubicBezTo>
                  <a:cubicBezTo>
                    <a:pt x="33674" y="45936"/>
                    <a:pt x="33605" y="45659"/>
                    <a:pt x="33536" y="45590"/>
                  </a:cubicBezTo>
                  <a:cubicBezTo>
                    <a:pt x="34090" y="45243"/>
                    <a:pt x="34160" y="44550"/>
                    <a:pt x="33813" y="44134"/>
                  </a:cubicBezTo>
                  <a:cubicBezTo>
                    <a:pt x="33585" y="43792"/>
                    <a:pt x="33216" y="43543"/>
                    <a:pt x="32822" y="43543"/>
                  </a:cubicBezTo>
                  <a:cubicBezTo>
                    <a:pt x="32737" y="43543"/>
                    <a:pt x="32651" y="43555"/>
                    <a:pt x="32565" y="43579"/>
                  </a:cubicBezTo>
                  <a:cubicBezTo>
                    <a:pt x="32288" y="43649"/>
                    <a:pt x="32149" y="43787"/>
                    <a:pt x="32080" y="44065"/>
                  </a:cubicBezTo>
                  <a:cubicBezTo>
                    <a:pt x="32011" y="44342"/>
                    <a:pt x="32080" y="44689"/>
                    <a:pt x="32288" y="44966"/>
                  </a:cubicBezTo>
                  <a:cubicBezTo>
                    <a:pt x="32288" y="45035"/>
                    <a:pt x="32323" y="45070"/>
                    <a:pt x="32366" y="45070"/>
                  </a:cubicBezTo>
                  <a:cubicBezTo>
                    <a:pt x="32409" y="45070"/>
                    <a:pt x="32461" y="45035"/>
                    <a:pt x="32496" y="44966"/>
                  </a:cubicBezTo>
                  <a:cubicBezTo>
                    <a:pt x="32496" y="44758"/>
                    <a:pt x="32496" y="44550"/>
                    <a:pt x="32565" y="44411"/>
                  </a:cubicBezTo>
                  <a:lnTo>
                    <a:pt x="32635" y="44203"/>
                  </a:lnTo>
                  <a:lnTo>
                    <a:pt x="32912" y="44203"/>
                  </a:lnTo>
                  <a:cubicBezTo>
                    <a:pt x="33051" y="44203"/>
                    <a:pt x="33189" y="44273"/>
                    <a:pt x="33259" y="44411"/>
                  </a:cubicBezTo>
                  <a:cubicBezTo>
                    <a:pt x="33466" y="44550"/>
                    <a:pt x="33536" y="44758"/>
                    <a:pt x="33397" y="44966"/>
                  </a:cubicBezTo>
                  <a:cubicBezTo>
                    <a:pt x="33337" y="45085"/>
                    <a:pt x="33174" y="45257"/>
                    <a:pt x="33041" y="45257"/>
                  </a:cubicBezTo>
                  <a:cubicBezTo>
                    <a:pt x="33020" y="45257"/>
                    <a:pt x="33000" y="45253"/>
                    <a:pt x="32981" y="45243"/>
                  </a:cubicBezTo>
                  <a:cubicBezTo>
                    <a:pt x="32843" y="45243"/>
                    <a:pt x="32773" y="44896"/>
                    <a:pt x="32773" y="44758"/>
                  </a:cubicBezTo>
                  <a:cubicBezTo>
                    <a:pt x="32739" y="44723"/>
                    <a:pt x="32687" y="44706"/>
                    <a:pt x="32643" y="44706"/>
                  </a:cubicBezTo>
                  <a:cubicBezTo>
                    <a:pt x="32600" y="44706"/>
                    <a:pt x="32565" y="44723"/>
                    <a:pt x="32565" y="44758"/>
                  </a:cubicBezTo>
                  <a:cubicBezTo>
                    <a:pt x="32427" y="45035"/>
                    <a:pt x="32496" y="45312"/>
                    <a:pt x="32635" y="45590"/>
                  </a:cubicBezTo>
                  <a:cubicBezTo>
                    <a:pt x="32773" y="45728"/>
                    <a:pt x="32981" y="45798"/>
                    <a:pt x="33189" y="45798"/>
                  </a:cubicBezTo>
                  <a:cubicBezTo>
                    <a:pt x="32912" y="46144"/>
                    <a:pt x="33259" y="46560"/>
                    <a:pt x="33466" y="46907"/>
                  </a:cubicBezTo>
                  <a:cubicBezTo>
                    <a:pt x="33952" y="47669"/>
                    <a:pt x="34506" y="48432"/>
                    <a:pt x="35130" y="49125"/>
                  </a:cubicBezTo>
                  <a:cubicBezTo>
                    <a:pt x="34991" y="50095"/>
                    <a:pt x="34784" y="50996"/>
                    <a:pt x="34576" y="51967"/>
                  </a:cubicBezTo>
                  <a:cubicBezTo>
                    <a:pt x="34368" y="53007"/>
                    <a:pt x="34021" y="54047"/>
                    <a:pt x="33605" y="55017"/>
                  </a:cubicBezTo>
                  <a:cubicBezTo>
                    <a:pt x="33259" y="55918"/>
                    <a:pt x="32080" y="56958"/>
                    <a:pt x="32011" y="57928"/>
                  </a:cubicBezTo>
                  <a:cubicBezTo>
                    <a:pt x="32011" y="57928"/>
                    <a:pt x="31941" y="57859"/>
                    <a:pt x="31941" y="57790"/>
                  </a:cubicBezTo>
                  <a:cubicBezTo>
                    <a:pt x="31941" y="57790"/>
                    <a:pt x="31872" y="57720"/>
                    <a:pt x="31872" y="57720"/>
                  </a:cubicBezTo>
                  <a:cubicBezTo>
                    <a:pt x="31872" y="56057"/>
                    <a:pt x="31941" y="54462"/>
                    <a:pt x="31941" y="52799"/>
                  </a:cubicBezTo>
                  <a:cubicBezTo>
                    <a:pt x="31941" y="49887"/>
                    <a:pt x="31456" y="46976"/>
                    <a:pt x="30624" y="44134"/>
                  </a:cubicBezTo>
                  <a:cubicBezTo>
                    <a:pt x="30694" y="44065"/>
                    <a:pt x="30694" y="43995"/>
                    <a:pt x="30555" y="43926"/>
                  </a:cubicBezTo>
                  <a:cubicBezTo>
                    <a:pt x="30209" y="42817"/>
                    <a:pt x="29862" y="41708"/>
                    <a:pt x="29377" y="40599"/>
                  </a:cubicBezTo>
                  <a:cubicBezTo>
                    <a:pt x="29238" y="39836"/>
                    <a:pt x="29238" y="39004"/>
                    <a:pt x="29307" y="38242"/>
                  </a:cubicBezTo>
                  <a:lnTo>
                    <a:pt x="29307" y="38242"/>
                  </a:lnTo>
                  <a:cubicBezTo>
                    <a:pt x="29342" y="38277"/>
                    <a:pt x="29377" y="38294"/>
                    <a:pt x="29411" y="38294"/>
                  </a:cubicBezTo>
                  <a:cubicBezTo>
                    <a:pt x="29446" y="38294"/>
                    <a:pt x="29481" y="38277"/>
                    <a:pt x="29515" y="38242"/>
                  </a:cubicBezTo>
                  <a:cubicBezTo>
                    <a:pt x="30139" y="35677"/>
                    <a:pt x="32635" y="34429"/>
                    <a:pt x="34714" y="32974"/>
                  </a:cubicBezTo>
                  <a:cubicBezTo>
                    <a:pt x="36378" y="31726"/>
                    <a:pt x="37556" y="29993"/>
                    <a:pt x="38180" y="27983"/>
                  </a:cubicBezTo>
                  <a:cubicBezTo>
                    <a:pt x="39428" y="24378"/>
                    <a:pt x="38735" y="20150"/>
                    <a:pt x="35823" y="17654"/>
                  </a:cubicBezTo>
                  <a:cubicBezTo>
                    <a:pt x="35823" y="17585"/>
                    <a:pt x="35823" y="17516"/>
                    <a:pt x="35823" y="17516"/>
                  </a:cubicBezTo>
                  <a:cubicBezTo>
                    <a:pt x="35754" y="17377"/>
                    <a:pt x="35615" y="17377"/>
                    <a:pt x="35546" y="17377"/>
                  </a:cubicBezTo>
                  <a:cubicBezTo>
                    <a:pt x="35407" y="17308"/>
                    <a:pt x="35269" y="17169"/>
                    <a:pt x="35130" y="17100"/>
                  </a:cubicBezTo>
                  <a:cubicBezTo>
                    <a:pt x="35091" y="17061"/>
                    <a:pt x="35042" y="17044"/>
                    <a:pt x="34992" y="17044"/>
                  </a:cubicBezTo>
                  <a:cubicBezTo>
                    <a:pt x="34864" y="17044"/>
                    <a:pt x="34734" y="17158"/>
                    <a:pt x="34784" y="17308"/>
                  </a:cubicBezTo>
                  <a:cubicBezTo>
                    <a:pt x="34922" y="20982"/>
                    <a:pt x="31803" y="24725"/>
                    <a:pt x="30209" y="27913"/>
                  </a:cubicBezTo>
                  <a:cubicBezTo>
                    <a:pt x="29099" y="30062"/>
                    <a:pt x="28060" y="32835"/>
                    <a:pt x="29515" y="34984"/>
                  </a:cubicBezTo>
                  <a:cubicBezTo>
                    <a:pt x="29515" y="35053"/>
                    <a:pt x="29515" y="35123"/>
                    <a:pt x="29515" y="35261"/>
                  </a:cubicBezTo>
                  <a:cubicBezTo>
                    <a:pt x="29515" y="35310"/>
                    <a:pt x="29550" y="35359"/>
                    <a:pt x="29595" y="35359"/>
                  </a:cubicBezTo>
                  <a:cubicBezTo>
                    <a:pt x="29613" y="35359"/>
                    <a:pt x="29634" y="35351"/>
                    <a:pt x="29654" y="35331"/>
                  </a:cubicBezTo>
                  <a:lnTo>
                    <a:pt x="29654" y="35331"/>
                  </a:lnTo>
                  <a:cubicBezTo>
                    <a:pt x="29099" y="36717"/>
                    <a:pt x="28891" y="38242"/>
                    <a:pt x="28961" y="39767"/>
                  </a:cubicBezTo>
                  <a:cubicBezTo>
                    <a:pt x="28406" y="38519"/>
                    <a:pt x="27852" y="37341"/>
                    <a:pt x="27228" y="36162"/>
                  </a:cubicBezTo>
                  <a:lnTo>
                    <a:pt x="27228" y="36093"/>
                  </a:lnTo>
                  <a:cubicBezTo>
                    <a:pt x="27505" y="34152"/>
                    <a:pt x="26396" y="32488"/>
                    <a:pt x="25772" y="30755"/>
                  </a:cubicBezTo>
                  <a:lnTo>
                    <a:pt x="25980" y="30132"/>
                  </a:lnTo>
                  <a:cubicBezTo>
                    <a:pt x="26951" y="27220"/>
                    <a:pt x="28545" y="23824"/>
                    <a:pt x="27574" y="20704"/>
                  </a:cubicBezTo>
                  <a:cubicBezTo>
                    <a:pt x="27574" y="20603"/>
                    <a:pt x="27463" y="20538"/>
                    <a:pt x="27349" y="20538"/>
                  </a:cubicBezTo>
                  <a:cubicBezTo>
                    <a:pt x="27307" y="20538"/>
                    <a:pt x="27265" y="20547"/>
                    <a:pt x="27228" y="20566"/>
                  </a:cubicBezTo>
                  <a:cubicBezTo>
                    <a:pt x="25703" y="21605"/>
                    <a:pt x="24386" y="22784"/>
                    <a:pt x="23277" y="24240"/>
                  </a:cubicBezTo>
                  <a:cubicBezTo>
                    <a:pt x="22999" y="23477"/>
                    <a:pt x="22653" y="22576"/>
                    <a:pt x="22376" y="21744"/>
                  </a:cubicBezTo>
                  <a:cubicBezTo>
                    <a:pt x="22445" y="21744"/>
                    <a:pt x="22445" y="21536"/>
                    <a:pt x="22376" y="21536"/>
                  </a:cubicBezTo>
                  <a:lnTo>
                    <a:pt x="22168" y="21397"/>
                  </a:lnTo>
                  <a:lnTo>
                    <a:pt x="22098" y="21120"/>
                  </a:lnTo>
                  <a:cubicBezTo>
                    <a:pt x="22653" y="16753"/>
                    <a:pt x="24178" y="12455"/>
                    <a:pt x="22583" y="8088"/>
                  </a:cubicBezTo>
                  <a:cubicBezTo>
                    <a:pt x="21544" y="5316"/>
                    <a:pt x="19533" y="1850"/>
                    <a:pt x="16483" y="741"/>
                  </a:cubicBezTo>
                  <a:cubicBezTo>
                    <a:pt x="16345" y="533"/>
                    <a:pt x="16137" y="255"/>
                    <a:pt x="15929" y="47"/>
                  </a:cubicBezTo>
                  <a:cubicBezTo>
                    <a:pt x="15896" y="14"/>
                    <a:pt x="15862" y="1"/>
                    <a:pt x="1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grpSp>
      <p:sp>
        <p:nvSpPr>
          <p:cNvPr id="94" name="Google Shape;395;p36">
            <a:extLst>
              <a:ext uri="{FF2B5EF4-FFF2-40B4-BE49-F238E27FC236}">
                <a16:creationId xmlns:a16="http://schemas.microsoft.com/office/drawing/2014/main" xmlns="" id="{A9D40CFD-76DA-44E1-B789-D1B731D1F75C}"/>
              </a:ext>
            </a:extLst>
          </p:cNvPr>
          <p:cNvSpPr txBox="1">
            <a:spLocks noGrp="1"/>
          </p:cNvSpPr>
          <p:nvPr>
            <p:ph type="title"/>
          </p:nvPr>
        </p:nvSpPr>
        <p:spPr>
          <a:xfrm>
            <a:off x="763310" y="1323713"/>
            <a:ext cx="4335403" cy="1121996"/>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vi-VN" sz="5400" dirty="0">
                <a:solidFill>
                  <a:srgbClr val="C00000"/>
                </a:solidFill>
                <a:latin typeface="Arial" panose="020B0604020202020204" pitchFamily="34" charset="0"/>
                <a:cs typeface="Pattaya" panose="00000500000000000000" pitchFamily="2" charset="-34"/>
              </a:rPr>
              <a:t>LUYỆN TẬP</a:t>
            </a:r>
            <a:endParaRPr sz="5400" dirty="0">
              <a:solidFill>
                <a:srgbClr val="C00000"/>
              </a:solidFill>
              <a:latin typeface="Arial" panose="020B0604020202020204" pitchFamily="34" charset="0"/>
              <a:cs typeface="Pattaya" panose="00000500000000000000" pitchFamily="2" charset="-3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anim calcmode="lin" valueType="num">
                                      <p:cBhvr>
                                        <p:cTn id="8" dur="1000" fill="hold"/>
                                        <p:tgtEl>
                                          <p:spTgt spid="94"/>
                                        </p:tgtEl>
                                        <p:attrNameLst>
                                          <p:attrName>ppt_x</p:attrName>
                                        </p:attrNameLst>
                                      </p:cBhvr>
                                      <p:tavLst>
                                        <p:tav tm="0">
                                          <p:val>
                                            <p:strVal val="#ppt_x"/>
                                          </p:val>
                                        </p:tav>
                                        <p:tav tm="100000">
                                          <p:val>
                                            <p:strVal val="#ppt_x"/>
                                          </p:val>
                                        </p:tav>
                                      </p:tavLst>
                                    </p:anim>
                                    <p:anim calcmode="lin" valueType="num">
                                      <p:cBhvr>
                                        <p:cTn id="9"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grpSp>
        <p:nvGrpSpPr>
          <p:cNvPr id="302" name="Google Shape;302;p35"/>
          <p:cNvGrpSpPr/>
          <p:nvPr/>
        </p:nvGrpSpPr>
        <p:grpSpPr>
          <a:xfrm>
            <a:off x="-1339065" y="1277061"/>
            <a:ext cx="2414147" cy="4761444"/>
            <a:chOff x="2375975" y="2648850"/>
            <a:chExt cx="1226950" cy="2419925"/>
          </a:xfrm>
        </p:grpSpPr>
        <p:sp>
          <p:nvSpPr>
            <p:cNvPr id="303" name="Google Shape;303;p35"/>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04" name="Google Shape;304;p35"/>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05" name="Google Shape;305;p35"/>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06" name="Google Shape;306;p35"/>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07" name="Google Shape;307;p35"/>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08" name="Google Shape;308;p35"/>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09" name="Google Shape;309;p35"/>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10" name="Google Shape;310;p35"/>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11" name="Google Shape;311;p35"/>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12" name="Google Shape;312;p35"/>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13" name="Google Shape;313;p35"/>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14" name="Google Shape;314;p35"/>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15" name="Google Shape;315;p35"/>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16" name="Google Shape;316;p35"/>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17" name="Google Shape;317;p35"/>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18" name="Google Shape;318;p35"/>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19" name="Google Shape;319;p35"/>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20" name="Google Shape;320;p35"/>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21" name="Google Shape;321;p35"/>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22" name="Google Shape;322;p35"/>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23" name="Google Shape;323;p35"/>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24" name="Google Shape;324;p35"/>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25" name="Google Shape;325;p35"/>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26" name="Google Shape;326;p35"/>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27" name="Google Shape;327;p35"/>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28" name="Google Shape;328;p35"/>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29" name="Google Shape;329;p35"/>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30" name="Google Shape;330;p35"/>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31" name="Google Shape;331;p35"/>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32" name="Google Shape;332;p35"/>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33" name="Google Shape;333;p35"/>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34" name="Google Shape;334;p35"/>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35" name="Google Shape;335;p35"/>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36" name="Google Shape;336;p35"/>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37" name="Google Shape;337;p35"/>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38" name="Google Shape;338;p35"/>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39" name="Google Shape;339;p35"/>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40" name="Google Shape;340;p35"/>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41" name="Google Shape;341;p35"/>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42" name="Google Shape;342;p35"/>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43" name="Google Shape;343;p35"/>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44" name="Google Shape;344;p35"/>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45" name="Google Shape;345;p35"/>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46" name="Google Shape;346;p35"/>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47" name="Google Shape;347;p35"/>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48" name="Google Shape;348;p35"/>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49" name="Google Shape;349;p35"/>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50" name="Google Shape;350;p35"/>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51" name="Google Shape;351;p35"/>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52" name="Google Shape;352;p35"/>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53" name="Google Shape;353;p35"/>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54" name="Google Shape;354;p35"/>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55" name="Google Shape;355;p35"/>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56" name="Google Shape;356;p35"/>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57" name="Google Shape;357;p35"/>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58" name="Google Shape;358;p35"/>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59" name="Google Shape;359;p35"/>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60" name="Google Shape;360;p35"/>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61" name="Google Shape;361;p35"/>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62" name="Google Shape;362;p35"/>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63" name="Google Shape;363;p35"/>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64" name="Google Shape;364;p35"/>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65" name="Google Shape;365;p35"/>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66" name="Google Shape;366;p35"/>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67" name="Google Shape;367;p35"/>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68" name="Google Shape;368;p35"/>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69" name="Google Shape;369;p35"/>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70" name="Google Shape;370;p35"/>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71" name="Google Shape;371;p35"/>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72" name="Google Shape;372;p35"/>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73" name="Google Shape;373;p35"/>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74" name="Google Shape;374;p35"/>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75" name="Google Shape;375;p35"/>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76" name="Google Shape;376;p35"/>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77" name="Google Shape;377;p35"/>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78" name="Google Shape;378;p35"/>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79" name="Google Shape;379;p35"/>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80" name="Google Shape;380;p35"/>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81" name="Google Shape;381;p35"/>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82" name="Google Shape;382;p35"/>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83" name="Google Shape;383;p35"/>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84" name="Google Shape;384;p35"/>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85" name="Google Shape;385;p35"/>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86" name="Google Shape;386;p35"/>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387" name="Google Shape;387;p35"/>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sp>
        <p:nvSpPr>
          <p:cNvPr id="3" name="Rectangle 2"/>
          <p:cNvSpPr/>
          <p:nvPr/>
        </p:nvSpPr>
        <p:spPr>
          <a:xfrm>
            <a:off x="484277" y="57395"/>
            <a:ext cx="7943286" cy="120032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just">
              <a:defRPr/>
            </a:pPr>
            <a:r>
              <a:rPr kumimoji="0" lang="vi-VN" sz="2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rPr>
              <a:t>Bài 1/SGK – trang </a:t>
            </a:r>
            <a:r>
              <a:rPr lang="vi-VN" sz="2400" b="1" dirty="0">
                <a:solidFill>
                  <a:srgbClr val="C00000"/>
                </a:solidFill>
                <a:latin typeface="Arial" panose="020B0604020202020204" pitchFamily="34" charset="0"/>
                <a:cs typeface="Arial" panose="020B0604020202020204" pitchFamily="34" charset="0"/>
              </a:rPr>
              <a:t>59</a:t>
            </a:r>
            <a:r>
              <a:rPr kumimoji="0" lang="vi-VN" sz="2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rPr>
              <a:t>: Xác định nghĩa từ chân, chạy trong mỗi trường hợp</a:t>
            </a:r>
          </a:p>
          <a:p>
            <a:pPr lvl="0" algn="just">
              <a:defRPr/>
            </a:pPr>
            <a:endParaRPr kumimoji="0" lang="en-US" sz="240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endParaRPr>
          </a:p>
        </p:txBody>
      </p:sp>
      <p:sp>
        <p:nvSpPr>
          <p:cNvPr id="98" name="TextBox 97">
            <a:extLst>
              <a:ext uri="{FF2B5EF4-FFF2-40B4-BE49-F238E27FC236}">
                <a16:creationId xmlns:a16="http://schemas.microsoft.com/office/drawing/2014/main" xmlns="" id="{74A15B21-D195-4BD6-A18A-AFEC7C078A62}"/>
              </a:ext>
            </a:extLst>
          </p:cNvPr>
          <p:cNvSpPr txBox="1"/>
          <p:nvPr/>
        </p:nvSpPr>
        <p:spPr>
          <a:xfrm>
            <a:off x="1022154" y="3665057"/>
            <a:ext cx="7383669" cy="923330"/>
          </a:xfrm>
          <a:prstGeom prst="rect">
            <a:avLst/>
          </a:prstGeom>
          <a:noFill/>
          <a:ln>
            <a:solidFill>
              <a:schemeClr val="tx1"/>
            </a:solidFill>
          </a:ln>
        </p:spPr>
        <p:txBody>
          <a:bodyPr wrap="square">
            <a:spAutoFit/>
          </a:bodyPr>
          <a:lstStyle/>
          <a:p>
            <a:r>
              <a:rPr lang="nl-NL" sz="1800" dirty="0"/>
              <a:t>a, </a:t>
            </a:r>
            <a:r>
              <a:rPr lang="en-US" sz="1800" dirty="0" err="1"/>
              <a:t>Từ</a:t>
            </a:r>
            <a:r>
              <a:rPr lang="en-US" sz="1800" dirty="0"/>
              <a:t> </a:t>
            </a:r>
            <a:r>
              <a:rPr lang="en-US" sz="1800" dirty="0" err="1"/>
              <a:t>chân</a:t>
            </a:r>
            <a:r>
              <a:rPr lang="en-US" sz="1800" dirty="0"/>
              <a:t> </a:t>
            </a:r>
            <a:r>
              <a:rPr lang="en-US" sz="1800" dirty="0" err="1"/>
              <a:t>chỉ</a:t>
            </a:r>
            <a:r>
              <a:rPr lang="en-US" sz="1800" dirty="0"/>
              <a:t> </a:t>
            </a:r>
            <a:r>
              <a:rPr lang="en-US" sz="1800" b="1" dirty="0" err="1"/>
              <a:t>bộ</a:t>
            </a:r>
            <a:r>
              <a:rPr lang="en-US" sz="1800" b="1" dirty="0"/>
              <a:t> </a:t>
            </a:r>
            <a:r>
              <a:rPr lang="en-US" sz="1800" b="1" dirty="0" err="1"/>
              <a:t>phận</a:t>
            </a:r>
            <a:r>
              <a:rPr lang="en-US" sz="1800" b="1" dirty="0"/>
              <a:t> </a:t>
            </a:r>
            <a:r>
              <a:rPr lang="en-US" sz="1800" b="1" dirty="0" err="1"/>
              <a:t>cơ</a:t>
            </a:r>
            <a:r>
              <a:rPr lang="en-US" sz="1800" b="1" dirty="0"/>
              <a:t> </a:t>
            </a:r>
            <a:r>
              <a:rPr lang="en-US" sz="1800" b="1" dirty="0" err="1"/>
              <a:t>thể</a:t>
            </a:r>
            <a:r>
              <a:rPr lang="en-US" sz="1800" b="1" dirty="0"/>
              <a:t> </a:t>
            </a:r>
            <a:r>
              <a:rPr lang="en-US" sz="1800" b="1" dirty="0" err="1"/>
              <a:t>người</a:t>
            </a:r>
            <a:r>
              <a:rPr lang="en-US" sz="1800" b="1" dirty="0"/>
              <a:t>.</a:t>
            </a:r>
            <a:endParaRPr lang="en-US" sz="1800" dirty="0"/>
          </a:p>
          <a:p>
            <a:r>
              <a:rPr lang="en-US" sz="1800" dirty="0"/>
              <a:t>b, </a:t>
            </a:r>
            <a:r>
              <a:rPr lang="en-US" sz="1800" dirty="0" err="1"/>
              <a:t>Từ</a:t>
            </a:r>
            <a:r>
              <a:rPr lang="en-US" sz="1800" dirty="0"/>
              <a:t> </a:t>
            </a:r>
            <a:r>
              <a:rPr lang="en-US" sz="1800" dirty="0" err="1"/>
              <a:t>chân</a:t>
            </a:r>
            <a:r>
              <a:rPr lang="en-US" sz="1800" dirty="0"/>
              <a:t> </a:t>
            </a:r>
            <a:r>
              <a:rPr lang="en-US" sz="1800" dirty="0" err="1"/>
              <a:t>chỉ</a:t>
            </a:r>
            <a:r>
              <a:rPr lang="en-US" sz="1800" dirty="0"/>
              <a:t> </a:t>
            </a:r>
            <a:r>
              <a:rPr lang="en-US" sz="1800" b="1" dirty="0" err="1"/>
              <a:t>bộ</a:t>
            </a:r>
            <a:r>
              <a:rPr lang="en-US" sz="1800" b="1" dirty="0"/>
              <a:t> </a:t>
            </a:r>
            <a:r>
              <a:rPr lang="en-US" sz="1800" b="1" dirty="0" err="1"/>
              <a:t>phận</a:t>
            </a:r>
            <a:r>
              <a:rPr lang="en-US" sz="1800" b="1" dirty="0"/>
              <a:t> </a:t>
            </a:r>
            <a:r>
              <a:rPr lang="en-US" sz="1800" b="1" dirty="0" err="1"/>
              <a:t>đồ</a:t>
            </a:r>
            <a:r>
              <a:rPr lang="en-US" sz="1800" b="1" dirty="0"/>
              <a:t> </a:t>
            </a:r>
            <a:r>
              <a:rPr lang="en-US" sz="1800" b="1" dirty="0" err="1"/>
              <a:t>vật</a:t>
            </a:r>
            <a:r>
              <a:rPr lang="en-US" sz="1800" b="1" dirty="0"/>
              <a:t>.</a:t>
            </a:r>
            <a:endParaRPr lang="en-US" sz="1800" dirty="0"/>
          </a:p>
          <a:p>
            <a:r>
              <a:rPr lang="en-US" sz="1800" dirty="0"/>
              <a:t>c, </a:t>
            </a:r>
            <a:r>
              <a:rPr lang="en-US" sz="1800" dirty="0" err="1"/>
              <a:t>Từ</a:t>
            </a:r>
            <a:r>
              <a:rPr lang="en-US" sz="1800" dirty="0"/>
              <a:t> </a:t>
            </a:r>
            <a:r>
              <a:rPr lang="en-US" sz="1800" dirty="0" err="1"/>
              <a:t>chân</a:t>
            </a:r>
            <a:r>
              <a:rPr lang="en-US" sz="1800" dirty="0"/>
              <a:t> </a:t>
            </a:r>
            <a:r>
              <a:rPr lang="en-US" sz="1800" dirty="0" err="1"/>
              <a:t>chỉ</a:t>
            </a:r>
            <a:r>
              <a:rPr lang="en-US" sz="1800" dirty="0"/>
              <a:t> </a:t>
            </a:r>
            <a:r>
              <a:rPr lang="en-US" sz="1800" b="1" dirty="0" err="1"/>
              <a:t>bộ</a:t>
            </a:r>
            <a:r>
              <a:rPr lang="en-US" sz="1800" b="1" dirty="0"/>
              <a:t> </a:t>
            </a:r>
            <a:r>
              <a:rPr lang="en-US" sz="1800" b="1" dirty="0" err="1"/>
              <a:t>phận</a:t>
            </a:r>
            <a:r>
              <a:rPr lang="en-US" sz="1800" b="1" dirty="0"/>
              <a:t> </a:t>
            </a:r>
            <a:r>
              <a:rPr lang="en-US" sz="1800" b="1" dirty="0" err="1"/>
              <a:t>của</a:t>
            </a:r>
            <a:r>
              <a:rPr lang="en-US" sz="1800" b="1" dirty="0"/>
              <a:t> </a:t>
            </a:r>
            <a:r>
              <a:rPr lang="en-US" sz="1800" b="1" dirty="0" err="1"/>
              <a:t>núi</a:t>
            </a:r>
            <a:r>
              <a:rPr lang="en-US" sz="1800" dirty="0"/>
              <a:t> </a:t>
            </a:r>
            <a:r>
              <a:rPr lang="en-US" sz="1800" dirty="0" err="1"/>
              <a:t>nối</a:t>
            </a:r>
            <a:r>
              <a:rPr lang="en-US" sz="1800" dirty="0"/>
              <a:t> </a:t>
            </a:r>
            <a:r>
              <a:rPr lang="en-US" sz="1800" dirty="0" err="1"/>
              <a:t>núi</a:t>
            </a:r>
            <a:r>
              <a:rPr lang="en-US" sz="1800" dirty="0"/>
              <a:t> </a:t>
            </a:r>
            <a:r>
              <a:rPr lang="en-US" sz="1800" dirty="0" err="1"/>
              <a:t>với</a:t>
            </a:r>
            <a:r>
              <a:rPr lang="en-US" sz="1800" dirty="0"/>
              <a:t> </a:t>
            </a:r>
            <a:r>
              <a:rPr lang="en-US" sz="1800" dirty="0" err="1"/>
              <a:t>đất</a:t>
            </a:r>
            <a:r>
              <a:rPr lang="en-US" sz="1800" dirty="0"/>
              <a:t> </a:t>
            </a:r>
            <a:r>
              <a:rPr lang="en-US" sz="1800" dirty="0" err="1"/>
              <a:t>liền</a:t>
            </a:r>
            <a:r>
              <a:rPr lang="en-US" sz="1800" dirty="0"/>
              <a:t>.</a:t>
            </a:r>
            <a:r>
              <a:rPr lang="vi-VN" sz="1800" dirty="0"/>
              <a:t> </a:t>
            </a:r>
            <a:endParaRPr lang="en-US" sz="1800" dirty="0"/>
          </a:p>
        </p:txBody>
      </p:sp>
      <p:sp>
        <p:nvSpPr>
          <p:cNvPr id="92" name="TextBox 91">
            <a:extLst>
              <a:ext uri="{FF2B5EF4-FFF2-40B4-BE49-F238E27FC236}">
                <a16:creationId xmlns:a16="http://schemas.microsoft.com/office/drawing/2014/main" xmlns="" id="{7C12F1A3-5443-4C4E-B82B-1ADFCF64B4DE}"/>
              </a:ext>
            </a:extLst>
          </p:cNvPr>
          <p:cNvSpPr txBox="1"/>
          <p:nvPr/>
        </p:nvSpPr>
        <p:spPr>
          <a:xfrm>
            <a:off x="975770" y="1074954"/>
            <a:ext cx="7430053" cy="2062103"/>
          </a:xfrm>
          <a:prstGeom prst="rect">
            <a:avLst/>
          </a:prstGeom>
          <a:noFill/>
          <a:ln>
            <a:solidFill>
              <a:schemeClr val="tx1"/>
            </a:solidFill>
          </a:ln>
        </p:spPr>
        <p:txBody>
          <a:bodyPr wrap="square">
            <a:spAutoFit/>
          </a:bodyPr>
          <a:lstStyle/>
          <a:p>
            <a:r>
              <a:rPr lang="vi-VN" sz="1600" b="1" dirty="0"/>
              <a:t>Chân:</a:t>
            </a:r>
            <a:endParaRPr lang="vi-VN" sz="1600" dirty="0"/>
          </a:p>
          <a:p>
            <a:r>
              <a:rPr lang="vi-VN" sz="1600" dirty="0"/>
              <a:t>a. Tôi thở hồng hộc, trán đẫm mồ hôi và khi trèo lên xe, tôi ríu cả </a:t>
            </a:r>
            <a:r>
              <a:rPr lang="vi-VN" sz="1600" b="1" dirty="0"/>
              <a:t>chân</a:t>
            </a:r>
            <a:r>
              <a:rPr lang="vi-VN" sz="1600" dirty="0"/>
              <a:t> lại.</a:t>
            </a:r>
          </a:p>
          <a:p>
            <a:pPr algn="r"/>
            <a:r>
              <a:rPr lang="vi-VN" sz="1600" dirty="0"/>
              <a:t>( Nguyên Hồng)</a:t>
            </a:r>
          </a:p>
          <a:p>
            <a:r>
              <a:rPr lang="vi-VN" sz="1600" dirty="0"/>
              <a:t>b. Dù ai nói ngả nói nghiêng</a:t>
            </a:r>
          </a:p>
          <a:p>
            <a:r>
              <a:rPr lang="vi-VN" sz="1600" dirty="0"/>
              <a:t>Lòng ta vẫn vững như kiềng ba </a:t>
            </a:r>
            <a:r>
              <a:rPr lang="vi-VN" sz="1600" b="1" dirty="0"/>
              <a:t>chân</a:t>
            </a:r>
          </a:p>
          <a:p>
            <a:pPr algn="r"/>
            <a:r>
              <a:rPr lang="vi-VN" sz="1600" dirty="0"/>
              <a:t>( Ca dao)</a:t>
            </a:r>
          </a:p>
          <a:p>
            <a:r>
              <a:rPr lang="vi-VN" sz="1600" dirty="0"/>
              <a:t>c. Đám tàn quân giẫm đạp lên nhau chạy trốn, tráng sĩ đuổi đến </a:t>
            </a:r>
            <a:r>
              <a:rPr lang="vi-VN" sz="1600" b="1" dirty="0"/>
              <a:t>chân</a:t>
            </a:r>
            <a:r>
              <a:rPr lang="vi-VN" sz="1600" dirty="0"/>
              <a:t> núi Sóc.</a:t>
            </a:r>
          </a:p>
          <a:p>
            <a:pPr algn="r"/>
            <a:r>
              <a:rPr lang="vi-VN" sz="1600" dirty="0"/>
              <a:t>( Thánh Gióng)</a:t>
            </a:r>
          </a:p>
        </p:txBody>
      </p:sp>
    </p:spTree>
    <p:extLst>
      <p:ext uri="{BB962C8B-B14F-4D97-AF65-F5344CB8AC3E}">
        <p14:creationId xmlns:p14="http://schemas.microsoft.com/office/powerpoint/2010/main" val="123233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1000"/>
                                        <p:tgtEl>
                                          <p:spTgt spid="98"/>
                                        </p:tgtEl>
                                      </p:cBhvr>
                                    </p:animEffect>
                                    <p:anim calcmode="lin" valueType="num">
                                      <p:cBhvr>
                                        <p:cTn id="13" dur="1000" fill="hold"/>
                                        <p:tgtEl>
                                          <p:spTgt spid="98"/>
                                        </p:tgtEl>
                                        <p:attrNameLst>
                                          <p:attrName>ppt_x</p:attrName>
                                        </p:attrNameLst>
                                      </p:cBhvr>
                                      <p:tavLst>
                                        <p:tav tm="0">
                                          <p:val>
                                            <p:strVal val="#ppt_x"/>
                                          </p:val>
                                        </p:tav>
                                        <p:tav tm="100000">
                                          <p:val>
                                            <p:strVal val="#ppt_x"/>
                                          </p:val>
                                        </p:tav>
                                      </p:tavLst>
                                    </p:anim>
                                    <p:anim calcmode="lin" valueType="num">
                                      <p:cBhvr>
                                        <p:cTn id="14"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fade">
                                      <p:cBhvr>
                                        <p:cTn id="19" dur="1000"/>
                                        <p:tgtEl>
                                          <p:spTgt spid="92"/>
                                        </p:tgtEl>
                                      </p:cBhvr>
                                    </p:animEffect>
                                    <p:anim calcmode="lin" valueType="num">
                                      <p:cBhvr>
                                        <p:cTn id="20" dur="1000" fill="hold"/>
                                        <p:tgtEl>
                                          <p:spTgt spid="92"/>
                                        </p:tgtEl>
                                        <p:attrNameLst>
                                          <p:attrName>ppt_x</p:attrName>
                                        </p:attrNameLst>
                                      </p:cBhvr>
                                      <p:tavLst>
                                        <p:tav tm="0">
                                          <p:val>
                                            <p:strVal val="#ppt_x"/>
                                          </p:val>
                                        </p:tav>
                                        <p:tav tm="100000">
                                          <p:val>
                                            <p:strVal val="#ppt_x"/>
                                          </p:val>
                                        </p:tav>
                                      </p:tavLst>
                                    </p:anim>
                                    <p:anim calcmode="lin" valueType="num">
                                      <p:cBhvr>
                                        <p:cTn id="21"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8" grpId="0" animBg="1"/>
      <p:bldP spid="92" grpId="0" animBg="1"/>
    </p:bldLst>
  </p:timing>
</p:sld>
</file>

<file path=ppt/theme/theme1.xml><?xml version="1.0" encoding="utf-8"?>
<a:theme xmlns:a="http://schemas.openxmlformats.org/drawingml/2006/main" name="Floral Wedding">
  <a:themeElements>
    <a:clrScheme name="Simple Light">
      <a:dk1>
        <a:srgbClr val="000000"/>
      </a:dk1>
      <a:lt1>
        <a:srgbClr val="FFFFFF"/>
      </a:lt1>
      <a:dk2>
        <a:srgbClr val="999999"/>
      </a:dk2>
      <a:lt2>
        <a:srgbClr val="272727"/>
      </a:lt2>
      <a:accent1>
        <a:srgbClr val="FBDAD6"/>
      </a:accent1>
      <a:accent2>
        <a:srgbClr val="F5ABA1"/>
      </a:accent2>
      <a:accent3>
        <a:srgbClr val="F39A8E"/>
      </a:accent3>
      <a:accent4>
        <a:srgbClr val="F39A8E"/>
      </a:accent4>
      <a:accent5>
        <a:srgbClr val="F5ABA1"/>
      </a:accent5>
      <a:accent6>
        <a:srgbClr val="FBDAD6"/>
      </a:accent6>
      <a:hlink>
        <a:srgbClr val="99999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atural Science Thesis by Slidesgo">
  <a:themeElements>
    <a:clrScheme name="Simple Light">
      <a:dk1>
        <a:srgbClr val="6C503E"/>
      </a:dk1>
      <a:lt1>
        <a:srgbClr val="446652"/>
      </a:lt1>
      <a:dk2>
        <a:srgbClr val="6C503E"/>
      </a:dk2>
      <a:lt2>
        <a:srgbClr val="446652"/>
      </a:lt2>
      <a:accent1>
        <a:srgbClr val="446652"/>
      </a:accent1>
      <a:accent2>
        <a:srgbClr val="446652"/>
      </a:accent2>
      <a:accent3>
        <a:srgbClr val="446652"/>
      </a:accent3>
      <a:accent4>
        <a:srgbClr val="6C503E"/>
      </a:accent4>
      <a:accent5>
        <a:srgbClr val="6C503E"/>
      </a:accent5>
      <a:accent6>
        <a:srgbClr val="6C503E"/>
      </a:accent6>
      <a:hlink>
        <a:srgbClr val="4466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3061</TotalTime>
  <Words>1025</Words>
  <Application>Microsoft Office PowerPoint</Application>
  <PresentationFormat>On-screen Show (16:9)</PresentationFormat>
  <Paragraphs>118</Paragraphs>
  <Slides>19</Slides>
  <Notes>10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19</vt:i4>
      </vt:variant>
    </vt:vector>
  </HeadingPairs>
  <TitlesOfParts>
    <vt:vector size="36" baseType="lpstr">
      <vt:lpstr>Arial</vt:lpstr>
      <vt:lpstr>Times New Roman</vt:lpstr>
      <vt:lpstr>Oswald Regular</vt:lpstr>
      <vt:lpstr>PT Serif</vt:lpstr>
      <vt:lpstr>Playfair Display</vt:lpstr>
      <vt:lpstr>Open Sans</vt:lpstr>
      <vt:lpstr>MS Mincho</vt:lpstr>
      <vt:lpstr>Pattaya</vt:lpstr>
      <vt:lpstr>Symbol</vt:lpstr>
      <vt:lpstr>Merriweather Light</vt:lpstr>
      <vt:lpstr>Molengo</vt:lpstr>
      <vt:lpstr>Wingdings</vt:lpstr>
      <vt:lpstr>Chivo Light</vt:lpstr>
      <vt:lpstr>SimSun</vt:lpstr>
      <vt:lpstr>Chivo</vt:lpstr>
      <vt:lpstr>Floral Wedding</vt:lpstr>
      <vt:lpstr>Natural Science Thesis by Slidesgo</vt:lpstr>
      <vt:lpstr>PowerPoint Presentation</vt:lpstr>
      <vt:lpstr>PowerPoint Presentation</vt:lpstr>
      <vt:lpstr>NỘI DUNG BÀI HỌC</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Văn tế nghĩa sĩ Cần Giuộc</dc:title>
  <dc:creator>Admin</dc:creator>
  <cp:lastModifiedBy>AutoBVT</cp:lastModifiedBy>
  <cp:revision>97</cp:revision>
  <dcterms:modified xsi:type="dcterms:W3CDTF">2024-11-11T07:54:47Z</dcterms:modified>
</cp:coreProperties>
</file>