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7" r:id="rId1"/>
    <p:sldMasterId id="2147483726" r:id="rId2"/>
    <p:sldMasterId id="2147483749" r:id="rId3"/>
  </p:sldMasterIdLst>
  <p:notesMasterIdLst>
    <p:notesMasterId r:id="rId22"/>
  </p:notesMasterIdLst>
  <p:sldIdLst>
    <p:sldId id="384" r:id="rId4"/>
    <p:sldId id="386" r:id="rId5"/>
    <p:sldId id="439" r:id="rId6"/>
    <p:sldId id="475" r:id="rId7"/>
    <p:sldId id="477" r:id="rId8"/>
    <p:sldId id="468" r:id="rId9"/>
    <p:sldId id="388" r:id="rId10"/>
    <p:sldId id="385" r:id="rId11"/>
    <p:sldId id="478" r:id="rId12"/>
    <p:sldId id="471" r:id="rId13"/>
    <p:sldId id="469" r:id="rId14"/>
    <p:sldId id="470" r:id="rId15"/>
    <p:sldId id="436" r:id="rId16"/>
    <p:sldId id="295" r:id="rId17"/>
    <p:sldId id="480" r:id="rId18"/>
    <p:sldId id="391" r:id="rId19"/>
    <p:sldId id="392" r:id="rId20"/>
    <p:sldId id="450" r:id="rId21"/>
  </p:sldIdLst>
  <p:sldSz cx="12192000" cy="6858000"/>
  <p:notesSz cx="6858000" cy="9144000"/>
  <p:embeddedFontLst>
    <p:embeddedFont>
      <p:font typeface="SimSun" pitchFamily="2" charset="-122"/>
      <p:regular r:id="rId23"/>
    </p:embeddedFont>
    <p:embeddedFont>
      <p:font typeface="Cambria" pitchFamily="18" charset="0"/>
      <p:regular r:id="rId24"/>
      <p:bold r:id="rId25"/>
      <p:italic r:id="rId26"/>
      <p:boldItalic r:id="rId27"/>
    </p:embeddedFont>
    <p:embeddedFont>
      <p:font typeface="Calibri Light" charset="0"/>
      <p:regular r:id="rId28"/>
      <p:italic r:id="rId29"/>
    </p:embeddedFont>
    <p:embeddedFont>
      <p:font typeface="Barlow" charset="0"/>
      <p:regular r:id="rId30"/>
      <p:bold r:id="rId31"/>
      <p:italic r:id="rId32"/>
      <p:boldItalic r:id="rId33"/>
    </p:embeddedFont>
    <p:embeddedFont>
      <p:font typeface="Segoe UI" pitchFamily="34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oc Nguyen" initials="NN" lastIdx="4" clrIdx="0">
    <p:extLst>
      <p:ext uri="{19B8F6BF-5375-455C-9EA6-DF929625EA0E}">
        <p15:presenceInfo xmlns:p15="http://schemas.microsoft.com/office/powerpoint/2012/main" xmlns="" userId="d07a09a5d11b5e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03813"/>
    <a:srgbClr val="00FF00"/>
    <a:srgbClr val="FF0066"/>
    <a:srgbClr val="FF00FF"/>
    <a:srgbClr val="CCFF99"/>
    <a:srgbClr val="FF6600"/>
    <a:srgbClr val="CC00FF"/>
    <a:srgbClr val="8D410D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9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9C669-1478-46BD-812A-3388B3D54E8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BF7BC9-F354-40E8-82B9-D28841B19B42}">
      <dgm:prSet phldrT="[Text]" custT="1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càng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xu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chống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khoa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0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30E89E-3440-48D8-A904-DA22F31AF939}" type="parTrans" cxnId="{E2AA6D53-F2D7-4915-B121-C7105961F3D1}">
      <dgm:prSet/>
      <dgm:spPr/>
      <dgm:t>
        <a:bodyPr/>
        <a:lstStyle/>
        <a:p>
          <a:endParaRPr lang="en-US"/>
        </a:p>
      </dgm:t>
    </dgm:pt>
    <dgm:pt modelId="{B9C728F0-F41E-4AC2-AEF0-9E100E167C0B}" type="sibTrans" cxnId="{E2AA6D53-F2D7-4915-B121-C7105961F3D1}">
      <dgm:prSet/>
      <dgm:spPr/>
      <dgm:t>
        <a:bodyPr/>
        <a:lstStyle/>
        <a:p>
          <a:endParaRPr lang="en-US"/>
        </a:p>
      </dgm:t>
    </dgm:pt>
    <dgm:pt modelId="{733461E0-C95D-49CF-986E-F4F067D44555}">
      <dgm:prSet phldrT="[Text]" custT="1"/>
      <dgm:spPr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trở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đang</a:t>
          </a:r>
          <a:r>
            <a: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endParaRPr lang="en-US" sz="20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53251-A2EC-448B-ADA5-8610732CA221}" type="parTrans" cxnId="{E4D6622F-C27F-45F2-948D-1A881C80EED1}">
      <dgm:prSet/>
      <dgm:spPr/>
      <dgm:t>
        <a:bodyPr/>
        <a:lstStyle/>
        <a:p>
          <a:endParaRPr lang="en-US"/>
        </a:p>
      </dgm:t>
    </dgm:pt>
    <dgm:pt modelId="{7E548BCA-ADE4-4EA9-938F-7054124BEFE9}" type="sibTrans" cxnId="{E4D6622F-C27F-45F2-948D-1A881C80EED1}">
      <dgm:prSet/>
      <dgm:spPr/>
      <dgm:t>
        <a:bodyPr/>
        <a:lstStyle/>
        <a:p>
          <a:endParaRPr lang="en-US"/>
        </a:p>
      </dgm:t>
    </dgm:pt>
    <dgm:pt modelId="{4FDA6F49-2E93-46D4-AA94-1278B60D3619}">
      <dgm:prSet phldrT="[Text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kỳ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thánh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phối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1EBB0-FBA2-4680-8E7C-53D996264391}" type="sibTrans" cxnId="{552DFCB3-2CAD-4DAD-8B6A-121565A3CA77}">
      <dgm:prSet/>
      <dgm:spPr/>
      <dgm:t>
        <a:bodyPr/>
        <a:lstStyle/>
        <a:p>
          <a:endParaRPr lang="en-US"/>
        </a:p>
      </dgm:t>
    </dgm:pt>
    <dgm:pt modelId="{9948F0A5-0FC0-462F-A0B0-B499587290EF}" type="parTrans" cxnId="{552DFCB3-2CAD-4DAD-8B6A-121565A3CA77}">
      <dgm:prSet/>
      <dgm:spPr/>
      <dgm:t>
        <a:bodyPr/>
        <a:lstStyle/>
        <a:p>
          <a:endParaRPr lang="en-US"/>
        </a:p>
      </dgm:t>
    </dgm:pt>
    <dgm:pt modelId="{A57FC06F-428C-446E-A414-ADCB5859D252}" type="pres">
      <dgm:prSet presAssocID="{6989C669-1478-46BD-812A-3388B3D54E8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4CBE4F-A2D1-4DB0-A209-4D7E5F92E542}" type="pres">
      <dgm:prSet presAssocID="{6989C669-1478-46BD-812A-3388B3D54E8A}" presName="arrow" presStyleLbl="bgShp" presStyleIdx="0" presStyleCnt="1" custScaleX="117647" custLinFactNeighborX="-8600" custLinFactNeighborY="-1688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</dgm:pt>
    <dgm:pt modelId="{37D97B3A-F014-4ED8-8CE2-378D97FECC64}" type="pres">
      <dgm:prSet presAssocID="{6989C669-1478-46BD-812A-3388B3D54E8A}" presName="linearProcess" presStyleCnt="0"/>
      <dgm:spPr/>
    </dgm:pt>
    <dgm:pt modelId="{BA171DB3-F15A-435E-85FE-0F395DD11E61}" type="pres">
      <dgm:prSet presAssocID="{4FDA6F49-2E93-46D4-AA94-1278B60D3619}" presName="textNode" presStyleLbl="node1" presStyleIdx="0" presStyleCnt="3" custScaleX="31370" custScaleY="165106" custLinFactNeighborX="-35309" custLinFactNeighborY="-1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81AAD-C4BA-4997-A901-737EBEC58C69}" type="pres">
      <dgm:prSet presAssocID="{95A1EBB0-FBA2-4680-8E7C-53D996264391}" presName="sibTrans" presStyleCnt="0"/>
      <dgm:spPr/>
    </dgm:pt>
    <dgm:pt modelId="{0A512438-07C5-499A-B5B0-46351E331FE3}" type="pres">
      <dgm:prSet presAssocID="{01BF7BC9-F354-40E8-82B9-D28841B19B42}" presName="textNode" presStyleLbl="node1" presStyleIdx="1" presStyleCnt="3" custScaleX="25319" custScaleY="146972" custLinFactNeighborX="-87584" custLinFactNeighborY="-3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A32D9-536C-4C89-8566-C16025923E95}" type="pres">
      <dgm:prSet presAssocID="{B9C728F0-F41E-4AC2-AEF0-9E100E167C0B}" presName="sibTrans" presStyleCnt="0"/>
      <dgm:spPr/>
    </dgm:pt>
    <dgm:pt modelId="{550AC3ED-1D06-40F1-9228-07F498B67207}" type="pres">
      <dgm:prSet presAssocID="{733461E0-C95D-49CF-986E-F4F067D44555}" presName="textNode" presStyleLbl="node1" presStyleIdx="2" presStyleCnt="3" custScaleX="18632" custScaleY="117893" custLinFactNeighborX="-94786" custLinFactNeighborY="-4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D6622F-C27F-45F2-948D-1A881C80EED1}" srcId="{6989C669-1478-46BD-812A-3388B3D54E8A}" destId="{733461E0-C95D-49CF-986E-F4F067D44555}" srcOrd="2" destOrd="0" parTransId="{00953251-A2EC-448B-ADA5-8610732CA221}" sibTransId="{7E548BCA-ADE4-4EA9-938F-7054124BEFE9}"/>
    <dgm:cxn modelId="{5B48ED97-18C6-4961-9B84-CB97C2DDE28F}" type="presOf" srcId="{733461E0-C95D-49CF-986E-F4F067D44555}" destId="{550AC3ED-1D06-40F1-9228-07F498B67207}" srcOrd="0" destOrd="0" presId="urn:microsoft.com/office/officeart/2005/8/layout/hProcess9"/>
    <dgm:cxn modelId="{2AF161E2-77C0-4B23-AD36-6ED5A097E53F}" type="presOf" srcId="{6989C669-1478-46BD-812A-3388B3D54E8A}" destId="{A57FC06F-428C-446E-A414-ADCB5859D252}" srcOrd="0" destOrd="0" presId="urn:microsoft.com/office/officeart/2005/8/layout/hProcess9"/>
    <dgm:cxn modelId="{AD241082-2C58-436D-BDBD-2132CC302D8A}" type="presOf" srcId="{01BF7BC9-F354-40E8-82B9-D28841B19B42}" destId="{0A512438-07C5-499A-B5B0-46351E331FE3}" srcOrd="0" destOrd="0" presId="urn:microsoft.com/office/officeart/2005/8/layout/hProcess9"/>
    <dgm:cxn modelId="{157C4865-3087-48A4-800D-9C8D5E46BC16}" type="presOf" srcId="{4FDA6F49-2E93-46D4-AA94-1278B60D3619}" destId="{BA171DB3-F15A-435E-85FE-0F395DD11E61}" srcOrd="0" destOrd="0" presId="urn:microsoft.com/office/officeart/2005/8/layout/hProcess9"/>
    <dgm:cxn modelId="{E2AA6D53-F2D7-4915-B121-C7105961F3D1}" srcId="{6989C669-1478-46BD-812A-3388B3D54E8A}" destId="{01BF7BC9-F354-40E8-82B9-D28841B19B42}" srcOrd="1" destOrd="0" parTransId="{D230E89E-3440-48D8-A904-DA22F31AF939}" sibTransId="{B9C728F0-F41E-4AC2-AEF0-9E100E167C0B}"/>
    <dgm:cxn modelId="{552DFCB3-2CAD-4DAD-8B6A-121565A3CA77}" srcId="{6989C669-1478-46BD-812A-3388B3D54E8A}" destId="{4FDA6F49-2E93-46D4-AA94-1278B60D3619}" srcOrd="0" destOrd="0" parTransId="{9948F0A5-0FC0-462F-A0B0-B499587290EF}" sibTransId="{95A1EBB0-FBA2-4680-8E7C-53D996264391}"/>
    <dgm:cxn modelId="{A226327A-D0E6-448F-A72A-2EB9A387EC5B}" type="presParOf" srcId="{A57FC06F-428C-446E-A414-ADCB5859D252}" destId="{CC4CBE4F-A2D1-4DB0-A209-4D7E5F92E542}" srcOrd="0" destOrd="0" presId="urn:microsoft.com/office/officeart/2005/8/layout/hProcess9"/>
    <dgm:cxn modelId="{EE8C4E66-9765-4002-8844-18CC88EE6C62}" type="presParOf" srcId="{A57FC06F-428C-446E-A414-ADCB5859D252}" destId="{37D97B3A-F014-4ED8-8CE2-378D97FECC64}" srcOrd="1" destOrd="0" presId="urn:microsoft.com/office/officeart/2005/8/layout/hProcess9"/>
    <dgm:cxn modelId="{E9F8A942-369B-4BB0-9C40-BB8F72241BEA}" type="presParOf" srcId="{37D97B3A-F014-4ED8-8CE2-378D97FECC64}" destId="{BA171DB3-F15A-435E-85FE-0F395DD11E61}" srcOrd="0" destOrd="0" presId="urn:microsoft.com/office/officeart/2005/8/layout/hProcess9"/>
    <dgm:cxn modelId="{9CD75C25-424B-4DC3-BFB9-9BEEB36A9E17}" type="presParOf" srcId="{37D97B3A-F014-4ED8-8CE2-378D97FECC64}" destId="{C4D81AAD-C4BA-4997-A901-737EBEC58C69}" srcOrd="1" destOrd="0" presId="urn:microsoft.com/office/officeart/2005/8/layout/hProcess9"/>
    <dgm:cxn modelId="{E37552C0-16F7-471A-843F-82007BBE25EB}" type="presParOf" srcId="{37D97B3A-F014-4ED8-8CE2-378D97FECC64}" destId="{0A512438-07C5-499A-B5B0-46351E331FE3}" srcOrd="2" destOrd="0" presId="urn:microsoft.com/office/officeart/2005/8/layout/hProcess9"/>
    <dgm:cxn modelId="{3D68DC6F-6FD5-4C1F-AE72-9824571DEA77}" type="presParOf" srcId="{37D97B3A-F014-4ED8-8CE2-378D97FECC64}" destId="{FE2A32D9-536C-4C89-8566-C16025923E95}" srcOrd="3" destOrd="0" presId="urn:microsoft.com/office/officeart/2005/8/layout/hProcess9"/>
    <dgm:cxn modelId="{469A3E98-C7CA-4D7A-A6B7-4A0F506771C5}" type="presParOf" srcId="{37D97B3A-F014-4ED8-8CE2-378D97FECC64}" destId="{550AC3ED-1D06-40F1-9228-07F498B67207}" srcOrd="4" destOrd="0" presId="urn:microsoft.com/office/officeart/2005/8/layout/hProcess9"/>
  </dgm:cxnLst>
  <dgm:bg/>
  <dgm:whole>
    <a:ln>
      <a:solidFill>
        <a:srgbClr val="00FF0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589E8-7658-42CB-B21D-5EB71973A4F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89F39-3FB3-454B-8B0F-D2C8811DFACC}">
      <dgm:prSet phldrT="[Text]" custT="1"/>
      <dgm:spPr>
        <a:ln w="57150">
          <a:solidFill>
            <a:srgbClr val="00B050"/>
          </a:solidFill>
        </a:ln>
      </dgm:spPr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tồn tại của Giáo hội Thiên Chúa giáo đã cản trở sự phát triển của giai cấp tư sản đang lên.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54AF-EEE4-4EB3-B33D-3954A59235BD}" type="parTrans" cxnId="{857ADED9-5955-42A5-8025-496F26F44079}">
      <dgm:prSet/>
      <dgm:spPr/>
      <dgm:t>
        <a:bodyPr/>
        <a:lstStyle/>
        <a:p>
          <a:endParaRPr lang="en-US"/>
        </a:p>
      </dgm:t>
    </dgm:pt>
    <dgm:pt modelId="{A2C5AFE4-CD90-4B16-AF9C-D006F93A9FE4}" type="sibTrans" cxnId="{857ADED9-5955-42A5-8025-496F26F44079}">
      <dgm:prSet/>
      <dgm:spPr/>
      <dgm:t>
        <a:bodyPr/>
        <a:lstStyle/>
        <a:p>
          <a:endParaRPr lang="en-US"/>
        </a:p>
      </dgm:t>
    </dgm:pt>
    <dgm:pt modelId="{C2378664-41D2-43AA-842E-0BD617A211DB}">
      <dgm:prSet phldrT="[Text]" custT="1"/>
      <dgm:spPr>
        <a:ln w="38100">
          <a:solidFill>
            <a:srgbClr val="FF0000"/>
          </a:solidFill>
        </a:ln>
      </dgm:spPr>
      <dgm:t>
        <a:bodyPr/>
        <a:lstStyle/>
        <a:p>
          <a:r>
            <a:rPr lang="vi-VN" sz="2000" b="0" i="0" dirty="0">
              <a:solidFill>
                <a:srgbClr val="60381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Giai cấp tư sản đang lên đòi thay đổi và “cải cách” tổ chức, giáo lí của Giáo hội Thiên Chúa giáo.</a:t>
          </a:r>
          <a:endParaRPr lang="en-US" sz="2000" dirty="0">
            <a:solidFill>
              <a:srgbClr val="60381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60B64-439A-48BF-8AA8-CB72250CAB98}" type="parTrans" cxnId="{FAB714E3-879F-4748-A965-297148AA3482}">
      <dgm:prSet/>
      <dgm:spPr/>
      <dgm:t>
        <a:bodyPr/>
        <a:lstStyle/>
        <a:p>
          <a:endParaRPr lang="en-US"/>
        </a:p>
      </dgm:t>
    </dgm:pt>
    <dgm:pt modelId="{8AED2441-C886-4941-B5F5-A8B439E6C362}" type="sibTrans" cxnId="{FAB714E3-879F-4748-A965-297148AA3482}">
      <dgm:prSet/>
      <dgm:spPr/>
      <dgm:t>
        <a:bodyPr/>
        <a:lstStyle/>
        <a:p>
          <a:endParaRPr lang="en-US"/>
        </a:p>
      </dgm:t>
    </dgm:pt>
    <dgm:pt modelId="{7ED77E07-9212-44E6-9F49-B8EFC4675AC4}">
      <dgm:prSet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vi-VN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Thời kì trung đại, Thiên Chúa giáo là chỗ dựa vững chắc nhất của chế độ phong kiến, chi phối toàn bộ đời sống tinh thần của xã hội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BF26D2-64E0-4D63-827F-0155241AD410}" type="parTrans" cxnId="{40FCA302-4941-4E61-81A4-007AF8E9B522}">
      <dgm:prSet/>
      <dgm:spPr/>
      <dgm:t>
        <a:bodyPr/>
        <a:lstStyle/>
        <a:p>
          <a:endParaRPr lang="en-US"/>
        </a:p>
      </dgm:t>
    </dgm:pt>
    <dgm:pt modelId="{857A015A-8ABF-477D-99A9-A4F1A0AF9DA7}" type="sibTrans" cxnId="{40FCA302-4941-4E61-81A4-007AF8E9B522}">
      <dgm:prSet/>
      <dgm:spPr/>
      <dgm:t>
        <a:bodyPr/>
        <a:lstStyle/>
        <a:p>
          <a:endParaRPr lang="en-US"/>
        </a:p>
      </dgm:t>
    </dgm:pt>
    <dgm:pt modelId="{34B5AC20-5BAA-461D-B507-E427260D985D}">
      <dgm:prSet custT="1"/>
      <dgm:spPr>
        <a:ln w="38100"/>
      </dgm:spPr>
      <dgm:t>
        <a:bodyPr/>
        <a:lstStyle/>
        <a:p>
          <a:r>
            <a:rPr lang="vi-VN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Đến cuối thời trung đại, Giáo hội Thiên chúa giáo ngày càng có xu hướng cản trở sự phát triển của văn hóa, khoa học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67E34B-1ACC-457D-8976-EE703D4A6CE2}" type="parTrans" cxnId="{2DF59401-EF90-4CA3-84EE-436613C60794}">
      <dgm:prSet/>
      <dgm:spPr/>
      <dgm:t>
        <a:bodyPr/>
        <a:lstStyle/>
        <a:p>
          <a:endParaRPr lang="en-US"/>
        </a:p>
      </dgm:t>
    </dgm:pt>
    <dgm:pt modelId="{6BF9E4A1-086B-4CCA-A02F-E944DD673661}" type="sibTrans" cxnId="{2DF59401-EF90-4CA3-84EE-436613C60794}">
      <dgm:prSet/>
      <dgm:spPr/>
      <dgm:t>
        <a:bodyPr/>
        <a:lstStyle/>
        <a:p>
          <a:endParaRPr lang="en-US"/>
        </a:p>
      </dgm:t>
    </dgm:pt>
    <dgm:pt modelId="{D510C0D6-5C97-4D09-B79F-90B7AD704399}" type="pres">
      <dgm:prSet presAssocID="{C94589E8-7658-42CB-B21D-5EB71973A4F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D924E99-AFB9-4E1C-AE45-6D62DFBAA781}" type="pres">
      <dgm:prSet presAssocID="{C2378664-41D2-43AA-842E-0BD617A211DB}" presName="Accent4" presStyleCnt="0"/>
      <dgm:spPr/>
    </dgm:pt>
    <dgm:pt modelId="{EBF8BACD-F945-4AB4-AA7B-27608C9E2EB8}" type="pres">
      <dgm:prSet presAssocID="{C2378664-41D2-43AA-842E-0BD617A211DB}" presName="Accent" presStyleLbl="node1" presStyleIdx="0" presStyleCnt="4" custScaleX="170630" custScaleY="132887" custLinFactX="50506" custLinFactNeighborX="100000" custLinFactNeighborY="-22127"/>
      <dgm:spPr/>
    </dgm:pt>
    <dgm:pt modelId="{4C09F87E-7571-476C-8CD6-CA324A1E9C4C}" type="pres">
      <dgm:prSet presAssocID="{C2378664-41D2-43AA-842E-0BD617A211DB}" presName="ParentBackground4" presStyleCnt="0"/>
      <dgm:spPr/>
    </dgm:pt>
    <dgm:pt modelId="{4BDEF5A1-61EF-4751-95F3-F23955E4DDA7}" type="pres">
      <dgm:prSet presAssocID="{C2378664-41D2-43AA-842E-0BD617A211DB}" presName="ParentBackground" presStyleLbl="fgAcc1" presStyleIdx="0" presStyleCnt="4" custScaleX="200230" custScaleY="185689" custLinFactX="59020" custLinFactNeighborX="100000" custLinFactNeighborY="-23467"/>
      <dgm:spPr/>
      <dgm:t>
        <a:bodyPr/>
        <a:lstStyle/>
        <a:p>
          <a:endParaRPr lang="en-US"/>
        </a:p>
      </dgm:t>
    </dgm:pt>
    <dgm:pt modelId="{04688C9E-15B4-4F66-828E-165DE1EB1625}" type="pres">
      <dgm:prSet presAssocID="{C2378664-41D2-43AA-842E-0BD617A211D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B58DF-20A5-42E9-AAA1-944DDEACF4FD}" type="pres">
      <dgm:prSet presAssocID="{58389F39-3FB3-454B-8B0F-D2C8811DFACC}" presName="Accent3" presStyleCnt="0"/>
      <dgm:spPr/>
    </dgm:pt>
    <dgm:pt modelId="{56BC6571-6CC9-42D3-BECB-1D295DF75DDB}" type="pres">
      <dgm:prSet presAssocID="{58389F39-3FB3-454B-8B0F-D2C8811DFACC}" presName="Accent" presStyleLbl="node1" presStyleIdx="1" presStyleCnt="4" custScaleY="100691" custLinFactNeighborX="84762" custLinFactNeighborY="-20954"/>
      <dgm:spPr/>
    </dgm:pt>
    <dgm:pt modelId="{870C6007-D082-4B27-90C5-DBCF87257CA8}" type="pres">
      <dgm:prSet presAssocID="{58389F39-3FB3-454B-8B0F-D2C8811DFACC}" presName="ParentBackground3" presStyleCnt="0"/>
      <dgm:spPr/>
    </dgm:pt>
    <dgm:pt modelId="{8912D10E-D8E4-47CC-8366-212076058EC7}" type="pres">
      <dgm:prSet presAssocID="{58389F39-3FB3-454B-8B0F-D2C8811DFACC}" presName="ParentBackground" presStyleLbl="fgAcc1" presStyleIdx="1" presStyleCnt="4" custScaleX="220300" custScaleY="229223" custLinFactNeighborX="54808" custLinFactNeighborY="-32279"/>
      <dgm:spPr/>
      <dgm:t>
        <a:bodyPr/>
        <a:lstStyle/>
        <a:p>
          <a:endParaRPr lang="en-US"/>
        </a:p>
      </dgm:t>
    </dgm:pt>
    <dgm:pt modelId="{0B555E56-81A5-4E47-B398-848F634E5D28}" type="pres">
      <dgm:prSet presAssocID="{58389F39-3FB3-454B-8B0F-D2C8811DFAC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C7651-3C9B-4455-9B60-11728ADF8BAF}" type="pres">
      <dgm:prSet presAssocID="{34B5AC20-5BAA-461D-B507-E427260D985D}" presName="Accent2" presStyleCnt="0"/>
      <dgm:spPr/>
    </dgm:pt>
    <dgm:pt modelId="{AC4EF222-1355-4C4C-BD6B-4078DB0781A5}" type="pres">
      <dgm:prSet presAssocID="{34B5AC20-5BAA-461D-B507-E427260D985D}" presName="Accent" presStyleLbl="node1" presStyleIdx="2" presStyleCnt="4" custLinFactNeighborX="13800" custLinFactNeighborY="-17479"/>
      <dgm:spPr/>
    </dgm:pt>
    <dgm:pt modelId="{6EAC1773-A547-4265-8E9C-3ABDBCF84712}" type="pres">
      <dgm:prSet presAssocID="{34B5AC20-5BAA-461D-B507-E427260D985D}" presName="ParentBackground2" presStyleCnt="0"/>
      <dgm:spPr/>
    </dgm:pt>
    <dgm:pt modelId="{B0B04B1A-7F55-4AF2-BBBB-EE62882E284A}" type="pres">
      <dgm:prSet presAssocID="{34B5AC20-5BAA-461D-B507-E427260D985D}" presName="ParentBackground" presStyleLbl="fgAcc1" presStyleIdx="2" presStyleCnt="4" custScaleX="223744" custScaleY="230638" custLinFactNeighborX="-57816" custLinFactNeighborY="-27407"/>
      <dgm:spPr/>
      <dgm:t>
        <a:bodyPr/>
        <a:lstStyle/>
        <a:p>
          <a:endParaRPr lang="en-US"/>
        </a:p>
      </dgm:t>
    </dgm:pt>
    <dgm:pt modelId="{11FE53B3-E5FD-43F9-8DC1-E277A029D17A}" type="pres">
      <dgm:prSet presAssocID="{34B5AC20-5BAA-461D-B507-E427260D985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CA013-C578-49ED-BFC1-BB3DDD0E707A}" type="pres">
      <dgm:prSet presAssocID="{7ED77E07-9212-44E6-9F49-B8EFC4675AC4}" presName="Accent1" presStyleCnt="0"/>
      <dgm:spPr/>
    </dgm:pt>
    <dgm:pt modelId="{15820CC6-5BEA-4DB1-B8A3-AC52BD4D62DF}" type="pres">
      <dgm:prSet presAssocID="{7ED77E07-9212-44E6-9F49-B8EFC4675AC4}" presName="Accent" presStyleLbl="node1" presStyleIdx="3" presStyleCnt="4" custLinFactNeighborX="-58119" custLinFactNeighborY="-10835"/>
      <dgm:spPr/>
    </dgm:pt>
    <dgm:pt modelId="{D7B31F54-8704-4C90-A957-5FBDBAF5F0D0}" type="pres">
      <dgm:prSet presAssocID="{7ED77E07-9212-44E6-9F49-B8EFC4675AC4}" presName="ParentBackground1" presStyleCnt="0"/>
      <dgm:spPr/>
    </dgm:pt>
    <dgm:pt modelId="{9C55D39C-70BF-43E3-9DA6-ACB4C7356425}" type="pres">
      <dgm:prSet presAssocID="{7ED77E07-9212-44E6-9F49-B8EFC4675AC4}" presName="ParentBackground" presStyleLbl="fgAcc1" presStyleIdx="3" presStyleCnt="4" custScaleX="215498" custScaleY="223951" custLinFactX="-74966" custLinFactNeighborX="-100000" custLinFactNeighborY="-20366"/>
      <dgm:spPr/>
      <dgm:t>
        <a:bodyPr/>
        <a:lstStyle/>
        <a:p>
          <a:endParaRPr lang="en-US"/>
        </a:p>
      </dgm:t>
    </dgm:pt>
    <dgm:pt modelId="{9F892A1C-DFBB-4203-83DF-C11CD5059556}" type="pres">
      <dgm:prSet presAssocID="{7ED77E07-9212-44E6-9F49-B8EFC4675AC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FCA302-4941-4E61-81A4-007AF8E9B522}" srcId="{C94589E8-7658-42CB-B21D-5EB71973A4F5}" destId="{7ED77E07-9212-44E6-9F49-B8EFC4675AC4}" srcOrd="0" destOrd="0" parTransId="{34BF26D2-64E0-4D63-827F-0155241AD410}" sibTransId="{857A015A-8ABF-477D-99A9-A4F1A0AF9DA7}"/>
    <dgm:cxn modelId="{EBFF743C-3590-4F6A-AE53-B9C68074E420}" type="presOf" srcId="{C2378664-41D2-43AA-842E-0BD617A211DB}" destId="{4BDEF5A1-61EF-4751-95F3-F23955E4DDA7}" srcOrd="0" destOrd="0" presId="urn:microsoft.com/office/officeart/2011/layout/CircleProcess"/>
    <dgm:cxn modelId="{857ADED9-5955-42A5-8025-496F26F44079}" srcId="{C94589E8-7658-42CB-B21D-5EB71973A4F5}" destId="{58389F39-3FB3-454B-8B0F-D2C8811DFACC}" srcOrd="2" destOrd="0" parTransId="{BD0754AF-EEE4-4EB3-B33D-3954A59235BD}" sibTransId="{A2C5AFE4-CD90-4B16-AF9C-D006F93A9FE4}"/>
    <dgm:cxn modelId="{C517ABA5-8BCA-48F9-9760-CD3D9A8EE316}" type="presOf" srcId="{34B5AC20-5BAA-461D-B507-E427260D985D}" destId="{B0B04B1A-7F55-4AF2-BBBB-EE62882E284A}" srcOrd="0" destOrd="0" presId="urn:microsoft.com/office/officeart/2011/layout/CircleProcess"/>
    <dgm:cxn modelId="{0558F71D-60DD-4610-A896-0E0ED032E212}" type="presOf" srcId="{C2378664-41D2-43AA-842E-0BD617A211DB}" destId="{04688C9E-15B4-4F66-828E-165DE1EB1625}" srcOrd="1" destOrd="0" presId="urn:microsoft.com/office/officeart/2011/layout/CircleProcess"/>
    <dgm:cxn modelId="{C532864C-FF40-442A-AD60-F40F68EAABBD}" type="presOf" srcId="{34B5AC20-5BAA-461D-B507-E427260D985D}" destId="{11FE53B3-E5FD-43F9-8DC1-E277A029D17A}" srcOrd="1" destOrd="0" presId="urn:microsoft.com/office/officeart/2011/layout/CircleProcess"/>
    <dgm:cxn modelId="{2DF59401-EF90-4CA3-84EE-436613C60794}" srcId="{C94589E8-7658-42CB-B21D-5EB71973A4F5}" destId="{34B5AC20-5BAA-461D-B507-E427260D985D}" srcOrd="1" destOrd="0" parTransId="{E167E34B-1ACC-457D-8976-EE703D4A6CE2}" sibTransId="{6BF9E4A1-086B-4CCA-A02F-E944DD673661}"/>
    <dgm:cxn modelId="{3E44CD93-5785-47DA-9A6E-3086AE59B79E}" type="presOf" srcId="{C94589E8-7658-42CB-B21D-5EB71973A4F5}" destId="{D510C0D6-5C97-4D09-B79F-90B7AD704399}" srcOrd="0" destOrd="0" presId="urn:microsoft.com/office/officeart/2011/layout/CircleProcess"/>
    <dgm:cxn modelId="{862E4211-E875-4BE2-9BCE-39D51179200C}" type="presOf" srcId="{7ED77E07-9212-44E6-9F49-B8EFC4675AC4}" destId="{9F892A1C-DFBB-4203-83DF-C11CD5059556}" srcOrd="1" destOrd="0" presId="urn:microsoft.com/office/officeart/2011/layout/CircleProcess"/>
    <dgm:cxn modelId="{FAB714E3-879F-4748-A965-297148AA3482}" srcId="{C94589E8-7658-42CB-B21D-5EB71973A4F5}" destId="{C2378664-41D2-43AA-842E-0BD617A211DB}" srcOrd="3" destOrd="0" parTransId="{09D60B64-439A-48BF-8AA8-CB72250CAB98}" sibTransId="{8AED2441-C886-4941-B5F5-A8B439E6C362}"/>
    <dgm:cxn modelId="{F45AF812-9707-4B30-9BC3-39379666C282}" type="presOf" srcId="{58389F39-3FB3-454B-8B0F-D2C8811DFACC}" destId="{8912D10E-D8E4-47CC-8366-212076058EC7}" srcOrd="0" destOrd="0" presId="urn:microsoft.com/office/officeart/2011/layout/CircleProcess"/>
    <dgm:cxn modelId="{8EBC6C51-306B-4769-B853-8C24F46E12F7}" type="presOf" srcId="{7ED77E07-9212-44E6-9F49-B8EFC4675AC4}" destId="{9C55D39C-70BF-43E3-9DA6-ACB4C7356425}" srcOrd="0" destOrd="0" presId="urn:microsoft.com/office/officeart/2011/layout/CircleProcess"/>
    <dgm:cxn modelId="{9F9A8714-D575-4CF9-9879-CDE407F66BAB}" type="presOf" srcId="{58389F39-3FB3-454B-8B0F-D2C8811DFACC}" destId="{0B555E56-81A5-4E47-B398-848F634E5D28}" srcOrd="1" destOrd="0" presId="urn:microsoft.com/office/officeart/2011/layout/CircleProcess"/>
    <dgm:cxn modelId="{0CACA865-3CED-4D42-B5DF-830C2BC119AF}" type="presParOf" srcId="{D510C0D6-5C97-4D09-B79F-90B7AD704399}" destId="{9D924E99-AFB9-4E1C-AE45-6D62DFBAA781}" srcOrd="0" destOrd="0" presId="urn:microsoft.com/office/officeart/2011/layout/CircleProcess"/>
    <dgm:cxn modelId="{F6F09339-DE7B-4DE8-A9CD-F9D1140334A3}" type="presParOf" srcId="{9D924E99-AFB9-4E1C-AE45-6D62DFBAA781}" destId="{EBF8BACD-F945-4AB4-AA7B-27608C9E2EB8}" srcOrd="0" destOrd="0" presId="urn:microsoft.com/office/officeart/2011/layout/CircleProcess"/>
    <dgm:cxn modelId="{AF3D73A5-9E8D-46F8-AD08-5DD5BF1C8FFB}" type="presParOf" srcId="{D510C0D6-5C97-4D09-B79F-90B7AD704399}" destId="{4C09F87E-7571-476C-8CD6-CA324A1E9C4C}" srcOrd="1" destOrd="0" presId="urn:microsoft.com/office/officeart/2011/layout/CircleProcess"/>
    <dgm:cxn modelId="{8627F877-9B94-40CA-901D-57B3B9D45541}" type="presParOf" srcId="{4C09F87E-7571-476C-8CD6-CA324A1E9C4C}" destId="{4BDEF5A1-61EF-4751-95F3-F23955E4DDA7}" srcOrd="0" destOrd="0" presId="urn:microsoft.com/office/officeart/2011/layout/CircleProcess"/>
    <dgm:cxn modelId="{2292548E-52E6-476C-9745-E417F9048F9A}" type="presParOf" srcId="{D510C0D6-5C97-4D09-B79F-90B7AD704399}" destId="{04688C9E-15B4-4F66-828E-165DE1EB1625}" srcOrd="2" destOrd="0" presId="urn:microsoft.com/office/officeart/2011/layout/CircleProcess"/>
    <dgm:cxn modelId="{7BCB53EF-3497-4287-9403-11E895C96D8A}" type="presParOf" srcId="{D510C0D6-5C97-4D09-B79F-90B7AD704399}" destId="{CE3B58DF-20A5-42E9-AAA1-944DDEACF4FD}" srcOrd="3" destOrd="0" presId="urn:microsoft.com/office/officeart/2011/layout/CircleProcess"/>
    <dgm:cxn modelId="{52886BEA-EAFD-4A80-A93C-83A1669E9DBC}" type="presParOf" srcId="{CE3B58DF-20A5-42E9-AAA1-944DDEACF4FD}" destId="{56BC6571-6CC9-42D3-BECB-1D295DF75DDB}" srcOrd="0" destOrd="0" presId="urn:microsoft.com/office/officeart/2011/layout/CircleProcess"/>
    <dgm:cxn modelId="{7880D5FA-9859-46CC-B7FC-92A66BEFF080}" type="presParOf" srcId="{D510C0D6-5C97-4D09-B79F-90B7AD704399}" destId="{870C6007-D082-4B27-90C5-DBCF87257CA8}" srcOrd="4" destOrd="0" presId="urn:microsoft.com/office/officeart/2011/layout/CircleProcess"/>
    <dgm:cxn modelId="{09596266-3791-43B7-B913-0A7884AE13AF}" type="presParOf" srcId="{870C6007-D082-4B27-90C5-DBCF87257CA8}" destId="{8912D10E-D8E4-47CC-8366-212076058EC7}" srcOrd="0" destOrd="0" presId="urn:microsoft.com/office/officeart/2011/layout/CircleProcess"/>
    <dgm:cxn modelId="{6F889C40-B4E4-4924-85AC-3EDB8DC8F9CE}" type="presParOf" srcId="{D510C0D6-5C97-4D09-B79F-90B7AD704399}" destId="{0B555E56-81A5-4E47-B398-848F634E5D28}" srcOrd="5" destOrd="0" presId="urn:microsoft.com/office/officeart/2011/layout/CircleProcess"/>
    <dgm:cxn modelId="{E108FABD-FD43-49E6-AFD6-F6442E969B43}" type="presParOf" srcId="{D510C0D6-5C97-4D09-B79F-90B7AD704399}" destId="{5AAC7651-3C9B-4455-9B60-11728ADF8BAF}" srcOrd="6" destOrd="0" presId="urn:microsoft.com/office/officeart/2011/layout/CircleProcess"/>
    <dgm:cxn modelId="{96075BE2-6033-4D43-8271-BC16A0C7A4B3}" type="presParOf" srcId="{5AAC7651-3C9B-4455-9B60-11728ADF8BAF}" destId="{AC4EF222-1355-4C4C-BD6B-4078DB0781A5}" srcOrd="0" destOrd="0" presId="urn:microsoft.com/office/officeart/2011/layout/CircleProcess"/>
    <dgm:cxn modelId="{079A8A73-7D00-4F93-930B-40BC88F5BF20}" type="presParOf" srcId="{D510C0D6-5C97-4D09-B79F-90B7AD704399}" destId="{6EAC1773-A547-4265-8E9C-3ABDBCF84712}" srcOrd="7" destOrd="0" presId="urn:microsoft.com/office/officeart/2011/layout/CircleProcess"/>
    <dgm:cxn modelId="{8E74AC61-5583-435C-B152-0C756DABD84E}" type="presParOf" srcId="{6EAC1773-A547-4265-8E9C-3ABDBCF84712}" destId="{B0B04B1A-7F55-4AF2-BBBB-EE62882E284A}" srcOrd="0" destOrd="0" presId="urn:microsoft.com/office/officeart/2011/layout/CircleProcess"/>
    <dgm:cxn modelId="{96B1F396-D162-4178-AB1D-C6B07175B15D}" type="presParOf" srcId="{D510C0D6-5C97-4D09-B79F-90B7AD704399}" destId="{11FE53B3-E5FD-43F9-8DC1-E277A029D17A}" srcOrd="8" destOrd="0" presId="urn:microsoft.com/office/officeart/2011/layout/CircleProcess"/>
    <dgm:cxn modelId="{64EA64E8-3A3F-43F0-9A9B-5AF0AD1A086A}" type="presParOf" srcId="{D510C0D6-5C97-4D09-B79F-90B7AD704399}" destId="{FF0CA013-C578-49ED-BFC1-BB3DDD0E707A}" srcOrd="9" destOrd="0" presId="urn:microsoft.com/office/officeart/2011/layout/CircleProcess"/>
    <dgm:cxn modelId="{10B391A8-7023-495C-9CAF-A1477E24E359}" type="presParOf" srcId="{FF0CA013-C578-49ED-BFC1-BB3DDD0E707A}" destId="{15820CC6-5BEA-4DB1-B8A3-AC52BD4D62DF}" srcOrd="0" destOrd="0" presId="urn:microsoft.com/office/officeart/2011/layout/CircleProcess"/>
    <dgm:cxn modelId="{DD82EE1C-60EF-47E0-8E8E-3FACBF1B5DAB}" type="presParOf" srcId="{D510C0D6-5C97-4D09-B79F-90B7AD704399}" destId="{D7B31F54-8704-4C90-A957-5FBDBAF5F0D0}" srcOrd="10" destOrd="0" presId="urn:microsoft.com/office/officeart/2011/layout/CircleProcess"/>
    <dgm:cxn modelId="{8FD9E60F-9C0B-4A15-BC00-AFCC0DABD8DC}" type="presParOf" srcId="{D7B31F54-8704-4C90-A957-5FBDBAF5F0D0}" destId="{9C55D39C-70BF-43E3-9DA6-ACB4C7356425}" srcOrd="0" destOrd="0" presId="urn:microsoft.com/office/officeart/2011/layout/CircleProcess"/>
    <dgm:cxn modelId="{09AA91CD-B286-45F4-AC02-FBBB99CFC71B}" type="presParOf" srcId="{D510C0D6-5C97-4D09-B79F-90B7AD704399}" destId="{9F892A1C-DFBB-4203-83DF-C11CD5059556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CBE4F-A2D1-4DB0-A209-4D7E5F92E542}">
      <dsp:nvSpPr>
        <dsp:cNvPr id="0" name=""/>
        <dsp:cNvSpPr/>
      </dsp:nvSpPr>
      <dsp:spPr>
        <a:xfrm>
          <a:off x="0" y="0"/>
          <a:ext cx="10192985" cy="3949479"/>
        </a:xfrm>
        <a:prstGeom prst="rightArrow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71DB3-F15A-435E-85FE-0F395DD11E61}">
      <dsp:nvSpPr>
        <dsp:cNvPr id="0" name=""/>
        <dsp:cNvSpPr/>
      </dsp:nvSpPr>
      <dsp:spPr>
        <a:xfrm>
          <a:off x="568162" y="651269"/>
          <a:ext cx="3197541" cy="2608330"/>
        </a:xfrm>
        <a:prstGeom prst="roundRect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kỳ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thánh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phối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5490" y="778597"/>
        <a:ext cx="2942885" cy="2353674"/>
      </dsp:txXfrm>
    </dsp:sp>
    <dsp:sp modelId="{0A512438-07C5-499A-B5B0-46351E331FE3}">
      <dsp:nvSpPr>
        <dsp:cNvPr id="0" name=""/>
        <dsp:cNvSpPr/>
      </dsp:nvSpPr>
      <dsp:spPr>
        <a:xfrm>
          <a:off x="4008933" y="766404"/>
          <a:ext cx="2580763" cy="2321851"/>
        </a:xfrm>
        <a:prstGeom prst="roundRect">
          <a:avLst/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càng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xu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chống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khoa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2276" y="879747"/>
        <a:ext cx="2354077" cy="2095165"/>
      </dsp:txXfrm>
    </dsp:sp>
    <dsp:sp modelId="{550AC3ED-1D06-40F1-9228-07F498B67207}">
      <dsp:nvSpPr>
        <dsp:cNvPr id="0" name=""/>
        <dsp:cNvSpPr/>
      </dsp:nvSpPr>
      <dsp:spPr>
        <a:xfrm>
          <a:off x="7062641" y="976840"/>
          <a:ext cx="1899158" cy="1862463"/>
        </a:xfrm>
        <a:prstGeom prst="roundRect">
          <a:avLst/>
        </a:prstGeom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lin ang="81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trở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đang</a:t>
          </a:r>
          <a:r>
            <a:rPr lang="en-US" sz="2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endParaRPr lang="en-US" sz="2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3559" y="1067758"/>
        <a:ext cx="1717322" cy="1680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8BACD-F945-4AB4-AA7B-27608C9E2EB8}">
      <dsp:nvSpPr>
        <dsp:cNvPr id="0" name=""/>
        <dsp:cNvSpPr/>
      </dsp:nvSpPr>
      <dsp:spPr>
        <a:xfrm>
          <a:off x="8190979" y="1168158"/>
          <a:ext cx="2220678" cy="17295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EF5A1-61EF-4751-95F3-F23955E4DDA7}">
      <dsp:nvSpPr>
        <dsp:cNvPr id="0" name=""/>
        <dsp:cNvSpPr/>
      </dsp:nvSpPr>
      <dsp:spPr>
        <a:xfrm>
          <a:off x="8058494" y="908041"/>
          <a:ext cx="2432704" cy="22556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0" i="0" kern="1200" dirty="0">
              <a:solidFill>
                <a:srgbClr val="60381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Giai cấp tư sản đang lên đòi thay đổi và “cải cách” tổ chức, giáo lí của Giáo hội Thiên Chúa giáo.</a:t>
          </a:r>
          <a:endParaRPr lang="en-US" sz="2000" kern="1200" dirty="0">
            <a:solidFill>
              <a:srgbClr val="60381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6023" y="1230336"/>
        <a:ext cx="1737646" cy="1611051"/>
      </dsp:txXfrm>
    </dsp:sp>
    <dsp:sp modelId="{56BC6571-6CC9-42D3-BECB-1D295DF75DDB}">
      <dsp:nvSpPr>
        <dsp:cNvPr id="0" name=""/>
        <dsp:cNvSpPr/>
      </dsp:nvSpPr>
      <dsp:spPr>
        <a:xfrm rot="2700000">
          <a:off x="6901340" y="1284365"/>
          <a:ext cx="1301479" cy="130147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2D10E-D8E4-47CC-8366-212076058EC7}">
      <dsp:nvSpPr>
        <dsp:cNvPr id="0" name=""/>
        <dsp:cNvSpPr/>
      </dsp:nvSpPr>
      <dsp:spPr>
        <a:xfrm>
          <a:off x="5325455" y="536585"/>
          <a:ext cx="2676546" cy="27844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0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tồn tại của Giáo hội Thiên Chúa giáo đã cản trở sự phát triển của giai cấp tư sản đang lên.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7818" y="934441"/>
        <a:ext cx="1911818" cy="1988755"/>
      </dsp:txXfrm>
    </dsp:sp>
    <dsp:sp modelId="{AC4EF222-1355-4C4C-BD6B-4078DB0781A5}">
      <dsp:nvSpPr>
        <dsp:cNvPr id="0" name=""/>
        <dsp:cNvSpPr/>
      </dsp:nvSpPr>
      <dsp:spPr>
        <a:xfrm rot="2700000">
          <a:off x="4255825" y="1348330"/>
          <a:ext cx="1301479" cy="130147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04B1A-7F55-4AF2-BBBB-EE62882E284A}">
      <dsp:nvSpPr>
        <dsp:cNvPr id="0" name=""/>
        <dsp:cNvSpPr/>
      </dsp:nvSpPr>
      <dsp:spPr>
        <a:xfrm>
          <a:off x="2591212" y="587173"/>
          <a:ext cx="2718389" cy="28016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Đến cuối thời trung đại, Giáo hội Thiên chúa giáo ngày càng có xu hướng cản trở sự phát triển của văn hóa, khoa học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9554" y="987485"/>
        <a:ext cx="1941706" cy="2001032"/>
      </dsp:txXfrm>
    </dsp:sp>
    <dsp:sp modelId="{15820CC6-5BEA-4DB1-B8A3-AC52BD4D62DF}">
      <dsp:nvSpPr>
        <dsp:cNvPr id="0" name=""/>
        <dsp:cNvSpPr/>
      </dsp:nvSpPr>
      <dsp:spPr>
        <a:xfrm rot="2700000">
          <a:off x="1587116" y="1470628"/>
          <a:ext cx="1301479" cy="130147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5D39C-70BF-43E3-9DA6-ACB4C7356425}">
      <dsp:nvSpPr>
        <dsp:cNvPr id="0" name=""/>
        <dsp:cNvSpPr/>
      </dsp:nvSpPr>
      <dsp:spPr>
        <a:xfrm>
          <a:off x="0" y="713318"/>
          <a:ext cx="2618204" cy="27204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Thời kì trung đại, Thiên Chúa giáo là chỗ dựa vững chắc nhất của chế độ phong kiến, chi phối toàn bộ đời sống tinh thần của xã hội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029" y="1102023"/>
        <a:ext cx="1870145" cy="1943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1D311-2AA7-46EA-9904-A64F87E43FE7}" type="datetimeFigureOut">
              <a:rPr lang="vi-VN" smtClean="0"/>
              <a:t>11/11/2024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39F9C-078D-4366-9B7E-A0A477B80B7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860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/index.php?title=Cristiano_Banti&amp;action=edit&amp;redlink=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H1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Bài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núi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tác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phẩm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Karl Bloch.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Việc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dạy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núi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nền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tảng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đạo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đức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Kitô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giá</a:t>
            </a:r>
            <a:endParaRPr lang="en-US" dirty="0"/>
          </a:p>
          <a:p>
            <a:r>
              <a:rPr lang="en-US" dirty="0"/>
              <a:t>H2 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Galileo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phải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đối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mặt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Pháp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đình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tôn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giáo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Mã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vẽ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bởi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3" tooltip="Cristiano Banti (trang không tồn tại)"/>
              </a:rPr>
              <a:t>Cristiano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3" tooltip="Cristiano Banti (trang không tồn tại)"/>
              </a:rPr>
              <a:t>Banti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(1857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H3.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điện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Giáo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hoàng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ở Avignon,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Pháp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9F9C-078D-4366-9B7E-A0A477B80B7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321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1200" b="1" i="0" u="none" strike="noStrike" kern="1200" cap="none" spc="0" normalizeH="0" baseline="0" noProof="0" dirty="0">
                <a:ln w="17780" cmpd="sng">
                  <a:solidFill>
                    <a:srgbClr val="4472C4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9F9C-078D-4366-9B7E-A0A477B80B7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59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184F9E5C-209F-4973-B9FE-ADB3426654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9E38D-03C9-4E3F-87EB-1DF596330A8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897" name="Rectangle 1">
            <a:extLst>
              <a:ext uri="{FF2B5EF4-FFF2-40B4-BE49-F238E27FC236}">
                <a16:creationId xmlns:a16="http://schemas.microsoft.com/office/drawing/2014/main" xmlns="" id="{2D0C3A01-4E49-4C30-91DF-92ABF18B6FA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xmlns="" id="{2227EB55-6B74-48A0-9AF4-9828699D0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183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804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282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537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11267" y="1413700"/>
            <a:ext cx="10769600" cy="6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421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772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880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2787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236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39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0" y="-1270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216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8419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7128C8C-D2E4-442E-8693-6C2346C994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2251946-A384-495B-A5FC-E4764A9B9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36C5A52-5A98-44B1-85C9-C3F6A91EE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CD8F-196F-487E-BC37-7ED03290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845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1602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047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2589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4650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3067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3869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0120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836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989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52294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586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808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776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173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16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84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147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59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687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1267" y="1413700"/>
            <a:ext cx="10769600" cy="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riracha"/>
              <a:buNone/>
              <a:defRPr sz="30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743267" y="2247833"/>
            <a:ext cx="10769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13152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D576-AB52-7640-AD31-1698CB78AD66}" type="datetimeFigureOut">
              <a:rPr lang="x-none" smtClean="0"/>
              <a:t>11/11/2024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D355-73AE-A046-A95D-26D8057A1A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385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Relationship Id="rId6" Type="http://schemas.openxmlformats.org/officeDocument/2006/relationships/image" Target="../media/image18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0" cy="6596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</a:rPr>
              <a:t>HOẠT ĐỘNG KHỞI ĐỘNG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5B52E2E7-D5A2-489B-A7DA-5F370502E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2662" y="1024759"/>
            <a:ext cx="3296307" cy="43246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369EBBD-0F78-421E-A9E2-9C296868908B}"/>
              </a:ext>
            </a:extLst>
          </p:cNvPr>
          <p:cNvSpPr txBox="1"/>
          <p:nvPr/>
        </p:nvSpPr>
        <p:spPr>
          <a:xfrm>
            <a:off x="8171282" y="5349411"/>
            <a:ext cx="3810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-tin- Lu-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(1483– 1546)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xmlns="" id="{6D04818C-03A6-9936-061F-24F88B27EF2E}"/>
              </a:ext>
            </a:extLst>
          </p:cNvPr>
          <p:cNvSpPr/>
          <p:nvPr/>
        </p:nvSpPr>
        <p:spPr>
          <a:xfrm>
            <a:off x="2065283" y="1305279"/>
            <a:ext cx="4251434" cy="375568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advTm="4557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8B1980-3378-C851-BDD2-C73102017DA2}"/>
              </a:ext>
            </a:extLst>
          </p:cNvPr>
          <p:cNvSpPr txBox="1"/>
          <p:nvPr/>
        </p:nvSpPr>
        <p:spPr>
          <a:xfrm>
            <a:off x="2174669" y="174943"/>
            <a:ext cx="89571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 CẢI CÁCH TÔN GIÁO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774BB7-5337-00FE-5576-7C42EE0F8058}"/>
              </a:ext>
            </a:extLst>
          </p:cNvPr>
          <p:cNvSpPr txBox="1"/>
          <p:nvPr/>
        </p:nvSpPr>
        <p:spPr>
          <a:xfrm>
            <a:off x="769223" y="859725"/>
            <a:ext cx="10653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xmlns="" id="{38CBB917-82E1-98CB-C86C-4F48CFA78861}"/>
              </a:ext>
            </a:extLst>
          </p:cNvPr>
          <p:cNvSpPr/>
          <p:nvPr/>
        </p:nvSpPr>
        <p:spPr>
          <a:xfrm>
            <a:off x="4250265" y="1166878"/>
            <a:ext cx="3691466" cy="1380867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xmlns="" id="{850D3079-02AD-2A11-EAFD-9636A8D38AB2}"/>
              </a:ext>
            </a:extLst>
          </p:cNvPr>
          <p:cNvSpPr/>
          <p:nvPr/>
        </p:nvSpPr>
        <p:spPr>
          <a:xfrm>
            <a:off x="-45903" y="2867271"/>
            <a:ext cx="3487048" cy="2482497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xmlns="" id="{12FC44B3-4EAA-28F4-1CD6-3CD31B436BF1}"/>
              </a:ext>
            </a:extLst>
          </p:cNvPr>
          <p:cNvSpPr/>
          <p:nvPr/>
        </p:nvSpPr>
        <p:spPr>
          <a:xfrm>
            <a:off x="2858984" y="2898208"/>
            <a:ext cx="3487048" cy="2482497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xmlns="" id="{02C53C07-2C50-FC6C-A966-046888E8A9C6}"/>
              </a:ext>
            </a:extLst>
          </p:cNvPr>
          <p:cNvSpPr/>
          <p:nvPr/>
        </p:nvSpPr>
        <p:spPr>
          <a:xfrm>
            <a:off x="5751586" y="2960404"/>
            <a:ext cx="3487048" cy="2482497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xmlns="" id="{5068E949-EE7B-7BE0-0040-9539F1E23485}"/>
              </a:ext>
            </a:extLst>
          </p:cNvPr>
          <p:cNvSpPr/>
          <p:nvPr/>
        </p:nvSpPr>
        <p:spPr>
          <a:xfrm>
            <a:off x="8697844" y="2923608"/>
            <a:ext cx="3487048" cy="2482497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13247"/>
      </p:ext>
    </p:extLst>
  </p:cSld>
  <p:clrMapOvr>
    <a:masterClrMapping/>
  </p:clrMapOvr>
  <p:transition advTm="2361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8B1980-3378-C851-BDD2-C73102017DA2}"/>
              </a:ext>
            </a:extLst>
          </p:cNvPr>
          <p:cNvSpPr txBox="1"/>
          <p:nvPr/>
        </p:nvSpPr>
        <p:spPr>
          <a:xfrm>
            <a:off x="2459421" y="232383"/>
            <a:ext cx="8917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 CẢI CÁCH TÔN GIÁO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774BB7-5337-00FE-5576-7C42EE0F8058}"/>
              </a:ext>
            </a:extLst>
          </p:cNvPr>
          <p:cNvSpPr txBox="1"/>
          <p:nvPr/>
        </p:nvSpPr>
        <p:spPr>
          <a:xfrm>
            <a:off x="548508" y="791482"/>
            <a:ext cx="10653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DF00F6-08B5-60C8-9770-12B977B91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73" y="1579537"/>
            <a:ext cx="4162096" cy="3638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7854F0-C488-9F45-1DF8-CDF8A0A31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469" y="3943971"/>
            <a:ext cx="3991958" cy="2793932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xmlns="" id="{A4D3908E-7363-BBA0-4C2B-366A4E2B07A4}"/>
              </a:ext>
            </a:extLst>
          </p:cNvPr>
          <p:cNvSpPr/>
          <p:nvPr/>
        </p:nvSpPr>
        <p:spPr>
          <a:xfrm>
            <a:off x="7522122" y="1617010"/>
            <a:ext cx="5251231" cy="2594038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 liệu 5.2 và 5.3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hiện nội 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nào của cải cách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3D0E10-6236-FD91-A0E3-B4B00917E591}"/>
              </a:ext>
            </a:extLst>
          </p:cNvPr>
          <p:cNvSpPr txBox="1"/>
          <p:nvPr/>
        </p:nvSpPr>
        <p:spPr>
          <a:xfrm>
            <a:off x="4786147" y="2083033"/>
            <a:ext cx="289034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sự giản tiện trong cách bài trí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30D30E1-D962-7123-8AB5-489D20D3AB83}"/>
              </a:ext>
            </a:extLst>
          </p:cNvPr>
          <p:cNvSpPr txBox="1"/>
          <p:nvPr/>
        </p:nvSpPr>
        <p:spPr>
          <a:xfrm>
            <a:off x="8702565" y="4802887"/>
            <a:ext cx="289034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020BE83C-750C-8D68-38AA-B7862F1B42B7}"/>
              </a:ext>
            </a:extLst>
          </p:cNvPr>
          <p:cNvSpPr/>
          <p:nvPr/>
        </p:nvSpPr>
        <p:spPr>
          <a:xfrm>
            <a:off x="4540469" y="2286000"/>
            <a:ext cx="245678" cy="138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xmlns="" id="{A7874267-CB9C-B57D-4AE7-D2C31B1DBE1E}"/>
              </a:ext>
            </a:extLst>
          </p:cNvPr>
          <p:cNvSpPr/>
          <p:nvPr/>
        </p:nvSpPr>
        <p:spPr>
          <a:xfrm>
            <a:off x="8532427" y="5125375"/>
            <a:ext cx="245678" cy="138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9946"/>
      </p:ext>
    </p:extLst>
  </p:cSld>
  <p:clrMapOvr>
    <a:masterClrMapping/>
  </p:clrMapOvr>
  <p:transition advTm="2361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EE4351-4FBE-86E2-0323-EF8E0A9890E8}"/>
              </a:ext>
            </a:extLst>
          </p:cNvPr>
          <p:cNvSpPr txBox="1"/>
          <p:nvPr/>
        </p:nvSpPr>
        <p:spPr>
          <a:xfrm>
            <a:off x="2870408" y="93164"/>
            <a:ext cx="8579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 CẢI CÁCH TÔN GIÁO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1E742F4-8A08-6269-D73C-7FCC245934FE}"/>
              </a:ext>
            </a:extLst>
          </p:cNvPr>
          <p:cNvSpPr txBox="1"/>
          <p:nvPr/>
        </p:nvSpPr>
        <p:spPr>
          <a:xfrm>
            <a:off x="308740" y="791152"/>
            <a:ext cx="10653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xmlns="" id="{60CF9C86-4E7B-33E0-7B08-EB24F6AC8D6B}"/>
              </a:ext>
            </a:extLst>
          </p:cNvPr>
          <p:cNvSpPr/>
          <p:nvPr/>
        </p:nvSpPr>
        <p:spPr>
          <a:xfrm>
            <a:off x="6883412" y="3496574"/>
            <a:ext cx="5251231" cy="2594038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431CB548-2E5D-8FAF-5B77-5BF0E59E6663}"/>
              </a:ext>
            </a:extLst>
          </p:cNvPr>
          <p:cNvSpPr/>
          <p:nvPr/>
        </p:nvSpPr>
        <p:spPr>
          <a:xfrm>
            <a:off x="117419" y="3099270"/>
            <a:ext cx="2112167" cy="102771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TÁC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xmlns="" id="{1868BC29-BB80-0A92-3E1D-D3FA2C23DCF0}"/>
              </a:ext>
            </a:extLst>
          </p:cNvPr>
          <p:cNvSpPr/>
          <p:nvPr/>
        </p:nvSpPr>
        <p:spPr>
          <a:xfrm>
            <a:off x="2450305" y="2917704"/>
            <a:ext cx="3777074" cy="139085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xmlns="" id="{023304FB-FDAF-975A-B000-AA2B1DE2BD0E}"/>
              </a:ext>
            </a:extLst>
          </p:cNvPr>
          <p:cNvSpPr/>
          <p:nvPr/>
        </p:nvSpPr>
        <p:spPr>
          <a:xfrm>
            <a:off x="2450304" y="1521728"/>
            <a:ext cx="3777074" cy="139341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xmlns="" id="{0944B9ED-3227-93C9-81F6-29553D2F9971}"/>
              </a:ext>
            </a:extLst>
          </p:cNvPr>
          <p:cNvSpPr/>
          <p:nvPr/>
        </p:nvSpPr>
        <p:spPr>
          <a:xfrm>
            <a:off x="2450305" y="4308555"/>
            <a:ext cx="3777074" cy="139085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4E474DA-55FB-60A3-9408-7510FDFA6A98}"/>
              </a:ext>
            </a:extLst>
          </p:cNvPr>
          <p:cNvGrpSpPr/>
          <p:nvPr/>
        </p:nvGrpSpPr>
        <p:grpSpPr>
          <a:xfrm>
            <a:off x="6888204" y="1347590"/>
            <a:ext cx="3900202" cy="1712100"/>
            <a:chOff x="8340742" y="3447730"/>
            <a:chExt cx="2808808" cy="2203876"/>
          </a:xfrm>
          <a:blipFill>
            <a:blip r:embed="rId4"/>
            <a:tile tx="0" ty="0" sx="100000" sy="100000" flip="none" algn="tl"/>
          </a:blipFill>
        </p:grpSpPr>
        <p:sp>
          <p:nvSpPr>
            <p:cNvPr id="2" name="Diamond 1">
              <a:extLst>
                <a:ext uri="{FF2B5EF4-FFF2-40B4-BE49-F238E27FC236}">
                  <a16:creationId xmlns:a16="http://schemas.microsoft.com/office/drawing/2014/main" xmlns="" id="{06D8BCA3-0A26-10E2-E330-2E7497253603}"/>
                </a:ext>
              </a:extLst>
            </p:cNvPr>
            <p:cNvSpPr/>
            <p:nvPr/>
          </p:nvSpPr>
          <p:spPr>
            <a:xfrm>
              <a:off x="8340742" y="3447730"/>
              <a:ext cx="2808808" cy="2203876"/>
            </a:xfrm>
            <a:prstGeom prst="diamond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20572C49-4AB1-09EA-2742-5C0ABAE4FA44}"/>
                </a:ext>
              </a:extLst>
            </p:cNvPr>
            <p:cNvCxnSpPr>
              <a:cxnSpLocks/>
              <a:stCxn id="2" idx="0"/>
              <a:endCxn id="2" idx="2"/>
            </p:cNvCxnSpPr>
            <p:nvPr/>
          </p:nvCxnSpPr>
          <p:spPr>
            <a:xfrm>
              <a:off x="9745146" y="3447730"/>
              <a:ext cx="0" cy="22038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3EEB2C0-C2D2-DA88-EE45-5A992A20BDB0}"/>
                </a:ext>
              </a:extLst>
            </p:cNvPr>
            <p:cNvSpPr txBox="1"/>
            <p:nvPr/>
          </p:nvSpPr>
          <p:spPr>
            <a:xfrm>
              <a:off x="8828402" y="4246909"/>
              <a:ext cx="916743" cy="5150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Cựu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33E7410-95E9-1F43-1B11-63AC864F52D6}"/>
                </a:ext>
              </a:extLst>
            </p:cNvPr>
            <p:cNvSpPr txBox="1"/>
            <p:nvPr/>
          </p:nvSpPr>
          <p:spPr>
            <a:xfrm>
              <a:off x="9748596" y="4246909"/>
              <a:ext cx="839824" cy="5150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E15F990A-58BF-81A4-F755-66F1CA8D5B1B}"/>
              </a:ext>
            </a:extLst>
          </p:cNvPr>
          <p:cNvCxnSpPr>
            <a:stCxn id="3" idx="5"/>
            <a:endCxn id="16" idx="1"/>
          </p:cNvCxnSpPr>
          <p:nvPr/>
        </p:nvCxnSpPr>
        <p:spPr>
          <a:xfrm flipV="1">
            <a:off x="1972657" y="2218435"/>
            <a:ext cx="477647" cy="880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AA844F36-48A6-5237-7174-A26FC69AA985}"/>
              </a:ext>
            </a:extLst>
          </p:cNvPr>
          <p:cNvCxnSpPr>
            <a:cxnSpLocks/>
          </p:cNvCxnSpPr>
          <p:nvPr/>
        </p:nvCxnSpPr>
        <p:spPr>
          <a:xfrm flipV="1">
            <a:off x="6227378" y="2197297"/>
            <a:ext cx="656034" cy="2528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AD62498-0BEF-5C1A-220C-DBAD7C411191}"/>
              </a:ext>
            </a:extLst>
          </p:cNvPr>
          <p:cNvCxnSpPr/>
          <p:nvPr/>
        </p:nvCxnSpPr>
        <p:spPr>
          <a:xfrm flipH="1">
            <a:off x="8639503" y="1853248"/>
            <a:ext cx="378373" cy="51158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F52B04D-4135-CD31-5091-379B8B5DB8CD}"/>
              </a:ext>
            </a:extLst>
          </p:cNvPr>
          <p:cNvCxnSpPr/>
          <p:nvPr/>
        </p:nvCxnSpPr>
        <p:spPr>
          <a:xfrm>
            <a:off x="8649118" y="1943701"/>
            <a:ext cx="389581" cy="477321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7947215B-2B18-F714-A1EA-0729EBF26C9E}"/>
              </a:ext>
            </a:extLst>
          </p:cNvPr>
          <p:cNvCxnSpPr/>
          <p:nvPr/>
        </p:nvCxnSpPr>
        <p:spPr>
          <a:xfrm>
            <a:off x="8838304" y="2364400"/>
            <a:ext cx="0" cy="124872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4B7D93D2-EB4A-E465-3007-3FA7599874E3}"/>
              </a:ext>
            </a:extLst>
          </p:cNvPr>
          <p:cNvCxnSpPr/>
          <p:nvPr/>
        </p:nvCxnSpPr>
        <p:spPr>
          <a:xfrm flipH="1">
            <a:off x="6369269" y="3613128"/>
            <a:ext cx="2459420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C87B6D65-39F9-9557-4EA6-5A045BEFCBAC}"/>
              </a:ext>
            </a:extLst>
          </p:cNvPr>
          <p:cNvCxnSpPr>
            <a:cxnSpLocks/>
            <a:stCxn id="3" idx="1"/>
            <a:endCxn id="17" idx="1"/>
          </p:cNvCxnSpPr>
          <p:nvPr/>
        </p:nvCxnSpPr>
        <p:spPr>
          <a:xfrm>
            <a:off x="1972657" y="4126987"/>
            <a:ext cx="477648" cy="8769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0FA4A146-94E8-0DCA-8BE0-6FBA7E08848D}"/>
              </a:ext>
            </a:extLst>
          </p:cNvPr>
          <p:cNvCxnSpPr>
            <a:cxnSpLocks/>
            <a:stCxn id="3" idx="0"/>
            <a:endCxn id="4" idx="1"/>
          </p:cNvCxnSpPr>
          <p:nvPr/>
        </p:nvCxnSpPr>
        <p:spPr>
          <a:xfrm>
            <a:off x="2229586" y="3613129"/>
            <a:ext cx="22071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B2A757D9-09E4-D20D-A147-7E9493DDB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553" y="3957711"/>
            <a:ext cx="5251231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8586"/>
      </p:ext>
    </p:extLst>
  </p:cSld>
  <p:clrMapOvr>
    <a:masterClrMapping/>
  </p:clrMapOvr>
  <p:transition advTm="4056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82EA405-9963-4B49-BAF4-F629D14B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191" y="2123521"/>
            <a:ext cx="11360800" cy="11224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LUYỆN TẬP</a:t>
            </a:r>
            <a:endParaRPr lang="vi-VN" sz="6000" dirty="0">
              <a:solidFill>
                <a:srgbClr val="FFFFFF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F3EC6D0-ACCF-4F5A-9610-C52C508EC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34" y="1102542"/>
            <a:ext cx="5875797" cy="4652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878D36-F3D5-A166-6DAC-D5C2CCED8018}"/>
              </a:ext>
            </a:extLst>
          </p:cNvPr>
          <p:cNvSpPr txBox="1"/>
          <p:nvPr/>
        </p:nvSpPr>
        <p:spPr>
          <a:xfrm>
            <a:off x="7467601" y="3596334"/>
            <a:ext cx="4555066" cy="224676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nhân-nội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QUANIMAT">
            <a:extLst>
              <a:ext uri="{FF2B5EF4-FFF2-40B4-BE49-F238E27FC236}">
                <a16:creationId xmlns:a16="http://schemas.microsoft.com/office/drawing/2014/main" xmlns="" id="{C08610DE-C67D-5B81-5BB5-2DACFE590D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747" y="3809700"/>
            <a:ext cx="385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5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7D59E3-CEBC-FCF7-4FFC-0334848C6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001"/>
            <a:ext cx="10515600" cy="801523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nhân-nội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666E23B-822B-C487-9678-D38041F0E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014491"/>
              </p:ext>
            </p:extLst>
          </p:nvPr>
        </p:nvGraphicFramePr>
        <p:xfrm>
          <a:off x="380999" y="1150882"/>
          <a:ext cx="11317015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307">
                  <a:extLst>
                    <a:ext uri="{9D8B030D-6E8A-4147-A177-3AD203B41FA5}">
                      <a16:colId xmlns:a16="http://schemas.microsoft.com/office/drawing/2014/main" xmlns="" val="4289961999"/>
                    </a:ext>
                  </a:extLst>
                </a:gridCol>
                <a:gridCol w="3767708">
                  <a:extLst>
                    <a:ext uri="{9D8B030D-6E8A-4147-A177-3AD203B41FA5}">
                      <a16:colId xmlns:a16="http://schemas.microsoft.com/office/drawing/2014/main" xmlns="" val="2246659591"/>
                    </a:ext>
                  </a:extLst>
                </a:gridCol>
                <a:gridCol w="3585338">
                  <a:extLst>
                    <a:ext uri="{9D8B030D-6E8A-4147-A177-3AD203B41FA5}">
                      <a16:colId xmlns:a16="http://schemas.microsoft.com/office/drawing/2014/main" xmlns="" val="2888365749"/>
                    </a:ext>
                  </a:extLst>
                </a:gridCol>
                <a:gridCol w="2449662">
                  <a:extLst>
                    <a:ext uri="{9D8B030D-6E8A-4147-A177-3AD203B41FA5}">
                      <a16:colId xmlns:a16="http://schemas.microsoft.com/office/drawing/2014/main" xmlns="" val="289422013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</a:t>
                      </a:r>
                    </a:p>
                  </a:txBody>
                  <a:tcPr marL="40005" marR="40005" marT="40005" marB="40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56720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340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5618E2-4DF7-D1FC-9145-FCE3CFF7A0CC}"/>
              </a:ext>
            </a:extLst>
          </p:cNvPr>
          <p:cNvSpPr txBox="1"/>
          <p:nvPr/>
        </p:nvSpPr>
        <p:spPr>
          <a:xfrm>
            <a:off x="1876097" y="1609806"/>
            <a:ext cx="37206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lột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khoa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Lu-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Can-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vanh</a:t>
            </a:r>
            <a:endParaRPr lang="en-US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A8B052-DBF0-4574-9124-F473FCDB99E7}"/>
              </a:ext>
            </a:extLst>
          </p:cNvPr>
          <p:cNvSpPr txBox="1"/>
          <p:nvPr/>
        </p:nvSpPr>
        <p:spPr>
          <a:xfrm>
            <a:off x="5596759" y="1609806"/>
            <a:ext cx="361030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dối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phiền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Ki-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endParaRPr lang="en-US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B4C171-F85F-874E-E3DC-58ED53FB306B}"/>
              </a:ext>
            </a:extLst>
          </p:cNvPr>
          <p:cNvSpPr txBox="1"/>
          <p:nvPr/>
        </p:nvSpPr>
        <p:spPr>
          <a:xfrm>
            <a:off x="9317421" y="1609806"/>
            <a:ext cx="238059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Ki-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Kitô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endParaRPr lang="en-US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9162F3-0A01-A090-ECEA-B57A1AD54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95" y="3280605"/>
            <a:ext cx="162900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82EA405-9963-4B49-BAF4-F629D14B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2123521"/>
            <a:ext cx="13132716" cy="11224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LUYỆN TẬP</a:t>
            </a:r>
            <a:endParaRPr lang="vi-VN" sz="60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878D36-F3D5-A166-6DAC-D5C2CCED8018}"/>
              </a:ext>
            </a:extLst>
          </p:cNvPr>
          <p:cNvSpPr txBox="1"/>
          <p:nvPr/>
        </p:nvSpPr>
        <p:spPr>
          <a:xfrm>
            <a:off x="4024313" y="3358959"/>
            <a:ext cx="45550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QUANIMAT">
            <a:extLst>
              <a:ext uri="{FF2B5EF4-FFF2-40B4-BE49-F238E27FC236}">
                <a16:creationId xmlns:a16="http://schemas.microsoft.com/office/drawing/2014/main" xmlns="" id="{C08610DE-C67D-5B81-5BB5-2DACFE590D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809700"/>
            <a:ext cx="1743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22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4F9AF8-818B-02AA-BF53-BFC74B071894}"/>
              </a:ext>
            </a:extLst>
          </p:cNvPr>
          <p:cNvSpPr txBox="1"/>
          <p:nvPr/>
        </p:nvSpPr>
        <p:spPr>
          <a:xfrm>
            <a:off x="2336800" y="457199"/>
            <a:ext cx="657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2A0439-3EAC-CDFC-F8AB-BC95B7093D8D}"/>
              </a:ext>
            </a:extLst>
          </p:cNvPr>
          <p:cNvSpPr txBox="1"/>
          <p:nvPr/>
        </p:nvSpPr>
        <p:spPr>
          <a:xfrm>
            <a:off x="2523066" y="5192921"/>
            <a:ext cx="8348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9F2A28A-AB35-6C74-B343-DDFCDD2E1C62}"/>
              </a:ext>
            </a:extLst>
          </p:cNvPr>
          <p:cNvSpPr/>
          <p:nvPr/>
        </p:nvSpPr>
        <p:spPr>
          <a:xfrm>
            <a:off x="4250267" y="1541121"/>
            <a:ext cx="3505197" cy="309861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6EFEA4B-D98F-DB63-A1E7-EC2DF89549F7}"/>
              </a:ext>
            </a:extLst>
          </p:cNvPr>
          <p:cNvSpPr/>
          <p:nvPr/>
        </p:nvSpPr>
        <p:spPr>
          <a:xfrm>
            <a:off x="457200" y="1970155"/>
            <a:ext cx="3318934" cy="235135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0EAA9AD0-FE7F-FF79-D2F9-FA63468F39C7}"/>
              </a:ext>
            </a:extLst>
          </p:cNvPr>
          <p:cNvSpPr/>
          <p:nvPr/>
        </p:nvSpPr>
        <p:spPr>
          <a:xfrm>
            <a:off x="8229597" y="1541120"/>
            <a:ext cx="4080936" cy="3437281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796F3A7-482D-F014-8D5A-BEC3EE6BEF5C}"/>
              </a:ext>
            </a:extLst>
          </p:cNvPr>
          <p:cNvCxnSpPr>
            <a:stCxn id="12" idx="2"/>
          </p:cNvCxnSpPr>
          <p:nvPr/>
        </p:nvCxnSpPr>
        <p:spPr>
          <a:xfrm>
            <a:off x="10270065" y="4978401"/>
            <a:ext cx="0" cy="626533"/>
          </a:xfrm>
          <a:prstGeom prst="straightConnector1">
            <a:avLst/>
          </a:prstGeom>
          <a:ln w="57150">
            <a:solidFill>
              <a:srgbClr val="FF00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3FCFA72-31A8-3B62-1877-B9E8A08FE3E3}"/>
              </a:ext>
            </a:extLst>
          </p:cNvPr>
          <p:cNvCxnSpPr>
            <a:cxnSpLocks/>
          </p:cNvCxnSpPr>
          <p:nvPr/>
        </p:nvCxnSpPr>
        <p:spPr>
          <a:xfrm flipH="1">
            <a:off x="2082799" y="5672667"/>
            <a:ext cx="8187266" cy="0"/>
          </a:xfrm>
          <a:prstGeom prst="straightConnector1">
            <a:avLst/>
          </a:prstGeom>
          <a:ln w="57150">
            <a:solidFill>
              <a:srgbClr val="FF00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37E3DCC2-15D6-838E-590B-1BD1A2649FB3}"/>
              </a:ext>
            </a:extLst>
          </p:cNvPr>
          <p:cNvCxnSpPr/>
          <p:nvPr/>
        </p:nvCxnSpPr>
        <p:spPr>
          <a:xfrm flipV="1">
            <a:off x="2082799" y="4305371"/>
            <a:ext cx="0" cy="1299563"/>
          </a:xfrm>
          <a:prstGeom prst="straightConnector1">
            <a:avLst/>
          </a:prstGeom>
          <a:ln w="57150">
            <a:solidFill>
              <a:srgbClr val="FF00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980DBD88-7374-9244-432C-D2D6F7462A58}"/>
              </a:ext>
            </a:extLst>
          </p:cNvPr>
          <p:cNvCxnSpPr>
            <a:stCxn id="11" idx="3"/>
          </p:cNvCxnSpPr>
          <p:nvPr/>
        </p:nvCxnSpPr>
        <p:spPr>
          <a:xfrm>
            <a:off x="3776134" y="3145832"/>
            <a:ext cx="4741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76E19A4-DC7C-8DB8-5C61-1C875230153F}"/>
              </a:ext>
            </a:extLst>
          </p:cNvPr>
          <p:cNvCxnSpPr/>
          <p:nvPr/>
        </p:nvCxnSpPr>
        <p:spPr>
          <a:xfrm>
            <a:off x="7755464" y="3192863"/>
            <a:ext cx="4741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C699E0-78EA-60D3-ED7F-C041C29C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1775-F684-4150-A397-2C0EB45389C6}" type="datetime1">
              <a:rPr lang="x-none" smtClean="0"/>
              <a:t>11/11/2024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57BC44-3F27-4233-F364-D8AE12BC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/>
              <a:t>0919574295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0FB320-8A34-C2FC-481E-5D7B199D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16</a:t>
            </a:fld>
            <a:endParaRPr lang="x-none"/>
          </a:p>
        </p:txBody>
      </p:sp>
    </p:spTree>
    <p:custDataLst>
      <p:tags r:id="rId1"/>
    </p:custDataLst>
  </p:cSld>
  <p:clrMapOvr>
    <a:masterClrMapping/>
  </p:clrMapOvr>
  <p:transition advTm="30893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17CD93-783F-74FE-64A6-F06C1A9E59DF}"/>
              </a:ext>
            </a:extLst>
          </p:cNvPr>
          <p:cNvSpPr txBox="1"/>
          <p:nvPr/>
        </p:nvSpPr>
        <p:spPr>
          <a:xfrm>
            <a:off x="2336800" y="457199"/>
            <a:ext cx="657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925D8B-F705-90CD-942F-AC0FE6349579}"/>
              </a:ext>
            </a:extLst>
          </p:cNvPr>
          <p:cNvSpPr txBox="1"/>
          <p:nvPr/>
        </p:nvSpPr>
        <p:spPr>
          <a:xfrm>
            <a:off x="1066800" y="1446369"/>
            <a:ext cx="980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Sưu tầm tư liệu về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Mác-tin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Lu-thơ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tư tưởng cải cách của ông.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064C07-CF58-4E21-468C-C925933FAD61}"/>
              </a:ext>
            </a:extLst>
          </p:cNvPr>
          <p:cNvSpPr txBox="1"/>
          <p:nvPr/>
        </p:nvSpPr>
        <p:spPr>
          <a:xfrm>
            <a:off x="1066800" y="2730516"/>
            <a:ext cx="980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intenet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-tin Lu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6D287B-AA1E-628B-84ED-AA442137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6F4-757A-4B8A-8BC2-CE86A3EBC2D5}" type="datetime1">
              <a:rPr lang="x-none" smtClean="0"/>
              <a:t>11/11/2024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A05D372-D7C4-4934-C832-193B9D52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/>
              <a:t>0919574295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3CE851-2B18-2990-8A1A-C60E8753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17</a:t>
            </a:fld>
            <a:endParaRPr lang="x-none"/>
          </a:p>
        </p:txBody>
      </p:sp>
    </p:spTree>
    <p:custDataLst>
      <p:tags r:id="rId1"/>
    </p:custDataLst>
  </p:cSld>
  <p:clrMapOvr>
    <a:masterClrMapping/>
  </p:clrMapOvr>
  <p:transition advTm="55173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xmlns="" id="{4092A772-CDA9-4EEC-9F5A-35C5F1F972D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28263" y="769938"/>
            <a:ext cx="11528385" cy="3771024"/>
          </a:xfrm>
          <a:ln/>
        </p:spPr>
        <p:txBody>
          <a:bodyPr anchor="t"/>
          <a:lstStyle/>
          <a:p>
            <a:pPr marL="609585" indent="-598473">
              <a:spcBef>
                <a:spcPts val="700"/>
              </a:spcBef>
              <a:tabLst>
                <a:tab pos="609585" algn="l"/>
                <a:tab pos="714357" algn="l"/>
                <a:tab pos="1163610" algn="l"/>
                <a:tab pos="1612860" algn="l"/>
                <a:tab pos="2062111" algn="l"/>
                <a:tab pos="2511363" algn="l"/>
                <a:tab pos="2960614" algn="l"/>
                <a:tab pos="3409865" algn="l"/>
                <a:tab pos="3859117" algn="l"/>
                <a:tab pos="4308367" algn="l"/>
                <a:tab pos="4757620" algn="l"/>
                <a:tab pos="5206870" algn="l"/>
                <a:tab pos="5656121" algn="l"/>
                <a:tab pos="6105373" algn="l"/>
                <a:tab pos="6554624" algn="l"/>
                <a:tab pos="7003876" algn="l"/>
                <a:tab pos="7453127" algn="l"/>
                <a:tab pos="7902377" algn="l"/>
                <a:tab pos="8351630" algn="l"/>
                <a:tab pos="8800880" algn="l"/>
                <a:tab pos="9250131" algn="l"/>
              </a:tabLst>
            </a:pP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609585" indent="-598473" algn="just">
              <a:spcBef>
                <a:spcPts val="1200"/>
              </a:spcBef>
              <a:tabLst>
                <a:tab pos="609585" algn="l"/>
                <a:tab pos="714357" algn="l"/>
                <a:tab pos="1163610" algn="l"/>
                <a:tab pos="1612860" algn="l"/>
                <a:tab pos="2062111" algn="l"/>
                <a:tab pos="2511363" algn="l"/>
                <a:tab pos="2960614" algn="l"/>
                <a:tab pos="3409865" algn="l"/>
                <a:tab pos="3859117" algn="l"/>
                <a:tab pos="4308367" algn="l"/>
                <a:tab pos="4757620" algn="l"/>
                <a:tab pos="5206870" algn="l"/>
                <a:tab pos="5656121" algn="l"/>
                <a:tab pos="6105373" algn="l"/>
                <a:tab pos="6554624" algn="l"/>
                <a:tab pos="7003876" algn="l"/>
                <a:tab pos="7453127" algn="l"/>
                <a:tab pos="7902377" algn="l"/>
                <a:tab pos="8351630" algn="l"/>
                <a:tab pos="8800880" algn="l"/>
                <a:tab pos="9250131" algn="l"/>
              </a:tabLst>
            </a:pP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xmlns="" id="{51DAD4D8-C79A-442D-B07B-C42A315C6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1"/>
            <a:ext cx="490539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xmlns="" id="{9530C51C-BA93-45A1-B2AF-35EEFA0F5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2" y="685801"/>
            <a:ext cx="49212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xmlns="" id="{7A9716BF-6651-48C9-868B-9310B0AF3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2" y="3265490"/>
            <a:ext cx="492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xmlns="" id="{20E38EFA-22CD-440D-BAEC-54C8851E8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90" y="3208340"/>
            <a:ext cx="490537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xmlns="" id="{5527085D-7675-4551-8E63-4ED401EF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1"/>
            <a:ext cx="490539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8" name="Picture 8">
            <a:extLst>
              <a:ext uri="{FF2B5EF4-FFF2-40B4-BE49-F238E27FC236}">
                <a16:creationId xmlns:a16="http://schemas.microsoft.com/office/drawing/2014/main" xmlns="" id="{B3675FB7-A83F-43CF-9714-764A07B6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1"/>
            <a:ext cx="490539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9" name="Picture 9">
            <a:extLst>
              <a:ext uri="{FF2B5EF4-FFF2-40B4-BE49-F238E27FC236}">
                <a16:creationId xmlns:a16="http://schemas.microsoft.com/office/drawing/2014/main" xmlns="" id="{433AD8B3-6DFA-4807-B50C-F32B1206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2"/>
            <a:ext cx="490539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0" name="Picture 10">
            <a:extLst>
              <a:ext uri="{FF2B5EF4-FFF2-40B4-BE49-F238E27FC236}">
                <a16:creationId xmlns:a16="http://schemas.microsoft.com/office/drawing/2014/main" xmlns="" id="{3B4079A6-8F3B-41B0-A9C0-49378CB07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2" y="2667002"/>
            <a:ext cx="492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1" name="Picture 11">
            <a:extLst>
              <a:ext uri="{FF2B5EF4-FFF2-40B4-BE49-F238E27FC236}">
                <a16:creationId xmlns:a16="http://schemas.microsoft.com/office/drawing/2014/main" xmlns="" id="{AB1E302D-2738-480D-8125-46ED11E3E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2" y="3962401"/>
            <a:ext cx="49212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2" name="Picture 12">
            <a:extLst>
              <a:ext uri="{FF2B5EF4-FFF2-40B4-BE49-F238E27FC236}">
                <a16:creationId xmlns:a16="http://schemas.microsoft.com/office/drawing/2014/main" xmlns="" id="{951231BE-E1BA-4A69-835A-A64FBFD45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49" y="3208340"/>
            <a:ext cx="490539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3" name="Rectangle 13">
            <a:extLst>
              <a:ext uri="{FF2B5EF4-FFF2-40B4-BE49-F238E27FC236}">
                <a16:creationId xmlns:a16="http://schemas.microsoft.com/office/drawing/2014/main" xmlns="" id="{950EE387-37A7-47E2-85D6-8C393B6A2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1079500"/>
          </a:xfrm>
          <a:prstGeom prst="rect">
            <a:avLst/>
          </a:prstGeom>
          <a:solidFill>
            <a:srgbClr val="66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HƯỚNG DẪN HỌC</a:t>
            </a:r>
            <a:endParaRPr kumimoji="0" lang="vi-V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FF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0974" name="Text Box 14">
            <a:extLst>
              <a:ext uri="{FF2B5EF4-FFF2-40B4-BE49-F238E27FC236}">
                <a16:creationId xmlns:a16="http://schemas.microsoft.com/office/drawing/2014/main" xmlns="" id="{D89FD86E-6192-4CEA-80C7-D76C495FA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30" y="1800226"/>
            <a:ext cx="10220446" cy="127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9pPr>
          </a:lstStyle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Học bài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4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egoe UI" panose="020B0502040204020203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phần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vận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dụng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-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Đọc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SGK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5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chuẩn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bị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cho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tiết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học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sau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20C670-E065-FD5D-1A22-7951785D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9147-D72E-449D-AA82-06C89FBE6EDE}" type="datetime1">
              <a:rPr lang="x-none" smtClean="0"/>
              <a:t>11/11/2024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64A433A-5474-2F8F-67DF-570698DB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/>
              <a:t>0919574295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E9AA2B-AEEF-D01E-CB88-7A23A311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55-73AE-A046-A95D-26D8057A1AC3}" type="slidenum">
              <a:rPr lang="x-none" smtClean="0"/>
              <a:t>18</a:t>
            </a:fld>
            <a:endParaRPr lang="x-none"/>
          </a:p>
        </p:txBody>
      </p:sp>
    </p:spTree>
  </p:cSld>
  <p:clrMapOvr>
    <a:masterClrMapping/>
  </p:clrMapOvr>
  <p:transition advTm="5137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C10A694A-4F14-4054-82EE-DAE6FA220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06" y="791564"/>
            <a:ext cx="3830637" cy="4878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0015FC-9DA7-0607-9C69-CB6E973BD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52" y="5126948"/>
            <a:ext cx="3236143" cy="443814"/>
          </a:xfrm>
          <a:prstGeom prst="rect">
            <a:avLst/>
          </a:prstGeom>
        </p:spPr>
      </p:pic>
      <p:sp>
        <p:nvSpPr>
          <p:cNvPr id="9" name="Scroll: Horizontal 8">
            <a:extLst>
              <a:ext uri="{FF2B5EF4-FFF2-40B4-BE49-F238E27FC236}">
                <a16:creationId xmlns:a16="http://schemas.microsoft.com/office/drawing/2014/main" xmlns="" id="{4274B963-4A3B-6487-EC57-6C575AA7E24C}"/>
              </a:ext>
            </a:extLst>
          </p:cNvPr>
          <p:cNvSpPr/>
          <p:nvPr/>
        </p:nvSpPr>
        <p:spPr>
          <a:xfrm>
            <a:off x="4256281" y="-110359"/>
            <a:ext cx="7710013" cy="6700345"/>
          </a:xfrm>
          <a:prstGeom prst="horizontalScroll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-tin Lu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Ro-ma).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Lu –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–ma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1525,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Ca-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thơ-rin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tuwqngf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Lu –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(Burstein,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SM&amp;Shek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R(2006)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NXB Holt, Rinehart and Winston,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330)</a:t>
            </a:r>
          </a:p>
        </p:txBody>
      </p:sp>
    </p:spTree>
    <p:extLst>
      <p:ext uri="{BB962C8B-B14F-4D97-AF65-F5344CB8AC3E}">
        <p14:creationId xmlns:p14="http://schemas.microsoft.com/office/powerpoint/2010/main" val="2568092412"/>
      </p:ext>
    </p:extLst>
  </p:cSld>
  <p:clrMapOvr>
    <a:masterClrMapping/>
  </p:clrMapOvr>
  <p:transition advTm="40567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6258" y="3374953"/>
            <a:ext cx="1295400" cy="2271730"/>
          </a:xfrm>
          <a:prstGeom prst="roundRect">
            <a:avLst/>
          </a:prstGeom>
          <a:solidFill>
            <a:srgbClr val="FF0000">
              <a:alpha val="72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marR="0" lvl="0" indent="-342891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marR="0" lvl="0" indent="-342891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</a:p>
          <a:p>
            <a:pPr marL="342891" marR="0" lvl="0" indent="-342891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891" marR="0" lvl="0" indent="-342891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61658" y="3374953"/>
            <a:ext cx="10137505" cy="9481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kumimoji="0" lang="vi-VN" sz="2800" b="1" i="0" u="none" strike="noStrike" kern="1200" cap="none" spc="0" normalizeH="0" baseline="0" noProof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61658" y="4486426"/>
            <a:ext cx="10430342" cy="10212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kumimoji="0" lang="vi-VN" sz="2800" b="1" i="0" u="none" strike="noStrike" kern="1200" cap="none" spc="0" normalizeH="0" baseline="0" noProof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421085" y="1809255"/>
            <a:ext cx="1385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A555DDA-108C-C770-0BC1-9B9670B2B438}"/>
              </a:ext>
            </a:extLst>
          </p:cNvPr>
          <p:cNvSpPr txBox="1"/>
          <p:nvPr/>
        </p:nvSpPr>
        <p:spPr>
          <a:xfrm>
            <a:off x="2491089" y="1171246"/>
            <a:ext cx="94080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và giải thích được nguyên nhân của phong trào Cải cách tôn giáo.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tả khái quát được nội dung cơ bản của các cuộc cải cách tôn giáo.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Nêu được tác động của cải cách tôn giáo đối với xã hội Tây Âu.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7CD0CB1-4D14-F43A-EDBE-8B625FFC82AC}"/>
              </a:ext>
            </a:extLst>
          </p:cNvPr>
          <p:cNvSpPr txBox="1"/>
          <p:nvPr/>
        </p:nvSpPr>
        <p:spPr>
          <a:xfrm>
            <a:off x="3049314" y="252276"/>
            <a:ext cx="6093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CẢI CÁCH TÔN GIÁO</a:t>
            </a:r>
          </a:p>
        </p:txBody>
      </p:sp>
      <p:sp>
        <p:nvSpPr>
          <p:cNvPr id="40" name="Rounded Rectangle 4">
            <a:extLst>
              <a:ext uri="{FF2B5EF4-FFF2-40B4-BE49-F238E27FC236}">
                <a16:creationId xmlns:a16="http://schemas.microsoft.com/office/drawing/2014/main" xmlns="" id="{8054C4AA-D53E-72FB-AE32-79E6FB7940F1}"/>
              </a:ext>
            </a:extLst>
          </p:cNvPr>
          <p:cNvSpPr/>
          <p:nvPr/>
        </p:nvSpPr>
        <p:spPr>
          <a:xfrm>
            <a:off x="572537" y="1053226"/>
            <a:ext cx="1295400" cy="1200329"/>
          </a:xfrm>
          <a:prstGeom prst="roundRect">
            <a:avLst>
              <a:gd name="adj" fmla="val 0"/>
            </a:avLst>
          </a:prstGeom>
          <a:solidFill>
            <a:srgbClr val="FF0000">
              <a:alpha val="72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marR="0" lvl="0" indent="-342891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9174">
        <p14:doors dir="vert"/>
      </p:transition>
    </mc:Choice>
    <mc:Fallback xmlns="">
      <p:transition spd="slow" advTm="591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6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C11BA6-ABE2-5B12-EBFD-7266E292A72C}"/>
              </a:ext>
            </a:extLst>
          </p:cNvPr>
          <p:cNvSpPr txBox="1"/>
          <p:nvPr/>
        </p:nvSpPr>
        <p:spPr>
          <a:xfrm>
            <a:off x="776451" y="1005631"/>
            <a:ext cx="7878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621544-1DCE-E277-A853-C5498D755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23" y="188120"/>
            <a:ext cx="914528" cy="648931"/>
          </a:xfrm>
          <a:prstGeom prst="rect">
            <a:avLst/>
          </a:prstGeo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xmlns="" id="{CBE3CBDD-4B7A-4B01-525C-EA97A0F08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158673"/>
              </p:ext>
            </p:extLst>
          </p:nvPr>
        </p:nvGraphicFramePr>
        <p:xfrm>
          <a:off x="0" y="2908521"/>
          <a:ext cx="10192991" cy="3949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BEF9BD-25D8-ECB0-3989-4FE6CB909569}"/>
              </a:ext>
            </a:extLst>
          </p:cNvPr>
          <p:cNvSpPr txBox="1"/>
          <p:nvPr/>
        </p:nvSpPr>
        <p:spPr>
          <a:xfrm>
            <a:off x="3688004" y="3766875"/>
            <a:ext cx="5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560947-7041-08BF-C96F-D91B6C33EE30}"/>
              </a:ext>
            </a:extLst>
          </p:cNvPr>
          <p:cNvSpPr txBox="1"/>
          <p:nvPr/>
        </p:nvSpPr>
        <p:spPr>
          <a:xfrm>
            <a:off x="6584750" y="3766875"/>
            <a:ext cx="5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459D63C-43AC-9DA9-CF1B-7294CA4C0098}"/>
              </a:ext>
            </a:extLst>
          </p:cNvPr>
          <p:cNvSpPr/>
          <p:nvPr/>
        </p:nvSpPr>
        <p:spPr>
          <a:xfrm>
            <a:off x="9282988" y="3322548"/>
            <a:ext cx="2855895" cy="2963334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C3ABC1-3DBC-037F-33BB-5A59014A14C6}"/>
              </a:ext>
            </a:extLst>
          </p:cNvPr>
          <p:cNvSpPr txBox="1"/>
          <p:nvPr/>
        </p:nvSpPr>
        <p:spPr>
          <a:xfrm>
            <a:off x="2708330" y="309640"/>
            <a:ext cx="9430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 CẢI CÁCH TÔN GIÁO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xmlns="" id="{EDD0D964-8CF4-20E1-4FF7-325EA33F1E12}"/>
              </a:ext>
            </a:extLst>
          </p:cNvPr>
          <p:cNvSpPr/>
          <p:nvPr/>
        </p:nvSpPr>
        <p:spPr>
          <a:xfrm>
            <a:off x="0" y="1568754"/>
            <a:ext cx="12063686" cy="1537050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1401896"/>
      </p:ext>
    </p:extLst>
  </p:cSld>
  <p:clrMapOvr>
    <a:masterClrMapping/>
  </p:clrMapOvr>
  <p:transition advTm="4056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6" grpId="0"/>
      <p:bldP spid="1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00A7BAC-A2CB-9934-A456-0D673A776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486341"/>
              </p:ext>
            </p:extLst>
          </p:nvPr>
        </p:nvGraphicFramePr>
        <p:xfrm>
          <a:off x="448735" y="1436066"/>
          <a:ext cx="10557932" cy="464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C1BAEA-D647-B6F5-F613-09FF7D109373}"/>
              </a:ext>
            </a:extLst>
          </p:cNvPr>
          <p:cNvSpPr txBox="1"/>
          <p:nvPr/>
        </p:nvSpPr>
        <p:spPr>
          <a:xfrm>
            <a:off x="3049313" y="252276"/>
            <a:ext cx="9430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 CẢI CÁCH TÔN GIÁO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17B0582-88FB-8DB8-BEEE-9F5A24A45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735" y="4805525"/>
            <a:ext cx="2890813" cy="1649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EE1124E-D779-6C2F-1105-2A6EA3EDE5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5683" y="4805525"/>
            <a:ext cx="2392018" cy="16498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52BE33-184E-1771-3563-4E8F5A0656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52276"/>
            <a:ext cx="2497666" cy="20536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7E190E6-31EF-59F5-75E0-0389BFC661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7701" y="4805525"/>
            <a:ext cx="2392018" cy="16498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5BA9BAF-31AB-09C3-ACBD-4E4AF0A3DE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3174" y="4805525"/>
            <a:ext cx="2829320" cy="1686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605781-FF97-06AB-E0F5-624563A90D1E}"/>
              </a:ext>
            </a:extLst>
          </p:cNvPr>
          <p:cNvSpPr txBox="1"/>
          <p:nvPr/>
        </p:nvSpPr>
        <p:spPr>
          <a:xfrm>
            <a:off x="3127850" y="1017467"/>
            <a:ext cx="7878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9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29E1A6-4178-C156-EA57-F30F3F5B4000}"/>
              </a:ext>
            </a:extLst>
          </p:cNvPr>
          <p:cNvSpPr txBox="1"/>
          <p:nvPr/>
        </p:nvSpPr>
        <p:spPr>
          <a:xfrm>
            <a:off x="370661" y="183288"/>
            <a:ext cx="8772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 CẢI CÁCH TÔN GIÁO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7D9F06-E18E-77A1-F96D-3A5B165D4EC7}"/>
              </a:ext>
            </a:extLst>
          </p:cNvPr>
          <p:cNvSpPr txBox="1"/>
          <p:nvPr/>
        </p:nvSpPr>
        <p:spPr>
          <a:xfrm>
            <a:off x="352097" y="817780"/>
            <a:ext cx="7878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0611E1AF-B463-3A6A-E5BD-A201A41CC8B5}"/>
              </a:ext>
            </a:extLst>
          </p:cNvPr>
          <p:cNvSpPr/>
          <p:nvPr/>
        </p:nvSpPr>
        <p:spPr>
          <a:xfrm>
            <a:off x="7123215" y="2780722"/>
            <a:ext cx="4698124" cy="3534598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C53B78-5076-CD00-83A9-59F0D928EEA7}"/>
              </a:ext>
            </a:extLst>
          </p:cNvPr>
          <p:cNvSpPr txBox="1"/>
          <p:nvPr/>
        </p:nvSpPr>
        <p:spPr>
          <a:xfrm>
            <a:off x="352096" y="1283522"/>
            <a:ext cx="67711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 1517, Giáo hội cho phép tự do bán “thẻ miễn tội”. Sự kiện này đã làm bùng lên phong trào Cải cách tôn giáo ở Tây Âu cuối thời kì trung đại. </a:t>
            </a:r>
          </a:p>
          <a:p>
            <a:pPr algn="just" rtl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Việc nhà thờ bán “thẻ miễn tội” châm ngòi cho phong trào Cải cách tôn giáo bùng nổ vì: “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Thẻ miễn tội” có thể xóa bỏ mọi tội lỗi cho con người.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Giá bán tùy theo khả năng chi trả của người mua, vì vậy người giàu có thể mua, người nghèo không có tiền để chi trả.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 bất công và nảy sinh những mâu thuẫn trong lòng xã hội.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2D88AF-1254-8CD0-EBC6-3BE92BE94F8E}"/>
              </a:ext>
            </a:extLst>
          </p:cNvPr>
          <p:cNvSpPr txBox="1"/>
          <p:nvPr/>
        </p:nvSpPr>
        <p:spPr>
          <a:xfrm>
            <a:off x="352096" y="5168608"/>
            <a:ext cx="5940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DC3DBD8-9811-1D7E-2A97-7D5369AE1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65" y="5049556"/>
            <a:ext cx="4698124" cy="1605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A13D70-7DF9-6E04-B446-E0CE0E24D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686" y="183288"/>
            <a:ext cx="3010320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95210"/>
      </p:ext>
    </p:extLst>
  </p:cSld>
  <p:clrMapOvr>
    <a:masterClrMapping/>
  </p:clrMapOvr>
  <p:transition advTm="4056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8B1980-3378-C851-BDD2-C73102017DA2}"/>
              </a:ext>
            </a:extLst>
          </p:cNvPr>
          <p:cNvSpPr txBox="1"/>
          <p:nvPr/>
        </p:nvSpPr>
        <p:spPr>
          <a:xfrm>
            <a:off x="1598201" y="123920"/>
            <a:ext cx="9414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  CẢI CÁCH TÔN GIÁO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774BB7-5337-00FE-5576-7C42EE0F8058}"/>
              </a:ext>
            </a:extLst>
          </p:cNvPr>
          <p:cNvSpPr txBox="1"/>
          <p:nvPr/>
        </p:nvSpPr>
        <p:spPr>
          <a:xfrm>
            <a:off x="769225" y="1056317"/>
            <a:ext cx="10653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xmlns="" id="{9DDBA6A1-A081-06D6-3BA0-A40106F19997}"/>
              </a:ext>
            </a:extLst>
          </p:cNvPr>
          <p:cNvSpPr/>
          <p:nvPr/>
        </p:nvSpPr>
        <p:spPr>
          <a:xfrm>
            <a:off x="3289737" y="1927159"/>
            <a:ext cx="5612523" cy="2594038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77711"/>
      </p:ext>
    </p:extLst>
  </p:cSld>
  <p:clrMapOvr>
    <a:masterClrMapping/>
  </p:clrMapOvr>
  <p:transition advTm="2361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3">
            <a:extLst>
              <a:ext uri="{FF2B5EF4-FFF2-40B4-BE49-F238E27FC236}">
                <a16:creationId xmlns:a16="http://schemas.microsoft.com/office/drawing/2014/main" xmlns="" id="{B57275DF-E4A7-48AC-9C2C-0B34B70C7732}"/>
              </a:ext>
            </a:extLst>
          </p:cNvPr>
          <p:cNvSpPr/>
          <p:nvPr/>
        </p:nvSpPr>
        <p:spPr>
          <a:xfrm>
            <a:off x="3610304" y="248327"/>
            <a:ext cx="5297213" cy="13623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FE9C225-6682-4E92-8F39-1192FB894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17" y="111026"/>
            <a:ext cx="3063765" cy="259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E413D369-A42F-4243-B125-E2383507C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516" y="2310892"/>
            <a:ext cx="306376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Jean Calvin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(1509 – 1564)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1CBF685E-7325-DAD8-C9C2-B9E8D4BFF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670" y="0"/>
            <a:ext cx="3184634" cy="28220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C3474C-897C-0339-13B9-721EF7B7D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161" y="2267188"/>
            <a:ext cx="3236143" cy="443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37DE053-299E-7D12-3CAC-8586F63C1F32}"/>
              </a:ext>
            </a:extLst>
          </p:cNvPr>
          <p:cNvSpPr/>
          <p:nvPr/>
        </p:nvSpPr>
        <p:spPr>
          <a:xfrm>
            <a:off x="6892159" y="3070355"/>
            <a:ext cx="4874171" cy="33547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vi-VN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Jean Calvin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Can-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Genevè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121473-BD42-DD29-EAA3-16C2F9A4AAF5}"/>
              </a:ext>
            </a:extLst>
          </p:cNvPr>
          <p:cNvSpPr/>
          <p:nvPr/>
        </p:nvSpPr>
        <p:spPr>
          <a:xfrm>
            <a:off x="425670" y="3042502"/>
            <a:ext cx="5670329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Lu-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tin”.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31-10-1517, Lu-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95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ở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Vitenbe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Lu-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Lu-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cựu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1555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Lu-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3152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8B1980-3378-C851-BDD2-C73102017DA2}"/>
              </a:ext>
            </a:extLst>
          </p:cNvPr>
          <p:cNvSpPr txBox="1"/>
          <p:nvPr/>
        </p:nvSpPr>
        <p:spPr>
          <a:xfrm>
            <a:off x="2786569" y="256104"/>
            <a:ext cx="8837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PHONG TRÀO CẢI CÁCH TÔN GIÁO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774BB7-5337-00FE-5576-7C42EE0F8058}"/>
              </a:ext>
            </a:extLst>
          </p:cNvPr>
          <p:cNvSpPr txBox="1"/>
          <p:nvPr/>
        </p:nvSpPr>
        <p:spPr>
          <a:xfrm>
            <a:off x="769225" y="1056317"/>
            <a:ext cx="10653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35309C5-7952-5BED-2B2C-FE9166FC7BEE}"/>
              </a:ext>
            </a:extLst>
          </p:cNvPr>
          <p:cNvSpPr txBox="1"/>
          <p:nvPr/>
        </p:nvSpPr>
        <p:spPr>
          <a:xfrm>
            <a:off x="2786569" y="2391888"/>
            <a:ext cx="33094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4C9293-7B00-C63A-5F23-14C2D80F3A45}"/>
              </a:ext>
            </a:extLst>
          </p:cNvPr>
          <p:cNvSpPr txBox="1"/>
          <p:nvPr/>
        </p:nvSpPr>
        <p:spPr>
          <a:xfrm>
            <a:off x="2786569" y="4726019"/>
            <a:ext cx="33094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6890513-06E7-086D-6FD0-A09929B879ED}"/>
              </a:ext>
            </a:extLst>
          </p:cNvPr>
          <p:cNvSpPr/>
          <p:nvPr/>
        </p:nvSpPr>
        <p:spPr>
          <a:xfrm>
            <a:off x="6763405" y="1963470"/>
            <a:ext cx="4934607" cy="1662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vi-VN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phê phán những hành vi sai trái của Giáo hội, chống lại việc Giáo hội tùy tiện giải thích Kinh thánh. 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21A6704-C0D9-FEB4-EEDD-E69F90636483}"/>
              </a:ext>
            </a:extLst>
          </p:cNvPr>
          <p:cNvSpPr/>
          <p:nvPr/>
        </p:nvSpPr>
        <p:spPr>
          <a:xfrm>
            <a:off x="6763406" y="3890665"/>
            <a:ext cx="4934607" cy="2096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Phủ nhận vai trò của Giáo hội, Giáo hoàng và chủ trương không thờ tranh tượng, xây dựng một Giáo hội đơn giản, tiện lợi và tiết kiệm thời gia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xmlns="" id="{9DDBA6A1-A081-06D6-3BA0-A40106F19997}"/>
              </a:ext>
            </a:extLst>
          </p:cNvPr>
          <p:cNvSpPr/>
          <p:nvPr/>
        </p:nvSpPr>
        <p:spPr>
          <a:xfrm>
            <a:off x="6579477" y="2274781"/>
            <a:ext cx="5612523" cy="2594038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cơ bản của các cuộc cải cách tôn giáo là gì?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xmlns="" id="{38CBB917-82E1-98CB-C86C-4F48CFA78861}"/>
              </a:ext>
            </a:extLst>
          </p:cNvPr>
          <p:cNvSpPr/>
          <p:nvPr/>
        </p:nvSpPr>
        <p:spPr>
          <a:xfrm>
            <a:off x="226166" y="3042418"/>
            <a:ext cx="2163161" cy="132498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46A1C9B7-96D2-F438-C081-23285151CAEB}"/>
              </a:ext>
            </a:extLst>
          </p:cNvPr>
          <p:cNvCxnSpPr>
            <a:cxnSpLocks/>
          </p:cNvCxnSpPr>
          <p:nvPr/>
        </p:nvCxnSpPr>
        <p:spPr>
          <a:xfrm flipH="1" flipV="1">
            <a:off x="5896867" y="2807387"/>
            <a:ext cx="866538" cy="36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33891A09-ABD6-06AE-A7C5-0AF58606AD34}"/>
              </a:ext>
            </a:extLst>
          </p:cNvPr>
          <p:cNvCxnSpPr>
            <a:cxnSpLocks/>
          </p:cNvCxnSpPr>
          <p:nvPr/>
        </p:nvCxnSpPr>
        <p:spPr>
          <a:xfrm flipH="1" flipV="1">
            <a:off x="5996434" y="5133415"/>
            <a:ext cx="866538" cy="36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AF19CCC8-B190-06E0-1690-6E092DEE269B}"/>
              </a:ext>
            </a:extLst>
          </p:cNvPr>
          <p:cNvCxnSpPr>
            <a:cxnSpLocks/>
          </p:cNvCxnSpPr>
          <p:nvPr/>
        </p:nvCxnSpPr>
        <p:spPr>
          <a:xfrm flipH="1">
            <a:off x="1951264" y="2822764"/>
            <a:ext cx="997399" cy="50093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05E468B-75C1-C306-8666-166653676810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155371" y="4035236"/>
            <a:ext cx="631198" cy="110628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36105"/>
      </p:ext>
    </p:extLst>
  </p:cSld>
  <p:clrMapOvr>
    <a:masterClrMapping/>
  </p:clrMapOvr>
  <p:transition advTm="2361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2&quot;/&gt;&lt;/object&gt;&lt;object type=&quot;3&quot; unique_id=&quot;10004&quot;&gt;&lt;property id=&quot;20148&quot; value=&quot;5&quot;/&gt;&lt;property id=&quot;20300&quot; value=&quot;Slide 2&quot;/&gt;&lt;property id=&quot;20307&quot; value=&quot;277&quot;/&gt;&lt;/object&gt;&lt;object type=&quot;3&quot; unique_id=&quot;10005&quot;&gt;&lt;property id=&quot;20148&quot; value=&quot;5&quot;/&gt;&lt;property id=&quot;20300&quot; value=&quot;Slide 3&quot;/&gt;&lt;property id=&quot;20307&quot; value=&quot;278&quot;/&gt;&lt;/object&gt;&lt;object type=&quot;3&quot; unique_id=&quot;10006&quot;&gt;&lt;property id=&quot;20148&quot; value=&quot;5&quot;/&gt;&lt;property id=&quot;20300&quot; value=&quot;Slide 4&quot;/&gt;&lt;property id=&quot;20307&quot; value=&quot;279&quot;/&gt;&lt;/object&gt;&lt;object type=&quot;3&quot; unique_id=&quot;10007&quot;&gt;&lt;property id=&quot;20148&quot; value=&quot;5&quot;/&gt;&lt;property id=&quot;20300&quot; value=&quot;Slide 5&quot;/&gt;&lt;property id=&quot;20307&quot; value=&quot;280&quot;/&gt;&lt;/object&gt;&lt;object type=&quot;3&quot; unique_id=&quot;10008&quot;&gt;&lt;property id=&quot;20148&quot; value=&quot;5&quot;/&gt;&lt;property id=&quot;20300&quot; value=&quot;Slide 6&quot;/&gt;&lt;property id=&quot;20307&quot; value=&quot;281&quot;/&gt;&lt;/object&gt;&lt;object type=&quot;3&quot; unique_id=&quot;10009&quot;&gt;&lt;property id=&quot;20148&quot; value=&quot;5&quot;/&gt;&lt;property id=&quot;20300&quot; value=&quot;Slide 7&quot;/&gt;&lt;property id=&quot;20307&quot; value=&quot;282&quot;/&gt;&lt;/object&gt;&lt;object type=&quot;3&quot; unique_id=&quot;10010&quot;&gt;&lt;property id=&quot;20148&quot; value=&quot;5&quot;/&gt;&lt;property id=&quot;20300&quot; value=&quot;Slide 8 - &amp;quot;Làm tiếp nội dung bài học vào đây bạn nhé!&amp;quot;&quot;/&gt;&lt;property id=&quot;20307&quot; value=&quot;283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1.7|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lassic English Novels Infographics by Slidesgo">
  <a:themeElements>
    <a:clrScheme name="Simple Light">
      <a:dk1>
        <a:srgbClr val="233C4F"/>
      </a:dk1>
      <a:lt1>
        <a:srgbClr val="5A3015"/>
      </a:lt1>
      <a:dk2>
        <a:srgbClr val="B28E69"/>
      </a:dk2>
      <a:lt2>
        <a:srgbClr val="F2DAB8"/>
      </a:lt2>
      <a:accent1>
        <a:srgbClr val="F2DAB8"/>
      </a:accent1>
      <a:accent2>
        <a:srgbClr val="B50808"/>
      </a:accent2>
      <a:accent3>
        <a:srgbClr val="D4B07F"/>
      </a:accent3>
      <a:accent4>
        <a:srgbClr val="874E2A"/>
      </a:accent4>
      <a:accent5>
        <a:srgbClr val="233C4F"/>
      </a:accent5>
      <a:accent6>
        <a:srgbClr val="5A3015"/>
      </a:accent6>
      <a:hlink>
        <a:srgbClr val="541C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1799</Words>
  <Application>Microsoft Office PowerPoint</Application>
  <PresentationFormat>Custom</PresentationFormat>
  <Paragraphs>133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SimSun</vt:lpstr>
      <vt:lpstr>Cambria</vt:lpstr>
      <vt:lpstr>Sriracha</vt:lpstr>
      <vt:lpstr>Times New Roman</vt:lpstr>
      <vt:lpstr>Calibri Light</vt:lpstr>
      <vt:lpstr>Barlow</vt:lpstr>
      <vt:lpstr>Passion One</vt:lpstr>
      <vt:lpstr>Segoe UI</vt:lpstr>
      <vt:lpstr>Calibri</vt:lpstr>
      <vt:lpstr>2_Office Theme</vt:lpstr>
      <vt:lpstr>1_Classic English Novels Infographics by Slidesgo</vt:lpstr>
      <vt:lpstr>Office Theme</vt:lpstr>
      <vt:lpstr>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Lập bảng hệ thống thể hiện những nét chính của Phong trào Cải cách tôn giáo (nguyên nhân-nội dung- tác động)</vt:lpstr>
      <vt:lpstr>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AutoBVT</cp:lastModifiedBy>
  <cp:revision>144</cp:revision>
  <dcterms:created xsi:type="dcterms:W3CDTF">2018-10-29T09:59:25Z</dcterms:created>
  <dcterms:modified xsi:type="dcterms:W3CDTF">2024-11-11T08:15:55Z</dcterms:modified>
</cp:coreProperties>
</file>