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0" r:id="rId2"/>
    <p:sldId id="262" r:id="rId3"/>
    <p:sldId id="275" r:id="rId4"/>
    <p:sldId id="264" r:id="rId5"/>
    <p:sldId id="290" r:id="rId6"/>
    <p:sldId id="293" r:id="rId7"/>
    <p:sldId id="294" r:id="rId8"/>
    <p:sldId id="295" r:id="rId9"/>
    <p:sldId id="289" r:id="rId10"/>
    <p:sldId id="296" r:id="rId11"/>
    <p:sldId id="297" r:id="rId12"/>
    <p:sldId id="268" r:id="rId13"/>
    <p:sldId id="270" r:id="rId14"/>
    <p:sldId id="258" r:id="rId15"/>
    <p:sldId id="272" r:id="rId16"/>
    <p:sldId id="291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2A2AF5-6BA4-465E-AEE0-2483CCB76533}" v="21" dt="2024-08-08T15:19:48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89953" autoAdjust="0"/>
  </p:normalViewPr>
  <p:slideViewPr>
    <p:cSldViewPr snapToGrid="0">
      <p:cViewPr varScale="1">
        <p:scale>
          <a:sx n="65" d="100"/>
          <a:sy n="65" d="100"/>
        </p:scale>
        <p:origin x="82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ọ Nguyễn Hữu" userId="e42193d8-6f74-41e9-839d-7364599d83cc" providerId="ADAL" clId="{A72A2AF5-6BA4-465E-AEE0-2483CCB76533}"/>
    <pc:docChg chg="undo custSel addSld modSld">
      <pc:chgData name="Thọ Nguyễn Hữu" userId="e42193d8-6f74-41e9-839d-7364599d83cc" providerId="ADAL" clId="{A72A2AF5-6BA4-465E-AEE0-2483CCB76533}" dt="2024-08-08T15:21:43.796" v="225" actId="20577"/>
      <pc:docMkLst>
        <pc:docMk/>
      </pc:docMkLst>
      <pc:sldChg chg="addSp delSp modSp mod">
        <pc:chgData name="Thọ Nguyễn Hữu" userId="e42193d8-6f74-41e9-839d-7364599d83cc" providerId="ADAL" clId="{A72A2AF5-6BA4-465E-AEE0-2483CCB76533}" dt="2024-08-08T14:54:56.608" v="141" actId="1076"/>
        <pc:sldMkLst>
          <pc:docMk/>
          <pc:sldMk cId="2492699785" sldId="264"/>
        </pc:sldMkLst>
        <pc:spChg chg="mod">
          <ac:chgData name="Thọ Nguyễn Hữu" userId="e42193d8-6f74-41e9-839d-7364599d83cc" providerId="ADAL" clId="{A72A2AF5-6BA4-465E-AEE0-2483CCB76533}" dt="2024-08-08T14:54:56.608" v="141" actId="1076"/>
          <ac:spMkLst>
            <pc:docMk/>
            <pc:sldMk cId="2492699785" sldId="264"/>
            <ac:spMk id="8" creationId="{00000000-0000-0000-0000-000000000000}"/>
          </ac:spMkLst>
        </pc:spChg>
        <pc:spChg chg="mod">
          <ac:chgData name="Thọ Nguyễn Hữu" userId="e42193d8-6f74-41e9-839d-7364599d83cc" providerId="ADAL" clId="{A72A2AF5-6BA4-465E-AEE0-2483CCB76533}" dt="2024-08-08T14:54:53.578" v="140" actId="1076"/>
          <ac:spMkLst>
            <pc:docMk/>
            <pc:sldMk cId="2492699785" sldId="264"/>
            <ac:spMk id="9" creationId="{00000000-0000-0000-0000-000000000000}"/>
          </ac:spMkLst>
        </pc:spChg>
        <pc:picChg chg="del">
          <ac:chgData name="Thọ Nguyễn Hữu" userId="e42193d8-6f74-41e9-839d-7364599d83cc" providerId="ADAL" clId="{A72A2AF5-6BA4-465E-AEE0-2483CCB76533}" dt="2024-08-08T14:53:37.273" v="114" actId="478"/>
          <ac:picMkLst>
            <pc:docMk/>
            <pc:sldMk cId="2492699785" sldId="264"/>
            <ac:picMk id="2" creationId="{00000000-0000-0000-0000-000000000000}"/>
          </ac:picMkLst>
        </pc:picChg>
        <pc:picChg chg="del">
          <ac:chgData name="Thọ Nguyễn Hữu" userId="e42193d8-6f74-41e9-839d-7364599d83cc" providerId="ADAL" clId="{A72A2AF5-6BA4-465E-AEE0-2483CCB76533}" dt="2024-08-08T14:53:44.357" v="117" actId="478"/>
          <ac:picMkLst>
            <pc:docMk/>
            <pc:sldMk cId="2492699785" sldId="264"/>
            <ac:picMk id="3" creationId="{00000000-0000-0000-0000-000000000000}"/>
          </ac:picMkLst>
        </pc:picChg>
        <pc:picChg chg="add mod">
          <ac:chgData name="Thọ Nguyễn Hữu" userId="e42193d8-6f74-41e9-839d-7364599d83cc" providerId="ADAL" clId="{A72A2AF5-6BA4-465E-AEE0-2483CCB76533}" dt="2024-08-08T14:54:45.691" v="138" actId="1076"/>
          <ac:picMkLst>
            <pc:docMk/>
            <pc:sldMk cId="2492699785" sldId="264"/>
            <ac:picMk id="4" creationId="{9B9D9472-9148-8287-301A-BF689EC96E29}"/>
          </ac:picMkLst>
        </pc:picChg>
        <pc:picChg chg="add mod">
          <ac:chgData name="Thọ Nguyễn Hữu" userId="e42193d8-6f74-41e9-839d-7364599d83cc" providerId="ADAL" clId="{A72A2AF5-6BA4-465E-AEE0-2483CCB76533}" dt="2024-08-08T14:54:47.280" v="139" actId="1076"/>
          <ac:picMkLst>
            <pc:docMk/>
            <pc:sldMk cId="2492699785" sldId="264"/>
            <ac:picMk id="5" creationId="{B9AE105A-2CA6-B14C-6D1D-69A0519B839F}"/>
          </ac:picMkLst>
        </pc:picChg>
      </pc:sldChg>
      <pc:sldChg chg="modSp mod">
        <pc:chgData name="Thọ Nguyễn Hữu" userId="e42193d8-6f74-41e9-839d-7364599d83cc" providerId="ADAL" clId="{A72A2AF5-6BA4-465E-AEE0-2483CCB76533}" dt="2024-08-08T15:21:43.796" v="225" actId="20577"/>
        <pc:sldMkLst>
          <pc:docMk/>
          <pc:sldMk cId="2789874994" sldId="268"/>
        </pc:sldMkLst>
        <pc:spChg chg="mod">
          <ac:chgData name="Thọ Nguyễn Hữu" userId="e42193d8-6f74-41e9-839d-7364599d83cc" providerId="ADAL" clId="{A72A2AF5-6BA4-465E-AEE0-2483CCB76533}" dt="2024-08-08T15:21:43.796" v="225" actId="20577"/>
          <ac:spMkLst>
            <pc:docMk/>
            <pc:sldMk cId="2789874994" sldId="268"/>
            <ac:spMk id="16389" creationId="{00000000-0000-0000-0000-000000000000}"/>
          </ac:spMkLst>
        </pc:spChg>
      </pc:sldChg>
      <pc:sldChg chg="modSp mod">
        <pc:chgData name="Thọ Nguyễn Hữu" userId="e42193d8-6f74-41e9-839d-7364599d83cc" providerId="ADAL" clId="{A72A2AF5-6BA4-465E-AEE0-2483CCB76533}" dt="2024-08-08T14:49:03.442" v="113" actId="1076"/>
        <pc:sldMkLst>
          <pc:docMk/>
          <pc:sldMk cId="961370228" sldId="275"/>
        </pc:sldMkLst>
        <pc:spChg chg="mod">
          <ac:chgData name="Thọ Nguyễn Hữu" userId="e42193d8-6f74-41e9-839d-7364599d83cc" providerId="ADAL" clId="{A72A2AF5-6BA4-465E-AEE0-2483CCB76533}" dt="2024-08-08T14:47:20.361" v="8" actId="20577"/>
          <ac:spMkLst>
            <pc:docMk/>
            <pc:sldMk cId="961370228" sldId="275"/>
            <ac:spMk id="4" creationId="{00000000-0000-0000-0000-000000000000}"/>
          </ac:spMkLst>
        </pc:spChg>
        <pc:spChg chg="mod">
          <ac:chgData name="Thọ Nguyễn Hữu" userId="e42193d8-6f74-41e9-839d-7364599d83cc" providerId="ADAL" clId="{A72A2AF5-6BA4-465E-AEE0-2483CCB76533}" dt="2024-08-08T14:47:52.643" v="74" actId="20577"/>
          <ac:spMkLst>
            <pc:docMk/>
            <pc:sldMk cId="961370228" sldId="275"/>
            <ac:spMk id="5" creationId="{00000000-0000-0000-0000-000000000000}"/>
          </ac:spMkLst>
        </pc:spChg>
        <pc:spChg chg="mod">
          <ac:chgData name="Thọ Nguyễn Hữu" userId="e42193d8-6f74-41e9-839d-7364599d83cc" providerId="ADAL" clId="{A72A2AF5-6BA4-465E-AEE0-2483CCB76533}" dt="2024-08-08T14:49:03.442" v="113" actId="1076"/>
          <ac:spMkLst>
            <pc:docMk/>
            <pc:sldMk cId="961370228" sldId="275"/>
            <ac:spMk id="6" creationId="{00000000-0000-0000-0000-000000000000}"/>
          </ac:spMkLst>
        </pc:spChg>
      </pc:sldChg>
      <pc:sldChg chg="delSp modSp mod">
        <pc:chgData name="Thọ Nguyễn Hữu" userId="e42193d8-6f74-41e9-839d-7364599d83cc" providerId="ADAL" clId="{A72A2AF5-6BA4-465E-AEE0-2483CCB76533}" dt="2024-08-08T14:46:33.978" v="6" actId="478"/>
        <pc:sldMkLst>
          <pc:docMk/>
          <pc:sldMk cId="3445921961" sldId="280"/>
        </pc:sldMkLst>
        <pc:spChg chg="del">
          <ac:chgData name="Thọ Nguyễn Hữu" userId="e42193d8-6f74-41e9-839d-7364599d83cc" providerId="ADAL" clId="{A72A2AF5-6BA4-465E-AEE0-2483CCB76533}" dt="2024-08-08T14:46:15.104" v="0" actId="478"/>
          <ac:spMkLst>
            <pc:docMk/>
            <pc:sldMk cId="3445921961" sldId="280"/>
            <ac:spMk id="9" creationId="{00000000-0000-0000-0000-000000000000}"/>
          </ac:spMkLst>
        </pc:spChg>
        <pc:spChg chg="mod">
          <ac:chgData name="Thọ Nguyễn Hữu" userId="e42193d8-6f74-41e9-839d-7364599d83cc" providerId="ADAL" clId="{A72A2AF5-6BA4-465E-AEE0-2483CCB76533}" dt="2024-08-08T14:46:23.208" v="4" actId="20577"/>
          <ac:spMkLst>
            <pc:docMk/>
            <pc:sldMk cId="3445921961" sldId="280"/>
            <ac:spMk id="10" creationId="{00000000-0000-0000-0000-000000000000}"/>
          </ac:spMkLst>
        </pc:spChg>
        <pc:picChg chg="del mod">
          <ac:chgData name="Thọ Nguyễn Hữu" userId="e42193d8-6f74-41e9-839d-7364599d83cc" providerId="ADAL" clId="{A72A2AF5-6BA4-465E-AEE0-2483CCB76533}" dt="2024-08-08T14:46:33.978" v="6" actId="478"/>
          <ac:picMkLst>
            <pc:docMk/>
            <pc:sldMk cId="3445921961" sldId="280"/>
            <ac:picMk id="7" creationId="{00000000-0000-0000-0000-000000000000}"/>
          </ac:picMkLst>
        </pc:picChg>
      </pc:sldChg>
      <pc:sldChg chg="addSp delSp modSp mod">
        <pc:chgData name="Thọ Nguyễn Hữu" userId="e42193d8-6f74-41e9-839d-7364599d83cc" providerId="ADAL" clId="{A72A2AF5-6BA4-465E-AEE0-2483CCB76533}" dt="2024-08-08T15:04:19.665" v="152" actId="1076"/>
        <pc:sldMkLst>
          <pc:docMk/>
          <pc:sldMk cId="142717508" sldId="293"/>
        </pc:sldMkLst>
        <pc:picChg chg="del">
          <ac:chgData name="Thọ Nguyễn Hữu" userId="e42193d8-6f74-41e9-839d-7364599d83cc" providerId="ADAL" clId="{A72A2AF5-6BA4-465E-AEE0-2483CCB76533}" dt="2024-08-08T15:03:44.919" v="143" actId="478"/>
          <ac:picMkLst>
            <pc:docMk/>
            <pc:sldMk cId="142717508" sldId="293"/>
            <ac:picMk id="2" creationId="{00000000-0000-0000-0000-000000000000}"/>
          </ac:picMkLst>
        </pc:picChg>
        <pc:picChg chg="del">
          <ac:chgData name="Thọ Nguyễn Hữu" userId="e42193d8-6f74-41e9-839d-7364599d83cc" providerId="ADAL" clId="{A72A2AF5-6BA4-465E-AEE0-2483CCB76533}" dt="2024-08-08T15:03:23.046" v="142" actId="478"/>
          <ac:picMkLst>
            <pc:docMk/>
            <pc:sldMk cId="142717508" sldId="293"/>
            <ac:picMk id="3" creationId="{00000000-0000-0000-0000-000000000000}"/>
          </ac:picMkLst>
        </pc:picChg>
        <pc:picChg chg="del">
          <ac:chgData name="Thọ Nguyễn Hữu" userId="e42193d8-6f74-41e9-839d-7364599d83cc" providerId="ADAL" clId="{A72A2AF5-6BA4-465E-AEE0-2483CCB76533}" dt="2024-08-08T15:04:02.587" v="148" actId="478"/>
          <ac:picMkLst>
            <pc:docMk/>
            <pc:sldMk cId="142717508" sldId="293"/>
            <ac:picMk id="4" creationId="{00000000-0000-0000-0000-000000000000}"/>
          </ac:picMkLst>
        </pc:picChg>
        <pc:picChg chg="del">
          <ac:chgData name="Thọ Nguyễn Hữu" userId="e42193d8-6f74-41e9-839d-7364599d83cc" providerId="ADAL" clId="{A72A2AF5-6BA4-465E-AEE0-2483CCB76533}" dt="2024-08-08T15:04:03.591" v="149" actId="478"/>
          <ac:picMkLst>
            <pc:docMk/>
            <pc:sldMk cId="142717508" sldId="293"/>
            <ac:picMk id="5" creationId="{00000000-0000-0000-0000-000000000000}"/>
          </ac:picMkLst>
        </pc:picChg>
        <pc:picChg chg="add mod">
          <ac:chgData name="Thọ Nguyễn Hữu" userId="e42193d8-6f74-41e9-839d-7364599d83cc" providerId="ADAL" clId="{A72A2AF5-6BA4-465E-AEE0-2483CCB76533}" dt="2024-08-08T15:04:19.665" v="152" actId="1076"/>
          <ac:picMkLst>
            <pc:docMk/>
            <pc:sldMk cId="142717508" sldId="293"/>
            <ac:picMk id="6" creationId="{A4DFAE6E-C524-8C31-F190-153686FAD1AC}"/>
          </ac:picMkLst>
        </pc:picChg>
      </pc:sldChg>
      <pc:sldChg chg="addSp delSp modSp mod">
        <pc:chgData name="Thọ Nguyễn Hữu" userId="e42193d8-6f74-41e9-839d-7364599d83cc" providerId="ADAL" clId="{A72A2AF5-6BA4-465E-AEE0-2483CCB76533}" dt="2024-08-08T15:07:20.001" v="161" actId="478"/>
        <pc:sldMkLst>
          <pc:docMk/>
          <pc:sldMk cId="2755752543" sldId="294"/>
        </pc:sldMkLst>
        <pc:picChg chg="add mod">
          <ac:chgData name="Thọ Nguyễn Hữu" userId="e42193d8-6f74-41e9-839d-7364599d83cc" providerId="ADAL" clId="{A72A2AF5-6BA4-465E-AEE0-2483CCB76533}" dt="2024-08-08T15:05:05.872" v="159" actId="1076"/>
          <ac:picMkLst>
            <pc:docMk/>
            <pc:sldMk cId="2755752543" sldId="294"/>
            <ac:picMk id="2" creationId="{D9F013AB-6F1F-5862-1C86-224E52D73014}"/>
          </ac:picMkLst>
        </pc:picChg>
        <pc:picChg chg="del">
          <ac:chgData name="Thọ Nguyễn Hữu" userId="e42193d8-6f74-41e9-839d-7364599d83cc" providerId="ADAL" clId="{A72A2AF5-6BA4-465E-AEE0-2483CCB76533}" dt="2024-08-08T15:07:04.246" v="160" actId="478"/>
          <ac:picMkLst>
            <pc:docMk/>
            <pc:sldMk cId="2755752543" sldId="294"/>
            <ac:picMk id="3" creationId="{491669D7-E146-2F0E-0473-B0AE3582617B}"/>
          </ac:picMkLst>
        </pc:picChg>
        <pc:picChg chg="del">
          <ac:chgData name="Thọ Nguyễn Hữu" userId="e42193d8-6f74-41e9-839d-7364599d83cc" providerId="ADAL" clId="{A72A2AF5-6BA4-465E-AEE0-2483CCB76533}" dt="2024-08-08T15:07:20.001" v="161" actId="478"/>
          <ac:picMkLst>
            <pc:docMk/>
            <pc:sldMk cId="2755752543" sldId="294"/>
            <ac:picMk id="4" creationId="{CD209E2D-EF5B-6842-12F6-4F9E86F62B5F}"/>
          </ac:picMkLst>
        </pc:picChg>
        <pc:picChg chg="del mod">
          <ac:chgData name="Thọ Nguyễn Hữu" userId="e42193d8-6f74-41e9-839d-7364599d83cc" providerId="ADAL" clId="{A72A2AF5-6BA4-465E-AEE0-2483CCB76533}" dt="2024-08-08T15:04:37.241" v="154" actId="478"/>
          <ac:picMkLst>
            <pc:docMk/>
            <pc:sldMk cId="2755752543" sldId="294"/>
            <ac:picMk id="6" creationId="{A4DFAE6E-C524-8C31-F190-153686FAD1AC}"/>
          </ac:picMkLst>
        </pc:picChg>
      </pc:sldChg>
      <pc:sldChg chg="addSp delSp modSp mod">
        <pc:chgData name="Thọ Nguyễn Hữu" userId="e42193d8-6f74-41e9-839d-7364599d83cc" providerId="ADAL" clId="{A72A2AF5-6BA4-465E-AEE0-2483CCB76533}" dt="2024-08-08T15:10:25.505" v="170" actId="1076"/>
        <pc:sldMkLst>
          <pc:docMk/>
          <pc:sldMk cId="303607907" sldId="295"/>
        </pc:sldMkLst>
        <pc:picChg chg="del">
          <ac:chgData name="Thọ Nguyễn Hữu" userId="e42193d8-6f74-41e9-839d-7364599d83cc" providerId="ADAL" clId="{A72A2AF5-6BA4-465E-AEE0-2483CCB76533}" dt="2024-08-08T15:09:46.406" v="162" actId="478"/>
          <ac:picMkLst>
            <pc:docMk/>
            <pc:sldMk cId="303607907" sldId="295"/>
            <ac:picMk id="2" creationId="{D9F013AB-6F1F-5862-1C86-224E52D73014}"/>
          </ac:picMkLst>
        </pc:picChg>
        <pc:picChg chg="add mod">
          <ac:chgData name="Thọ Nguyễn Hữu" userId="e42193d8-6f74-41e9-839d-7364599d83cc" providerId="ADAL" clId="{A72A2AF5-6BA4-465E-AEE0-2483CCB76533}" dt="2024-08-08T15:10:25.505" v="170" actId="1076"/>
          <ac:picMkLst>
            <pc:docMk/>
            <pc:sldMk cId="303607907" sldId="295"/>
            <ac:picMk id="3" creationId="{A230BAB8-FE20-BCE2-EE1C-E493018E4E1D}"/>
          </ac:picMkLst>
        </pc:picChg>
      </pc:sldChg>
      <pc:sldChg chg="addSp delSp modSp mod setBg">
        <pc:chgData name="Thọ Nguyễn Hữu" userId="e42193d8-6f74-41e9-839d-7364599d83cc" providerId="ADAL" clId="{A72A2AF5-6BA4-465E-AEE0-2483CCB76533}" dt="2024-08-08T15:17:13.119" v="198" actId="22"/>
        <pc:sldMkLst>
          <pc:docMk/>
          <pc:sldMk cId="3402874234" sldId="296"/>
        </pc:sldMkLst>
        <pc:spChg chg="add del">
          <ac:chgData name="Thọ Nguyễn Hữu" userId="e42193d8-6f74-41e9-839d-7364599d83cc" providerId="ADAL" clId="{A72A2AF5-6BA4-465E-AEE0-2483CCB76533}" dt="2024-08-08T15:15:45.405" v="182" actId="26606"/>
          <ac:spMkLst>
            <pc:docMk/>
            <pc:sldMk cId="3402874234" sldId="296"/>
            <ac:spMk id="6" creationId="{73EDB3DA-AEF0-428A-A317-C42827E6C836}"/>
          </ac:spMkLst>
        </pc:spChg>
        <pc:spChg chg="del">
          <ac:chgData name="Thọ Nguyễn Hữu" userId="e42193d8-6f74-41e9-839d-7364599d83cc" providerId="ADAL" clId="{A72A2AF5-6BA4-465E-AEE0-2483CCB76533}" dt="2024-08-08T15:14:36.132" v="173" actId="478"/>
          <ac:spMkLst>
            <pc:docMk/>
            <pc:sldMk cId="3402874234" sldId="296"/>
            <ac:spMk id="8" creationId="{00000000-0000-0000-0000-000000000000}"/>
          </ac:spMkLst>
        </pc:spChg>
        <pc:spChg chg="del">
          <ac:chgData name="Thọ Nguyễn Hữu" userId="e42193d8-6f74-41e9-839d-7364599d83cc" providerId="ADAL" clId="{A72A2AF5-6BA4-465E-AEE0-2483CCB76533}" dt="2024-08-08T15:14:40.414" v="174" actId="478"/>
          <ac:spMkLst>
            <pc:docMk/>
            <pc:sldMk cId="3402874234" sldId="296"/>
            <ac:spMk id="9" creationId="{00000000-0000-0000-0000-000000000000}"/>
          </ac:spMkLst>
        </pc:spChg>
        <pc:spChg chg="add del">
          <ac:chgData name="Thọ Nguyễn Hữu" userId="e42193d8-6f74-41e9-839d-7364599d83cc" providerId="ADAL" clId="{A72A2AF5-6BA4-465E-AEE0-2483CCB76533}" dt="2024-08-08T15:15:45.405" v="182" actId="26606"/>
          <ac:spMkLst>
            <pc:docMk/>
            <pc:sldMk cId="3402874234" sldId="296"/>
            <ac:spMk id="10" creationId="{4A06AD8B-0227-4FF6-AEB4-C66C5A5398C1}"/>
          </ac:spMkLst>
        </pc:spChg>
        <pc:spChg chg="add mod">
          <ac:chgData name="Thọ Nguyễn Hữu" userId="e42193d8-6f74-41e9-839d-7364599d83cc" providerId="ADAL" clId="{A72A2AF5-6BA4-465E-AEE0-2483CCB76533}" dt="2024-08-08T15:16:23.458" v="191" actId="14100"/>
          <ac:spMkLst>
            <pc:docMk/>
            <pc:sldMk cId="3402874234" sldId="296"/>
            <ac:spMk id="11" creationId="{9FB822D2-34C2-FEBA-0C61-2A392DFE539A}"/>
          </ac:spMkLst>
        </pc:spChg>
        <pc:spChg chg="add del">
          <ac:chgData name="Thọ Nguyễn Hữu" userId="e42193d8-6f74-41e9-839d-7364599d83cc" providerId="ADAL" clId="{A72A2AF5-6BA4-465E-AEE0-2483CCB76533}" dt="2024-08-08T15:15:45.405" v="182" actId="26606"/>
          <ac:spMkLst>
            <pc:docMk/>
            <pc:sldMk cId="3402874234" sldId="296"/>
            <ac:spMk id="12" creationId="{5DFACEB2-7564-4FB9-B739-C2CE339BA3D2}"/>
          </ac:spMkLst>
        </pc:spChg>
        <pc:spChg chg="add">
          <ac:chgData name="Thọ Nguyễn Hữu" userId="e42193d8-6f74-41e9-839d-7364599d83cc" providerId="ADAL" clId="{A72A2AF5-6BA4-465E-AEE0-2483CCB76533}" dt="2024-08-08T15:15:45.425" v="183" actId="26606"/>
          <ac:spMkLst>
            <pc:docMk/>
            <pc:sldMk cId="3402874234" sldId="296"/>
            <ac:spMk id="14" creationId="{A9F529C3-C941-49FD-8C67-82F134F64BDB}"/>
          </ac:spMkLst>
        </pc:spChg>
        <pc:spChg chg="add">
          <ac:chgData name="Thọ Nguyễn Hữu" userId="e42193d8-6f74-41e9-839d-7364599d83cc" providerId="ADAL" clId="{A72A2AF5-6BA4-465E-AEE0-2483CCB76533}" dt="2024-08-08T15:15:45.425" v="183" actId="26606"/>
          <ac:spMkLst>
            <pc:docMk/>
            <pc:sldMk cId="3402874234" sldId="296"/>
            <ac:spMk id="15" creationId="{20586029-32A0-47E5-9AEC-AE3ABA6B94D0}"/>
          </ac:spMkLst>
        </pc:spChg>
        <pc:spChg chg="add mod">
          <ac:chgData name="Thọ Nguyễn Hữu" userId="e42193d8-6f74-41e9-839d-7364599d83cc" providerId="ADAL" clId="{A72A2AF5-6BA4-465E-AEE0-2483CCB76533}" dt="2024-08-08T15:16:59.441" v="196" actId="1076"/>
          <ac:spMkLst>
            <pc:docMk/>
            <pc:sldMk cId="3402874234" sldId="296"/>
            <ac:spMk id="17" creationId="{D64D2893-A3AA-287C-5F52-15239F13F440}"/>
          </ac:spMkLst>
        </pc:spChg>
        <pc:spChg chg="add del">
          <ac:chgData name="Thọ Nguyễn Hữu" userId="e42193d8-6f74-41e9-839d-7364599d83cc" providerId="ADAL" clId="{A72A2AF5-6BA4-465E-AEE0-2483CCB76533}" dt="2024-08-08T15:17:13.119" v="198" actId="22"/>
          <ac:spMkLst>
            <pc:docMk/>
            <pc:sldMk cId="3402874234" sldId="296"/>
            <ac:spMk id="19" creationId="{33409FFD-2A5D-4A51-5B90-3EAD3B63E786}"/>
          </ac:spMkLst>
        </pc:spChg>
        <pc:picChg chg="add mod">
          <ac:chgData name="Thọ Nguyễn Hữu" userId="e42193d8-6f74-41e9-839d-7364599d83cc" providerId="ADAL" clId="{A72A2AF5-6BA4-465E-AEE0-2483CCB76533}" dt="2024-08-08T15:16:08.593" v="185" actId="27614"/>
          <ac:picMkLst>
            <pc:docMk/>
            <pc:sldMk cId="3402874234" sldId="296"/>
            <ac:picMk id="2" creationId="{43AA03D5-28D2-1E38-924E-6205F00ED6CB}"/>
          </ac:picMkLst>
        </pc:picChg>
        <pc:picChg chg="add mod">
          <ac:chgData name="Thọ Nguyễn Hữu" userId="e42193d8-6f74-41e9-839d-7364599d83cc" providerId="ADAL" clId="{A72A2AF5-6BA4-465E-AEE0-2483CCB76533}" dt="2024-08-08T15:16:09.288" v="187" actId="27614"/>
          <ac:picMkLst>
            <pc:docMk/>
            <pc:sldMk cId="3402874234" sldId="296"/>
            <ac:picMk id="3" creationId="{C33EA84E-F95E-B905-3A6B-003BF73022CA}"/>
          </ac:picMkLst>
        </pc:picChg>
        <pc:picChg chg="del">
          <ac:chgData name="Thọ Nguyễn Hữu" userId="e42193d8-6f74-41e9-839d-7364599d83cc" providerId="ADAL" clId="{A72A2AF5-6BA4-465E-AEE0-2483CCB76533}" dt="2024-08-08T15:14:26.105" v="171" actId="478"/>
          <ac:picMkLst>
            <pc:docMk/>
            <pc:sldMk cId="3402874234" sldId="296"/>
            <ac:picMk id="4" creationId="{9B9D9472-9148-8287-301A-BF689EC96E29}"/>
          </ac:picMkLst>
        </pc:picChg>
        <pc:picChg chg="del">
          <ac:chgData name="Thọ Nguyễn Hữu" userId="e42193d8-6f74-41e9-839d-7364599d83cc" providerId="ADAL" clId="{A72A2AF5-6BA4-465E-AEE0-2483CCB76533}" dt="2024-08-08T15:14:28.279" v="172" actId="478"/>
          <ac:picMkLst>
            <pc:docMk/>
            <pc:sldMk cId="3402874234" sldId="296"/>
            <ac:picMk id="5" creationId="{B9AE105A-2CA6-B14C-6D1D-69A0519B839F}"/>
          </ac:picMkLst>
        </pc:picChg>
        <pc:cxnChg chg="add">
          <ac:chgData name="Thọ Nguyễn Hữu" userId="e42193d8-6f74-41e9-839d-7364599d83cc" providerId="ADAL" clId="{A72A2AF5-6BA4-465E-AEE0-2483CCB76533}" dt="2024-08-08T15:15:45.425" v="183" actId="26606"/>
          <ac:cxnSpMkLst>
            <pc:docMk/>
            <pc:sldMk cId="3402874234" sldId="296"/>
            <ac:cxnSpMk id="16" creationId="{8C730EAB-A532-4295-A302-FB4B90DB9F5E}"/>
          </ac:cxnSpMkLst>
        </pc:cxnChg>
      </pc:sldChg>
      <pc:sldChg chg="addSp delSp modSp new mod">
        <pc:chgData name="Thọ Nguyễn Hữu" userId="e42193d8-6f74-41e9-839d-7364599d83cc" providerId="ADAL" clId="{A72A2AF5-6BA4-465E-AEE0-2483CCB76533}" dt="2024-08-08T15:20:48.881" v="221" actId="14100"/>
        <pc:sldMkLst>
          <pc:docMk/>
          <pc:sldMk cId="3259273164" sldId="297"/>
        </pc:sldMkLst>
        <pc:spChg chg="del">
          <ac:chgData name="Thọ Nguyễn Hữu" userId="e42193d8-6f74-41e9-839d-7364599d83cc" providerId="ADAL" clId="{A72A2AF5-6BA4-465E-AEE0-2483CCB76533}" dt="2024-08-08T15:17:45.313" v="201" actId="478"/>
          <ac:spMkLst>
            <pc:docMk/>
            <pc:sldMk cId="3259273164" sldId="297"/>
            <ac:spMk id="2" creationId="{FBD6A716-E71A-363F-09E3-EBF1C309A6A2}"/>
          </ac:spMkLst>
        </pc:spChg>
        <pc:spChg chg="del">
          <ac:chgData name="Thọ Nguyễn Hữu" userId="e42193d8-6f74-41e9-839d-7364599d83cc" providerId="ADAL" clId="{A72A2AF5-6BA4-465E-AEE0-2483CCB76533}" dt="2024-08-08T15:17:41.844" v="200" actId="478"/>
          <ac:spMkLst>
            <pc:docMk/>
            <pc:sldMk cId="3259273164" sldId="297"/>
            <ac:spMk id="3" creationId="{2E0EAFE5-AB2E-F16A-F999-D900E6DF7A50}"/>
          </ac:spMkLst>
        </pc:spChg>
        <pc:spChg chg="add mod">
          <ac:chgData name="Thọ Nguyễn Hữu" userId="e42193d8-6f74-41e9-839d-7364599d83cc" providerId="ADAL" clId="{A72A2AF5-6BA4-465E-AEE0-2483CCB76533}" dt="2024-08-08T15:19:32.851" v="211" actId="14100"/>
          <ac:spMkLst>
            <pc:docMk/>
            <pc:sldMk cId="3259273164" sldId="297"/>
            <ac:spMk id="6" creationId="{2DEE1427-5A3A-4260-7F57-5B5B439858AE}"/>
          </ac:spMkLst>
        </pc:spChg>
        <pc:spChg chg="add mod">
          <ac:chgData name="Thọ Nguyễn Hữu" userId="e42193d8-6f74-41e9-839d-7364599d83cc" providerId="ADAL" clId="{A72A2AF5-6BA4-465E-AEE0-2483CCB76533}" dt="2024-08-08T15:20:48.881" v="221" actId="14100"/>
          <ac:spMkLst>
            <pc:docMk/>
            <pc:sldMk cId="3259273164" sldId="297"/>
            <ac:spMk id="9" creationId="{FF63B626-44E6-5C75-E7E1-3161E930F56D}"/>
          </ac:spMkLst>
        </pc:spChg>
        <pc:picChg chg="add mod">
          <ac:chgData name="Thọ Nguyễn Hữu" userId="e42193d8-6f74-41e9-839d-7364599d83cc" providerId="ADAL" clId="{A72A2AF5-6BA4-465E-AEE0-2483CCB76533}" dt="2024-08-08T15:18:09.441" v="205" actId="1076"/>
          <ac:picMkLst>
            <pc:docMk/>
            <pc:sldMk cId="3259273164" sldId="297"/>
            <ac:picMk id="4" creationId="{A54BBFAF-FBDC-A3B6-F8A0-4DD0ABA3E4D0}"/>
          </ac:picMkLst>
        </pc:picChg>
        <pc:picChg chg="add mod">
          <ac:chgData name="Thọ Nguyễn Hữu" userId="e42193d8-6f74-41e9-839d-7364599d83cc" providerId="ADAL" clId="{A72A2AF5-6BA4-465E-AEE0-2483CCB76533}" dt="2024-08-08T15:20:12.937" v="216" actId="1076"/>
          <ac:picMkLst>
            <pc:docMk/>
            <pc:sldMk cId="3259273164" sldId="297"/>
            <ac:picMk id="7" creationId="{9DAD9E67-D022-2840-C7A7-F317959455A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68856-AB03-41D4-B277-6113722A3B6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791E7-C3B1-4BD1-97B3-1E03F0FC0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41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F9B25-FE2E-4317-8ABE-EE7DC14E9EDD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69434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41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6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6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1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71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02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0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68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9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6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A9A-B00C-402A-B0D5-180C40C9F56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68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4FA9A-B00C-402A-B0D5-180C40C9F56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B6715-A27B-4D9A-BCE9-99AE1553D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7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image" Target="../media/image5.w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72"/>
            <a:ext cx="12192000" cy="6854653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458221" y="3577455"/>
            <a:ext cx="2603326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LỚP </a:t>
            </a:r>
            <a:r>
              <a:rPr lang="en-US" altLang="en-US" sz="3200" b="1" i="1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: 9</a:t>
            </a:r>
            <a:endParaRPr lang="en-US" altLang="en-US" sz="3200" b="1" i="1" dirty="0">
              <a:solidFill>
                <a:schemeClr val="accent2">
                  <a:lumMod val="20000"/>
                  <a:lumOff val="8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40952" y="2357068"/>
            <a:ext cx="94446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i="1" dirty="0">
                <a:solidFill>
                  <a:srgbClr val="FFFF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MÔN: MỸ THUẬT </a:t>
            </a:r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54" y="4177766"/>
            <a:ext cx="2317936" cy="2317936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" y="4418760"/>
            <a:ext cx="2076942" cy="207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2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774484020" descr="Ảnh có chứa bức vẽ, tác phẩm nghệ thuật, Nghệ thuật tạo hình, thần thoại&#10;&#10;Mô tả được tạo tự động">
            <a:extLst>
              <a:ext uri="{FF2B5EF4-FFF2-40B4-BE49-F238E27FC236}">
                <a16:creationId xmlns:a16="http://schemas.microsoft.com/office/drawing/2014/main" id="{43AA03D5-28D2-1E38-924E-6205F00ED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668505"/>
            <a:ext cx="5294716" cy="3520987"/>
          </a:xfrm>
          <a:prstGeom prst="rect">
            <a:avLst/>
          </a:prstGeom>
          <a:noFill/>
        </p:spPr>
      </p:pic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774484023" descr="Ảnh có chứa hình vẽ, bức vẽ, bản phác thảo, Tác phẩm nghệ thuật của trẻ con&#10;&#10;Mô tả được tạo tự động">
            <a:extLst>
              <a:ext uri="{FF2B5EF4-FFF2-40B4-BE49-F238E27FC236}">
                <a16:creationId xmlns:a16="http://schemas.microsoft.com/office/drawing/2014/main" id="{C33EA84E-F95E-B905-3A6B-003BF7302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17" y="1476574"/>
            <a:ext cx="5294715" cy="3904852"/>
          </a:xfrm>
          <a:prstGeom prst="rect">
            <a:avLst/>
          </a:prstGeom>
          <a:noFill/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FB822D2-34C2-FEBA-0C61-2A392DFE539A}"/>
              </a:ext>
            </a:extLst>
          </p:cNvPr>
          <p:cNvSpPr txBox="1"/>
          <p:nvPr/>
        </p:nvSpPr>
        <p:spPr>
          <a:xfrm>
            <a:off x="1005840" y="5381427"/>
            <a:ext cx="49002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Tranh sơn mài Đón giao thừa (1958) của hoạ sĩ Lê Quốc Lộc</a:t>
            </a:r>
            <a:endParaRPr lang="en-US" sz="1400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64D2893-A3AA-287C-5F52-15239F13F440}"/>
              </a:ext>
            </a:extLst>
          </p:cNvPr>
          <p:cNvSpPr txBox="1"/>
          <p:nvPr/>
        </p:nvSpPr>
        <p:spPr>
          <a:xfrm>
            <a:off x="6126306" y="5436472"/>
            <a:ext cx="59221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Tranh màu nước Phong cảnh mùa xuân do hoạ sĩ Trần Lưu Hậu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402874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74484022">
            <a:extLst>
              <a:ext uri="{FF2B5EF4-FFF2-40B4-BE49-F238E27FC236}">
                <a16:creationId xmlns:a16="http://schemas.microsoft.com/office/drawing/2014/main" id="{A54BBFAF-FBDC-A3B6-F8A0-4DD0ABA3E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17" y="424814"/>
            <a:ext cx="3962083" cy="56124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DEE1427-5A3A-4260-7F57-5B5B439858AE}"/>
              </a:ext>
            </a:extLst>
          </p:cNvPr>
          <p:cNvSpPr txBox="1"/>
          <p:nvPr/>
        </p:nvSpPr>
        <p:spPr>
          <a:xfrm>
            <a:off x="1600516" y="6171576"/>
            <a:ext cx="39620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 phẩm Đi chợ tết được làm bằng chất liệu lụa</a:t>
            </a:r>
          </a:p>
          <a:p>
            <a:r>
              <a:rPr lang="en-US" sz="14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của hoạ sĩ Nguyễn Tiến Chung</a:t>
            </a:r>
            <a:endParaRPr lang="en-US" sz="1400"/>
          </a:p>
        </p:txBody>
      </p:sp>
      <p:pic>
        <p:nvPicPr>
          <p:cNvPr id="7" name="Picture 774484025">
            <a:extLst>
              <a:ext uri="{FF2B5EF4-FFF2-40B4-BE49-F238E27FC236}">
                <a16:creationId xmlns:a16="http://schemas.microsoft.com/office/drawing/2014/main" id="{9DAD9E67-D022-2840-C7A7-F31795945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927" y="424813"/>
            <a:ext cx="3881278" cy="56124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F63B626-44E6-5C75-E7E1-3161E930F56D}"/>
              </a:ext>
            </a:extLst>
          </p:cNvPr>
          <p:cNvSpPr txBox="1"/>
          <p:nvPr/>
        </p:nvSpPr>
        <p:spPr>
          <a:xfrm>
            <a:off x="7039927" y="6171576"/>
            <a:ext cx="41157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 phẩm Xuân Tây Nguyên (1962), thể loại sơn khắc </a:t>
            </a:r>
          </a:p>
          <a:p>
            <a:r>
              <a:rPr lang="en-US" sz="14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hoạ sĩ Trần Hữu Chất sáng tác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259273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4"/>
          <p:cNvSpPr>
            <a:spLocks noChangeArrowheads="1"/>
          </p:cNvSpPr>
          <p:nvPr/>
        </p:nvSpPr>
        <p:spPr bwMode="auto">
          <a:xfrm>
            <a:off x="-1" y="-16669"/>
            <a:ext cx="12192001" cy="7018718"/>
          </a:xfrm>
          <a:prstGeom prst="rect">
            <a:avLst/>
          </a:prstGeom>
          <a:solidFill>
            <a:srgbClr val="660033"/>
          </a:solidFill>
          <a:ln w="9525" algn="ctr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389" name="Text Box 186"/>
          <p:cNvSpPr txBox="1">
            <a:spLocks noChangeArrowheads="1"/>
          </p:cNvSpPr>
          <p:nvPr/>
        </p:nvSpPr>
        <p:spPr bwMode="auto">
          <a:xfrm>
            <a:off x="3238500" y="-16669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  <a:latin typeface=".VnTimeH" panose="020B7200000000000000" pitchFamily="34" charset="0"/>
              </a:rPr>
              <a:t>§Ò </a:t>
            </a:r>
            <a:r>
              <a:rPr lang="en-US" altLang="en-US" b="1" err="1">
                <a:solidFill>
                  <a:schemeClr val="bg1"/>
                </a:solidFill>
                <a:latin typeface=".VnTimeH" panose="020B7200000000000000" pitchFamily="34" charset="0"/>
              </a:rPr>
              <a:t>tµi</a:t>
            </a:r>
            <a:r>
              <a:rPr lang="en-US" altLang="en-US" b="1">
                <a:solidFill>
                  <a:schemeClr val="bg1"/>
                </a:solidFill>
                <a:latin typeface=".VnTimeH" panose="020B7200000000000000" pitchFamily="34" charset="0"/>
              </a:rPr>
              <a:t>  </a:t>
            </a:r>
            <a:r>
              <a:rPr lang="en-US" altLang="en-US" b="1" dirty="0" err="1">
                <a:solidFill>
                  <a:schemeClr val="bg1"/>
                </a:solidFill>
                <a:latin typeface=".VnTimeH" panose="020B7200000000000000" pitchFamily="34" charset="0"/>
              </a:rPr>
              <a:t>tÕt</a:t>
            </a:r>
            <a:r>
              <a:rPr lang="en-US" altLang="en-US" b="1" dirty="0">
                <a:solidFill>
                  <a:schemeClr val="bg1"/>
                </a:solidFill>
                <a:latin typeface=".VnTimeH" panose="020B7200000000000000" pitchFamily="34" charset="0"/>
              </a:rPr>
              <a:t> vµ </a:t>
            </a:r>
            <a:r>
              <a:rPr lang="en-US" altLang="en-US" b="1" dirty="0" err="1">
                <a:solidFill>
                  <a:schemeClr val="bg1"/>
                </a:solidFill>
                <a:latin typeface=".VnTimeH" panose="020B7200000000000000" pitchFamily="34" charset="0"/>
              </a:rPr>
              <a:t>mïa</a:t>
            </a:r>
            <a:r>
              <a:rPr lang="en-US" altLang="en-US" b="1" dirty="0">
                <a:solidFill>
                  <a:schemeClr val="bg1"/>
                </a:solidFill>
                <a:latin typeface=".VnTimeH" panose="020B7200000000000000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.VnTimeH" panose="020B7200000000000000" pitchFamily="34" charset="0"/>
              </a:rPr>
              <a:t>xu©n</a:t>
            </a:r>
            <a:r>
              <a:rPr lang="en-US" altLang="en-US" b="1" dirty="0">
                <a:solidFill>
                  <a:schemeClr val="bg1"/>
                </a:solidFill>
                <a:latin typeface=".VnTimeH" panose="020B7200000000000000" pitchFamily="34" charset="0"/>
              </a:rPr>
              <a:t>  </a:t>
            </a:r>
          </a:p>
        </p:txBody>
      </p:sp>
      <p:sp>
        <p:nvSpPr>
          <p:cNvPr id="19" name="Rectangle 60"/>
          <p:cNvSpPr>
            <a:spLocks noChangeArrowheads="1"/>
          </p:cNvSpPr>
          <p:nvPr/>
        </p:nvSpPr>
        <p:spPr bwMode="auto">
          <a:xfrm>
            <a:off x="1013178" y="2062318"/>
            <a:ext cx="4080741" cy="211224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14141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" name="Text Box 62"/>
          <p:cNvSpPr txBox="1">
            <a:spLocks noChangeArrowheads="1"/>
          </p:cNvSpPr>
          <p:nvPr/>
        </p:nvSpPr>
        <p:spPr bwMode="auto">
          <a:xfrm>
            <a:off x="1713089" y="1499668"/>
            <a:ext cx="320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71"/>
          <p:cNvSpPr txBox="1">
            <a:spLocks noChangeArrowheads="1"/>
          </p:cNvSpPr>
          <p:nvPr/>
        </p:nvSpPr>
        <p:spPr bwMode="auto">
          <a:xfrm>
            <a:off x="2305049" y="2727797"/>
            <a:ext cx="19855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0070C0"/>
                </a:solidFill>
              </a:rPr>
              <a:t>VD: </a:t>
            </a:r>
            <a:r>
              <a:rPr lang="en-US" altLang="en-US" sz="2000" b="1" dirty="0" err="1">
                <a:solidFill>
                  <a:srgbClr val="0070C0"/>
                </a:solidFill>
              </a:rPr>
              <a:t>Chî</a:t>
            </a:r>
            <a:r>
              <a:rPr lang="en-US" altLang="en-US" sz="2000" b="1" dirty="0">
                <a:solidFill>
                  <a:srgbClr val="0070C0"/>
                </a:solidFill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</a:rPr>
              <a:t>hoa</a:t>
            </a:r>
            <a:endParaRPr lang="en-US" altLang="en-US" sz="2000" b="1" dirty="0">
              <a:solidFill>
                <a:srgbClr val="0070C0"/>
              </a:solidFill>
            </a:endParaRPr>
          </a:p>
        </p:txBody>
      </p:sp>
      <p:pic>
        <p:nvPicPr>
          <p:cNvPr id="25" name="Picture 91" descr="q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48" t="-7686" r="-3448" b="-5016"/>
          <a:stretch>
            <a:fillRect/>
          </a:stretch>
        </p:blipFill>
        <p:spPr bwMode="auto">
          <a:xfrm>
            <a:off x="6553199" y="1825283"/>
            <a:ext cx="4249784" cy="236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8" descr="q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48" t="-7686" r="-3448" b="-5016"/>
          <a:stretch>
            <a:fillRect/>
          </a:stretch>
        </p:blipFill>
        <p:spPr bwMode="auto">
          <a:xfrm>
            <a:off x="1524000" y="4495800"/>
            <a:ext cx="32464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9" descr="q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" r="2167" b="2933"/>
          <a:stretch>
            <a:fillRect/>
          </a:stretch>
        </p:blipFill>
        <p:spPr bwMode="auto">
          <a:xfrm>
            <a:off x="1600200" y="4648200"/>
            <a:ext cx="3200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4" descr="q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b="-1205"/>
          <a:stretch>
            <a:fillRect/>
          </a:stretch>
        </p:blipFill>
        <p:spPr bwMode="auto">
          <a:xfrm>
            <a:off x="1013178" y="4552582"/>
            <a:ext cx="4135598" cy="219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1" descr="q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48201"/>
            <a:ext cx="3048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2" descr="q8"/>
          <p:cNvPicPr>
            <a:picLocks noChangeAspect="1" noChangeArrowheads="1"/>
          </p:cNvPicPr>
          <p:nvPr/>
        </p:nvPicPr>
        <p:blipFill>
          <a:blip r:embed="rId7">
            <a:lum bright="3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48200"/>
            <a:ext cx="31242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3" descr="q8"/>
          <p:cNvPicPr>
            <a:picLocks noChangeAspect="1" noChangeArrowheads="1"/>
          </p:cNvPicPr>
          <p:nvPr/>
        </p:nvPicPr>
        <p:blipFill>
          <a:blip r:embed="rId7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4551892"/>
            <a:ext cx="4149371" cy="220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13178" y="597813"/>
            <a:ext cx="177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3178" y="1032848"/>
            <a:ext cx="2592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Text Box 62"/>
          <p:cNvSpPr txBox="1">
            <a:spLocks noChangeArrowheads="1"/>
          </p:cNvSpPr>
          <p:nvPr/>
        </p:nvSpPr>
        <p:spPr bwMode="auto">
          <a:xfrm>
            <a:off x="1585119" y="4171950"/>
            <a:ext cx="320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Text Box 62"/>
          <p:cNvSpPr txBox="1">
            <a:spLocks noChangeArrowheads="1"/>
          </p:cNvSpPr>
          <p:nvPr/>
        </p:nvSpPr>
        <p:spPr bwMode="auto">
          <a:xfrm>
            <a:off x="6725355" y="4187560"/>
            <a:ext cx="320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Text Box 62"/>
          <p:cNvSpPr txBox="1">
            <a:spLocks noChangeArrowheads="1"/>
          </p:cNvSpPr>
          <p:nvPr/>
        </p:nvSpPr>
        <p:spPr bwMode="auto">
          <a:xfrm>
            <a:off x="5948538" y="1462419"/>
            <a:ext cx="47540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987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/>
          <p:cNvSpPr>
            <a:spLocks noChangeArrowheads="1"/>
          </p:cNvSpPr>
          <p:nvPr/>
        </p:nvSpPr>
        <p:spPr bwMode="auto">
          <a:xfrm>
            <a:off x="-602133" y="-153671"/>
            <a:ext cx="12880932" cy="7088982"/>
          </a:xfrm>
          <a:prstGeom prst="rect">
            <a:avLst/>
          </a:prstGeom>
          <a:solidFill>
            <a:srgbClr val="660033"/>
          </a:solidFill>
          <a:ln w="9525" algn="ctr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413" name="Text Box 186"/>
          <p:cNvSpPr txBox="1">
            <a:spLocks noChangeArrowheads="1"/>
          </p:cNvSpPr>
          <p:nvPr/>
        </p:nvSpPr>
        <p:spPr bwMode="auto">
          <a:xfrm>
            <a:off x="3543300" y="-76397"/>
            <a:ext cx="5867400" cy="461963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2060"/>
                </a:solidFill>
                <a:latin typeface=".VnTimeH" panose="020B7200000000000000" pitchFamily="34" charset="0"/>
              </a:rPr>
              <a:t>§Ò </a:t>
            </a:r>
            <a:r>
              <a:rPr lang="en-US" altLang="en-US" b="1" dirty="0" err="1">
                <a:solidFill>
                  <a:srgbClr val="002060"/>
                </a:solidFill>
                <a:latin typeface=".VnTimeH" panose="020B7200000000000000" pitchFamily="34" charset="0"/>
              </a:rPr>
              <a:t>tµi</a:t>
            </a:r>
            <a:r>
              <a:rPr lang="en-US" altLang="en-US" b="1" dirty="0">
                <a:solidFill>
                  <a:srgbClr val="002060"/>
                </a:solidFill>
                <a:latin typeface=".VnTimeH" panose="020B72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.VnTimeH" panose="020B7200000000000000" pitchFamily="34" charset="0"/>
              </a:rPr>
              <a:t>ngµy</a:t>
            </a:r>
            <a:r>
              <a:rPr lang="en-US" altLang="en-US" b="1" dirty="0">
                <a:solidFill>
                  <a:srgbClr val="002060"/>
                </a:solidFill>
                <a:latin typeface=".VnTimeH" panose="020B72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.VnTimeH" panose="020B7200000000000000" pitchFamily="34" charset="0"/>
              </a:rPr>
              <a:t>tÕt</a:t>
            </a:r>
            <a:r>
              <a:rPr lang="en-US" altLang="en-US" b="1" dirty="0">
                <a:solidFill>
                  <a:srgbClr val="002060"/>
                </a:solidFill>
                <a:latin typeface=".VnTimeH" panose="020B7200000000000000" pitchFamily="34" charset="0"/>
              </a:rPr>
              <a:t> vµ </a:t>
            </a:r>
            <a:r>
              <a:rPr lang="en-US" altLang="en-US" b="1" dirty="0" err="1">
                <a:solidFill>
                  <a:srgbClr val="002060"/>
                </a:solidFill>
                <a:latin typeface=".VnTimeH" panose="020B7200000000000000" pitchFamily="34" charset="0"/>
              </a:rPr>
              <a:t>mïa</a:t>
            </a:r>
            <a:r>
              <a:rPr lang="en-US" altLang="en-US" b="1" dirty="0">
                <a:solidFill>
                  <a:srgbClr val="002060"/>
                </a:solidFill>
                <a:latin typeface=".VnTimeH" panose="020B72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.VnTimeH" panose="020B7200000000000000" pitchFamily="34" charset="0"/>
              </a:rPr>
              <a:t>xu©n</a:t>
            </a:r>
            <a:r>
              <a:rPr lang="en-US" altLang="en-US" b="1" dirty="0">
                <a:solidFill>
                  <a:srgbClr val="002060"/>
                </a:solidFill>
                <a:latin typeface=".VnTimeH" panose="020B7200000000000000" pitchFamily="34" charset="0"/>
              </a:rPr>
              <a:t>  </a:t>
            </a:r>
          </a:p>
        </p:txBody>
      </p:sp>
      <p:pic>
        <p:nvPicPr>
          <p:cNvPr id="17415" name="Picture 5" descr="q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t="3334" r="2563" b="3334"/>
          <a:stretch>
            <a:fillRect/>
          </a:stretch>
        </p:blipFill>
        <p:spPr bwMode="auto">
          <a:xfrm>
            <a:off x="1199215" y="3926294"/>
            <a:ext cx="4639118" cy="2799211"/>
          </a:xfrm>
          <a:prstGeom prst="rect">
            <a:avLst/>
          </a:prstGeom>
          <a:noFill/>
          <a:ln w="28575">
            <a:solidFill>
              <a:srgbClr val="1414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6" descr="q 1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3656" b="4950"/>
          <a:stretch>
            <a:fillRect/>
          </a:stretch>
        </p:blipFill>
        <p:spPr bwMode="auto">
          <a:xfrm>
            <a:off x="1205433" y="512408"/>
            <a:ext cx="4686237" cy="3227421"/>
          </a:xfrm>
          <a:prstGeom prst="rect">
            <a:avLst/>
          </a:prstGeom>
          <a:noFill/>
          <a:ln w="28575">
            <a:solidFill>
              <a:srgbClr val="1414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7" descr="q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/>
          <a:stretch>
            <a:fillRect/>
          </a:stretch>
        </p:blipFill>
        <p:spPr bwMode="auto">
          <a:xfrm>
            <a:off x="6492004" y="1664548"/>
            <a:ext cx="5206570" cy="3596205"/>
          </a:xfrm>
          <a:prstGeom prst="rect">
            <a:avLst/>
          </a:prstGeom>
          <a:solidFill>
            <a:schemeClr val="tx1"/>
          </a:solidFill>
          <a:ln w="28575">
            <a:solidFill>
              <a:srgbClr val="141412"/>
            </a:solidFill>
            <a:miter lim="800000"/>
            <a:headEnd/>
            <a:tailEnd/>
          </a:ln>
        </p:spPr>
      </p:pic>
      <p:sp>
        <p:nvSpPr>
          <p:cNvPr id="17419" name="TextBox 22"/>
          <p:cNvSpPr txBox="1">
            <a:spLocks noChangeArrowheads="1"/>
          </p:cNvSpPr>
          <p:nvPr/>
        </p:nvSpPr>
        <p:spPr bwMode="auto">
          <a:xfrm>
            <a:off x="294988" y="1397129"/>
            <a:ext cx="60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54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7420" name="TextBox 23"/>
          <p:cNvSpPr txBox="1">
            <a:spLocks noChangeArrowheads="1"/>
          </p:cNvSpPr>
          <p:nvPr/>
        </p:nvSpPr>
        <p:spPr bwMode="auto">
          <a:xfrm>
            <a:off x="8895364" y="5360768"/>
            <a:ext cx="60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5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7422" name="TextBox 25"/>
          <p:cNvSpPr txBox="1">
            <a:spLocks noChangeArrowheads="1"/>
          </p:cNvSpPr>
          <p:nvPr/>
        </p:nvSpPr>
        <p:spPr bwMode="auto">
          <a:xfrm>
            <a:off x="532981" y="4391588"/>
            <a:ext cx="60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5400" b="1" dirty="0">
                <a:solidFill>
                  <a:srgbClr val="FFFF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4142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6 -0.04467 L -0.30247 0.04792 C -0.29661 0.06898 -0.28776 0.08033 -0.27851 0.08033 C -0.2681 0.08033 -0.25963 0.06898 -0.25377 0.04792 L -0.22552 -0.04467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625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5 -0.04607 L -0.25703 -0.00602 C -0.25 0.00301 -0.23959 0.00787 -0.22852 0.00787 C -0.21602 0.00787 -0.20599 0.00301 -0.19909 -0.00602 L -0.1655 -0.04607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9" grpId="0"/>
      <p:bldP spid="17420" grpId="0"/>
      <p:bldP spid="174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791" y="3737774"/>
            <a:ext cx="5221078" cy="2821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790" y="794012"/>
            <a:ext cx="5221079" cy="28260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12057" y="0"/>
            <a:ext cx="6424236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MỘT SỐ BÀI THAM KHẢO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6" y="3205210"/>
            <a:ext cx="3815605" cy="33536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6" y="794012"/>
            <a:ext cx="3815605" cy="23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50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660033"/>
          </a:solidFill>
          <a:ln w="9525" algn="ctr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8437" name="Text Box 186"/>
          <p:cNvSpPr txBox="1">
            <a:spLocks noChangeArrowheads="1"/>
          </p:cNvSpPr>
          <p:nvPr/>
        </p:nvSpPr>
        <p:spPr bwMode="auto">
          <a:xfrm>
            <a:off x="3162300" y="78581"/>
            <a:ext cx="5867400" cy="461963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FFF00"/>
                </a:solidFill>
                <a:latin typeface=".VnTimeH" panose="020B7200000000000000" pitchFamily="34" charset="0"/>
              </a:rPr>
              <a:t>§Ò </a:t>
            </a:r>
            <a:r>
              <a:rPr lang="en-US" altLang="en-US" b="1" dirty="0" err="1">
                <a:solidFill>
                  <a:srgbClr val="FFFF00"/>
                </a:solidFill>
                <a:latin typeface=".VnTimeH" panose="020B7200000000000000" pitchFamily="34" charset="0"/>
              </a:rPr>
              <a:t>tµi</a:t>
            </a:r>
            <a:r>
              <a:rPr lang="en-US" altLang="en-US" b="1" dirty="0">
                <a:solidFill>
                  <a:srgbClr val="FFFF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.VnTimeH" panose="020B7200000000000000" pitchFamily="34" charset="0"/>
              </a:rPr>
              <a:t>ngµy</a:t>
            </a:r>
            <a:r>
              <a:rPr lang="en-US" altLang="en-US" b="1" dirty="0">
                <a:solidFill>
                  <a:srgbClr val="FFFF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.VnTimeH" panose="020B7200000000000000" pitchFamily="34" charset="0"/>
              </a:rPr>
              <a:t>tÕt</a:t>
            </a:r>
            <a:r>
              <a:rPr lang="en-US" altLang="en-US" b="1" dirty="0">
                <a:solidFill>
                  <a:srgbClr val="FFFF00"/>
                </a:solidFill>
                <a:latin typeface=".VnTimeH" panose="020B7200000000000000" pitchFamily="34" charset="0"/>
              </a:rPr>
              <a:t> vµ </a:t>
            </a:r>
            <a:r>
              <a:rPr lang="en-US" altLang="en-US" b="1" dirty="0" err="1">
                <a:solidFill>
                  <a:srgbClr val="FFFF00"/>
                </a:solidFill>
                <a:latin typeface=".VnTimeH" panose="020B7200000000000000" pitchFamily="34" charset="0"/>
              </a:rPr>
              <a:t>mïa</a:t>
            </a:r>
            <a:r>
              <a:rPr lang="en-US" altLang="en-US" b="1" dirty="0">
                <a:solidFill>
                  <a:srgbClr val="FFFF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.VnTimeH" panose="020B7200000000000000" pitchFamily="34" charset="0"/>
              </a:rPr>
              <a:t>xu©n</a:t>
            </a:r>
            <a:r>
              <a:rPr lang="en-US" altLang="en-US" b="1" dirty="0">
                <a:solidFill>
                  <a:srgbClr val="FFFF00"/>
                </a:solidFill>
                <a:latin typeface=".VnTimeH" panose="020B7200000000000000" pitchFamily="34" charset="0"/>
              </a:rPr>
              <a:t>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67933" y="1064792"/>
            <a:ext cx="177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34067" y="1827907"/>
            <a:ext cx="2032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34066" y="1407468"/>
            <a:ext cx="2592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FILE_20210121_181225_Ngày Xuân Long Phụng Sum Vầy - Bảo An Ft Gia Khiê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466" y="5750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2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76405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027906"/>
            <a:ext cx="10515600" cy="48763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3200" b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FILE_20210121_181225_Ngày Xuân Long Phụng Sum Vầy - Bảo An Ft Gia Khiê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8411" y="5113295"/>
            <a:ext cx="609600" cy="609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53352" y="2446983"/>
            <a:ext cx="7648978" cy="27102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An </a:t>
            </a:r>
            <a:r>
              <a:rPr lang="en-US" dirty="0" err="1">
                <a:solidFill>
                  <a:schemeClr val="bg1"/>
                </a:solidFill>
              </a:rPr>
              <a:t>nhiên</a:t>
            </a:r>
            <a:r>
              <a:rPr lang="en-US" dirty="0">
                <a:solidFill>
                  <a:schemeClr val="bg1"/>
                </a:solidFill>
              </a:rPr>
              <a:t> : </a:t>
            </a:r>
            <a:r>
              <a:rPr lang="en-US" dirty="0" err="1">
                <a:solidFill>
                  <a:schemeClr val="bg1"/>
                </a:solidFill>
              </a:rPr>
              <a:t>Làmmô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hình</a:t>
            </a:r>
            <a:r>
              <a:rPr lang="en-US" dirty="0">
                <a:solidFill>
                  <a:schemeClr val="bg1"/>
                </a:solidFill>
              </a:rPr>
              <a:t> 3D </a:t>
            </a:r>
            <a:r>
              <a:rPr lang="en-US" dirty="0" err="1">
                <a:solidFill>
                  <a:schemeClr val="bg1"/>
                </a:solidFill>
              </a:rPr>
              <a:t>hát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họ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Hoa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đào</a:t>
            </a:r>
            <a:r>
              <a:rPr lang="en-US" dirty="0">
                <a:solidFill>
                  <a:schemeClr val="bg1"/>
                </a:solidFill>
              </a:rPr>
              <a:t> :</a:t>
            </a:r>
            <a:r>
              <a:rPr lang="en-US" dirty="0" err="1">
                <a:solidFill>
                  <a:schemeClr val="bg1"/>
                </a:solidFill>
              </a:rPr>
              <a:t>Làm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cành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hoa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đào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lỳ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xì</a:t>
            </a:r>
            <a:r>
              <a:rPr lang="en-US" dirty="0">
                <a:solidFill>
                  <a:schemeClr val="bg1"/>
                </a:solidFill>
              </a:rPr>
              <a:t> :</a:t>
            </a:r>
            <a:r>
              <a:rPr lang="en-US" dirty="0" err="1">
                <a:solidFill>
                  <a:schemeClr val="bg1"/>
                </a:solidFill>
              </a:rPr>
              <a:t>Vẽ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tranh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múa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bồng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xuân</a:t>
            </a:r>
            <a:r>
              <a:rPr lang="en-US" dirty="0">
                <a:solidFill>
                  <a:schemeClr val="bg1"/>
                </a:solidFill>
              </a:rPr>
              <a:t> sang  :</a:t>
            </a:r>
            <a:r>
              <a:rPr lang="en-US" dirty="0" err="1">
                <a:solidFill>
                  <a:schemeClr val="bg1"/>
                </a:solidFill>
              </a:rPr>
              <a:t>Mâm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ngũ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quả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bằng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đất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nặn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Bánh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chưng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xanh</a:t>
            </a:r>
            <a:r>
              <a:rPr lang="en-US" dirty="0">
                <a:solidFill>
                  <a:schemeClr val="bg1"/>
                </a:solidFill>
              </a:rPr>
              <a:t> :</a:t>
            </a:r>
            <a:r>
              <a:rPr lang="en-US" dirty="0" err="1">
                <a:solidFill>
                  <a:schemeClr val="bg1"/>
                </a:solidFill>
              </a:rPr>
              <a:t>Vẽ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tranh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dân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gian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viết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câu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đối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738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"/>
            <a:ext cx="10972800" cy="63246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9600" dirty="0" err="1"/>
              <a:t>Yêu</a:t>
            </a:r>
            <a:r>
              <a:rPr lang="en-US" sz="9600" dirty="0"/>
              <a:t> </a:t>
            </a:r>
            <a:r>
              <a:rPr lang="en-US" sz="9600" dirty="0" err="1"/>
              <a:t>các</a:t>
            </a:r>
            <a:r>
              <a:rPr lang="en-US" sz="9600" dirty="0"/>
              <a:t> con </a:t>
            </a:r>
            <a:r>
              <a:rPr lang="en-US" sz="9600" dirty="0" err="1"/>
              <a:t>nhiều</a:t>
            </a:r>
            <a:r>
              <a:rPr lang="en-US" sz="9600" dirty="0"/>
              <a:t>!</a:t>
            </a:r>
          </a:p>
        </p:txBody>
      </p:sp>
      <p:pic>
        <p:nvPicPr>
          <p:cNvPr id="3074" name="Picture 2" descr="C:\Users\DELL\Desktop\Giao an Lan\hinh-nen-powerpoint-te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9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51200" y="20574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18773" y="1542723"/>
            <a:ext cx="75907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C000"/>
                </a:solidFill>
              </a:rPr>
              <a:t>Chúc</a:t>
            </a:r>
            <a:r>
              <a:rPr lang="en-US" sz="5400" b="1" dirty="0"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solidFill>
                  <a:srgbClr val="FFC000"/>
                </a:solidFill>
              </a:rPr>
              <a:t>các</a:t>
            </a:r>
            <a:r>
              <a:rPr lang="en-US" sz="5400" b="1" dirty="0"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solidFill>
                  <a:srgbClr val="FFC000"/>
                </a:solidFill>
              </a:rPr>
              <a:t>em</a:t>
            </a:r>
            <a:r>
              <a:rPr lang="en-US" sz="5400" b="1" dirty="0"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solidFill>
                  <a:srgbClr val="FFC000"/>
                </a:solidFill>
              </a:rPr>
              <a:t>đón</a:t>
            </a:r>
            <a:r>
              <a:rPr lang="en-US" sz="5400" b="1" dirty="0"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solidFill>
                  <a:srgbClr val="FFC000"/>
                </a:solidFill>
              </a:rPr>
              <a:t>một</a:t>
            </a:r>
            <a:r>
              <a:rPr lang="en-US" sz="5400" b="1" dirty="0"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solidFill>
                  <a:srgbClr val="FFC000"/>
                </a:solidFill>
              </a:rPr>
              <a:t>năm</a:t>
            </a:r>
            <a:r>
              <a:rPr lang="en-US" sz="5400" b="1" dirty="0"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solidFill>
                  <a:srgbClr val="FFC000"/>
                </a:solidFill>
              </a:rPr>
              <a:t>học</a:t>
            </a:r>
            <a:r>
              <a:rPr lang="en-US" sz="5400" b="1" dirty="0"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solidFill>
                  <a:srgbClr val="FFC000"/>
                </a:solidFill>
              </a:rPr>
              <a:t>mới</a:t>
            </a:r>
            <a:r>
              <a:rPr lang="en-US" sz="5400" b="1" dirty="0"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solidFill>
                  <a:srgbClr val="FFC000"/>
                </a:solidFill>
              </a:rPr>
              <a:t>sức</a:t>
            </a:r>
            <a:r>
              <a:rPr lang="en-US" sz="5400" b="1" dirty="0"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solidFill>
                  <a:srgbClr val="FFC000"/>
                </a:solidFill>
              </a:rPr>
              <a:t>khỏe</a:t>
            </a:r>
            <a:r>
              <a:rPr lang="en-US" sz="5400" b="1" dirty="0">
                <a:solidFill>
                  <a:srgbClr val="FFC000"/>
                </a:solidFill>
              </a:rPr>
              <a:t>, </a:t>
            </a:r>
            <a:r>
              <a:rPr lang="en-US" sz="5400" b="1" dirty="0" err="1">
                <a:solidFill>
                  <a:srgbClr val="FFC000"/>
                </a:solidFill>
              </a:rPr>
              <a:t>bình</a:t>
            </a:r>
            <a:r>
              <a:rPr lang="en-US" sz="5400" b="1" dirty="0">
                <a:solidFill>
                  <a:srgbClr val="FFC000"/>
                </a:solidFill>
              </a:rPr>
              <a:t> an!</a:t>
            </a:r>
          </a:p>
        </p:txBody>
      </p:sp>
    </p:spTree>
    <p:extLst>
      <p:ext uri="{BB962C8B-B14F-4D97-AF65-F5344CB8AC3E}">
        <p14:creationId xmlns:p14="http://schemas.microsoft.com/office/powerpoint/2010/main" val="2514982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553680" y="2567478"/>
            <a:ext cx="4186122" cy="4788342"/>
          </a:xfrm>
          <a:prstGeom prst="rect">
            <a:avLst/>
          </a:prstGeom>
        </p:spPr>
      </p:pic>
      <p:sp>
        <p:nvSpPr>
          <p:cNvPr id="10" name="Thought Bubble: Cloud 1">
            <a:extLst>
              <a:ext uri="{FF2B5EF4-FFF2-40B4-BE49-F238E27FC236}">
                <a16:creationId xmlns:a16="http://schemas.microsoft.com/office/drawing/2014/main" id="{CC0BB785-B010-43D9-9CE4-304DB2B60665}"/>
              </a:ext>
            </a:extLst>
          </p:cNvPr>
          <p:cNvSpPr/>
          <p:nvPr/>
        </p:nvSpPr>
        <p:spPr>
          <a:xfrm>
            <a:off x="15935" y="1278505"/>
            <a:ext cx="12225393" cy="4016617"/>
          </a:xfrm>
          <a:prstGeom prst="cloudCallout">
            <a:avLst>
              <a:gd name="adj1" fmla="val -46806"/>
              <a:gd name="adj2" fmla="val 6654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gợi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nhớ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Tết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xuân</a:t>
            </a:r>
            <a:r>
              <a:rPr lang="en-US" sz="2800" dirty="0"/>
              <a:t>.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???</a:t>
            </a:r>
          </a:p>
        </p:txBody>
      </p:sp>
      <p:pic>
        <p:nvPicPr>
          <p:cNvPr id="11" name="Picture 32" descr="j02321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" y="5533963"/>
            <a:ext cx="2099439" cy="134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8" y="-112734"/>
            <a:ext cx="3659557" cy="2782479"/>
          </a:xfrm>
          <a:prstGeom prst="rect">
            <a:avLst/>
          </a:prstGeom>
        </p:spPr>
      </p:pic>
      <p:pic>
        <p:nvPicPr>
          <p:cNvPr id="2" name="FILE_20210121_181142_VỀ NHÀ ĂN TẾT   JUSTATEE &amp; BIGDADDY Official Lyric 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53215" y="432636"/>
            <a:ext cx="609600" cy="609600"/>
          </a:xfrm>
          <a:prstGeom prst="rect">
            <a:avLst/>
          </a:prstGeom>
        </p:spPr>
      </p:pic>
      <p:pic>
        <p:nvPicPr>
          <p:cNvPr id="3" name="FILE_20210121_181024_VIDEO_DOWNLOAD_161120429186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53215" y="5836191"/>
            <a:ext cx="609600" cy="67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3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97382" y="245655"/>
            <a:ext cx="5257800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ln w="5080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 </a:t>
            </a:r>
            <a:r>
              <a:rPr lang="en-US" sz="3200" b="1">
                <a:ln w="5080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THUẬT 9</a:t>
            </a:r>
            <a:endParaRPr lang="en-US" sz="3200" b="1" dirty="0">
              <a:ln w="50800"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8254" y="819302"/>
            <a:ext cx="1078225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en-US" sz="2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MĨ THUẬT CƠ BẢN </a:t>
            </a: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4689" y="1404077"/>
            <a:ext cx="6550746" cy="76944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4400" b="1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Mùa xuân</a:t>
            </a:r>
            <a:endParaRPr lang="en-US" sz="3200" b="1" dirty="0">
              <a:solidFill>
                <a:srgbClr val="4F227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0603" y="2815357"/>
            <a:ext cx="2044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6137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0"/>
          <p:cNvSpPr txBox="1">
            <a:spLocks noChangeArrowheads="1"/>
          </p:cNvSpPr>
          <p:nvPr/>
        </p:nvSpPr>
        <p:spPr bwMode="auto">
          <a:xfrm>
            <a:off x="3252264" y="5351125"/>
            <a:ext cx="578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9116722" y="5289570"/>
            <a:ext cx="3572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</a:rPr>
              <a:t>2</a:t>
            </a:r>
          </a:p>
        </p:txBody>
      </p:sp>
      <p:pic>
        <p:nvPicPr>
          <p:cNvPr id="4" name="Picture 22" descr="Ngắm mùa xuân Tây Bắc qua tranh của họa sĩ Nguyễn Công Huy">
            <a:extLst>
              <a:ext uri="{FF2B5EF4-FFF2-40B4-BE49-F238E27FC236}">
                <a16:creationId xmlns:a16="http://schemas.microsoft.com/office/drawing/2014/main" id="{9B9D9472-9148-8287-301A-BF689EC96E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4" y="1650365"/>
            <a:ext cx="5677363" cy="3557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B9AE105A-2CA6-B14C-6D1D-69A0519B8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08" y="1650365"/>
            <a:ext cx="5408428" cy="3552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699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21A26BF-B1E7-481C-B3FC-078197079950}"/>
              </a:ext>
            </a:extLst>
          </p:cNvPr>
          <p:cNvSpPr/>
          <p:nvPr/>
        </p:nvSpPr>
        <p:spPr>
          <a:xfrm>
            <a:off x="424118" y="932971"/>
            <a:ext cx="10958287" cy="362286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HẢO LUẬN NHÓM</a:t>
            </a:r>
            <a:endParaRPr lang="en-US" sz="27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vi-VN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2" descr="j02321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01281"/>
            <a:ext cx="3175963" cy="203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" name="Rectangle 301"/>
          <p:cNvSpPr/>
          <p:nvPr/>
        </p:nvSpPr>
        <p:spPr>
          <a:xfrm>
            <a:off x="4287839" y="4805953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303" name="Rectangle 302"/>
          <p:cNvSpPr/>
          <p:nvPr/>
        </p:nvSpPr>
        <p:spPr>
          <a:xfrm>
            <a:off x="4287839" y="5206003"/>
            <a:ext cx="2895600" cy="7429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04" name="Rounded Rectangle 303"/>
          <p:cNvSpPr/>
          <p:nvPr/>
        </p:nvSpPr>
        <p:spPr>
          <a:xfrm>
            <a:off x="4516439" y="5263153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305" name="TextBox 7"/>
          <p:cNvSpPr txBox="1">
            <a:spLocks noChangeArrowheads="1"/>
          </p:cNvSpPr>
          <p:nvPr/>
        </p:nvSpPr>
        <p:spPr bwMode="auto">
          <a:xfrm>
            <a:off x="5375276" y="5175049"/>
            <a:ext cx="3048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50">
                <a:solidFill>
                  <a:schemeClr val="bg1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4516439" y="5263153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307" name="Rectangle 306"/>
          <p:cNvSpPr/>
          <p:nvPr/>
        </p:nvSpPr>
        <p:spPr>
          <a:xfrm>
            <a:off x="4287839" y="4805953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308" name="Rectangle 307"/>
          <p:cNvSpPr/>
          <p:nvPr/>
        </p:nvSpPr>
        <p:spPr>
          <a:xfrm>
            <a:off x="4287839" y="4805953"/>
            <a:ext cx="2895600" cy="342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09" name="Rounded Rectangle 308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5735639" y="526315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4516439" y="5263153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pic>
        <p:nvPicPr>
          <p:cNvPr id="74" name="Picture 73">
            <a:hlinkClick r:id="rId7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535" y="3828449"/>
            <a:ext cx="3029551" cy="302955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" y="0"/>
            <a:ext cx="3144780" cy="175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859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500"/>
                            </p:stCondLst>
                            <p:childTnLst>
                              <p:par>
                                <p:cTn id="9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6500"/>
                            </p:stCondLst>
                            <p:childTnLst>
                              <p:par>
                                <p:cTn id="9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3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5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9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3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7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6500"/>
                            </p:stCondLst>
                            <p:childTnLst>
                              <p:par>
                                <p:cTn id="1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1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5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3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1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5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3500"/>
                            </p:stCondLst>
                            <p:childTnLst>
                              <p:par>
                                <p:cTn id="1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9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3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7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6500"/>
                            </p:stCondLst>
                            <p:childTnLst>
                              <p:par>
                                <p:cTn id="1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1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7500"/>
                            </p:stCondLst>
                            <p:childTnLst>
                              <p:par>
                                <p:cTn id="1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5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9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9500"/>
                            </p:stCondLst>
                            <p:childTnLst>
                              <p:par>
                                <p:cTn id="19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3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9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7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1500"/>
                            </p:stCondLst>
                            <p:childTnLst>
                              <p:par>
                                <p:cTn id="19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1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2500"/>
                            </p:stCondLst>
                            <p:childTnLst>
                              <p:par>
                                <p:cTn id="20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5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3500"/>
                            </p:stCondLst>
                            <p:childTnLst>
                              <p:par>
                                <p:cTn id="20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9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4500"/>
                            </p:stCondLst>
                            <p:childTnLst>
                              <p:par>
                                <p:cTn id="2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3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5500"/>
                            </p:stCondLst>
                            <p:childTnLst>
                              <p:par>
                                <p:cTn id="2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6500"/>
                            </p:stCondLst>
                            <p:childTnLst>
                              <p:par>
                                <p:cTn id="2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1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7500"/>
                            </p:stCondLst>
                            <p:childTnLst>
                              <p:par>
                                <p:cTn id="2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5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8500"/>
                            </p:stCondLst>
                            <p:childTnLst>
                              <p:par>
                                <p:cTn id="2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9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9500"/>
                            </p:stCondLst>
                            <p:childTnLst>
                              <p:par>
                                <p:cTn id="2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3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500"/>
                            </p:stCondLst>
                            <p:childTnLst>
                              <p:par>
                                <p:cTn id="2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1500"/>
                            </p:stCondLst>
                            <p:childTnLst>
                              <p:par>
                                <p:cTn id="2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1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2500"/>
                            </p:stCondLst>
                            <p:childTnLst>
                              <p:par>
                                <p:cTn id="2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5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3500"/>
                            </p:stCondLst>
                            <p:childTnLst>
                              <p:par>
                                <p:cTn id="2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9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4500"/>
                            </p:stCondLst>
                            <p:childTnLst>
                              <p:par>
                                <p:cTn id="2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3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5500"/>
                            </p:stCondLst>
                            <p:childTnLst>
                              <p:par>
                                <p:cTn id="2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6500"/>
                            </p:stCondLst>
                            <p:childTnLst>
                              <p:par>
                                <p:cTn id="2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1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7500"/>
                            </p:stCondLst>
                            <p:childTnLst>
                              <p:par>
                                <p:cTn id="2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5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8500"/>
                            </p:stCondLst>
                            <p:childTnLst>
                              <p:par>
                                <p:cTn id="2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9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9500"/>
                            </p:stCondLst>
                            <p:childTnLst>
                              <p:par>
                                <p:cTn id="2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3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6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8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0500"/>
                            </p:stCondLst>
                            <p:childTnLst>
                              <p:par>
                                <p:cTn id="281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2" dur="2000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</p:childTnLst>
        </p:cTn>
      </p:par>
    </p:tnLst>
    <p:bldLst>
      <p:bldP spid="306" grpId="0" animBg="1"/>
      <p:bldP spid="307" grpId="0" animBg="1"/>
      <p:bldP spid="308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74484017">
            <a:extLst>
              <a:ext uri="{FF2B5EF4-FFF2-40B4-BE49-F238E27FC236}">
                <a16:creationId xmlns:a16="http://schemas.microsoft.com/office/drawing/2014/main" id="{A4DFAE6E-C524-8C31-F190-153686FAD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227" y="243965"/>
            <a:ext cx="9625013" cy="601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7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74484018">
            <a:extLst>
              <a:ext uri="{FF2B5EF4-FFF2-40B4-BE49-F238E27FC236}">
                <a16:creationId xmlns:a16="http://schemas.microsoft.com/office/drawing/2014/main" id="{D9F013AB-6F1F-5862-1C86-224E52D73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757" y="814704"/>
            <a:ext cx="9949236" cy="49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52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74484019">
            <a:extLst>
              <a:ext uri="{FF2B5EF4-FFF2-40B4-BE49-F238E27FC236}">
                <a16:creationId xmlns:a16="http://schemas.microsoft.com/office/drawing/2014/main" id="{A230BAB8-FE20-BCE2-EE1C-E493018E4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87" y="722630"/>
            <a:ext cx="10880626" cy="541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7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19"/>
            <a:ext cx="12192000" cy="656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23407" y="1001670"/>
            <a:ext cx="9640388" cy="38164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269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519</Words>
  <Application>Microsoft Office PowerPoint</Application>
  <PresentationFormat>Widescreen</PresentationFormat>
  <Paragraphs>118</Paragraphs>
  <Slides>17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.VnTime</vt:lpstr>
      <vt:lpstr>.VnTimeH</vt:lpstr>
      <vt:lpstr>Arial</vt:lpstr>
      <vt:lpstr>Calibri</vt:lpstr>
      <vt:lpstr>Calibri Light</vt:lpstr>
      <vt:lpstr>Segoe UI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TrieuYenPC</dc:creator>
  <cp:lastModifiedBy>Administrator</cp:lastModifiedBy>
  <cp:revision>157</cp:revision>
  <dcterms:created xsi:type="dcterms:W3CDTF">2021-01-11T16:32:25Z</dcterms:created>
  <dcterms:modified xsi:type="dcterms:W3CDTF">2024-08-09T02:11:58Z</dcterms:modified>
</cp:coreProperties>
</file>