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313" r:id="rId3"/>
    <p:sldId id="340" r:id="rId4"/>
    <p:sldId id="341" r:id="rId5"/>
    <p:sldId id="262" r:id="rId6"/>
    <p:sldId id="342" r:id="rId7"/>
    <p:sldId id="343" r:id="rId8"/>
    <p:sldId id="344" r:id="rId9"/>
    <p:sldId id="337" r:id="rId10"/>
    <p:sldId id="357" r:id="rId11"/>
    <p:sldId id="363" r:id="rId12"/>
    <p:sldId id="358" r:id="rId13"/>
    <p:sldId id="339" r:id="rId14"/>
    <p:sldId id="361" r:id="rId15"/>
    <p:sldId id="345" r:id="rId16"/>
    <p:sldId id="346" r:id="rId17"/>
    <p:sldId id="347" r:id="rId18"/>
    <p:sldId id="348" r:id="rId19"/>
    <p:sldId id="349" r:id="rId20"/>
    <p:sldId id="352" r:id="rId21"/>
    <p:sldId id="353" r:id="rId22"/>
    <p:sldId id="354" r:id="rId23"/>
    <p:sldId id="355" r:id="rId24"/>
    <p:sldId id="356" r:id="rId25"/>
    <p:sldId id="351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706" autoAdjust="0"/>
  </p:normalViewPr>
  <p:slideViewPr>
    <p:cSldViewPr>
      <p:cViewPr varScale="1">
        <p:scale>
          <a:sx n="71" d="100"/>
          <a:sy n="71" d="100"/>
        </p:scale>
        <p:origin x="67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599" y="1066800"/>
            <a:ext cx="7833429" cy="1143000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</a:t>
            </a: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THẦY CÔ ĐẾN DỰ GIỜ VỚI LỚP 7A </a:t>
            </a:r>
            <a:endParaRPr lang="en-US" sz="4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83" y="2437048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83" y="2716431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6877" y="3043350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3366" y="1872913"/>
            <a:ext cx="3265638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SGK/100, 101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3" name="Picture 22" descr="https://img.loigiaihay.com/picture/2022/0308/ae7b6c9b939d5cc3058c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99" y="3395924"/>
            <a:ext cx="5905152" cy="341394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415645" y="2471221"/>
            <a:ext cx="55966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b.Khoáng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than,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man-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56987" y="3820657"/>
            <a:ext cx="6009174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8569" y="2100991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a.Địa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9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3366" y="1872913"/>
            <a:ext cx="1527982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4103" y="1099832"/>
            <a:ext cx="5917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SGK/102, 103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5.2,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https://img.loigiaihay.com/picture/2022/0315/04c19e3397f158af01e0_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2" y="2333487"/>
            <a:ext cx="5902546" cy="435782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 15"/>
          <p:cNvSpPr/>
          <p:nvPr/>
        </p:nvSpPr>
        <p:spPr>
          <a:xfrm>
            <a:off x="2666252" y="2392801"/>
            <a:ext cx="2258600" cy="766151"/>
          </a:xfrm>
          <a:custGeom>
            <a:avLst/>
            <a:gdLst>
              <a:gd name="connsiteX0" fmla="*/ 748 w 2258600"/>
              <a:gd name="connsiteY0" fmla="*/ 676970 h 766151"/>
              <a:gd name="connsiteX1" fmla="*/ 153148 w 2258600"/>
              <a:gd name="connsiteY1" fmla="*/ 742285 h 766151"/>
              <a:gd name="connsiteX2" fmla="*/ 316434 w 2258600"/>
              <a:gd name="connsiteY2" fmla="*/ 764056 h 766151"/>
              <a:gd name="connsiteX3" fmla="*/ 490605 w 2258600"/>
              <a:gd name="connsiteY3" fmla="*/ 764056 h 766151"/>
              <a:gd name="connsiteX4" fmla="*/ 784519 w 2258600"/>
              <a:gd name="connsiteY4" fmla="*/ 753170 h 766151"/>
              <a:gd name="connsiteX5" fmla="*/ 936919 w 2258600"/>
              <a:gd name="connsiteY5" fmla="*/ 731399 h 766151"/>
              <a:gd name="connsiteX6" fmla="*/ 1024005 w 2258600"/>
              <a:gd name="connsiteY6" fmla="*/ 753170 h 766151"/>
              <a:gd name="connsiteX7" fmla="*/ 1252605 w 2258600"/>
              <a:gd name="connsiteY7" fmla="*/ 698742 h 766151"/>
              <a:gd name="connsiteX8" fmla="*/ 1481205 w 2258600"/>
              <a:gd name="connsiteY8" fmla="*/ 655199 h 766151"/>
              <a:gd name="connsiteX9" fmla="*/ 1600948 w 2258600"/>
              <a:gd name="connsiteY9" fmla="*/ 720513 h 766151"/>
              <a:gd name="connsiteX10" fmla="*/ 2014605 w 2258600"/>
              <a:gd name="connsiteY10" fmla="*/ 600770 h 766151"/>
              <a:gd name="connsiteX11" fmla="*/ 2014605 w 2258600"/>
              <a:gd name="connsiteY11" fmla="*/ 513685 h 766151"/>
              <a:gd name="connsiteX12" fmla="*/ 2047262 w 2258600"/>
              <a:gd name="connsiteY12" fmla="*/ 481028 h 766151"/>
              <a:gd name="connsiteX13" fmla="*/ 2090805 w 2258600"/>
              <a:gd name="connsiteY13" fmla="*/ 502799 h 766151"/>
              <a:gd name="connsiteX14" fmla="*/ 2134348 w 2258600"/>
              <a:gd name="connsiteY14" fmla="*/ 491913 h 766151"/>
              <a:gd name="connsiteX15" fmla="*/ 2177891 w 2258600"/>
              <a:gd name="connsiteY15" fmla="*/ 448370 h 766151"/>
              <a:gd name="connsiteX16" fmla="*/ 2254091 w 2258600"/>
              <a:gd name="connsiteY16" fmla="*/ 361285 h 766151"/>
              <a:gd name="connsiteX17" fmla="*/ 2243205 w 2258600"/>
              <a:gd name="connsiteY17" fmla="*/ 176228 h 766151"/>
              <a:gd name="connsiteX18" fmla="*/ 2188777 w 2258600"/>
              <a:gd name="connsiteY18" fmla="*/ 12942 h 766151"/>
              <a:gd name="connsiteX19" fmla="*/ 1949291 w 2258600"/>
              <a:gd name="connsiteY19" fmla="*/ 12942 h 766151"/>
              <a:gd name="connsiteX20" fmla="*/ 1677148 w 2258600"/>
              <a:gd name="connsiteY20" fmla="*/ 34713 h 766151"/>
              <a:gd name="connsiteX21" fmla="*/ 1296148 w 2258600"/>
              <a:gd name="connsiteY21" fmla="*/ 187113 h 766151"/>
              <a:gd name="connsiteX22" fmla="*/ 1078434 w 2258600"/>
              <a:gd name="connsiteY22" fmla="*/ 295970 h 766151"/>
              <a:gd name="connsiteX23" fmla="*/ 915148 w 2258600"/>
              <a:gd name="connsiteY23" fmla="*/ 306856 h 766151"/>
              <a:gd name="connsiteX24" fmla="*/ 817177 w 2258600"/>
              <a:gd name="connsiteY24" fmla="*/ 263313 h 766151"/>
              <a:gd name="connsiteX25" fmla="*/ 697434 w 2258600"/>
              <a:gd name="connsiteY25" fmla="*/ 263313 h 766151"/>
              <a:gd name="connsiteX26" fmla="*/ 566805 w 2258600"/>
              <a:gd name="connsiteY26" fmla="*/ 252428 h 766151"/>
              <a:gd name="connsiteX27" fmla="*/ 512377 w 2258600"/>
              <a:gd name="connsiteY27" fmla="*/ 339513 h 766151"/>
              <a:gd name="connsiteX28" fmla="*/ 490605 w 2258600"/>
              <a:gd name="connsiteY28" fmla="*/ 426599 h 766151"/>
              <a:gd name="connsiteX29" fmla="*/ 359977 w 2258600"/>
              <a:gd name="connsiteY29" fmla="*/ 426599 h 766151"/>
              <a:gd name="connsiteX30" fmla="*/ 218462 w 2258600"/>
              <a:gd name="connsiteY30" fmla="*/ 459256 h 766151"/>
              <a:gd name="connsiteX31" fmla="*/ 748 w 2258600"/>
              <a:gd name="connsiteY31" fmla="*/ 676970 h 76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58600" h="766151">
                <a:moveTo>
                  <a:pt x="748" y="676970"/>
                </a:moveTo>
                <a:cubicBezTo>
                  <a:pt x="-10138" y="724142"/>
                  <a:pt x="100534" y="727771"/>
                  <a:pt x="153148" y="742285"/>
                </a:cubicBezTo>
                <a:cubicBezTo>
                  <a:pt x="205762" y="756799"/>
                  <a:pt x="260191" y="760428"/>
                  <a:pt x="316434" y="764056"/>
                </a:cubicBezTo>
                <a:cubicBezTo>
                  <a:pt x="372677" y="767685"/>
                  <a:pt x="412591" y="765870"/>
                  <a:pt x="490605" y="764056"/>
                </a:cubicBezTo>
                <a:cubicBezTo>
                  <a:pt x="568619" y="762242"/>
                  <a:pt x="710133" y="758613"/>
                  <a:pt x="784519" y="753170"/>
                </a:cubicBezTo>
                <a:cubicBezTo>
                  <a:pt x="858905" y="747727"/>
                  <a:pt x="897005" y="731399"/>
                  <a:pt x="936919" y="731399"/>
                </a:cubicBezTo>
                <a:cubicBezTo>
                  <a:pt x="976833" y="731399"/>
                  <a:pt x="971391" y="758613"/>
                  <a:pt x="1024005" y="753170"/>
                </a:cubicBezTo>
                <a:cubicBezTo>
                  <a:pt x="1076619" y="747727"/>
                  <a:pt x="1176405" y="715070"/>
                  <a:pt x="1252605" y="698742"/>
                </a:cubicBezTo>
                <a:cubicBezTo>
                  <a:pt x="1328805" y="682414"/>
                  <a:pt x="1423148" y="651571"/>
                  <a:pt x="1481205" y="655199"/>
                </a:cubicBezTo>
                <a:cubicBezTo>
                  <a:pt x="1539262" y="658827"/>
                  <a:pt x="1512048" y="729584"/>
                  <a:pt x="1600948" y="720513"/>
                </a:cubicBezTo>
                <a:cubicBezTo>
                  <a:pt x="1689848" y="711442"/>
                  <a:pt x="1945662" y="635241"/>
                  <a:pt x="2014605" y="600770"/>
                </a:cubicBezTo>
                <a:cubicBezTo>
                  <a:pt x="2083548" y="566299"/>
                  <a:pt x="2009162" y="533642"/>
                  <a:pt x="2014605" y="513685"/>
                </a:cubicBezTo>
                <a:cubicBezTo>
                  <a:pt x="2020048" y="493728"/>
                  <a:pt x="2034562" y="482842"/>
                  <a:pt x="2047262" y="481028"/>
                </a:cubicBezTo>
                <a:cubicBezTo>
                  <a:pt x="2059962" y="479214"/>
                  <a:pt x="2076291" y="500985"/>
                  <a:pt x="2090805" y="502799"/>
                </a:cubicBezTo>
                <a:cubicBezTo>
                  <a:pt x="2105319" y="504613"/>
                  <a:pt x="2119834" y="500984"/>
                  <a:pt x="2134348" y="491913"/>
                </a:cubicBezTo>
                <a:cubicBezTo>
                  <a:pt x="2148862" y="482841"/>
                  <a:pt x="2157934" y="470141"/>
                  <a:pt x="2177891" y="448370"/>
                </a:cubicBezTo>
                <a:cubicBezTo>
                  <a:pt x="2197848" y="426599"/>
                  <a:pt x="2243205" y="406642"/>
                  <a:pt x="2254091" y="361285"/>
                </a:cubicBezTo>
                <a:cubicBezTo>
                  <a:pt x="2264977" y="315928"/>
                  <a:pt x="2254091" y="234285"/>
                  <a:pt x="2243205" y="176228"/>
                </a:cubicBezTo>
                <a:cubicBezTo>
                  <a:pt x="2232319" y="118171"/>
                  <a:pt x="2237762" y="40156"/>
                  <a:pt x="2188777" y="12942"/>
                </a:cubicBezTo>
                <a:cubicBezTo>
                  <a:pt x="2139792" y="-14272"/>
                  <a:pt x="2034562" y="9314"/>
                  <a:pt x="1949291" y="12942"/>
                </a:cubicBezTo>
                <a:cubicBezTo>
                  <a:pt x="1864020" y="16570"/>
                  <a:pt x="1786005" y="5685"/>
                  <a:pt x="1677148" y="34713"/>
                </a:cubicBezTo>
                <a:cubicBezTo>
                  <a:pt x="1568291" y="63741"/>
                  <a:pt x="1395934" y="143570"/>
                  <a:pt x="1296148" y="187113"/>
                </a:cubicBezTo>
                <a:cubicBezTo>
                  <a:pt x="1196362" y="230656"/>
                  <a:pt x="1141934" y="276013"/>
                  <a:pt x="1078434" y="295970"/>
                </a:cubicBezTo>
                <a:cubicBezTo>
                  <a:pt x="1014934" y="315927"/>
                  <a:pt x="958691" y="312299"/>
                  <a:pt x="915148" y="306856"/>
                </a:cubicBezTo>
                <a:cubicBezTo>
                  <a:pt x="871605" y="301413"/>
                  <a:pt x="853463" y="270570"/>
                  <a:pt x="817177" y="263313"/>
                </a:cubicBezTo>
                <a:cubicBezTo>
                  <a:pt x="780891" y="256056"/>
                  <a:pt x="739163" y="265127"/>
                  <a:pt x="697434" y="263313"/>
                </a:cubicBezTo>
                <a:cubicBezTo>
                  <a:pt x="655705" y="261499"/>
                  <a:pt x="597648" y="239728"/>
                  <a:pt x="566805" y="252428"/>
                </a:cubicBezTo>
                <a:cubicBezTo>
                  <a:pt x="535962" y="265128"/>
                  <a:pt x="525077" y="310485"/>
                  <a:pt x="512377" y="339513"/>
                </a:cubicBezTo>
                <a:cubicBezTo>
                  <a:pt x="499677" y="368541"/>
                  <a:pt x="516005" y="412085"/>
                  <a:pt x="490605" y="426599"/>
                </a:cubicBezTo>
                <a:cubicBezTo>
                  <a:pt x="465205" y="441113"/>
                  <a:pt x="405334" y="421156"/>
                  <a:pt x="359977" y="426599"/>
                </a:cubicBezTo>
                <a:cubicBezTo>
                  <a:pt x="314620" y="432042"/>
                  <a:pt x="271076" y="421156"/>
                  <a:pt x="218462" y="459256"/>
                </a:cubicBezTo>
                <a:cubicBezTo>
                  <a:pt x="165848" y="497356"/>
                  <a:pt x="11634" y="629798"/>
                  <a:pt x="748" y="676970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201503" y="3886200"/>
            <a:ext cx="732697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>
            <a:stCxn id="28" idx="3"/>
            <a:endCxn id="34" idx="1"/>
          </p:cNvCxnSpPr>
          <p:nvPr/>
        </p:nvCxnSpPr>
        <p:spPr>
          <a:xfrm flipV="1">
            <a:off x="6934200" y="3404255"/>
            <a:ext cx="598505" cy="1129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7532705" y="3187067"/>
            <a:ext cx="3211495" cy="4343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>
            <a:endCxn id="36" idx="1"/>
          </p:cNvCxnSpPr>
          <p:nvPr/>
        </p:nvCxnSpPr>
        <p:spPr>
          <a:xfrm flipV="1">
            <a:off x="6934200" y="4033628"/>
            <a:ext cx="461497" cy="500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7395697" y="3775514"/>
            <a:ext cx="2363883" cy="5162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30927" y="2840031"/>
            <a:ext cx="3744150" cy="1224227"/>
          </a:xfrm>
          <a:custGeom>
            <a:avLst/>
            <a:gdLst>
              <a:gd name="connsiteX0" fmla="*/ 0 w 3744150"/>
              <a:gd name="connsiteY0" fmla="*/ 809624 h 1224227"/>
              <a:gd name="connsiteX1" fmla="*/ 114300 w 3744150"/>
              <a:gd name="connsiteY1" fmla="*/ 952499 h 1224227"/>
              <a:gd name="connsiteX2" fmla="*/ 371475 w 3744150"/>
              <a:gd name="connsiteY2" fmla="*/ 1066799 h 1224227"/>
              <a:gd name="connsiteX3" fmla="*/ 785812 w 3744150"/>
              <a:gd name="connsiteY3" fmla="*/ 1052511 h 1224227"/>
              <a:gd name="connsiteX4" fmla="*/ 971550 w 3744150"/>
              <a:gd name="connsiteY4" fmla="*/ 1038224 h 1224227"/>
              <a:gd name="connsiteX5" fmla="*/ 1643062 w 3744150"/>
              <a:gd name="connsiteY5" fmla="*/ 1052511 h 1224227"/>
              <a:gd name="connsiteX6" fmla="*/ 2314575 w 3744150"/>
              <a:gd name="connsiteY6" fmla="*/ 1109661 h 1224227"/>
              <a:gd name="connsiteX7" fmla="*/ 2543175 w 3744150"/>
              <a:gd name="connsiteY7" fmla="*/ 1195386 h 1224227"/>
              <a:gd name="connsiteX8" fmla="*/ 2771775 w 3744150"/>
              <a:gd name="connsiteY8" fmla="*/ 1223961 h 1224227"/>
              <a:gd name="connsiteX9" fmla="*/ 2871787 w 3744150"/>
              <a:gd name="connsiteY9" fmla="*/ 1209674 h 1224227"/>
              <a:gd name="connsiteX10" fmla="*/ 3128962 w 3744150"/>
              <a:gd name="connsiteY10" fmla="*/ 1209674 h 1224227"/>
              <a:gd name="connsiteX11" fmla="*/ 3186112 w 3744150"/>
              <a:gd name="connsiteY11" fmla="*/ 1166811 h 1224227"/>
              <a:gd name="connsiteX12" fmla="*/ 3386137 w 3744150"/>
              <a:gd name="connsiteY12" fmla="*/ 1166811 h 1224227"/>
              <a:gd name="connsiteX13" fmla="*/ 3514725 w 3744150"/>
              <a:gd name="connsiteY13" fmla="*/ 1081086 h 1224227"/>
              <a:gd name="connsiteX14" fmla="*/ 3686175 w 3744150"/>
              <a:gd name="connsiteY14" fmla="*/ 966786 h 1224227"/>
              <a:gd name="connsiteX15" fmla="*/ 3743325 w 3744150"/>
              <a:gd name="connsiteY15" fmla="*/ 595311 h 1224227"/>
              <a:gd name="connsiteX16" fmla="*/ 3714750 w 3744150"/>
              <a:gd name="connsiteY16" fmla="*/ 409574 h 1224227"/>
              <a:gd name="connsiteX17" fmla="*/ 3643312 w 3744150"/>
              <a:gd name="connsiteY17" fmla="*/ 280986 h 1224227"/>
              <a:gd name="connsiteX18" fmla="*/ 3571875 w 3744150"/>
              <a:gd name="connsiteY18" fmla="*/ 138111 h 1224227"/>
              <a:gd name="connsiteX19" fmla="*/ 3271837 w 3744150"/>
              <a:gd name="connsiteY19" fmla="*/ 9524 h 1224227"/>
              <a:gd name="connsiteX20" fmla="*/ 3228975 w 3744150"/>
              <a:gd name="connsiteY20" fmla="*/ 9524 h 1224227"/>
              <a:gd name="connsiteX21" fmla="*/ 3171825 w 3744150"/>
              <a:gd name="connsiteY21" fmla="*/ 9524 h 1224227"/>
              <a:gd name="connsiteX22" fmla="*/ 3157537 w 3744150"/>
              <a:gd name="connsiteY22" fmla="*/ 52386 h 1224227"/>
              <a:gd name="connsiteX23" fmla="*/ 3143250 w 3744150"/>
              <a:gd name="connsiteY23" fmla="*/ 166686 h 1224227"/>
              <a:gd name="connsiteX24" fmla="*/ 2714625 w 3744150"/>
              <a:gd name="connsiteY24" fmla="*/ 280986 h 1224227"/>
              <a:gd name="connsiteX25" fmla="*/ 2614612 w 3744150"/>
              <a:gd name="connsiteY25" fmla="*/ 223836 h 1224227"/>
              <a:gd name="connsiteX26" fmla="*/ 2143125 w 3744150"/>
              <a:gd name="connsiteY26" fmla="*/ 323849 h 1224227"/>
              <a:gd name="connsiteX27" fmla="*/ 2085975 w 3744150"/>
              <a:gd name="connsiteY27" fmla="*/ 295274 h 1224227"/>
              <a:gd name="connsiteX28" fmla="*/ 1200150 w 3744150"/>
              <a:gd name="connsiteY28" fmla="*/ 266699 h 1224227"/>
              <a:gd name="connsiteX29" fmla="*/ 1100137 w 3744150"/>
              <a:gd name="connsiteY29" fmla="*/ 223836 h 1224227"/>
              <a:gd name="connsiteX30" fmla="*/ 1028700 w 3744150"/>
              <a:gd name="connsiteY30" fmla="*/ 223836 h 1224227"/>
              <a:gd name="connsiteX31" fmla="*/ 842962 w 3744150"/>
              <a:gd name="connsiteY31" fmla="*/ 266699 h 1224227"/>
              <a:gd name="connsiteX32" fmla="*/ 757237 w 3744150"/>
              <a:gd name="connsiteY32" fmla="*/ 309561 h 1224227"/>
              <a:gd name="connsiteX33" fmla="*/ 657225 w 3744150"/>
              <a:gd name="connsiteY33" fmla="*/ 438149 h 1224227"/>
              <a:gd name="connsiteX34" fmla="*/ 585787 w 3744150"/>
              <a:gd name="connsiteY34" fmla="*/ 566736 h 1224227"/>
              <a:gd name="connsiteX35" fmla="*/ 385762 w 3744150"/>
              <a:gd name="connsiteY35" fmla="*/ 523874 h 1224227"/>
              <a:gd name="connsiteX36" fmla="*/ 214312 w 3744150"/>
              <a:gd name="connsiteY36" fmla="*/ 495299 h 1224227"/>
              <a:gd name="connsiteX37" fmla="*/ 114300 w 3744150"/>
              <a:gd name="connsiteY37" fmla="*/ 566736 h 1224227"/>
              <a:gd name="connsiteX38" fmla="*/ 0 w 3744150"/>
              <a:gd name="connsiteY38" fmla="*/ 809624 h 122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44150" h="1224227">
                <a:moveTo>
                  <a:pt x="0" y="809624"/>
                </a:moveTo>
                <a:cubicBezTo>
                  <a:pt x="0" y="873918"/>
                  <a:pt x="52388" y="909637"/>
                  <a:pt x="114300" y="952499"/>
                </a:cubicBezTo>
                <a:cubicBezTo>
                  <a:pt x="176213" y="995362"/>
                  <a:pt x="259556" y="1050130"/>
                  <a:pt x="371475" y="1066799"/>
                </a:cubicBezTo>
                <a:cubicBezTo>
                  <a:pt x="483394" y="1083468"/>
                  <a:pt x="685800" y="1057273"/>
                  <a:pt x="785812" y="1052511"/>
                </a:cubicBezTo>
                <a:cubicBezTo>
                  <a:pt x="885824" y="1047749"/>
                  <a:pt x="828675" y="1038224"/>
                  <a:pt x="971550" y="1038224"/>
                </a:cubicBezTo>
                <a:cubicBezTo>
                  <a:pt x="1114425" y="1038224"/>
                  <a:pt x="1419225" y="1040605"/>
                  <a:pt x="1643062" y="1052511"/>
                </a:cubicBezTo>
                <a:cubicBezTo>
                  <a:pt x="1866900" y="1064417"/>
                  <a:pt x="2164556" y="1085849"/>
                  <a:pt x="2314575" y="1109661"/>
                </a:cubicBezTo>
                <a:cubicBezTo>
                  <a:pt x="2464594" y="1133473"/>
                  <a:pt x="2466975" y="1176336"/>
                  <a:pt x="2543175" y="1195386"/>
                </a:cubicBezTo>
                <a:cubicBezTo>
                  <a:pt x="2619375" y="1214436"/>
                  <a:pt x="2717006" y="1221580"/>
                  <a:pt x="2771775" y="1223961"/>
                </a:cubicBezTo>
                <a:cubicBezTo>
                  <a:pt x="2826544" y="1226342"/>
                  <a:pt x="2812256" y="1212055"/>
                  <a:pt x="2871787" y="1209674"/>
                </a:cubicBezTo>
                <a:cubicBezTo>
                  <a:pt x="2931318" y="1207293"/>
                  <a:pt x="3076575" y="1216818"/>
                  <a:pt x="3128962" y="1209674"/>
                </a:cubicBezTo>
                <a:cubicBezTo>
                  <a:pt x="3181349" y="1202530"/>
                  <a:pt x="3143250" y="1173955"/>
                  <a:pt x="3186112" y="1166811"/>
                </a:cubicBezTo>
                <a:cubicBezTo>
                  <a:pt x="3228974" y="1159667"/>
                  <a:pt x="3331368" y="1181098"/>
                  <a:pt x="3386137" y="1166811"/>
                </a:cubicBezTo>
                <a:cubicBezTo>
                  <a:pt x="3440906" y="1152524"/>
                  <a:pt x="3514725" y="1081086"/>
                  <a:pt x="3514725" y="1081086"/>
                </a:cubicBezTo>
                <a:cubicBezTo>
                  <a:pt x="3564731" y="1047749"/>
                  <a:pt x="3648075" y="1047749"/>
                  <a:pt x="3686175" y="966786"/>
                </a:cubicBezTo>
                <a:cubicBezTo>
                  <a:pt x="3724275" y="885824"/>
                  <a:pt x="3738563" y="688180"/>
                  <a:pt x="3743325" y="595311"/>
                </a:cubicBezTo>
                <a:cubicBezTo>
                  <a:pt x="3748087" y="502442"/>
                  <a:pt x="3731419" y="461961"/>
                  <a:pt x="3714750" y="409574"/>
                </a:cubicBezTo>
                <a:cubicBezTo>
                  <a:pt x="3698081" y="357187"/>
                  <a:pt x="3667125" y="326230"/>
                  <a:pt x="3643312" y="280986"/>
                </a:cubicBezTo>
                <a:cubicBezTo>
                  <a:pt x="3619499" y="235742"/>
                  <a:pt x="3633788" y="183355"/>
                  <a:pt x="3571875" y="138111"/>
                </a:cubicBezTo>
                <a:cubicBezTo>
                  <a:pt x="3509963" y="92867"/>
                  <a:pt x="3328987" y="30955"/>
                  <a:pt x="3271837" y="9524"/>
                </a:cubicBezTo>
                <a:cubicBezTo>
                  <a:pt x="3214687" y="-11907"/>
                  <a:pt x="3228975" y="9524"/>
                  <a:pt x="3228975" y="9524"/>
                </a:cubicBezTo>
                <a:cubicBezTo>
                  <a:pt x="3212306" y="9524"/>
                  <a:pt x="3183731" y="2380"/>
                  <a:pt x="3171825" y="9524"/>
                </a:cubicBezTo>
                <a:cubicBezTo>
                  <a:pt x="3159919" y="16668"/>
                  <a:pt x="3162299" y="26192"/>
                  <a:pt x="3157537" y="52386"/>
                </a:cubicBezTo>
                <a:cubicBezTo>
                  <a:pt x="3152775" y="78580"/>
                  <a:pt x="3217069" y="128586"/>
                  <a:pt x="3143250" y="166686"/>
                </a:cubicBezTo>
                <a:cubicBezTo>
                  <a:pt x="3069431" y="204786"/>
                  <a:pt x="2802731" y="271461"/>
                  <a:pt x="2714625" y="280986"/>
                </a:cubicBezTo>
                <a:cubicBezTo>
                  <a:pt x="2626519" y="290511"/>
                  <a:pt x="2709862" y="216692"/>
                  <a:pt x="2614612" y="223836"/>
                </a:cubicBezTo>
                <a:cubicBezTo>
                  <a:pt x="2519362" y="230980"/>
                  <a:pt x="2231231" y="311943"/>
                  <a:pt x="2143125" y="323849"/>
                </a:cubicBezTo>
                <a:cubicBezTo>
                  <a:pt x="2055019" y="335755"/>
                  <a:pt x="2243137" y="304799"/>
                  <a:pt x="2085975" y="295274"/>
                </a:cubicBezTo>
                <a:cubicBezTo>
                  <a:pt x="1928813" y="285749"/>
                  <a:pt x="1364456" y="278605"/>
                  <a:pt x="1200150" y="266699"/>
                </a:cubicBezTo>
                <a:cubicBezTo>
                  <a:pt x="1035844" y="254793"/>
                  <a:pt x="1128712" y="230980"/>
                  <a:pt x="1100137" y="223836"/>
                </a:cubicBezTo>
                <a:cubicBezTo>
                  <a:pt x="1071562" y="216692"/>
                  <a:pt x="1071562" y="216692"/>
                  <a:pt x="1028700" y="223836"/>
                </a:cubicBezTo>
                <a:cubicBezTo>
                  <a:pt x="985838" y="230980"/>
                  <a:pt x="888206" y="252412"/>
                  <a:pt x="842962" y="266699"/>
                </a:cubicBezTo>
                <a:cubicBezTo>
                  <a:pt x="797718" y="280986"/>
                  <a:pt x="788193" y="280986"/>
                  <a:pt x="757237" y="309561"/>
                </a:cubicBezTo>
                <a:cubicBezTo>
                  <a:pt x="726281" y="338136"/>
                  <a:pt x="685800" y="395287"/>
                  <a:pt x="657225" y="438149"/>
                </a:cubicBezTo>
                <a:cubicBezTo>
                  <a:pt x="628650" y="481011"/>
                  <a:pt x="631031" y="552449"/>
                  <a:pt x="585787" y="566736"/>
                </a:cubicBezTo>
                <a:cubicBezTo>
                  <a:pt x="540543" y="581023"/>
                  <a:pt x="447675" y="535780"/>
                  <a:pt x="385762" y="523874"/>
                </a:cubicBezTo>
                <a:cubicBezTo>
                  <a:pt x="323850" y="511968"/>
                  <a:pt x="259556" y="488155"/>
                  <a:pt x="214312" y="495299"/>
                </a:cubicBezTo>
                <a:cubicBezTo>
                  <a:pt x="169068" y="502443"/>
                  <a:pt x="145256" y="519111"/>
                  <a:pt x="114300" y="566736"/>
                </a:cubicBezTo>
                <a:cubicBezTo>
                  <a:pt x="83344" y="614361"/>
                  <a:pt x="0" y="745330"/>
                  <a:pt x="0" y="809624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366711" y="321826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endCxn id="39" idx="1"/>
          </p:cNvCxnSpPr>
          <p:nvPr/>
        </p:nvCxnSpPr>
        <p:spPr>
          <a:xfrm flipV="1">
            <a:off x="9759580" y="3864153"/>
            <a:ext cx="249412" cy="16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10008992" y="3694193"/>
            <a:ext cx="2064929" cy="3399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35433" y="336941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1" name="Straight Arrow Connector 40"/>
          <p:cNvCxnSpPr>
            <a:endCxn id="42" idx="1"/>
          </p:cNvCxnSpPr>
          <p:nvPr/>
        </p:nvCxnSpPr>
        <p:spPr>
          <a:xfrm>
            <a:off x="9759580" y="4033628"/>
            <a:ext cx="236017" cy="228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9995597" y="4092503"/>
            <a:ext cx="2064929" cy="338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01863" y="280816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/>
          <p:cNvCxnSpPr>
            <a:endCxn id="45" idx="1"/>
          </p:cNvCxnSpPr>
          <p:nvPr/>
        </p:nvCxnSpPr>
        <p:spPr>
          <a:xfrm>
            <a:off x="9759580" y="4146814"/>
            <a:ext cx="230238" cy="500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9989818" y="4494277"/>
            <a:ext cx="2111139" cy="306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1900" b="1" dirty="0">
              <a:solidFill>
                <a:srgbClr val="0064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15519" y="3284081"/>
            <a:ext cx="4542978" cy="1296227"/>
          </a:xfrm>
          <a:custGeom>
            <a:avLst/>
            <a:gdLst>
              <a:gd name="connsiteX0" fmla="*/ 27431 w 4542978"/>
              <a:gd name="connsiteY0" fmla="*/ 544969 h 1296227"/>
              <a:gd name="connsiteX1" fmla="*/ 727519 w 4542978"/>
              <a:gd name="connsiteY1" fmla="*/ 759282 h 1296227"/>
              <a:gd name="connsiteX2" fmla="*/ 1541906 w 4542978"/>
              <a:gd name="connsiteY2" fmla="*/ 1087894 h 1296227"/>
              <a:gd name="connsiteX3" fmla="*/ 1513331 w 4542978"/>
              <a:gd name="connsiteY3" fmla="*/ 1073607 h 1296227"/>
              <a:gd name="connsiteX4" fmla="*/ 1570481 w 4542978"/>
              <a:gd name="connsiteY4" fmla="*/ 973594 h 1296227"/>
              <a:gd name="connsiteX5" fmla="*/ 1656206 w 4542978"/>
              <a:gd name="connsiteY5" fmla="*/ 1002169 h 1296227"/>
              <a:gd name="connsiteX6" fmla="*/ 1899094 w 4542978"/>
              <a:gd name="connsiteY6" fmla="*/ 1130757 h 1296227"/>
              <a:gd name="connsiteX7" fmla="*/ 2727769 w 4542978"/>
              <a:gd name="connsiteY7" fmla="*/ 1259344 h 1296227"/>
              <a:gd name="connsiteX8" fmla="*/ 3413569 w 4542978"/>
              <a:gd name="connsiteY8" fmla="*/ 1287919 h 1296227"/>
              <a:gd name="connsiteX9" fmla="*/ 3799331 w 4542978"/>
              <a:gd name="connsiteY9" fmla="*/ 1130757 h 1296227"/>
              <a:gd name="connsiteX10" fmla="*/ 3956494 w 4542978"/>
              <a:gd name="connsiteY10" fmla="*/ 1159332 h 1296227"/>
              <a:gd name="connsiteX11" fmla="*/ 4370831 w 4542978"/>
              <a:gd name="connsiteY11" fmla="*/ 1173619 h 1296227"/>
              <a:gd name="connsiteX12" fmla="*/ 4513706 w 4542978"/>
              <a:gd name="connsiteY12" fmla="*/ 887869 h 1296227"/>
              <a:gd name="connsiteX13" fmla="*/ 4542281 w 4542978"/>
              <a:gd name="connsiteY13" fmla="*/ 730707 h 1296227"/>
              <a:gd name="connsiteX14" fmla="*/ 4499419 w 4542978"/>
              <a:gd name="connsiteY14" fmla="*/ 573544 h 1296227"/>
              <a:gd name="connsiteX15" fmla="*/ 4413694 w 4542978"/>
              <a:gd name="connsiteY15" fmla="*/ 630694 h 1296227"/>
              <a:gd name="connsiteX16" fmla="*/ 4299394 w 4542978"/>
              <a:gd name="connsiteY16" fmla="*/ 702132 h 1296227"/>
              <a:gd name="connsiteX17" fmla="*/ 4042219 w 4542978"/>
              <a:gd name="connsiteY17" fmla="*/ 730707 h 1296227"/>
              <a:gd name="connsiteX18" fmla="*/ 3770756 w 4542978"/>
              <a:gd name="connsiteY18" fmla="*/ 787857 h 1296227"/>
              <a:gd name="connsiteX19" fmla="*/ 3513581 w 4542978"/>
              <a:gd name="connsiteY19" fmla="*/ 773569 h 1296227"/>
              <a:gd name="connsiteX20" fmla="*/ 3170681 w 4542978"/>
              <a:gd name="connsiteY20" fmla="*/ 687844 h 1296227"/>
              <a:gd name="connsiteX21" fmla="*/ 2642044 w 4542978"/>
              <a:gd name="connsiteY21" fmla="*/ 630694 h 1296227"/>
              <a:gd name="connsiteX22" fmla="*/ 1570481 w 4542978"/>
              <a:gd name="connsiteY22" fmla="*/ 616407 h 1296227"/>
              <a:gd name="connsiteX23" fmla="*/ 1141856 w 4542978"/>
              <a:gd name="connsiteY23" fmla="*/ 616407 h 1296227"/>
              <a:gd name="connsiteX24" fmla="*/ 827531 w 4542978"/>
              <a:gd name="connsiteY24" fmla="*/ 444957 h 1296227"/>
              <a:gd name="connsiteX25" fmla="*/ 798956 w 4542978"/>
              <a:gd name="connsiteY25" fmla="*/ 287794 h 1296227"/>
              <a:gd name="connsiteX26" fmla="*/ 684656 w 4542978"/>
              <a:gd name="connsiteY26" fmla="*/ 173494 h 1296227"/>
              <a:gd name="connsiteX27" fmla="*/ 527494 w 4542978"/>
              <a:gd name="connsiteY27" fmla="*/ 87769 h 1296227"/>
              <a:gd name="connsiteX28" fmla="*/ 398906 w 4542978"/>
              <a:gd name="connsiteY28" fmla="*/ 2044 h 1296227"/>
              <a:gd name="connsiteX29" fmla="*/ 284606 w 4542978"/>
              <a:gd name="connsiteY29" fmla="*/ 30619 h 1296227"/>
              <a:gd name="connsiteX30" fmla="*/ 141731 w 4542978"/>
              <a:gd name="connsiteY30" fmla="*/ 73482 h 1296227"/>
              <a:gd name="connsiteX31" fmla="*/ 113156 w 4542978"/>
              <a:gd name="connsiteY31" fmla="*/ 202069 h 1296227"/>
              <a:gd name="connsiteX32" fmla="*/ 141731 w 4542978"/>
              <a:gd name="connsiteY32" fmla="*/ 316369 h 1296227"/>
              <a:gd name="connsiteX33" fmla="*/ 141731 w 4542978"/>
              <a:gd name="connsiteY33" fmla="*/ 373519 h 1296227"/>
              <a:gd name="connsiteX34" fmla="*/ 27431 w 4542978"/>
              <a:gd name="connsiteY34" fmla="*/ 544969 h 129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42978" h="1296227">
                <a:moveTo>
                  <a:pt x="27431" y="544969"/>
                </a:moveTo>
                <a:cubicBezTo>
                  <a:pt x="125062" y="609263"/>
                  <a:pt x="475106" y="668794"/>
                  <a:pt x="727519" y="759282"/>
                </a:cubicBezTo>
                <a:cubicBezTo>
                  <a:pt x="979932" y="849770"/>
                  <a:pt x="1410937" y="1035507"/>
                  <a:pt x="1541906" y="1087894"/>
                </a:cubicBezTo>
                <a:cubicBezTo>
                  <a:pt x="1672875" y="1140282"/>
                  <a:pt x="1508569" y="1092657"/>
                  <a:pt x="1513331" y="1073607"/>
                </a:cubicBezTo>
                <a:cubicBezTo>
                  <a:pt x="1518093" y="1054557"/>
                  <a:pt x="1546669" y="985500"/>
                  <a:pt x="1570481" y="973594"/>
                </a:cubicBezTo>
                <a:cubicBezTo>
                  <a:pt x="1594293" y="961688"/>
                  <a:pt x="1601437" y="975975"/>
                  <a:pt x="1656206" y="1002169"/>
                </a:cubicBezTo>
                <a:cubicBezTo>
                  <a:pt x="1710975" y="1028363"/>
                  <a:pt x="1720500" y="1087895"/>
                  <a:pt x="1899094" y="1130757"/>
                </a:cubicBezTo>
                <a:cubicBezTo>
                  <a:pt x="2077688" y="1173619"/>
                  <a:pt x="2475356" y="1233150"/>
                  <a:pt x="2727769" y="1259344"/>
                </a:cubicBezTo>
                <a:cubicBezTo>
                  <a:pt x="2980182" y="1285538"/>
                  <a:pt x="3234975" y="1309350"/>
                  <a:pt x="3413569" y="1287919"/>
                </a:cubicBezTo>
                <a:cubicBezTo>
                  <a:pt x="3592163" y="1266488"/>
                  <a:pt x="3708844" y="1152188"/>
                  <a:pt x="3799331" y="1130757"/>
                </a:cubicBezTo>
                <a:cubicBezTo>
                  <a:pt x="3889818" y="1109326"/>
                  <a:pt x="3861244" y="1152188"/>
                  <a:pt x="3956494" y="1159332"/>
                </a:cubicBezTo>
                <a:cubicBezTo>
                  <a:pt x="4051744" y="1166476"/>
                  <a:pt x="4277962" y="1218863"/>
                  <a:pt x="4370831" y="1173619"/>
                </a:cubicBezTo>
                <a:cubicBezTo>
                  <a:pt x="4463700" y="1128375"/>
                  <a:pt x="4485131" y="961688"/>
                  <a:pt x="4513706" y="887869"/>
                </a:cubicBezTo>
                <a:cubicBezTo>
                  <a:pt x="4542281" y="814050"/>
                  <a:pt x="4544662" y="783094"/>
                  <a:pt x="4542281" y="730707"/>
                </a:cubicBezTo>
                <a:cubicBezTo>
                  <a:pt x="4539900" y="678320"/>
                  <a:pt x="4520850" y="590213"/>
                  <a:pt x="4499419" y="573544"/>
                </a:cubicBezTo>
                <a:cubicBezTo>
                  <a:pt x="4477988" y="556875"/>
                  <a:pt x="4447032" y="609263"/>
                  <a:pt x="4413694" y="630694"/>
                </a:cubicBezTo>
                <a:cubicBezTo>
                  <a:pt x="4380357" y="652125"/>
                  <a:pt x="4361306" y="685463"/>
                  <a:pt x="4299394" y="702132"/>
                </a:cubicBezTo>
                <a:cubicBezTo>
                  <a:pt x="4237482" y="718801"/>
                  <a:pt x="4130325" y="716420"/>
                  <a:pt x="4042219" y="730707"/>
                </a:cubicBezTo>
                <a:cubicBezTo>
                  <a:pt x="3954113" y="744995"/>
                  <a:pt x="3858862" y="780713"/>
                  <a:pt x="3770756" y="787857"/>
                </a:cubicBezTo>
                <a:cubicBezTo>
                  <a:pt x="3682650" y="795001"/>
                  <a:pt x="3613594" y="790238"/>
                  <a:pt x="3513581" y="773569"/>
                </a:cubicBezTo>
                <a:cubicBezTo>
                  <a:pt x="3413568" y="756900"/>
                  <a:pt x="3315937" y="711657"/>
                  <a:pt x="3170681" y="687844"/>
                </a:cubicBezTo>
                <a:cubicBezTo>
                  <a:pt x="3025425" y="664032"/>
                  <a:pt x="2908744" y="642600"/>
                  <a:pt x="2642044" y="630694"/>
                </a:cubicBezTo>
                <a:cubicBezTo>
                  <a:pt x="2375344" y="618788"/>
                  <a:pt x="1570481" y="616407"/>
                  <a:pt x="1570481" y="616407"/>
                </a:cubicBezTo>
                <a:cubicBezTo>
                  <a:pt x="1320450" y="614026"/>
                  <a:pt x="1265681" y="644982"/>
                  <a:pt x="1141856" y="616407"/>
                </a:cubicBezTo>
                <a:cubicBezTo>
                  <a:pt x="1018031" y="587832"/>
                  <a:pt x="884681" y="499726"/>
                  <a:pt x="827531" y="444957"/>
                </a:cubicBezTo>
                <a:cubicBezTo>
                  <a:pt x="770381" y="390188"/>
                  <a:pt x="822769" y="333038"/>
                  <a:pt x="798956" y="287794"/>
                </a:cubicBezTo>
                <a:cubicBezTo>
                  <a:pt x="775143" y="242550"/>
                  <a:pt x="729900" y="206831"/>
                  <a:pt x="684656" y="173494"/>
                </a:cubicBezTo>
                <a:cubicBezTo>
                  <a:pt x="639412" y="140157"/>
                  <a:pt x="575119" y="116344"/>
                  <a:pt x="527494" y="87769"/>
                </a:cubicBezTo>
                <a:cubicBezTo>
                  <a:pt x="479869" y="59194"/>
                  <a:pt x="439387" y="11569"/>
                  <a:pt x="398906" y="2044"/>
                </a:cubicBezTo>
                <a:cubicBezTo>
                  <a:pt x="358425" y="-7481"/>
                  <a:pt x="327468" y="18713"/>
                  <a:pt x="284606" y="30619"/>
                </a:cubicBezTo>
                <a:cubicBezTo>
                  <a:pt x="241744" y="42525"/>
                  <a:pt x="170306" y="44907"/>
                  <a:pt x="141731" y="73482"/>
                </a:cubicBezTo>
                <a:cubicBezTo>
                  <a:pt x="113156" y="102057"/>
                  <a:pt x="113156" y="161588"/>
                  <a:pt x="113156" y="202069"/>
                </a:cubicBezTo>
                <a:cubicBezTo>
                  <a:pt x="113156" y="242550"/>
                  <a:pt x="136969" y="287794"/>
                  <a:pt x="141731" y="316369"/>
                </a:cubicBezTo>
                <a:cubicBezTo>
                  <a:pt x="146493" y="344944"/>
                  <a:pt x="160781" y="340181"/>
                  <a:pt x="141731" y="373519"/>
                </a:cubicBezTo>
                <a:cubicBezTo>
                  <a:pt x="122681" y="406856"/>
                  <a:pt x="-70200" y="480675"/>
                  <a:pt x="27431" y="544969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>
            <a:endCxn id="47" idx="1"/>
          </p:cNvCxnSpPr>
          <p:nvPr/>
        </p:nvCxnSpPr>
        <p:spPr>
          <a:xfrm>
            <a:off x="6934200" y="4533900"/>
            <a:ext cx="518428" cy="197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7452628" y="4383569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38665" y="351941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76401" y="383342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0" name="Straight Arrow Connector 49"/>
          <p:cNvCxnSpPr>
            <a:endCxn id="51" idx="1"/>
          </p:cNvCxnSpPr>
          <p:nvPr/>
        </p:nvCxnSpPr>
        <p:spPr>
          <a:xfrm>
            <a:off x="9270518" y="4731031"/>
            <a:ext cx="268068" cy="302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9538586" y="4859593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83821" y="380006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9263795" y="4982647"/>
            <a:ext cx="281104" cy="451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9544899" y="5260340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04848" y="405809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9263795" y="4993281"/>
            <a:ext cx="296469" cy="87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9560264" y="5692412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634690" y="3812558"/>
            <a:ext cx="4469652" cy="1436651"/>
          </a:xfrm>
          <a:custGeom>
            <a:avLst/>
            <a:gdLst>
              <a:gd name="connsiteX0" fmla="*/ 36823 w 4469652"/>
              <a:gd name="connsiteY0" fmla="*/ 673717 h 1436651"/>
              <a:gd name="connsiteX1" fmla="*/ 636898 w 4469652"/>
              <a:gd name="connsiteY1" fmla="*/ 788017 h 1436651"/>
              <a:gd name="connsiteX2" fmla="*/ 965510 w 4469652"/>
              <a:gd name="connsiteY2" fmla="*/ 773730 h 1436651"/>
              <a:gd name="connsiteX3" fmla="*/ 979798 w 4469652"/>
              <a:gd name="connsiteY3" fmla="*/ 645142 h 1436651"/>
              <a:gd name="connsiteX4" fmla="*/ 1094098 w 4469652"/>
              <a:gd name="connsiteY4" fmla="*/ 673717 h 1436651"/>
              <a:gd name="connsiteX5" fmla="*/ 1294123 w 4469652"/>
              <a:gd name="connsiteY5" fmla="*/ 802305 h 1436651"/>
              <a:gd name="connsiteX6" fmla="*/ 1451285 w 4469652"/>
              <a:gd name="connsiteY6" fmla="*/ 873742 h 1436651"/>
              <a:gd name="connsiteX7" fmla="*/ 1622735 w 4469652"/>
              <a:gd name="connsiteY7" fmla="*/ 1345230 h 1436651"/>
              <a:gd name="connsiteX8" fmla="*/ 1937060 w 4469652"/>
              <a:gd name="connsiteY8" fmla="*/ 1430955 h 1436651"/>
              <a:gd name="connsiteX9" fmla="*/ 2108510 w 4469652"/>
              <a:gd name="connsiteY9" fmla="*/ 1259505 h 1436651"/>
              <a:gd name="connsiteX10" fmla="*/ 2451410 w 4469652"/>
              <a:gd name="connsiteY10" fmla="*/ 973755 h 1436651"/>
              <a:gd name="connsiteX11" fmla="*/ 2551423 w 4469652"/>
              <a:gd name="connsiteY11" fmla="*/ 1073767 h 1436651"/>
              <a:gd name="connsiteX12" fmla="*/ 2722873 w 4469652"/>
              <a:gd name="connsiteY12" fmla="*/ 1230930 h 1436651"/>
              <a:gd name="connsiteX13" fmla="*/ 2851460 w 4469652"/>
              <a:gd name="connsiteY13" fmla="*/ 1388092 h 1436651"/>
              <a:gd name="connsiteX14" fmla="*/ 2937185 w 4469652"/>
              <a:gd name="connsiteY14" fmla="*/ 1416667 h 1436651"/>
              <a:gd name="connsiteX15" fmla="*/ 3037198 w 4469652"/>
              <a:gd name="connsiteY15" fmla="*/ 1359517 h 1436651"/>
              <a:gd name="connsiteX16" fmla="*/ 3208648 w 4469652"/>
              <a:gd name="connsiteY16" fmla="*/ 1430955 h 1436651"/>
              <a:gd name="connsiteX17" fmla="*/ 3508685 w 4469652"/>
              <a:gd name="connsiteY17" fmla="*/ 1402380 h 1436651"/>
              <a:gd name="connsiteX18" fmla="*/ 3708710 w 4469652"/>
              <a:gd name="connsiteY18" fmla="*/ 1373805 h 1436651"/>
              <a:gd name="connsiteX19" fmla="*/ 3865873 w 4469652"/>
              <a:gd name="connsiteY19" fmla="*/ 1302367 h 1436651"/>
              <a:gd name="connsiteX20" fmla="*/ 4080185 w 4469652"/>
              <a:gd name="connsiteY20" fmla="*/ 1259505 h 1436651"/>
              <a:gd name="connsiteX21" fmla="*/ 4194485 w 4469652"/>
              <a:gd name="connsiteY21" fmla="*/ 1259505 h 1436651"/>
              <a:gd name="connsiteX22" fmla="*/ 4351648 w 4469652"/>
              <a:gd name="connsiteY22" fmla="*/ 1259505 h 1436651"/>
              <a:gd name="connsiteX23" fmla="*/ 4451660 w 4469652"/>
              <a:gd name="connsiteY23" fmla="*/ 1202355 h 1436651"/>
              <a:gd name="connsiteX24" fmla="*/ 4465948 w 4469652"/>
              <a:gd name="connsiteY24" fmla="*/ 1130917 h 1436651"/>
              <a:gd name="connsiteX25" fmla="*/ 4408798 w 4469652"/>
              <a:gd name="connsiteY25" fmla="*/ 1002330 h 1436651"/>
              <a:gd name="connsiteX26" fmla="*/ 4165910 w 4469652"/>
              <a:gd name="connsiteY26" fmla="*/ 888030 h 1436651"/>
              <a:gd name="connsiteX27" fmla="*/ 4023035 w 4469652"/>
              <a:gd name="connsiteY27" fmla="*/ 788017 h 1436651"/>
              <a:gd name="connsiteX28" fmla="*/ 3923023 w 4469652"/>
              <a:gd name="connsiteY28" fmla="*/ 688005 h 1436651"/>
              <a:gd name="connsiteX29" fmla="*/ 3880160 w 4469652"/>
              <a:gd name="connsiteY29" fmla="*/ 616567 h 1436651"/>
              <a:gd name="connsiteX30" fmla="*/ 3637273 w 4469652"/>
              <a:gd name="connsiteY30" fmla="*/ 773730 h 1436651"/>
              <a:gd name="connsiteX31" fmla="*/ 2780023 w 4469652"/>
              <a:gd name="connsiteY31" fmla="*/ 745155 h 1436651"/>
              <a:gd name="connsiteX32" fmla="*/ 1894198 w 4469652"/>
              <a:gd name="connsiteY32" fmla="*/ 616567 h 1436651"/>
              <a:gd name="connsiteX33" fmla="*/ 1708460 w 4469652"/>
              <a:gd name="connsiteY33" fmla="*/ 487980 h 1436651"/>
              <a:gd name="connsiteX34" fmla="*/ 1637023 w 4469652"/>
              <a:gd name="connsiteY34" fmla="*/ 559417 h 1436651"/>
              <a:gd name="connsiteX35" fmla="*/ 1236973 w 4469652"/>
              <a:gd name="connsiteY35" fmla="*/ 430830 h 1436651"/>
              <a:gd name="connsiteX36" fmla="*/ 751198 w 4469652"/>
              <a:gd name="connsiteY36" fmla="*/ 230805 h 1436651"/>
              <a:gd name="connsiteX37" fmla="*/ 422585 w 4469652"/>
              <a:gd name="connsiteY37" fmla="*/ 130792 h 1436651"/>
              <a:gd name="connsiteX38" fmla="*/ 79685 w 4469652"/>
              <a:gd name="connsiteY38" fmla="*/ 2205 h 1436651"/>
              <a:gd name="connsiteX39" fmla="*/ 65398 w 4469652"/>
              <a:gd name="connsiteY39" fmla="*/ 245092 h 1436651"/>
              <a:gd name="connsiteX40" fmla="*/ 65398 w 4469652"/>
              <a:gd name="connsiteY40" fmla="*/ 359392 h 1436651"/>
              <a:gd name="connsiteX41" fmla="*/ 36823 w 4469652"/>
              <a:gd name="connsiteY41" fmla="*/ 673717 h 143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469652" h="1436651">
                <a:moveTo>
                  <a:pt x="36823" y="673717"/>
                </a:moveTo>
                <a:cubicBezTo>
                  <a:pt x="132073" y="745155"/>
                  <a:pt x="482117" y="771348"/>
                  <a:pt x="636898" y="788017"/>
                </a:cubicBezTo>
                <a:cubicBezTo>
                  <a:pt x="791679" y="804686"/>
                  <a:pt x="908360" y="797542"/>
                  <a:pt x="965510" y="773730"/>
                </a:cubicBezTo>
                <a:cubicBezTo>
                  <a:pt x="1022660" y="749918"/>
                  <a:pt x="958367" y="661811"/>
                  <a:pt x="979798" y="645142"/>
                </a:cubicBezTo>
                <a:cubicBezTo>
                  <a:pt x="1001229" y="628473"/>
                  <a:pt x="1041711" y="647523"/>
                  <a:pt x="1094098" y="673717"/>
                </a:cubicBezTo>
                <a:cubicBezTo>
                  <a:pt x="1146485" y="699911"/>
                  <a:pt x="1234592" y="768968"/>
                  <a:pt x="1294123" y="802305"/>
                </a:cubicBezTo>
                <a:cubicBezTo>
                  <a:pt x="1353654" y="835642"/>
                  <a:pt x="1396516" y="783255"/>
                  <a:pt x="1451285" y="873742"/>
                </a:cubicBezTo>
                <a:cubicBezTo>
                  <a:pt x="1506054" y="964230"/>
                  <a:pt x="1541773" y="1252361"/>
                  <a:pt x="1622735" y="1345230"/>
                </a:cubicBezTo>
                <a:cubicBezTo>
                  <a:pt x="1703697" y="1438099"/>
                  <a:pt x="1856098" y="1445243"/>
                  <a:pt x="1937060" y="1430955"/>
                </a:cubicBezTo>
                <a:cubicBezTo>
                  <a:pt x="2018023" y="1416668"/>
                  <a:pt x="2022785" y="1335705"/>
                  <a:pt x="2108510" y="1259505"/>
                </a:cubicBezTo>
                <a:cubicBezTo>
                  <a:pt x="2194235" y="1183305"/>
                  <a:pt x="2377591" y="1004711"/>
                  <a:pt x="2451410" y="973755"/>
                </a:cubicBezTo>
                <a:cubicBezTo>
                  <a:pt x="2525229" y="942799"/>
                  <a:pt x="2506179" y="1030905"/>
                  <a:pt x="2551423" y="1073767"/>
                </a:cubicBezTo>
                <a:cubicBezTo>
                  <a:pt x="2596667" y="1116630"/>
                  <a:pt x="2672867" y="1178543"/>
                  <a:pt x="2722873" y="1230930"/>
                </a:cubicBezTo>
                <a:cubicBezTo>
                  <a:pt x="2772879" y="1283318"/>
                  <a:pt x="2815741" y="1357136"/>
                  <a:pt x="2851460" y="1388092"/>
                </a:cubicBezTo>
                <a:cubicBezTo>
                  <a:pt x="2887179" y="1419048"/>
                  <a:pt x="2906229" y="1421430"/>
                  <a:pt x="2937185" y="1416667"/>
                </a:cubicBezTo>
                <a:cubicBezTo>
                  <a:pt x="2968141" y="1411904"/>
                  <a:pt x="2991954" y="1357136"/>
                  <a:pt x="3037198" y="1359517"/>
                </a:cubicBezTo>
                <a:cubicBezTo>
                  <a:pt x="3082442" y="1361898"/>
                  <a:pt x="3130067" y="1423811"/>
                  <a:pt x="3208648" y="1430955"/>
                </a:cubicBezTo>
                <a:lnTo>
                  <a:pt x="3508685" y="1402380"/>
                </a:lnTo>
                <a:cubicBezTo>
                  <a:pt x="3592029" y="1392855"/>
                  <a:pt x="3649179" y="1390474"/>
                  <a:pt x="3708710" y="1373805"/>
                </a:cubicBezTo>
                <a:cubicBezTo>
                  <a:pt x="3768241" y="1357136"/>
                  <a:pt x="3803960" y="1321417"/>
                  <a:pt x="3865873" y="1302367"/>
                </a:cubicBezTo>
                <a:cubicBezTo>
                  <a:pt x="3927786" y="1283317"/>
                  <a:pt x="4025416" y="1266649"/>
                  <a:pt x="4080185" y="1259505"/>
                </a:cubicBezTo>
                <a:cubicBezTo>
                  <a:pt x="4134954" y="1252361"/>
                  <a:pt x="4194485" y="1259505"/>
                  <a:pt x="4194485" y="1259505"/>
                </a:cubicBezTo>
                <a:cubicBezTo>
                  <a:pt x="4239729" y="1259505"/>
                  <a:pt x="4308786" y="1269030"/>
                  <a:pt x="4351648" y="1259505"/>
                </a:cubicBezTo>
                <a:cubicBezTo>
                  <a:pt x="4394510" y="1249980"/>
                  <a:pt x="4432610" y="1223786"/>
                  <a:pt x="4451660" y="1202355"/>
                </a:cubicBezTo>
                <a:cubicBezTo>
                  <a:pt x="4470710" y="1180924"/>
                  <a:pt x="4473092" y="1164254"/>
                  <a:pt x="4465948" y="1130917"/>
                </a:cubicBezTo>
                <a:cubicBezTo>
                  <a:pt x="4458804" y="1097580"/>
                  <a:pt x="4458804" y="1042811"/>
                  <a:pt x="4408798" y="1002330"/>
                </a:cubicBezTo>
                <a:cubicBezTo>
                  <a:pt x="4358792" y="961849"/>
                  <a:pt x="4230204" y="923749"/>
                  <a:pt x="4165910" y="888030"/>
                </a:cubicBezTo>
                <a:cubicBezTo>
                  <a:pt x="4101616" y="852311"/>
                  <a:pt x="4063516" y="821354"/>
                  <a:pt x="4023035" y="788017"/>
                </a:cubicBezTo>
                <a:cubicBezTo>
                  <a:pt x="3982554" y="754680"/>
                  <a:pt x="3946835" y="716580"/>
                  <a:pt x="3923023" y="688005"/>
                </a:cubicBezTo>
                <a:cubicBezTo>
                  <a:pt x="3899211" y="659430"/>
                  <a:pt x="3927785" y="602280"/>
                  <a:pt x="3880160" y="616567"/>
                </a:cubicBezTo>
                <a:cubicBezTo>
                  <a:pt x="3832535" y="630854"/>
                  <a:pt x="3820629" y="752299"/>
                  <a:pt x="3637273" y="773730"/>
                </a:cubicBezTo>
                <a:cubicBezTo>
                  <a:pt x="3453917" y="795161"/>
                  <a:pt x="3070535" y="771349"/>
                  <a:pt x="2780023" y="745155"/>
                </a:cubicBezTo>
                <a:cubicBezTo>
                  <a:pt x="2489511" y="718961"/>
                  <a:pt x="2072792" y="659429"/>
                  <a:pt x="1894198" y="616567"/>
                </a:cubicBezTo>
                <a:cubicBezTo>
                  <a:pt x="1715604" y="573705"/>
                  <a:pt x="1751322" y="497505"/>
                  <a:pt x="1708460" y="487980"/>
                </a:cubicBezTo>
                <a:cubicBezTo>
                  <a:pt x="1665598" y="478455"/>
                  <a:pt x="1715604" y="568942"/>
                  <a:pt x="1637023" y="559417"/>
                </a:cubicBezTo>
                <a:cubicBezTo>
                  <a:pt x="1558442" y="549892"/>
                  <a:pt x="1384611" y="485599"/>
                  <a:pt x="1236973" y="430830"/>
                </a:cubicBezTo>
                <a:cubicBezTo>
                  <a:pt x="1089336" y="376061"/>
                  <a:pt x="886929" y="280811"/>
                  <a:pt x="751198" y="230805"/>
                </a:cubicBezTo>
                <a:cubicBezTo>
                  <a:pt x="615467" y="180799"/>
                  <a:pt x="534504" y="168892"/>
                  <a:pt x="422585" y="130792"/>
                </a:cubicBezTo>
                <a:cubicBezTo>
                  <a:pt x="310666" y="92692"/>
                  <a:pt x="139216" y="-16845"/>
                  <a:pt x="79685" y="2205"/>
                </a:cubicBezTo>
                <a:cubicBezTo>
                  <a:pt x="20154" y="21255"/>
                  <a:pt x="67779" y="185561"/>
                  <a:pt x="65398" y="245092"/>
                </a:cubicBezTo>
                <a:cubicBezTo>
                  <a:pt x="63017" y="304623"/>
                  <a:pt x="70160" y="295098"/>
                  <a:pt x="65398" y="359392"/>
                </a:cubicBezTo>
                <a:cubicBezTo>
                  <a:pt x="60636" y="423686"/>
                  <a:pt x="-58427" y="602279"/>
                  <a:pt x="36823" y="673717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endCxn id="60" idx="1"/>
          </p:cNvCxnSpPr>
          <p:nvPr/>
        </p:nvCxnSpPr>
        <p:spPr>
          <a:xfrm>
            <a:off x="6934200" y="4533900"/>
            <a:ext cx="496153" cy="984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7430353" y="5171219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201317" y="5400904"/>
            <a:ext cx="1342311" cy="358647"/>
          </a:xfrm>
          <a:custGeom>
            <a:avLst/>
            <a:gdLst>
              <a:gd name="connsiteX0" fmla="*/ 13496 w 1342311"/>
              <a:gd name="connsiteY0" fmla="*/ 256946 h 358647"/>
              <a:gd name="connsiteX1" fmla="*/ 170658 w 1342311"/>
              <a:gd name="connsiteY1" fmla="*/ 199796 h 358647"/>
              <a:gd name="connsiteX2" fmla="*/ 442121 w 1342311"/>
              <a:gd name="connsiteY2" fmla="*/ 185509 h 358647"/>
              <a:gd name="connsiteX3" fmla="*/ 584996 w 1342311"/>
              <a:gd name="connsiteY3" fmla="*/ 156934 h 358647"/>
              <a:gd name="connsiteX4" fmla="*/ 670721 w 1342311"/>
              <a:gd name="connsiteY4" fmla="*/ 156934 h 358647"/>
              <a:gd name="connsiteX5" fmla="*/ 885033 w 1342311"/>
              <a:gd name="connsiteY5" fmla="*/ 85496 h 358647"/>
              <a:gd name="connsiteX6" fmla="*/ 1099346 w 1342311"/>
              <a:gd name="connsiteY6" fmla="*/ 71209 h 358647"/>
              <a:gd name="connsiteX7" fmla="*/ 1213646 w 1342311"/>
              <a:gd name="connsiteY7" fmla="*/ 14059 h 358647"/>
              <a:gd name="connsiteX8" fmla="*/ 1342233 w 1342311"/>
              <a:gd name="connsiteY8" fmla="*/ 14059 h 358647"/>
              <a:gd name="connsiteX9" fmla="*/ 1227933 w 1342311"/>
              <a:gd name="connsiteY9" fmla="*/ 171221 h 358647"/>
              <a:gd name="connsiteX10" fmla="*/ 956471 w 1342311"/>
              <a:gd name="connsiteY10" fmla="*/ 271234 h 358647"/>
              <a:gd name="connsiteX11" fmla="*/ 685008 w 1342311"/>
              <a:gd name="connsiteY11" fmla="*/ 356959 h 358647"/>
              <a:gd name="connsiteX12" fmla="*/ 399258 w 1342311"/>
              <a:gd name="connsiteY12" fmla="*/ 285521 h 358647"/>
              <a:gd name="connsiteX13" fmla="*/ 184946 w 1342311"/>
              <a:gd name="connsiteY13" fmla="*/ 356959 h 358647"/>
              <a:gd name="connsiteX14" fmla="*/ 27783 w 1342311"/>
              <a:gd name="connsiteY14" fmla="*/ 328384 h 358647"/>
              <a:gd name="connsiteX15" fmla="*/ 13496 w 1342311"/>
              <a:gd name="connsiteY15" fmla="*/ 256946 h 35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42311" h="358647">
                <a:moveTo>
                  <a:pt x="13496" y="256946"/>
                </a:moveTo>
                <a:cubicBezTo>
                  <a:pt x="37308" y="235515"/>
                  <a:pt x="99221" y="211702"/>
                  <a:pt x="170658" y="199796"/>
                </a:cubicBezTo>
                <a:cubicBezTo>
                  <a:pt x="242095" y="187890"/>
                  <a:pt x="373065" y="192653"/>
                  <a:pt x="442121" y="185509"/>
                </a:cubicBezTo>
                <a:cubicBezTo>
                  <a:pt x="511177" y="178365"/>
                  <a:pt x="546896" y="161696"/>
                  <a:pt x="584996" y="156934"/>
                </a:cubicBezTo>
                <a:cubicBezTo>
                  <a:pt x="623096" y="152171"/>
                  <a:pt x="620715" y="168840"/>
                  <a:pt x="670721" y="156934"/>
                </a:cubicBezTo>
                <a:cubicBezTo>
                  <a:pt x="720727" y="145028"/>
                  <a:pt x="813596" y="99783"/>
                  <a:pt x="885033" y="85496"/>
                </a:cubicBezTo>
                <a:cubicBezTo>
                  <a:pt x="956471" y="71208"/>
                  <a:pt x="1044577" y="83115"/>
                  <a:pt x="1099346" y="71209"/>
                </a:cubicBezTo>
                <a:cubicBezTo>
                  <a:pt x="1154115" y="59303"/>
                  <a:pt x="1173165" y="23584"/>
                  <a:pt x="1213646" y="14059"/>
                </a:cubicBezTo>
                <a:cubicBezTo>
                  <a:pt x="1254127" y="4534"/>
                  <a:pt x="1339852" y="-12135"/>
                  <a:pt x="1342233" y="14059"/>
                </a:cubicBezTo>
                <a:cubicBezTo>
                  <a:pt x="1344614" y="40253"/>
                  <a:pt x="1292226" y="128359"/>
                  <a:pt x="1227933" y="171221"/>
                </a:cubicBezTo>
                <a:cubicBezTo>
                  <a:pt x="1163640" y="214083"/>
                  <a:pt x="1046958" y="240278"/>
                  <a:pt x="956471" y="271234"/>
                </a:cubicBezTo>
                <a:cubicBezTo>
                  <a:pt x="865984" y="302190"/>
                  <a:pt x="777877" y="354578"/>
                  <a:pt x="685008" y="356959"/>
                </a:cubicBezTo>
                <a:cubicBezTo>
                  <a:pt x="592139" y="359340"/>
                  <a:pt x="482602" y="285521"/>
                  <a:pt x="399258" y="285521"/>
                </a:cubicBezTo>
                <a:cubicBezTo>
                  <a:pt x="315914" y="285521"/>
                  <a:pt x="246858" y="349815"/>
                  <a:pt x="184946" y="356959"/>
                </a:cubicBezTo>
                <a:cubicBezTo>
                  <a:pt x="123034" y="364103"/>
                  <a:pt x="56358" y="347434"/>
                  <a:pt x="27783" y="328384"/>
                </a:cubicBezTo>
                <a:cubicBezTo>
                  <a:pt x="-792" y="309334"/>
                  <a:pt x="-10316" y="278377"/>
                  <a:pt x="13496" y="256946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192373" y="406044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9246134" y="5516578"/>
            <a:ext cx="298578" cy="750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9555389" y="6096437"/>
            <a:ext cx="2575957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9214734" y="5471409"/>
            <a:ext cx="303015" cy="1244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9538586" y="6523551"/>
            <a:ext cx="2575957" cy="3474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80351" y="438356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3155921" y="4994205"/>
            <a:ext cx="2881514" cy="792923"/>
          </a:xfrm>
          <a:custGeom>
            <a:avLst/>
            <a:gdLst>
              <a:gd name="connsiteX0" fmla="*/ 144492 w 2881514"/>
              <a:gd name="connsiteY0" fmla="*/ 20708 h 792923"/>
              <a:gd name="connsiteX1" fmla="*/ 1617 w 2881514"/>
              <a:gd name="connsiteY1" fmla="*/ 463620 h 792923"/>
              <a:gd name="connsiteX2" fmla="*/ 244504 w 2881514"/>
              <a:gd name="connsiteY2" fmla="*/ 577920 h 792923"/>
              <a:gd name="connsiteX3" fmla="*/ 630267 w 2881514"/>
              <a:gd name="connsiteY3" fmla="*/ 677933 h 792923"/>
              <a:gd name="connsiteX4" fmla="*/ 801717 w 2881514"/>
              <a:gd name="connsiteY4" fmla="*/ 792233 h 792923"/>
              <a:gd name="connsiteX5" fmla="*/ 1001742 w 2881514"/>
              <a:gd name="connsiteY5" fmla="*/ 720795 h 792923"/>
              <a:gd name="connsiteX6" fmla="*/ 1144617 w 2881514"/>
              <a:gd name="connsiteY6" fmla="*/ 620783 h 792923"/>
              <a:gd name="connsiteX7" fmla="*/ 1301779 w 2881514"/>
              <a:gd name="connsiteY7" fmla="*/ 606495 h 792923"/>
              <a:gd name="connsiteX8" fmla="*/ 1487517 w 2881514"/>
              <a:gd name="connsiteY8" fmla="*/ 592208 h 792923"/>
              <a:gd name="connsiteX9" fmla="*/ 1630392 w 2881514"/>
              <a:gd name="connsiteY9" fmla="*/ 563633 h 792923"/>
              <a:gd name="connsiteX10" fmla="*/ 1873279 w 2881514"/>
              <a:gd name="connsiteY10" fmla="*/ 520770 h 792923"/>
              <a:gd name="connsiteX11" fmla="*/ 2101879 w 2881514"/>
              <a:gd name="connsiteY11" fmla="*/ 477908 h 792923"/>
              <a:gd name="connsiteX12" fmla="*/ 2273329 w 2881514"/>
              <a:gd name="connsiteY12" fmla="*/ 435045 h 792923"/>
              <a:gd name="connsiteX13" fmla="*/ 2416204 w 2881514"/>
              <a:gd name="connsiteY13" fmla="*/ 406470 h 792923"/>
              <a:gd name="connsiteX14" fmla="*/ 2587654 w 2881514"/>
              <a:gd name="connsiteY14" fmla="*/ 392183 h 792923"/>
              <a:gd name="connsiteX15" fmla="*/ 2859117 w 2881514"/>
              <a:gd name="connsiteY15" fmla="*/ 320745 h 792923"/>
              <a:gd name="connsiteX16" fmla="*/ 2859117 w 2881514"/>
              <a:gd name="connsiteY16" fmla="*/ 235020 h 792923"/>
              <a:gd name="connsiteX17" fmla="*/ 2801967 w 2881514"/>
              <a:gd name="connsiteY17" fmla="*/ 163583 h 792923"/>
              <a:gd name="connsiteX18" fmla="*/ 2744817 w 2881514"/>
              <a:gd name="connsiteY18" fmla="*/ 6420 h 792923"/>
              <a:gd name="connsiteX19" fmla="*/ 2444779 w 2881514"/>
              <a:gd name="connsiteY19" fmla="*/ 34995 h 792923"/>
              <a:gd name="connsiteX20" fmla="*/ 2187604 w 2881514"/>
              <a:gd name="connsiteY20" fmla="*/ 77858 h 792923"/>
              <a:gd name="connsiteX21" fmla="*/ 2059017 w 2881514"/>
              <a:gd name="connsiteY21" fmla="*/ 77858 h 792923"/>
              <a:gd name="connsiteX22" fmla="*/ 1873279 w 2881514"/>
              <a:gd name="connsiteY22" fmla="*/ 77858 h 792923"/>
              <a:gd name="connsiteX23" fmla="*/ 1630392 w 2881514"/>
              <a:gd name="connsiteY23" fmla="*/ 92145 h 792923"/>
              <a:gd name="connsiteX24" fmla="*/ 1444654 w 2881514"/>
              <a:gd name="connsiteY24" fmla="*/ 92145 h 792923"/>
              <a:gd name="connsiteX25" fmla="*/ 1230342 w 2881514"/>
              <a:gd name="connsiteY25" fmla="*/ 177870 h 792923"/>
              <a:gd name="connsiteX26" fmla="*/ 1073179 w 2881514"/>
              <a:gd name="connsiteY26" fmla="*/ 206445 h 792923"/>
              <a:gd name="connsiteX27" fmla="*/ 758854 w 2881514"/>
              <a:gd name="connsiteY27" fmla="*/ 249308 h 792923"/>
              <a:gd name="connsiteX28" fmla="*/ 615979 w 2881514"/>
              <a:gd name="connsiteY28" fmla="*/ 249308 h 792923"/>
              <a:gd name="connsiteX29" fmla="*/ 544542 w 2881514"/>
              <a:gd name="connsiteY29" fmla="*/ 192158 h 792923"/>
              <a:gd name="connsiteX30" fmla="*/ 415954 w 2881514"/>
              <a:gd name="connsiteY30" fmla="*/ 220733 h 792923"/>
              <a:gd name="connsiteX31" fmla="*/ 258792 w 2881514"/>
              <a:gd name="connsiteY31" fmla="*/ 135008 h 792923"/>
              <a:gd name="connsiteX32" fmla="*/ 144492 w 2881514"/>
              <a:gd name="connsiteY32" fmla="*/ 20708 h 79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881514" h="792923">
                <a:moveTo>
                  <a:pt x="144492" y="20708"/>
                </a:moveTo>
                <a:cubicBezTo>
                  <a:pt x="101629" y="75477"/>
                  <a:pt x="-15052" y="370751"/>
                  <a:pt x="1617" y="463620"/>
                </a:cubicBezTo>
                <a:cubicBezTo>
                  <a:pt x="18286" y="556489"/>
                  <a:pt x="139729" y="542201"/>
                  <a:pt x="244504" y="577920"/>
                </a:cubicBezTo>
                <a:cubicBezTo>
                  <a:pt x="349279" y="613639"/>
                  <a:pt x="537398" y="642214"/>
                  <a:pt x="630267" y="677933"/>
                </a:cubicBezTo>
                <a:cubicBezTo>
                  <a:pt x="723136" y="713652"/>
                  <a:pt x="739805" y="785089"/>
                  <a:pt x="801717" y="792233"/>
                </a:cubicBezTo>
                <a:cubicBezTo>
                  <a:pt x="863629" y="799377"/>
                  <a:pt x="944592" y="749370"/>
                  <a:pt x="1001742" y="720795"/>
                </a:cubicBezTo>
                <a:cubicBezTo>
                  <a:pt x="1058892" y="692220"/>
                  <a:pt x="1094611" y="639833"/>
                  <a:pt x="1144617" y="620783"/>
                </a:cubicBezTo>
                <a:cubicBezTo>
                  <a:pt x="1194623" y="601733"/>
                  <a:pt x="1301779" y="606495"/>
                  <a:pt x="1301779" y="606495"/>
                </a:cubicBezTo>
                <a:cubicBezTo>
                  <a:pt x="1358929" y="601733"/>
                  <a:pt x="1432748" y="599352"/>
                  <a:pt x="1487517" y="592208"/>
                </a:cubicBezTo>
                <a:cubicBezTo>
                  <a:pt x="1542286" y="585064"/>
                  <a:pt x="1630392" y="563633"/>
                  <a:pt x="1630392" y="563633"/>
                </a:cubicBezTo>
                <a:lnTo>
                  <a:pt x="1873279" y="520770"/>
                </a:lnTo>
                <a:cubicBezTo>
                  <a:pt x="1951860" y="506483"/>
                  <a:pt x="2035204" y="492195"/>
                  <a:pt x="2101879" y="477908"/>
                </a:cubicBezTo>
                <a:cubicBezTo>
                  <a:pt x="2168554" y="463621"/>
                  <a:pt x="2220942" y="446951"/>
                  <a:pt x="2273329" y="435045"/>
                </a:cubicBezTo>
                <a:cubicBezTo>
                  <a:pt x="2325716" y="423139"/>
                  <a:pt x="2363817" y="413614"/>
                  <a:pt x="2416204" y="406470"/>
                </a:cubicBezTo>
                <a:cubicBezTo>
                  <a:pt x="2468591" y="399326"/>
                  <a:pt x="2513835" y="406470"/>
                  <a:pt x="2587654" y="392183"/>
                </a:cubicBezTo>
                <a:cubicBezTo>
                  <a:pt x="2661473" y="377896"/>
                  <a:pt x="2813873" y="346939"/>
                  <a:pt x="2859117" y="320745"/>
                </a:cubicBezTo>
                <a:cubicBezTo>
                  <a:pt x="2904361" y="294551"/>
                  <a:pt x="2868642" y="261213"/>
                  <a:pt x="2859117" y="235020"/>
                </a:cubicBezTo>
                <a:cubicBezTo>
                  <a:pt x="2849592" y="208827"/>
                  <a:pt x="2821017" y="201683"/>
                  <a:pt x="2801967" y="163583"/>
                </a:cubicBezTo>
                <a:cubicBezTo>
                  <a:pt x="2782917" y="125483"/>
                  <a:pt x="2804348" y="27851"/>
                  <a:pt x="2744817" y="6420"/>
                </a:cubicBezTo>
                <a:cubicBezTo>
                  <a:pt x="2685286" y="-15011"/>
                  <a:pt x="2537648" y="23089"/>
                  <a:pt x="2444779" y="34995"/>
                </a:cubicBezTo>
                <a:cubicBezTo>
                  <a:pt x="2351910" y="46901"/>
                  <a:pt x="2251898" y="70714"/>
                  <a:pt x="2187604" y="77858"/>
                </a:cubicBezTo>
                <a:cubicBezTo>
                  <a:pt x="2123310" y="85002"/>
                  <a:pt x="2059017" y="77858"/>
                  <a:pt x="2059017" y="77858"/>
                </a:cubicBezTo>
                <a:cubicBezTo>
                  <a:pt x="2006630" y="77858"/>
                  <a:pt x="1944716" y="75477"/>
                  <a:pt x="1873279" y="77858"/>
                </a:cubicBezTo>
                <a:cubicBezTo>
                  <a:pt x="1801842" y="80239"/>
                  <a:pt x="1701829" y="89764"/>
                  <a:pt x="1630392" y="92145"/>
                </a:cubicBezTo>
                <a:cubicBezTo>
                  <a:pt x="1558955" y="94526"/>
                  <a:pt x="1511329" y="77858"/>
                  <a:pt x="1444654" y="92145"/>
                </a:cubicBezTo>
                <a:cubicBezTo>
                  <a:pt x="1377979" y="106432"/>
                  <a:pt x="1292255" y="158820"/>
                  <a:pt x="1230342" y="177870"/>
                </a:cubicBezTo>
                <a:cubicBezTo>
                  <a:pt x="1168429" y="196920"/>
                  <a:pt x="1151760" y="194539"/>
                  <a:pt x="1073179" y="206445"/>
                </a:cubicBezTo>
                <a:cubicBezTo>
                  <a:pt x="994598" y="218351"/>
                  <a:pt x="835054" y="242164"/>
                  <a:pt x="758854" y="249308"/>
                </a:cubicBezTo>
                <a:cubicBezTo>
                  <a:pt x="682654" y="256452"/>
                  <a:pt x="651698" y="258833"/>
                  <a:pt x="615979" y="249308"/>
                </a:cubicBezTo>
                <a:cubicBezTo>
                  <a:pt x="580260" y="239783"/>
                  <a:pt x="577879" y="196920"/>
                  <a:pt x="544542" y="192158"/>
                </a:cubicBezTo>
                <a:cubicBezTo>
                  <a:pt x="511205" y="187396"/>
                  <a:pt x="463579" y="230258"/>
                  <a:pt x="415954" y="220733"/>
                </a:cubicBezTo>
                <a:cubicBezTo>
                  <a:pt x="368329" y="211208"/>
                  <a:pt x="306417" y="168346"/>
                  <a:pt x="258792" y="135008"/>
                </a:cubicBezTo>
                <a:cubicBezTo>
                  <a:pt x="211167" y="101671"/>
                  <a:pt x="187355" y="-34061"/>
                  <a:pt x="144492" y="20708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7015619" y="5971141"/>
            <a:ext cx="1747381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2" name="Straight Arrow Connector 71"/>
          <p:cNvCxnSpPr>
            <a:endCxn id="71" idx="1"/>
          </p:cNvCxnSpPr>
          <p:nvPr/>
        </p:nvCxnSpPr>
        <p:spPr>
          <a:xfrm>
            <a:off x="6940923" y="4573943"/>
            <a:ext cx="74696" cy="1744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91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28" grpId="0" animBg="1"/>
      <p:bldP spid="34" grpId="0" animBg="1"/>
      <p:bldP spid="36" grpId="0" animBg="1"/>
      <p:bldP spid="21" grpId="0" animBg="1"/>
      <p:bldP spid="37" grpId="0"/>
      <p:bldP spid="39" grpId="0" animBg="1"/>
      <p:bldP spid="40" grpId="0"/>
      <p:bldP spid="42" grpId="0" animBg="1"/>
      <p:bldP spid="43" grpId="0"/>
      <p:bldP spid="45" grpId="0" animBg="1"/>
      <p:bldP spid="24" grpId="0" animBg="1"/>
      <p:bldP spid="47" grpId="0" animBg="1"/>
      <p:bldP spid="48" grpId="0"/>
      <p:bldP spid="49" grpId="0"/>
      <p:bldP spid="51" grpId="0" animBg="1"/>
      <p:bldP spid="52" grpId="0"/>
      <p:bldP spid="54" grpId="0" animBg="1"/>
      <p:bldP spid="55" grpId="0"/>
      <p:bldP spid="57" grpId="0" animBg="1"/>
      <p:bldP spid="58" grpId="0" animBg="1"/>
      <p:bldP spid="60" grpId="0" animBg="1"/>
      <p:bldP spid="61" grpId="0" animBg="1"/>
      <p:bldP spid="62" grpId="0"/>
      <p:bldP spid="65" grpId="0" animBg="1"/>
      <p:bldP spid="67" grpId="0" animBg="1"/>
      <p:bldP spid="69" grpId="0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9705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32" y="503832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3245" y="121583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739991"/>
            <a:ext cx="605014" cy="9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7751" y="1721054"/>
            <a:ext cx="152798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8190" y="1156351"/>
            <a:ext cx="59189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SGK/102, 103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5.2,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4931" y="2222751"/>
            <a:ext cx="5789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https://img.loigiaihay.com/picture/2022/0315/04c19e3397f158af01e0_1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48" y="2293020"/>
            <a:ext cx="5902546" cy="43578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108117" y="3508268"/>
            <a:ext cx="6000114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algn="just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8534400" y="3095343"/>
            <a:ext cx="284273" cy="397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63420" y="1651834"/>
            <a:ext cx="162256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7090" y="1113846"/>
            <a:ext cx="5747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SGK/103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1099" y="2071180"/>
            <a:ext cx="57275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Ô-bi,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-can, Ban-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Ca-xpi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 descr="https://img.loigiaihay.com/picture/2022/0308/ae7b6c9b939d5cc3058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91" y="2443799"/>
            <a:ext cx="5980843" cy="42475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6217893" y="2484013"/>
            <a:ext cx="5860939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Ô-bi,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-can, Ban-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Ca-xpi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602" y="4952340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5333999" y="5653696"/>
            <a:ext cx="638437" cy="99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32065" y="1752264"/>
            <a:ext cx="253627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8190" y="1113846"/>
            <a:ext cx="6030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SGK/103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130" y="2268863"/>
            <a:ext cx="5727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Ô-bi,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Lê-na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-can, Ban-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Ca-xpi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44419" y="2745062"/>
            <a:ext cx="58990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8382000" y="2514600"/>
            <a:ext cx="304800" cy="2304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44024" y="130115"/>
            <a:ext cx="8899487" cy="742005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36" name="Rectangle 35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2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47591" y="5848195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865815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Mĩ.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5906537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837499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6365" y="4827878"/>
            <a:ext cx="483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827878"/>
            <a:ext cx="501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95" y="-577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87101" y="435559"/>
            <a:ext cx="7924800" cy="1052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VỊ TRÍ ĐỊA LÍ VÀ PHẠM VI CHÂU Á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THIÊN NHIÊN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660" y="110150"/>
            <a:ext cx="3454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4,11,18/10/2024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8564" y="1345846"/>
            <a:ext cx="8504572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5,6,7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9,10,11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BÀI 5. VỊ TRÍ ĐỊA LÍ, PHẠM VI </a:t>
            </a: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ĐẶC ĐIỂM TỰ NHIÊN CHÂU Á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0" grpId="0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71600" y="3887733"/>
            <a:ext cx="946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8.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95400" y="3755408"/>
            <a:ext cx="1007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9.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do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6168692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6168692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960839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0684" y="1126109"/>
            <a:ext cx="1061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SGK/103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pic>
        <p:nvPicPr>
          <p:cNvPr id="9" name="Picture 8" descr="C:\Users\Admin\Pictures\Screenshots\Screenshot (569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8" t="46778" r="32236" b="46428"/>
          <a:stretch/>
        </p:blipFill>
        <p:spPr bwMode="auto">
          <a:xfrm>
            <a:off x="1752600" y="1905000"/>
            <a:ext cx="9525000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3001" y="2261431"/>
            <a:ext cx="75825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châu 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97" end="71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6" y="0"/>
            <a:ext cx="12175604" cy="69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32736" y="135486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59416" y="1181817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615" y="1264137"/>
            <a:ext cx="5859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SGK/100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5.1),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33" name="Picture 32" descr="https://img.loigiaihay.com/picture/2022/0308/ae7b6c9b939d5cc3058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20856"/>
            <a:ext cx="5960169" cy="467045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7"/>
          <p:cNvSpPr/>
          <p:nvPr/>
        </p:nvSpPr>
        <p:spPr>
          <a:xfrm>
            <a:off x="405283" y="3352801"/>
            <a:ext cx="51917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-8939" y="3010367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19600" y="20971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94640" y="1756706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-nep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072960" y="254267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048000" y="220228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Chê-liu-xkin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751276" y="5445794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726316" y="51054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/>
      <p:bldP spid="20" grpId="0" animBg="1"/>
      <p:bldP spid="22" grpId="0"/>
      <p:bldP spid="35" grpId="0" animBg="1"/>
      <p:bldP spid="36" grpId="0"/>
      <p:bldP spid="37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33" name="Picture 32" descr="https://img.loigiaihay.com/picture/2022/0308/ae7b6c9b939d5cc3058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0" y="2590800"/>
            <a:ext cx="5975265" cy="41005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24931" y="2013969"/>
            <a:ext cx="58484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59416" y="1181817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mg.loigiaihay.com/picture/2022/0308/ae7b6c9b939d5cc3058c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975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1582615" y="2110154"/>
            <a:ext cx="6811108" cy="1148861"/>
          </a:xfrm>
          <a:custGeom>
            <a:avLst/>
            <a:gdLst>
              <a:gd name="connsiteX0" fmla="*/ 0 w 6811108"/>
              <a:gd name="connsiteY0" fmla="*/ 0 h 1148861"/>
              <a:gd name="connsiteX1" fmla="*/ 304800 w 6811108"/>
              <a:gd name="connsiteY1" fmla="*/ 164123 h 1148861"/>
              <a:gd name="connsiteX2" fmla="*/ 539262 w 6811108"/>
              <a:gd name="connsiteY2" fmla="*/ 304800 h 1148861"/>
              <a:gd name="connsiteX3" fmla="*/ 656493 w 6811108"/>
              <a:gd name="connsiteY3" fmla="*/ 363415 h 1148861"/>
              <a:gd name="connsiteX4" fmla="*/ 926124 w 6811108"/>
              <a:gd name="connsiteY4" fmla="*/ 504092 h 1148861"/>
              <a:gd name="connsiteX5" fmla="*/ 1090247 w 6811108"/>
              <a:gd name="connsiteY5" fmla="*/ 597877 h 1148861"/>
              <a:gd name="connsiteX6" fmla="*/ 1570893 w 6811108"/>
              <a:gd name="connsiteY6" fmla="*/ 785446 h 1148861"/>
              <a:gd name="connsiteX7" fmla="*/ 2016370 w 6811108"/>
              <a:gd name="connsiteY7" fmla="*/ 902677 h 1148861"/>
              <a:gd name="connsiteX8" fmla="*/ 2532185 w 6811108"/>
              <a:gd name="connsiteY8" fmla="*/ 984738 h 1148861"/>
              <a:gd name="connsiteX9" fmla="*/ 2977662 w 6811108"/>
              <a:gd name="connsiteY9" fmla="*/ 1055077 h 1148861"/>
              <a:gd name="connsiteX10" fmla="*/ 3575539 w 6811108"/>
              <a:gd name="connsiteY10" fmla="*/ 1113692 h 1148861"/>
              <a:gd name="connsiteX11" fmla="*/ 4267200 w 6811108"/>
              <a:gd name="connsiteY11" fmla="*/ 1148861 h 1148861"/>
              <a:gd name="connsiteX12" fmla="*/ 5005754 w 6811108"/>
              <a:gd name="connsiteY12" fmla="*/ 1137138 h 1148861"/>
              <a:gd name="connsiteX13" fmla="*/ 5556739 w 6811108"/>
              <a:gd name="connsiteY13" fmla="*/ 1101969 h 1148861"/>
              <a:gd name="connsiteX14" fmla="*/ 6178062 w 6811108"/>
              <a:gd name="connsiteY14" fmla="*/ 949569 h 1148861"/>
              <a:gd name="connsiteX15" fmla="*/ 6318739 w 6811108"/>
              <a:gd name="connsiteY15" fmla="*/ 867508 h 1148861"/>
              <a:gd name="connsiteX16" fmla="*/ 6506308 w 6811108"/>
              <a:gd name="connsiteY16" fmla="*/ 750277 h 1148861"/>
              <a:gd name="connsiteX17" fmla="*/ 6693877 w 6811108"/>
              <a:gd name="connsiteY17" fmla="*/ 668215 h 1148861"/>
              <a:gd name="connsiteX18" fmla="*/ 6764216 w 6811108"/>
              <a:gd name="connsiteY18" fmla="*/ 609600 h 1148861"/>
              <a:gd name="connsiteX19" fmla="*/ 6811108 w 6811108"/>
              <a:gd name="connsiteY19" fmla="*/ 586154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11108" h="1148861">
                <a:moveTo>
                  <a:pt x="0" y="0"/>
                </a:moveTo>
                <a:cubicBezTo>
                  <a:pt x="107461" y="56661"/>
                  <a:pt x="214923" y="113323"/>
                  <a:pt x="304800" y="164123"/>
                </a:cubicBezTo>
                <a:cubicBezTo>
                  <a:pt x="394677" y="214923"/>
                  <a:pt x="480647" y="271585"/>
                  <a:pt x="539262" y="304800"/>
                </a:cubicBezTo>
                <a:cubicBezTo>
                  <a:pt x="597877" y="338015"/>
                  <a:pt x="656493" y="363415"/>
                  <a:pt x="656493" y="363415"/>
                </a:cubicBezTo>
                <a:lnTo>
                  <a:pt x="926124" y="504092"/>
                </a:lnTo>
                <a:cubicBezTo>
                  <a:pt x="998416" y="543169"/>
                  <a:pt x="982786" y="550985"/>
                  <a:pt x="1090247" y="597877"/>
                </a:cubicBezTo>
                <a:cubicBezTo>
                  <a:pt x="1197709" y="644769"/>
                  <a:pt x="1416539" y="734646"/>
                  <a:pt x="1570893" y="785446"/>
                </a:cubicBezTo>
                <a:cubicBezTo>
                  <a:pt x="1725247" y="836246"/>
                  <a:pt x="1856155" y="869462"/>
                  <a:pt x="2016370" y="902677"/>
                </a:cubicBezTo>
                <a:cubicBezTo>
                  <a:pt x="2176585" y="935892"/>
                  <a:pt x="2532185" y="984738"/>
                  <a:pt x="2532185" y="984738"/>
                </a:cubicBezTo>
                <a:cubicBezTo>
                  <a:pt x="2692400" y="1010138"/>
                  <a:pt x="2803770" y="1033585"/>
                  <a:pt x="2977662" y="1055077"/>
                </a:cubicBezTo>
                <a:cubicBezTo>
                  <a:pt x="3151554" y="1076569"/>
                  <a:pt x="3360616" y="1098061"/>
                  <a:pt x="3575539" y="1113692"/>
                </a:cubicBezTo>
                <a:cubicBezTo>
                  <a:pt x="3790462" y="1129323"/>
                  <a:pt x="4267200" y="1148861"/>
                  <a:pt x="4267200" y="1148861"/>
                </a:cubicBezTo>
                <a:lnTo>
                  <a:pt x="5005754" y="1137138"/>
                </a:lnTo>
                <a:cubicBezTo>
                  <a:pt x="5220677" y="1129323"/>
                  <a:pt x="5361354" y="1133231"/>
                  <a:pt x="5556739" y="1101969"/>
                </a:cubicBezTo>
                <a:cubicBezTo>
                  <a:pt x="5752124" y="1070708"/>
                  <a:pt x="6051062" y="988646"/>
                  <a:pt x="6178062" y="949569"/>
                </a:cubicBezTo>
                <a:cubicBezTo>
                  <a:pt x="6305062" y="910492"/>
                  <a:pt x="6264031" y="900723"/>
                  <a:pt x="6318739" y="867508"/>
                </a:cubicBezTo>
                <a:cubicBezTo>
                  <a:pt x="6373447" y="834293"/>
                  <a:pt x="6443785" y="783492"/>
                  <a:pt x="6506308" y="750277"/>
                </a:cubicBezTo>
                <a:cubicBezTo>
                  <a:pt x="6568831" y="717062"/>
                  <a:pt x="6650892" y="691661"/>
                  <a:pt x="6693877" y="668215"/>
                </a:cubicBezTo>
                <a:cubicBezTo>
                  <a:pt x="6736862" y="644769"/>
                  <a:pt x="6744678" y="623277"/>
                  <a:pt x="6764216" y="609600"/>
                </a:cubicBezTo>
                <a:cubicBezTo>
                  <a:pt x="6783754" y="595923"/>
                  <a:pt x="6797431" y="591038"/>
                  <a:pt x="6811108" y="58615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301514">
            <a:off x="3599259" y="2702318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9200km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084277" y="785446"/>
            <a:ext cx="1041837" cy="4314092"/>
          </a:xfrm>
          <a:custGeom>
            <a:avLst/>
            <a:gdLst>
              <a:gd name="connsiteX0" fmla="*/ 0 w 1041837"/>
              <a:gd name="connsiteY0" fmla="*/ 0 h 4314092"/>
              <a:gd name="connsiteX1" fmla="*/ 257908 w 1041837"/>
              <a:gd name="connsiteY1" fmla="*/ 468923 h 4314092"/>
              <a:gd name="connsiteX2" fmla="*/ 539261 w 1041837"/>
              <a:gd name="connsiteY2" fmla="*/ 1254369 h 4314092"/>
              <a:gd name="connsiteX3" fmla="*/ 762000 w 1041837"/>
              <a:gd name="connsiteY3" fmla="*/ 2121877 h 4314092"/>
              <a:gd name="connsiteX4" fmla="*/ 890954 w 1041837"/>
              <a:gd name="connsiteY4" fmla="*/ 3176954 h 4314092"/>
              <a:gd name="connsiteX5" fmla="*/ 1031631 w 1041837"/>
              <a:gd name="connsiteY5" fmla="*/ 4032739 h 4314092"/>
              <a:gd name="connsiteX6" fmla="*/ 1019908 w 1041837"/>
              <a:gd name="connsiteY6" fmla="*/ 4314092 h 43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837" h="4314092">
                <a:moveTo>
                  <a:pt x="0" y="0"/>
                </a:moveTo>
                <a:cubicBezTo>
                  <a:pt x="84015" y="129931"/>
                  <a:pt x="168031" y="259862"/>
                  <a:pt x="257908" y="468923"/>
                </a:cubicBezTo>
                <a:cubicBezTo>
                  <a:pt x="347785" y="677984"/>
                  <a:pt x="455246" y="978877"/>
                  <a:pt x="539261" y="1254369"/>
                </a:cubicBezTo>
                <a:cubicBezTo>
                  <a:pt x="623276" y="1529861"/>
                  <a:pt x="703385" y="1801446"/>
                  <a:pt x="762000" y="2121877"/>
                </a:cubicBezTo>
                <a:cubicBezTo>
                  <a:pt x="820616" y="2442308"/>
                  <a:pt x="846016" y="2858477"/>
                  <a:pt x="890954" y="3176954"/>
                </a:cubicBezTo>
                <a:cubicBezTo>
                  <a:pt x="935892" y="3495431"/>
                  <a:pt x="1010139" y="3843216"/>
                  <a:pt x="1031631" y="4032739"/>
                </a:cubicBezTo>
                <a:cubicBezTo>
                  <a:pt x="1053123" y="4222262"/>
                  <a:pt x="1036515" y="4268177"/>
                  <a:pt x="1019908" y="43140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5489968">
            <a:off x="6013552" y="217651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8500km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7642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33" name="Picture 32" descr="https://img.loigiaihay.com/picture/2022/0308/ae7b6c9b939d5cc3058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90" y="2590800"/>
            <a:ext cx="5975265" cy="410051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222838" y="1877103"/>
            <a:ext cx="57853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41,5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km²,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44,4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km²).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59416" y="1181817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1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3366" y="1872913"/>
            <a:ext cx="3555782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SGK/100, 101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5.1,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3" name="Picture 22" descr="https://img.loigiaihay.com/picture/2022/0308/ae7b6c9b939d5cc3058c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60" y="2605396"/>
            <a:ext cx="5982409" cy="4136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273192" y="2127178"/>
            <a:ext cx="58256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a.Địa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¾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C3571B8-F7E1-804F-BE4C-6D2ABF58A7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3"/>
          <a:stretch/>
        </p:blipFill>
        <p:spPr>
          <a:xfrm rot="8600536" flipH="1" flipV="1">
            <a:off x="30735" y="215313"/>
            <a:ext cx="811949" cy="59726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272931" y="235120"/>
            <a:ext cx="875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PHẠM VI VÀ ĐẶC ĐIỂM TỰ NHIÊN CHÂU Á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6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3431</TotalTime>
  <Words>2125</Words>
  <Application>Microsoft Office PowerPoint</Application>
  <PresentationFormat>Widescreen</PresentationFormat>
  <Paragraphs>205</Paragraphs>
  <Slides>26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Cambria</vt:lpstr>
      <vt:lpstr>Tahoma</vt:lpstr>
      <vt:lpstr>Times New Roman</vt:lpstr>
      <vt:lpstr>Office Theme</vt:lpstr>
      <vt:lpstr>CHÀO MỪNG CÁC THẦY CÔ ĐẾN DỰ GIỜ VỚI LỚP 7A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Administrator</cp:lastModifiedBy>
  <cp:revision>233</cp:revision>
  <dcterms:created xsi:type="dcterms:W3CDTF">2016-02-15T14:28:12Z</dcterms:created>
  <dcterms:modified xsi:type="dcterms:W3CDTF">2024-11-11T03:17:37Z</dcterms:modified>
</cp:coreProperties>
</file>