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20" r:id="rId2"/>
    <p:sldMasterId id="2147483746" r:id="rId3"/>
    <p:sldMasterId id="2147483758" r:id="rId4"/>
    <p:sldMasterId id="2147483770" r:id="rId5"/>
    <p:sldMasterId id="2147483782" r:id="rId6"/>
    <p:sldMasterId id="2147483794" r:id="rId7"/>
    <p:sldMasterId id="2147483806" r:id="rId8"/>
    <p:sldMasterId id="2147483818" r:id="rId9"/>
    <p:sldMasterId id="2147483830" r:id="rId10"/>
  </p:sldMasterIdLst>
  <p:notesMasterIdLst>
    <p:notesMasterId r:id="rId33"/>
  </p:notesMasterIdLst>
  <p:sldIdLst>
    <p:sldId id="302" r:id="rId11"/>
    <p:sldId id="304" r:id="rId12"/>
    <p:sldId id="369" r:id="rId13"/>
    <p:sldId id="362" r:id="rId14"/>
    <p:sldId id="363" r:id="rId15"/>
    <p:sldId id="364" r:id="rId16"/>
    <p:sldId id="365" r:id="rId17"/>
    <p:sldId id="366" r:id="rId18"/>
    <p:sldId id="367" r:id="rId19"/>
    <p:sldId id="368" r:id="rId20"/>
    <p:sldId id="282" r:id="rId21"/>
    <p:sldId id="352" r:id="rId22"/>
    <p:sldId id="353" r:id="rId23"/>
    <p:sldId id="354" r:id="rId24"/>
    <p:sldId id="355" r:id="rId25"/>
    <p:sldId id="356" r:id="rId26"/>
    <p:sldId id="357" r:id="rId27"/>
    <p:sldId id="358" r:id="rId28"/>
    <p:sldId id="359" r:id="rId29"/>
    <p:sldId id="360" r:id="rId30"/>
    <p:sldId id="361" r:id="rId31"/>
    <p:sldId id="294" r:id="rId32"/>
  </p:sldIdLst>
  <p:sldSz cx="9144000" cy="6858000" type="screen4x3"/>
  <p:notesSz cx="6858000" cy="9144000"/>
  <p:embeddedFontLst>
    <p:embeddedFont>
      <p:font typeface="Verdana" panose="020B060403050404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omic Sans MS" panose="030F0702030302020204" pitchFamily="66" charset="0"/>
      <p:regular r:id="rId44"/>
      <p:bold r:id="rId45"/>
      <p:italic r:id="rId46"/>
      <p:boldItalic r:id="rId47"/>
    </p:embeddedFont>
    <p:embeddedFont>
      <p:font typeface=".VnBlack" panose="020B7200000000000000" pitchFamily="34" charset="0"/>
      <p:regular r:id="rId48"/>
    </p:embeddedFont>
    <p:embeddedFont>
      <p:font typeface="Wingdings 2" panose="05020102010507070707" pitchFamily="18" charset="2"/>
      <p:regular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FF"/>
    <a:srgbClr val="FFFF00"/>
    <a:srgbClr val="73998F"/>
    <a:srgbClr val="66FFFF"/>
    <a:srgbClr val="960000"/>
    <a:srgbClr val="E4E3EB"/>
    <a:srgbClr val="006699"/>
    <a:srgbClr val="3399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2" autoAdjust="0"/>
    <p:restoredTop sz="99467" autoAdjust="0"/>
  </p:normalViewPr>
  <p:slideViewPr>
    <p:cSldViewPr>
      <p:cViewPr varScale="1">
        <p:scale>
          <a:sx n="115" d="100"/>
          <a:sy n="115" d="100"/>
        </p:scale>
        <p:origin x="112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59CD5-3BE3-4C18-9CAD-8A6F83285C55}" type="datetimeFigureOut">
              <a:rPr lang="en-US" smtClean="0"/>
              <a:t>11/11/2024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59384-2EB0-4838-A1AA-77A74BC28442}" type="slidenum">
              <a:rPr lang="en-US" smtClean="0"/>
              <a:t>‹#›</a:t>
            </a:fld>
            <a:endParaRPr lang="en-US"/>
          </a:p>
        </p:txBody>
      </p:sp>
    </p:spTree>
    <p:extLst>
      <p:ext uri="{BB962C8B-B14F-4D97-AF65-F5344CB8AC3E}">
        <p14:creationId xmlns:p14="http://schemas.microsoft.com/office/powerpoint/2010/main" val="61981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t>1</a:t>
            </a:fld>
            <a:endParaRPr lang="en-US"/>
          </a:p>
        </p:txBody>
      </p:sp>
    </p:spTree>
    <p:extLst>
      <p:ext uri="{BB962C8B-B14F-4D97-AF65-F5344CB8AC3E}">
        <p14:creationId xmlns:p14="http://schemas.microsoft.com/office/powerpoint/2010/main" val="149201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7608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2"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ounded Rectangle 5"/>
          <p:cNvSpPr/>
          <p:nvPr/>
        </p:nvSpPr>
        <p:spPr>
          <a:xfrm>
            <a:off x="418599"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fld id="{8A49686C-696F-495D-A3E4-299C45EB6DBC}" type="datetimeFigureOut">
              <a:rPr lang="en-US">
                <a:solidFill>
                  <a:srgbClr val="E3DED1">
                    <a:shade val="50000"/>
                  </a:srgbClr>
                </a:solidFill>
              </a:rPr>
              <a:pPr>
                <a:defRPr/>
              </a:pPr>
              <a:t>11/11/2024</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extLst/>
          </a:lstStyle>
          <a:p>
            <a:pPr>
              <a:defRPr/>
            </a:pPr>
            <a:fld id="{2C114540-869D-4626-94B1-5B0BE449F788}"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80116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B476898D-CA28-4015-BEC0-EBB44B70349D}" type="datetimeFigureOut">
              <a:rPr lang="en-US">
                <a:solidFill>
                  <a:srgbClr val="E3DED1">
                    <a:shade val="50000"/>
                  </a:srgbClr>
                </a:solidFill>
              </a:rPr>
              <a:pPr>
                <a:defRPr/>
              </a:pPr>
              <a:t>11/11/2024</a:t>
            </a:fld>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1797F51D-3113-4AEB-B8A9-C5BA8CA05334}"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306448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60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724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683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976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387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9286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8283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1761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1195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9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10"/>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8"/>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21C90952-ED6B-4222-BC96-81C2DF8E856A}" type="datetimeFigureOut">
              <a:rPr lang="en-US">
                <a:solidFill>
                  <a:srgbClr val="E3DED1">
                    <a:shade val="50000"/>
                  </a:srgbClr>
                </a:solidFill>
              </a:rPr>
              <a:pPr>
                <a:defRPr/>
              </a:pPr>
              <a:t>11/11/2024</a:t>
            </a:fld>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2FACE7B9-8A96-461E-B205-EE0E03F27C0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068138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73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7636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93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4FBC66-2234-4234-9175-8BEDB9FC01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29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B713CE-D3A7-485A-B19F-4568622072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83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18B3D5-F038-49C6-BCF0-BB7D326FEA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77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2953F72-D1BF-47AD-830D-960A120BF4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790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80F81F1-B207-4570-8C47-A0F79571F2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72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11482-F7A9-434C-8AA0-54D1587BB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7511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2122AF8-D25E-4460-A5B2-F9742F1154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88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E1C85FD-7774-47C1-B1EA-A9985C74D7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85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947BA1DC-A619-4880-93CD-C83C9B020948}" type="datetimeFigureOut">
              <a:rPr lang="en-US">
                <a:solidFill>
                  <a:srgbClr val="E3DED1">
                    <a:shade val="50000"/>
                  </a:srgbClr>
                </a:solidFill>
              </a:rPr>
              <a:pPr>
                <a:defRPr/>
              </a:pPr>
              <a:t>11/11/2024</a:t>
            </a:fld>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1E22C40A-B962-4D8D-9E6F-45E9881C6832}"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4142831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26B85-BBDB-4DBD-A603-07BFF243A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173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1D822C-D983-4C00-B5E2-9CCD89B90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081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0391F4-87FE-4D28-AECA-F12FEEBB0F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955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865AEA2-16AC-4D2C-887B-9F0B3B77E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64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8BB0E6A-C682-4F33-B206-CC8D8EB975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009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630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723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464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512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87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2"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ounded Rectangle 4"/>
          <p:cNvSpPr/>
          <p:nvPr/>
        </p:nvSpPr>
        <p:spPr>
          <a:xfrm>
            <a:off x="418599" y="434168"/>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3ADE7E1-B334-458F-882E-C5ADB7E59ECC}" type="datetimeFigureOut">
              <a:rPr lang="en-US">
                <a:solidFill>
                  <a:srgbClr val="E3DED1">
                    <a:shade val="50000"/>
                  </a:srgbClr>
                </a:solidFill>
              </a:rPr>
              <a:pPr>
                <a:defRPr/>
              </a:pPr>
              <a:t>11/11/2024</a:t>
            </a:fld>
            <a:endParaRPr lang="en-US">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D06C20BA-BC28-49F9-9468-844D7A20382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34332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372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341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34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272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9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70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968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913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31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38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92E4F3B5-7F8B-4D40-AAD6-AE500FBEF2EA}" type="datetimeFigureOut">
              <a:rPr lang="en-US">
                <a:solidFill>
                  <a:srgbClr val="E3DED1">
                    <a:shade val="50000"/>
                  </a:srgbClr>
                </a:solidFill>
              </a:rPr>
              <a:pPr>
                <a:defRPr/>
              </a:pPr>
              <a:t>11/11/2024</a:t>
            </a:fld>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E1BABDB3-977E-49B9-BEAE-FCD158D3E019}"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080896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990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40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029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807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607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9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422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39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473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08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fld id="{CD0DBF64-B4A6-434D-82B3-E0EEFABDA673}" type="datetimeFigureOut">
              <a:rPr lang="en-US">
                <a:solidFill>
                  <a:srgbClr val="E3DED1">
                    <a:shade val="50000"/>
                  </a:srgbClr>
                </a:solidFill>
              </a:rPr>
              <a:pPr>
                <a:defRPr/>
              </a:pPr>
              <a:t>11/11/2024</a:t>
            </a:fld>
            <a:endParaRPr lang="en-US">
              <a:solidFill>
                <a:srgbClr val="E3DED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9" name="Slide Number Placeholder 4"/>
          <p:cNvSpPr>
            <a:spLocks noGrp="1"/>
          </p:cNvSpPr>
          <p:nvPr>
            <p:ph type="sldNum" sz="quarter" idx="12"/>
          </p:nvPr>
        </p:nvSpPr>
        <p:spPr/>
        <p:txBody>
          <a:bodyPr/>
          <a:lstStyle>
            <a:lvl1pPr>
              <a:defRPr/>
            </a:lvl1pPr>
          </a:lstStyle>
          <a:p>
            <a:pPr>
              <a:defRPr/>
            </a:pPr>
            <a:fld id="{5242C298-DB48-4668-84AE-3040F2278CAC}"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86495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279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557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959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18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379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652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208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762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81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49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fld id="{2869DEA7-0639-48D7-BE5F-B65B18B9AAEA}" type="datetimeFigureOut">
              <a:rPr lang="en-US">
                <a:solidFill>
                  <a:srgbClr val="E3DED1">
                    <a:shade val="50000"/>
                  </a:srgbClr>
                </a:solidFill>
              </a:rPr>
              <a:pPr>
                <a:defRPr/>
              </a:pPr>
              <a:t>11/11/2024</a:t>
            </a:fld>
            <a:endParaRPr lang="en-US">
              <a:solidFill>
                <a:srgbClr val="E3DED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FE1B2EF2-928A-47B5-B663-406D718251E1}"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789738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13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503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47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61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229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04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756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868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354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1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2"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p:txBody>
          <a:bodyPr/>
          <a:lstStyle>
            <a:lvl1pPr>
              <a:defRPr/>
            </a:lvl1pPr>
            <a:extLst/>
          </a:lstStyle>
          <a:p>
            <a:pPr>
              <a:defRPr/>
            </a:pPr>
            <a:fld id="{44ED526A-E68C-452B-B691-5F8233232EB9}" type="datetimeFigureOut">
              <a:rPr lang="en-US">
                <a:solidFill>
                  <a:srgbClr val="E3DED1">
                    <a:shade val="50000"/>
                  </a:srgbClr>
                </a:solidFill>
              </a:rPr>
              <a:pPr>
                <a:defRPr/>
              </a:pPr>
              <a:t>11/11/2024</a:t>
            </a:fld>
            <a:endParaRPr lang="en-US">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extLst/>
          </a:lstStyle>
          <a:p>
            <a:pPr>
              <a:defRPr/>
            </a:pPr>
            <a:fld id="{85448794-40C4-4290-A115-1789FD13495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921285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335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286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111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353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367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985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824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8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407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0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CE35A00A-9B95-497F-81FC-EBFB7559DEB1}" type="datetimeFigureOut">
              <a:rPr lang="en-US">
                <a:solidFill>
                  <a:srgbClr val="E3DED1">
                    <a:shade val="50000"/>
                  </a:srgbClr>
                </a:solidFill>
              </a:rPr>
              <a:pPr>
                <a:defRPr/>
              </a:pPr>
              <a:t>11/11/2024</a:t>
            </a:fld>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999AFDFD-8756-4AD4-8F1F-A60498403F9F}"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24061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3317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768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1130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49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07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18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570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685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62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38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2"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fld id="{F1E34059-0655-4A2A-99C0-0D284DB5BCD9}" type="datetimeFigureOut">
              <a:rPr lang="en-US">
                <a:solidFill>
                  <a:srgbClr val="E3DED1">
                    <a:shade val="50000"/>
                  </a:srgbClr>
                </a:solidFill>
              </a:rPr>
              <a:pPr>
                <a:defRPr/>
              </a:pPr>
              <a:t>11/11/2024</a:t>
            </a:fld>
            <a:endParaRPr lang="en-US">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extLst/>
          </a:lstStyle>
          <a:p>
            <a:pPr>
              <a:defRPr/>
            </a:pPr>
            <a:fld id="{769DFEF5-57EC-47B7-8BE8-E723C716085F}"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7930206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2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77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4900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427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88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473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883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911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2825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40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2"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ounded Rectangle 8"/>
          <p:cNvSpPr/>
          <p:nvPr/>
        </p:nvSpPr>
        <p:spPr>
          <a:xfrm>
            <a:off x="418599"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Title Placeholder 12"/>
          <p:cNvSpPr>
            <a:spLocks noGrp="1"/>
          </p:cNvSpPr>
          <p:nvPr>
            <p:ph type="title"/>
          </p:nvPr>
        </p:nvSpPr>
        <p:spPr>
          <a:xfrm>
            <a:off x="503238" y="4986344"/>
            <a:ext cx="8183562" cy="1050925"/>
          </a:xfrm>
          <a:prstGeom prst="rect">
            <a:avLst/>
          </a:prstGeom>
        </p:spPr>
        <p:txBody>
          <a:bodyPr vert="horz" anchor="b">
            <a:normAutofit/>
          </a:bodyPr>
          <a:lstStyle/>
          <a:p>
            <a:r>
              <a:rPr lang="en-US" smtClean="0"/>
              <a:t>Click to edit Master title style</a:t>
            </a:r>
            <a:endParaRPr lang="en-US"/>
          </a:p>
        </p:txBody>
      </p:sp>
      <p:sp>
        <p:nvSpPr>
          <p:cNvPr id="1031" name="Text Placeholder 3"/>
          <p:cNvSpPr>
            <a:spLocks noGrp="1"/>
          </p:cNvSpPr>
          <p:nvPr>
            <p:ph type="body" idx="1"/>
          </p:nvPr>
        </p:nvSpPr>
        <p:spPr bwMode="auto">
          <a:xfrm>
            <a:off x="503238" y="530231"/>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81"/>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defRPr>
            </a:lvl1pPr>
            <a:extLst/>
          </a:lstStyle>
          <a:p>
            <a:pPr>
              <a:defRPr/>
            </a:pPr>
            <a:fld id="{69094FDC-73E5-4FD3-B01E-26E14D149AAC}" type="datetimeFigureOut">
              <a:rPr lang="en-US">
                <a:solidFill>
                  <a:srgbClr val="E3DED1">
                    <a:shade val="50000"/>
                  </a:srgbClr>
                </a:solidFill>
              </a:rPr>
              <a:pPr>
                <a:defRPr/>
              </a:pPr>
              <a:t>11/11/2024</a:t>
            </a:fld>
            <a:endParaRPr lang="en-US">
              <a:solidFill>
                <a:srgbClr val="E3DED1">
                  <a:shade val="50000"/>
                </a:srgbClr>
              </a:solidFill>
            </a:endParaRPr>
          </a:p>
        </p:txBody>
      </p:sp>
      <p:sp>
        <p:nvSpPr>
          <p:cNvPr id="18" name="Footer Placeholder 17"/>
          <p:cNvSpPr>
            <a:spLocks noGrp="1"/>
          </p:cNvSpPr>
          <p:nvPr>
            <p:ph type="ftr" sz="quarter" idx="3"/>
          </p:nvPr>
        </p:nvSpPr>
        <p:spPr>
          <a:xfrm>
            <a:off x="6062663" y="6111881"/>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endParaRPr lang="en-US">
              <a:solidFill>
                <a:srgbClr val="E3DED1">
                  <a:shade val="50000"/>
                </a:srgbClr>
              </a:solidFill>
            </a:endParaRPr>
          </a:p>
        </p:txBody>
      </p:sp>
      <p:sp>
        <p:nvSpPr>
          <p:cNvPr id="5" name="Slide Number Placeholder 4"/>
          <p:cNvSpPr>
            <a:spLocks noGrp="1"/>
          </p:cNvSpPr>
          <p:nvPr>
            <p:ph type="sldNum" sz="quarter" idx="4"/>
          </p:nvPr>
        </p:nvSpPr>
        <p:spPr>
          <a:xfrm>
            <a:off x="8348663" y="6111881"/>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defRPr>
            </a:lvl1pPr>
            <a:extLst/>
          </a:lstStyle>
          <a:p>
            <a:pPr>
              <a:defRPr/>
            </a:pPr>
            <a:fld id="{9E34DEAD-A23E-4CA0-96BB-7FF7CB61B81B}"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617370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82304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0AD93E3-F2BD-4EDA-84A1-EFA6CE2363C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3204498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90F7-04CB-44AE-8F20-AEFF6DAD503B}"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9F5D1-4F73-4981-9DCB-4C268A6A48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7674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8475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50548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77041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47520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99081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3039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gif"/><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17.xml"/><Relationship Id="rId18" Type="http://schemas.openxmlformats.org/officeDocument/2006/relationships/slide" Target="slide1.xml"/><Relationship Id="rId3" Type="http://schemas.openxmlformats.org/officeDocument/2006/relationships/image" Target="../media/image27.jpeg"/><Relationship Id="rId21"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image" Target="../media/image34.gif"/><Relationship Id="rId2" Type="http://schemas.openxmlformats.org/officeDocument/2006/relationships/notesSlide" Target="../notesSlides/notesSlide2.xml"/><Relationship Id="rId16" Type="http://schemas.openxmlformats.org/officeDocument/2006/relationships/slide" Target="slide20.xml"/><Relationship Id="rId20" Type="http://schemas.openxmlformats.org/officeDocument/2006/relationships/image" Target="../media/image30.gif"/><Relationship Id="rId1" Type="http://schemas.openxmlformats.org/officeDocument/2006/relationships/slideLayout" Target="../slideLayouts/slideLayout31.xml"/><Relationship Id="rId6" Type="http://schemas.microsoft.com/office/2007/relationships/hdphoto" Target="../media/hdphoto7.wdp"/><Relationship Id="rId11" Type="http://schemas.openxmlformats.org/officeDocument/2006/relationships/slide" Target="slide15.xml"/><Relationship Id="rId24" Type="http://schemas.openxmlformats.org/officeDocument/2006/relationships/image" Target="../media/image33.gif"/><Relationship Id="rId5" Type="http://schemas.openxmlformats.org/officeDocument/2006/relationships/image" Target="../media/image28.png"/><Relationship Id="rId15" Type="http://schemas.openxmlformats.org/officeDocument/2006/relationships/slide" Target="slide19.xml"/><Relationship Id="rId23" Type="http://schemas.openxmlformats.org/officeDocument/2006/relationships/image" Target="../media/image32.gif"/><Relationship Id="rId10" Type="http://schemas.openxmlformats.org/officeDocument/2006/relationships/slide" Target="slide14.xml"/><Relationship Id="rId19" Type="http://schemas.openxmlformats.org/officeDocument/2006/relationships/slide" Target="slide13.xml"/><Relationship Id="rId4" Type="http://schemas.microsoft.com/office/2007/relationships/hdphoto" Target="../media/hdphoto6.wdp"/><Relationship Id="rId9" Type="http://schemas.openxmlformats.org/officeDocument/2006/relationships/slide" Target="slide2.xml"/><Relationship Id="rId14" Type="http://schemas.openxmlformats.org/officeDocument/2006/relationships/slide" Target="slide18.xml"/><Relationship Id="rId22" Type="http://schemas.openxmlformats.org/officeDocument/2006/relationships/image" Target="../media/image31.gif"/></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audio" Target="../media/audio3.wav"/><Relationship Id="rId9"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audio3.wav"/><Relationship Id="rId7" Type="http://schemas.openxmlformats.org/officeDocument/2006/relationships/slide" Target="slide12.xml"/><Relationship Id="rId12"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7.png"/><Relationship Id="rId5" Type="http://schemas.microsoft.com/office/2007/relationships/hdphoto" Target="../media/hdphoto3.wdp"/><Relationship Id="rId10" Type="http://schemas.microsoft.com/office/2007/relationships/hdphoto" Target="../media/hdphoto9.wdp"/><Relationship Id="rId4" Type="http://schemas.openxmlformats.org/officeDocument/2006/relationships/image" Target="../media/image9.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1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12.xml"/><Relationship Id="rId11" Type="http://schemas.microsoft.com/office/2007/relationships/hdphoto" Target="../media/hdphoto9.wdp"/><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8.gif"/></Relationships>
</file>

<file path=ppt/slides/_rels/slide1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audio3.wav"/><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slide" Target="slide12.xml"/><Relationship Id="rId10" Type="http://schemas.microsoft.com/office/2007/relationships/hdphoto" Target="../media/hdphoto9.wdp"/><Relationship Id="rId4" Type="http://schemas.openxmlformats.org/officeDocument/2006/relationships/image" Target="../media/image42.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12.xml"/><Relationship Id="rId5" Type="http://schemas.microsoft.com/office/2007/relationships/hdphoto" Target="../media/hdphoto3.wdp"/><Relationship Id="rId10" Type="http://schemas.microsoft.com/office/2007/relationships/hdphoto" Target="../media/hdphoto9.wdp"/><Relationship Id="rId4" Type="http://schemas.openxmlformats.org/officeDocument/2006/relationships/image" Target="../media/image9.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1.jpeg"/><Relationship Id="rId11" Type="http://schemas.openxmlformats.org/officeDocument/2006/relationships/image" Target="../media/image8.gif"/><Relationship Id="rId5" Type="http://schemas.openxmlformats.org/officeDocument/2006/relationships/image" Target="../media/image4.jpeg"/><Relationship Id="rId10" Type="http://schemas.openxmlformats.org/officeDocument/2006/relationships/image" Target="../media/image6.jpeg"/><Relationship Id="rId4" Type="http://schemas.openxmlformats.org/officeDocument/2006/relationships/image" Target="../media/image10.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12.xml"/><Relationship Id="rId5" Type="http://schemas.microsoft.com/office/2007/relationships/hdphoto" Target="../media/hdphoto13.wdp"/><Relationship Id="rId4" Type="http://schemas.openxmlformats.org/officeDocument/2006/relationships/image" Target="../media/image45.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1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8.png"/><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4.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ages.jpg"/>
          <p:cNvPicPr>
            <a:picLocks noChangeAspect="1"/>
          </p:cNvPicPr>
          <p:nvPr/>
        </p:nvPicPr>
        <p:blipFill>
          <a:blip r:embed="rId3">
            <a:extLst>
              <a:ext uri="{BEBA8EAE-BF5A-486C-A8C5-ECC9F3942E4B}">
                <a14:imgProps xmlns:a14="http://schemas.microsoft.com/office/drawing/2010/main">
                  <a14:imgLayer r:embed="rId4">
                    <a14:imgEffect>
                      <a14:backgroundRemoval t="0" b="100000" l="7778" r="100000"/>
                    </a14:imgEffect>
                    <a14:imgEffect>
                      <a14:brightnessContrast bright="-3000" contrast="20000"/>
                    </a14:imgEffect>
                  </a14:imgLayer>
                </a14:imgProps>
              </a:ext>
            </a:extLst>
          </a:blip>
          <a:stretch>
            <a:fillRect/>
          </a:stretch>
        </p:blipFill>
        <p:spPr>
          <a:xfrm>
            <a:off x="305156" y="329806"/>
            <a:ext cx="4038247" cy="6281716"/>
          </a:xfrm>
          <a:prstGeom prst="rect">
            <a:avLst/>
          </a:prstGeom>
        </p:spPr>
      </p:pic>
      <p:grpSp>
        <p:nvGrpSpPr>
          <p:cNvPr id="4" name="Group 3"/>
          <p:cNvGrpSpPr/>
          <p:nvPr/>
        </p:nvGrpSpPr>
        <p:grpSpPr>
          <a:xfrm>
            <a:off x="701040" y="1676400"/>
            <a:ext cx="8214360" cy="3352800"/>
            <a:chOff x="701040" y="1752600"/>
            <a:chExt cx="8214360" cy="3352800"/>
          </a:xfrm>
        </p:grpSpPr>
        <p:pic>
          <p:nvPicPr>
            <p:cNvPr id="49" name="Picture 4" descr="C:\Users\Admin\Downloads\Compressed\Package - Unit 06. Our Tet holiday. Lesson 5. Skills 1\Data\E6T10064_01.jpg"/>
            <p:cNvPicPr>
              <a:picLocks noChangeAspect="1" noChangeArrowheads="1"/>
            </p:cNvPicPr>
            <p:nvPr/>
          </p:nvPicPr>
          <p:blipFill>
            <a:blip r:embed="rId5" cstate="print"/>
            <a:srcRect/>
            <a:stretch>
              <a:fillRect/>
            </a:stretch>
          </p:blipFill>
          <p:spPr bwMode="auto">
            <a:xfrm>
              <a:off x="701040" y="1752600"/>
              <a:ext cx="2448329" cy="3352800"/>
            </a:xfrm>
            <a:prstGeom prst="rect">
              <a:avLst/>
            </a:prstGeom>
            <a:solidFill>
              <a:srgbClr val="FFFFFF">
                <a:shade val="85000"/>
              </a:srgbClr>
            </a:solidFill>
            <a:ln w="88900" cap="sq">
              <a:solidFill>
                <a:srgbClr val="0070C0"/>
              </a:solidFill>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softRound"/>
              <a:bevelB w="82550" h="44450" prst="angle"/>
              <a:contourClr>
                <a:srgbClr val="FFFFFF"/>
              </a:contourClr>
            </a:sp3d>
          </p:spPr>
        </p:pic>
        <p:pic>
          <p:nvPicPr>
            <p:cNvPr id="50" name="Picture 2" descr="C:\Users\Admin\Downloads\Compressed\Package - Unit 06. Our Tet holiday. Lesson 5. Skills 1\Data\E6T10064_02.jpg"/>
            <p:cNvPicPr>
              <a:picLocks noChangeAspect="1" noChangeArrowheads="1"/>
            </p:cNvPicPr>
            <p:nvPr/>
          </p:nvPicPr>
          <p:blipFill>
            <a:blip r:embed="rId6" cstate="print"/>
            <a:srcRect/>
            <a:stretch>
              <a:fillRect/>
            </a:stretch>
          </p:blipFill>
          <p:spPr bwMode="auto">
            <a:xfrm>
              <a:off x="3588913" y="1752600"/>
              <a:ext cx="2402232" cy="3352800"/>
            </a:xfrm>
            <a:prstGeom prst="rect">
              <a:avLst/>
            </a:prstGeom>
            <a:solidFill>
              <a:srgbClr val="FFFFFF">
                <a:shade val="85000"/>
              </a:srgbClr>
            </a:solidFill>
            <a:ln w="88900" cap="sq">
              <a:solidFill>
                <a:srgbClr val="0070C0"/>
              </a:solidFill>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softRound"/>
              <a:bevelB w="82550" h="44450" prst="angle"/>
              <a:contourClr>
                <a:srgbClr val="FFFFFF"/>
              </a:contourClr>
            </a:sp3d>
          </p:spPr>
        </p:pic>
        <p:pic>
          <p:nvPicPr>
            <p:cNvPr id="51" name="Picture 3" descr="C:\Users\Admin\Downloads\Compressed\Package - Unit 06. Our Tet holiday. Lesson 5. Skills 1\Data\E6T10064_03.jpg"/>
            <p:cNvPicPr>
              <a:picLocks noChangeAspect="1" noChangeArrowheads="1"/>
            </p:cNvPicPr>
            <p:nvPr/>
          </p:nvPicPr>
          <p:blipFill>
            <a:blip r:embed="rId7" cstate="print"/>
            <a:srcRect/>
            <a:stretch>
              <a:fillRect/>
            </a:stretch>
          </p:blipFill>
          <p:spPr bwMode="auto">
            <a:xfrm>
              <a:off x="6450302" y="1752600"/>
              <a:ext cx="2465098" cy="3352800"/>
            </a:xfrm>
            <a:prstGeom prst="rect">
              <a:avLst/>
            </a:prstGeom>
            <a:solidFill>
              <a:srgbClr val="FFFFFF">
                <a:shade val="85000"/>
              </a:srgbClr>
            </a:solidFill>
            <a:ln w="88900" cap="sq">
              <a:solidFill>
                <a:srgbClr val="0070C0"/>
              </a:solidFill>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softRound"/>
              <a:bevelB w="82550" h="44450" prst="angle"/>
              <a:contourClr>
                <a:srgbClr val="FFFFFF"/>
              </a:contourClr>
            </a:sp3d>
          </p:spPr>
        </p:pic>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rightnessContrast bright="-12000" contrast="40000"/>
                    </a14:imgEffect>
                  </a14:imgLayer>
                </a14:imgProps>
              </a:ext>
              <a:ext uri="{28A0092B-C50C-407E-A947-70E740481C1C}">
                <a14:useLocalDpi xmlns:a14="http://schemas.microsoft.com/office/drawing/2010/main" val="0"/>
              </a:ext>
            </a:extLst>
          </a:blip>
          <a:stretch>
            <a:fillRect/>
          </a:stretch>
        </p:blipFill>
        <p:spPr>
          <a:xfrm>
            <a:off x="5486403" y="228600"/>
            <a:ext cx="2362201" cy="1219200"/>
          </a:xfrm>
          <a:prstGeom prst="rect">
            <a:avLst/>
          </a:prstGeom>
        </p:spPr>
      </p:pic>
      <p:sp>
        <p:nvSpPr>
          <p:cNvPr id="3" name="Rectangle 2"/>
          <p:cNvSpPr/>
          <p:nvPr/>
        </p:nvSpPr>
        <p:spPr>
          <a:xfrm rot="21248562">
            <a:off x="810172" y="4573721"/>
            <a:ext cx="2217278" cy="403469"/>
          </a:xfrm>
          <a:prstGeom prst="rect">
            <a:avLst/>
          </a:prstGeom>
          <a:solidFill>
            <a:srgbClr val="0070C0"/>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Russ</a:t>
            </a:r>
            <a:endParaRPr lang="en-US" sz="3600" b="1" dirty="0"/>
          </a:p>
        </p:txBody>
      </p:sp>
      <p:sp>
        <p:nvSpPr>
          <p:cNvPr id="11" name="Rectangle 10"/>
          <p:cNvSpPr/>
          <p:nvPr/>
        </p:nvSpPr>
        <p:spPr>
          <a:xfrm rot="21248562">
            <a:off x="3748956" y="4596782"/>
            <a:ext cx="2081464" cy="403469"/>
          </a:xfrm>
          <a:prstGeom prst="rect">
            <a:avLst/>
          </a:prstGeom>
          <a:solidFill>
            <a:srgbClr val="0070C0"/>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Wu</a:t>
            </a:r>
            <a:endParaRPr lang="en-US" sz="3600" b="1" dirty="0"/>
          </a:p>
        </p:txBody>
      </p:sp>
      <p:sp>
        <p:nvSpPr>
          <p:cNvPr id="12" name="Rectangle 11"/>
          <p:cNvSpPr/>
          <p:nvPr/>
        </p:nvSpPr>
        <p:spPr>
          <a:xfrm rot="21248562">
            <a:off x="6568000" y="4589852"/>
            <a:ext cx="2217278" cy="403469"/>
          </a:xfrm>
          <a:prstGeom prst="rect">
            <a:avLst/>
          </a:prstGeom>
          <a:solidFill>
            <a:srgbClr val="0070C0"/>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Mai</a:t>
            </a:r>
            <a:endParaRPr lang="en-US" sz="3600" b="1" dirty="0"/>
          </a:p>
        </p:txBody>
      </p:sp>
      <p:pic>
        <p:nvPicPr>
          <p:cNvPr id="13" name="Picture 29"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5334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6"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5508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228601"/>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5"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1143006"/>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9"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685801"/>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6"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9318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048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5" descr="Pictur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990606"/>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844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34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5" y="113422"/>
            <a:ext cx="587409" cy="604353"/>
          </a:xfrm>
          <a:prstGeom prst="rect">
            <a:avLst/>
          </a:prstGeom>
        </p:spPr>
      </p:pic>
      <p:sp>
        <p:nvSpPr>
          <p:cNvPr id="8" name="TextBox 7"/>
          <p:cNvSpPr txBox="1"/>
          <p:nvPr/>
        </p:nvSpPr>
        <p:spPr>
          <a:xfrm>
            <a:off x="865203" y="42732"/>
            <a:ext cx="7852770" cy="892552"/>
          </a:xfrm>
          <a:prstGeom prst="rect">
            <a:avLst/>
          </a:prstGeom>
          <a:noFill/>
        </p:spPr>
        <p:txBody>
          <a:bodyPr wrap="square" rtlCol="0">
            <a:spAutoFit/>
          </a:bodyPr>
          <a:lstStyle/>
          <a:p>
            <a:r>
              <a:rPr lang="en-US" sz="2500" b="1">
                <a:solidFill>
                  <a:prstClr val="black"/>
                </a:solidFill>
                <a:effectLst>
                  <a:glow rad="88900">
                    <a:prstClr val="white"/>
                  </a:glow>
                </a:effectLst>
                <a:latin typeface="Arial" panose="020B0604020202020204" pitchFamily="34" charset="0"/>
                <a:cs typeface="Arial" panose="020B0604020202020204" pitchFamily="34" charset="0"/>
              </a:rPr>
              <a:t>Work in groups. Read the list and discuss what you should or shouldn’t do at Tet.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4395815"/>
            <a:ext cx="2822983" cy="2597271"/>
          </a:xfrm>
          <a:prstGeom prst="rect">
            <a:avLst/>
          </a:prstGeom>
        </p:spPr>
      </p:pic>
      <p:sp>
        <p:nvSpPr>
          <p:cNvPr id="9" name="Oval Callout 8"/>
          <p:cNvSpPr/>
          <p:nvPr/>
        </p:nvSpPr>
        <p:spPr>
          <a:xfrm>
            <a:off x="79783" y="3878676"/>
            <a:ext cx="2743200" cy="807624"/>
          </a:xfrm>
          <a:prstGeom prst="wedgeEllipseCallout">
            <a:avLst>
              <a:gd name="adj1" fmla="val 10606"/>
              <a:gd name="adj2" fmla="val 71591"/>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26543" y="4054633"/>
            <a:ext cx="2649682" cy="584775"/>
          </a:xfrm>
          <a:prstGeom prst="rect">
            <a:avLst/>
          </a:prstGeom>
          <a:noFill/>
        </p:spPr>
        <p:txBody>
          <a:bodyPr wrap="square" rtlCol="0">
            <a:spAutoFit/>
          </a:bodyPr>
          <a:lstStyle/>
          <a:p>
            <a:pPr algn="ctr"/>
            <a:r>
              <a:rPr lang="en-US" sz="1600" dirty="0">
                <a:solidFill>
                  <a:srgbClr val="002060"/>
                </a:solidFill>
                <a:latin typeface="Comic Sans MS" panose="030F0702030302020204" pitchFamily="66" charset="0"/>
              </a:rPr>
              <a:t>Hey, you shouldn’t eat all that </a:t>
            </a:r>
            <a:r>
              <a:rPr lang="en-US" sz="1600" i="1" dirty="0" err="1">
                <a:solidFill>
                  <a:srgbClr val="002060"/>
                </a:solidFill>
                <a:latin typeface="Comic Sans MS" panose="030F0702030302020204" pitchFamily="66" charset="0"/>
              </a:rPr>
              <a:t>banh</a:t>
            </a:r>
            <a:r>
              <a:rPr lang="en-US" sz="1600" i="1" dirty="0">
                <a:solidFill>
                  <a:srgbClr val="002060"/>
                </a:solidFill>
                <a:latin typeface="Comic Sans MS" panose="030F0702030302020204" pitchFamily="66" charset="0"/>
              </a:rPr>
              <a:t> </a:t>
            </a:r>
            <a:r>
              <a:rPr lang="en-US" sz="1600" i="1" dirty="0" err="1">
                <a:solidFill>
                  <a:srgbClr val="002060"/>
                </a:solidFill>
                <a:latin typeface="Comic Sans MS" panose="030F0702030302020204" pitchFamily="66" charset="0"/>
              </a:rPr>
              <a:t>chung</a:t>
            </a:r>
            <a:r>
              <a:rPr lang="en-US" sz="1600" dirty="0">
                <a:solidFill>
                  <a:srgbClr val="002060"/>
                </a:solidFill>
                <a:latin typeface="Comic Sans MS" panose="030F0702030302020204" pitchFamily="66" charset="0"/>
              </a:rPr>
              <a:t>!</a:t>
            </a:r>
          </a:p>
        </p:txBody>
      </p:sp>
      <p:sp>
        <p:nvSpPr>
          <p:cNvPr id="11" name="TextBox 10"/>
          <p:cNvSpPr txBox="1"/>
          <p:nvPr/>
        </p:nvSpPr>
        <p:spPr>
          <a:xfrm>
            <a:off x="311727" y="1548245"/>
            <a:ext cx="4177146" cy="1938992"/>
          </a:xfrm>
          <a:prstGeom prst="rect">
            <a:avLst/>
          </a:prstGeom>
          <a:noFill/>
        </p:spPr>
        <p:txBody>
          <a:bodyPr wrap="square" rtlCol="0">
            <a:spAutoFit/>
          </a:bodyPr>
          <a:lstStyle/>
          <a:p>
            <a:pPr marL="285750" indent="-285750">
              <a:buFontTx/>
              <a:buChar char="-"/>
            </a:pPr>
            <a:r>
              <a:rPr lang="en-US" sz="2400">
                <a:solidFill>
                  <a:prstClr val="black"/>
                </a:solidFill>
              </a:rPr>
              <a:t>break things</a:t>
            </a:r>
          </a:p>
          <a:p>
            <a:pPr marL="285750" indent="-285750">
              <a:buFontTx/>
              <a:buChar char="-"/>
            </a:pPr>
            <a:r>
              <a:rPr lang="en-US" sz="2400">
                <a:solidFill>
                  <a:prstClr val="black"/>
                </a:solidFill>
              </a:rPr>
              <a:t>make a wish</a:t>
            </a:r>
          </a:p>
          <a:p>
            <a:pPr marL="285750" indent="-285750">
              <a:buFontTx/>
              <a:buChar char="-"/>
            </a:pPr>
            <a:r>
              <a:rPr lang="en-US" sz="2400">
                <a:solidFill>
                  <a:prstClr val="black"/>
                </a:solidFill>
              </a:rPr>
              <a:t>dress beautifully</a:t>
            </a:r>
          </a:p>
          <a:p>
            <a:pPr marL="285750" indent="-285750">
              <a:buFontTx/>
              <a:buChar char="-"/>
            </a:pPr>
            <a:r>
              <a:rPr lang="en-US" sz="2400">
                <a:solidFill>
                  <a:prstClr val="black"/>
                </a:solidFill>
              </a:rPr>
              <a:t>say “have fun!” to friends</a:t>
            </a:r>
          </a:p>
          <a:p>
            <a:pPr marL="285750" indent="-285750">
              <a:buFontTx/>
              <a:buChar char="-"/>
            </a:pPr>
            <a:r>
              <a:rPr lang="en-US" sz="2400">
                <a:solidFill>
                  <a:prstClr val="black"/>
                </a:solidFill>
              </a:rPr>
              <a:t>help decorate our houses</a:t>
            </a:r>
          </a:p>
        </p:txBody>
      </p:sp>
      <p:sp>
        <p:nvSpPr>
          <p:cNvPr id="21" name="TextBox 20"/>
          <p:cNvSpPr txBox="1"/>
          <p:nvPr/>
        </p:nvSpPr>
        <p:spPr>
          <a:xfrm>
            <a:off x="4791588" y="1641763"/>
            <a:ext cx="4177146" cy="1569660"/>
          </a:xfrm>
          <a:prstGeom prst="rect">
            <a:avLst/>
          </a:prstGeom>
          <a:noFill/>
        </p:spPr>
        <p:txBody>
          <a:bodyPr wrap="square" rtlCol="0">
            <a:spAutoFit/>
          </a:bodyPr>
          <a:lstStyle/>
          <a:p>
            <a:pPr marL="285750" indent="-285750">
              <a:buFontTx/>
              <a:buChar char="-"/>
            </a:pPr>
            <a:r>
              <a:rPr lang="en-US" sz="2400">
                <a:solidFill>
                  <a:prstClr val="black"/>
                </a:solidFill>
              </a:rPr>
              <a:t>play games all night</a:t>
            </a:r>
          </a:p>
          <a:p>
            <a:pPr marL="285750" indent="-285750">
              <a:buFontTx/>
              <a:buChar char="-"/>
            </a:pPr>
            <a:r>
              <a:rPr lang="en-US" sz="2400">
                <a:solidFill>
                  <a:prstClr val="black"/>
                </a:solidFill>
              </a:rPr>
              <a:t>invite friends home</a:t>
            </a:r>
          </a:p>
          <a:p>
            <a:pPr marL="285750" indent="-285750">
              <a:buFontTx/>
              <a:buChar char="-"/>
            </a:pPr>
            <a:r>
              <a:rPr lang="en-US" sz="2400">
                <a:solidFill>
                  <a:prstClr val="black"/>
                </a:solidFill>
              </a:rPr>
              <a:t>ask for lucky money</a:t>
            </a:r>
          </a:p>
          <a:p>
            <a:pPr marL="285750" indent="-285750">
              <a:buFontTx/>
              <a:buChar char="-"/>
            </a:pPr>
            <a:r>
              <a:rPr lang="en-US" sz="2400">
                <a:solidFill>
                  <a:prstClr val="black"/>
                </a:solidFill>
              </a:rPr>
              <a:t>play loud music</a:t>
            </a:r>
          </a:p>
        </p:txBody>
      </p:sp>
    </p:spTree>
    <p:extLst>
      <p:ext uri="{BB962C8B-B14F-4D97-AF65-F5344CB8AC3E}">
        <p14:creationId xmlns:p14="http://schemas.microsoft.com/office/powerpoint/2010/main" val="466822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4803" y="1219202"/>
            <a:ext cx="8534398" cy="5333999"/>
          </a:xfrm>
          <a:prstGeom prst="rect">
            <a:avLst/>
          </a:prstGeom>
          <a:ln w="28575">
            <a:solidFill>
              <a:schemeClr val="accent3">
                <a:lumMod val="60000"/>
                <a:lumOff val="40000"/>
              </a:schemeClr>
            </a:solidFill>
          </a:ln>
        </p:spPr>
      </p:pic>
      <p:sp>
        <p:nvSpPr>
          <p:cNvPr id="18" name="Rectangle 17"/>
          <p:cNvSpPr/>
          <p:nvPr/>
        </p:nvSpPr>
        <p:spPr>
          <a:xfrm>
            <a:off x="1143000" y="3352806"/>
            <a:ext cx="6096000" cy="830997"/>
          </a:xfrm>
          <a:prstGeom prst="rect">
            <a:avLst/>
          </a:prstGeom>
          <a:noFill/>
          <a:effectLst/>
          <a:scene3d>
            <a:camera prst="perspectiveContrastingRightFacing"/>
            <a:lightRig rig="threePt" dir="t"/>
          </a:scene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WHO’S FASTER?</a:t>
            </a:r>
            <a:endParaRPr lang="en-US" sz="4800" b="1" cap="none" spc="0" dirty="0">
              <a:ln w="11430"/>
              <a:solidFill>
                <a:schemeClr val="accent1">
                  <a:lumMod val="75000"/>
                </a:schemeClr>
              </a:solidFill>
              <a:effectLst>
                <a:outerShdw blurRad="50800" dist="39000" dir="5460000" algn="tl">
                  <a:srgbClr val="000000">
                    <a:alpha val="38000"/>
                  </a:srgbClr>
                </a:outerShdw>
              </a:effectLst>
            </a:endParaRPr>
          </a:p>
        </p:txBody>
      </p:sp>
      <p:sp>
        <p:nvSpPr>
          <p:cNvPr id="5" name="Horizontal Scroll 4"/>
          <p:cNvSpPr/>
          <p:nvPr/>
        </p:nvSpPr>
        <p:spPr>
          <a:xfrm>
            <a:off x="304802" y="1148581"/>
            <a:ext cx="1662291" cy="527825"/>
          </a:xfrm>
          <a:prstGeom prst="horizontalScroll">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solidFill>
                  <a:srgbClr val="0000CC"/>
                </a:solidFill>
              </a:rPr>
              <a:t>Speaking</a:t>
            </a:r>
            <a:endParaRPr lang="en-US" sz="2000" b="1" dirty="0">
              <a:solidFill>
                <a:srgbClr val="0000CC"/>
              </a:solidFill>
            </a:endParaRPr>
          </a:p>
        </p:txBody>
      </p:sp>
      <p:sp>
        <p:nvSpPr>
          <p:cNvPr id="6" name="Rounded Rectangle 5"/>
          <p:cNvSpPr/>
          <p:nvPr/>
        </p:nvSpPr>
        <p:spPr>
          <a:xfrm>
            <a:off x="304803" y="304800"/>
            <a:ext cx="8534398" cy="838200"/>
          </a:xfrm>
          <a:prstGeom prst="roundRect">
            <a:avLst>
              <a:gd name="adj" fmla="val 0"/>
            </a:avLst>
          </a:prstGeom>
          <a:gradFill flip="none" rotWithShape="1">
            <a:gsLst>
              <a:gs pos="0">
                <a:schemeClr val="accent1">
                  <a:tint val="66000"/>
                  <a:satMod val="160000"/>
                  <a:alpha val="48000"/>
                  <a:lumMod val="95000"/>
                  <a:lumOff val="5000"/>
                </a:schemeClr>
              </a:gs>
              <a:gs pos="0">
                <a:schemeClr val="accent2">
                  <a:lumMod val="60000"/>
                  <a:lumOff val="40000"/>
                </a:schemeClr>
              </a:gs>
              <a:gs pos="79000">
                <a:schemeClr val="accent1">
                  <a:tint val="23500"/>
                  <a:satMod val="160000"/>
                </a:schemeClr>
              </a:gs>
            </a:gsLst>
            <a:lin ang="0" scaled="1"/>
            <a:tileRect/>
          </a:gra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lumMod val="75000"/>
                    <a:lumOff val="25000"/>
                  </a:schemeClr>
                </a:solidFill>
                <a:latin typeface=".VnBlack" pitchFamily="34" charset="0"/>
              </a:rPr>
              <a:t>                             OUR TET HOLIDAY</a:t>
            </a:r>
          </a:p>
          <a:p>
            <a:r>
              <a:rPr lang="en-US" sz="2400" b="1" dirty="0" smtClean="0">
                <a:solidFill>
                  <a:schemeClr val="accent4">
                    <a:lumMod val="75000"/>
                  </a:schemeClr>
                </a:solidFill>
                <a:latin typeface=".VnBlack" pitchFamily="34" charset="0"/>
              </a:rPr>
              <a:t>         </a:t>
            </a:r>
            <a:r>
              <a:rPr lang="en-US" sz="2800" b="1" dirty="0" smtClean="0">
                <a:latin typeface=".VnBlack" pitchFamily="34" charset="0"/>
              </a:rPr>
              <a:t>Unit</a:t>
            </a:r>
            <a:r>
              <a:rPr lang="en-US" sz="2400" b="1" dirty="0" smtClean="0">
                <a:solidFill>
                  <a:schemeClr val="accent4">
                    <a:lumMod val="75000"/>
                  </a:schemeClr>
                </a:solidFill>
                <a:latin typeface=".VnBlack" pitchFamily="34" charset="0"/>
              </a:rPr>
              <a:t>              </a:t>
            </a:r>
            <a:r>
              <a:rPr lang="en-US" sz="2000" dirty="0" smtClean="0">
                <a:solidFill>
                  <a:srgbClr val="0000CC"/>
                </a:solidFill>
                <a:latin typeface=".VnBlack" pitchFamily="34" charset="0"/>
              </a:rPr>
              <a:t>Period 45 - lesson 5:</a:t>
            </a:r>
            <a:r>
              <a:rPr lang="en-US" sz="2000" dirty="0" smtClean="0">
                <a:solidFill>
                  <a:schemeClr val="accent4">
                    <a:lumMod val="75000"/>
                  </a:schemeClr>
                </a:solidFill>
                <a:latin typeface=".VnBlack" pitchFamily="34" charset="0"/>
              </a:rPr>
              <a:t> </a:t>
            </a:r>
            <a:r>
              <a:rPr lang="en-US" sz="2400" b="1" dirty="0" smtClean="0">
                <a:solidFill>
                  <a:srgbClr val="FFFF00"/>
                </a:solidFill>
                <a:effectLst>
                  <a:outerShdw blurRad="38100" dist="38100" dir="2700000" algn="tl">
                    <a:srgbClr val="000000">
                      <a:alpha val="43137"/>
                    </a:srgbClr>
                  </a:outerShdw>
                </a:effectLst>
                <a:latin typeface=".VnBlack" pitchFamily="34" charset="0"/>
              </a:rPr>
              <a:t>SKILLS 1</a:t>
            </a:r>
            <a:endParaRPr lang="en-US" sz="2400" b="1" dirty="0">
              <a:solidFill>
                <a:srgbClr val="FFFF00"/>
              </a:solidFill>
              <a:effectLst>
                <a:outerShdw blurRad="38100" dist="38100" dir="2700000" algn="tl">
                  <a:srgbClr val="000000">
                    <a:alpha val="43137"/>
                  </a:srgbClr>
                </a:outerShdw>
              </a:effectLst>
              <a:latin typeface=".VnBlack" pitchFamily="34" charset="0"/>
            </a:endParaRPr>
          </a:p>
        </p:txBody>
      </p:sp>
      <p:sp>
        <p:nvSpPr>
          <p:cNvPr id="7" name="Oval 6"/>
          <p:cNvSpPr/>
          <p:nvPr/>
        </p:nvSpPr>
        <p:spPr>
          <a:xfrm>
            <a:off x="2286000" y="152400"/>
            <a:ext cx="1066800" cy="1066800"/>
          </a:xfrm>
          <a:prstGeom prst="ellipse">
            <a:avLst/>
          </a:prstGeom>
          <a:solidFill>
            <a:schemeClr val="accent2">
              <a:lumMod val="60000"/>
              <a:lumOff val="40000"/>
            </a:schemeClr>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b="1" dirty="0" smtClean="0"/>
              <a:t>6</a:t>
            </a:r>
            <a:endParaRPr lang="en-US" sz="6600" b="1" dirty="0"/>
          </a:p>
        </p:txBody>
      </p:sp>
    </p:spTree>
    <p:extLst>
      <p:ext uri="{BB962C8B-B14F-4D97-AF65-F5344CB8AC3E}">
        <p14:creationId xmlns:p14="http://schemas.microsoft.com/office/powerpoint/2010/main" val="2457613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500"/>
                                  </p:stCondLst>
                                  <p:childTnLst>
                                    <p:animClr clrSpc="hsl" dir="cw">
                                      <p:cBhvr override="childStyle">
                                        <p:cTn id="6" dur="500" fill="hold"/>
                                        <p:tgtEl>
                                          <p:spTgt spid="18"/>
                                        </p:tgtEl>
                                        <p:attrNameLst>
                                          <p:attrName>style.color</p:attrName>
                                        </p:attrNameLst>
                                      </p:cBhvr>
                                      <p:by>
                                        <p:hsl h="7200000" s="0" l="0"/>
                                      </p:by>
                                    </p:animClr>
                                    <p:animClr clrSpc="hsl" dir="cw">
                                      <p:cBhvr>
                                        <p:cTn id="7" dur="500" fill="hold"/>
                                        <p:tgtEl>
                                          <p:spTgt spid="18"/>
                                        </p:tgtEl>
                                        <p:attrNameLst>
                                          <p:attrName>fillcolor</p:attrName>
                                        </p:attrNameLst>
                                      </p:cBhvr>
                                      <p:by>
                                        <p:hsl h="7200000" s="0" l="0"/>
                                      </p:by>
                                    </p:animClr>
                                    <p:animClr clrSpc="hsl" dir="cw">
                                      <p:cBhvr>
                                        <p:cTn id="8" dur="500" fill="hold"/>
                                        <p:tgtEl>
                                          <p:spTgt spid="18"/>
                                        </p:tgtEl>
                                        <p:attrNameLst>
                                          <p:attrName>stroke.color</p:attrName>
                                        </p:attrNameLst>
                                      </p:cBhvr>
                                      <p:by>
                                        <p:hsl h="7200000" s="0" l="0"/>
                                      </p:by>
                                    </p:animClr>
                                    <p:set>
                                      <p:cBhvr>
                                        <p:cTn id="9" dur="500" fill="hold"/>
                                        <p:tgtEl>
                                          <p:spTgt spid="18"/>
                                        </p:tgtEl>
                                        <p:attrNameLst>
                                          <p:attrName>fill.type</p:attrName>
                                        </p:attrNameLst>
                                      </p:cBhvr>
                                      <p:to>
                                        <p:strVal val="solid"/>
                                      </p:to>
                                    </p:set>
                                  </p:childTnLst>
                                </p:cTn>
                              </p:par>
                              <p:par>
                                <p:cTn id="10" presetID="6" presetClass="emph" presetSubtype="0" repeatCount="indefinite" fill="hold" grpId="1" nodeType="withEffect">
                                  <p:stCondLst>
                                    <p:cond delay="500"/>
                                  </p:stCondLst>
                                  <p:childTnLst>
                                    <p:animScale>
                                      <p:cBhvr>
                                        <p:cTn id="11"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F1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 y="0"/>
            <a:ext cx="9171581" cy="6858000"/>
          </a:xfrm>
          <a:prstGeom prst="rect">
            <a:avLst/>
          </a:prstGeom>
        </p:spPr>
      </p:pic>
      <p:sp>
        <p:nvSpPr>
          <p:cNvPr id="3" name="Rectangle 2"/>
          <p:cNvSpPr/>
          <p:nvPr/>
        </p:nvSpPr>
        <p:spPr>
          <a:xfrm>
            <a:off x="4233936" y="309733"/>
            <a:ext cx="4965590" cy="1107996"/>
          </a:xfrm>
          <a:prstGeom prst="rect">
            <a:avLst/>
          </a:prstGeom>
          <a:noFill/>
          <a:effectLst>
            <a:glow rad="228600">
              <a:schemeClr val="accent6">
                <a:satMod val="175000"/>
                <a:alpha val="40000"/>
              </a:schemeClr>
            </a:glow>
            <a:outerShdw blurRad="76200" dir="13500000" sy="23000" kx="1200000" algn="br" rotWithShape="0">
              <a:prstClr val="black">
                <a:alpha val="20000"/>
              </a:prstClr>
            </a:outerShdw>
          </a:effectLst>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solidFill>
                  <a:srgbClr val="0000CC"/>
                </a:solidFill>
                <a:effectLst>
                  <a:glow rad="101600">
                    <a:srgbClr val="C0504D">
                      <a:lumMod val="60000"/>
                      <a:lumOff val="40000"/>
                      <a:alpha val="60000"/>
                    </a:srgbClr>
                  </a:glow>
                </a:effectLst>
              </a:rPr>
              <a:t>Who’s faster?</a:t>
            </a:r>
            <a:endParaRPr lang="en-US" sz="6600" b="1" dirty="0">
              <a:ln w="11430"/>
              <a:solidFill>
                <a:srgbClr val="0000CC"/>
              </a:solidFill>
              <a:effectLst>
                <a:glow rad="101600">
                  <a:srgbClr val="C0504D">
                    <a:lumMod val="60000"/>
                    <a:lumOff val="40000"/>
                    <a:alpha val="60000"/>
                  </a:srgbClr>
                </a:glow>
              </a:effectLst>
            </a:endParaRPr>
          </a:p>
        </p:txBody>
      </p:sp>
      <p:pic>
        <p:nvPicPr>
          <p:cNvPr id="38" name="Picture 37"/>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3237742" y="5447541"/>
            <a:ext cx="953258" cy="953258"/>
          </a:xfrm>
          <a:prstGeom prst="rect">
            <a:avLst/>
          </a:prstGeom>
        </p:spPr>
      </p:pic>
      <p:pic>
        <p:nvPicPr>
          <p:cNvPr id="51" name="Picture 50"/>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33600" y="195266"/>
            <a:ext cx="4686300" cy="6467475"/>
          </a:xfrm>
          <a:prstGeom prst="rect">
            <a:avLst/>
          </a:prstGeom>
        </p:spPr>
      </p:pic>
      <p:pic>
        <p:nvPicPr>
          <p:cNvPr id="28" name="Picture 27">
            <a:hlinkClick r:id="rId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3749041" y="1447800"/>
            <a:ext cx="1097450" cy="914400"/>
          </a:xfrm>
          <a:prstGeom prst="rect">
            <a:avLst/>
          </a:prstGeom>
        </p:spPr>
      </p:pic>
      <p:sp>
        <p:nvSpPr>
          <p:cNvPr id="29" name="TextBox 28">
            <a:hlinkClick r:id="rId10" action="ppaction://hlinksldjump"/>
          </p:cNvPr>
          <p:cNvSpPr txBox="1"/>
          <p:nvPr/>
        </p:nvSpPr>
        <p:spPr>
          <a:xfrm>
            <a:off x="4046222" y="1640176"/>
            <a:ext cx="516447" cy="523220"/>
          </a:xfrm>
          <a:prstGeom prst="rect">
            <a:avLst/>
          </a:prstGeom>
          <a:noFill/>
        </p:spPr>
        <p:txBody>
          <a:bodyPr wrap="square" rtlCol="0">
            <a:spAutoFit/>
          </a:bodyPr>
          <a:lstStyle/>
          <a:p>
            <a:r>
              <a:rPr lang="en-US" sz="2800" b="1" dirty="0" smtClean="0">
                <a:solidFill>
                  <a:srgbClr val="3333CC"/>
                </a:solidFill>
              </a:rPr>
              <a:t>2</a:t>
            </a:r>
            <a:endParaRPr lang="en-US" sz="2800" b="1" dirty="0">
              <a:solidFill>
                <a:srgbClr val="3333CC"/>
              </a:solidFill>
            </a:endParaRPr>
          </a:p>
        </p:txBody>
      </p:sp>
      <p:pic>
        <p:nvPicPr>
          <p:cNvPr id="26" name="Picture 25">
            <a:hlinkClick r:id="rId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3653791" y="2256995"/>
            <a:ext cx="1097450" cy="914400"/>
          </a:xfrm>
          <a:prstGeom prst="rect">
            <a:avLst/>
          </a:prstGeom>
        </p:spPr>
      </p:pic>
      <p:sp>
        <p:nvSpPr>
          <p:cNvPr id="27" name="TextBox 26">
            <a:hlinkClick r:id="rId11" action="ppaction://hlinksldjump"/>
          </p:cNvPr>
          <p:cNvSpPr txBox="1"/>
          <p:nvPr/>
        </p:nvSpPr>
        <p:spPr>
          <a:xfrm>
            <a:off x="3979355" y="2438400"/>
            <a:ext cx="516447" cy="523220"/>
          </a:xfrm>
          <a:prstGeom prst="rect">
            <a:avLst/>
          </a:prstGeom>
          <a:noFill/>
        </p:spPr>
        <p:txBody>
          <a:bodyPr wrap="square" rtlCol="0">
            <a:spAutoFit/>
          </a:bodyPr>
          <a:lstStyle/>
          <a:p>
            <a:r>
              <a:rPr lang="en-US" sz="2800" b="1" dirty="0" smtClean="0">
                <a:solidFill>
                  <a:srgbClr val="3333CC"/>
                </a:solidFill>
              </a:rPr>
              <a:t>3</a:t>
            </a:r>
            <a:endParaRPr lang="en-US" sz="2800" b="1" dirty="0">
              <a:solidFill>
                <a:srgbClr val="3333CC"/>
              </a:solidFill>
            </a:endParaRPr>
          </a:p>
        </p:txBody>
      </p:sp>
      <p:pic>
        <p:nvPicPr>
          <p:cNvPr id="24" name="Picture 23"/>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3536206" y="2909822"/>
            <a:ext cx="1097450" cy="914400"/>
          </a:xfrm>
          <a:prstGeom prst="rect">
            <a:avLst/>
          </a:prstGeom>
        </p:spPr>
      </p:pic>
      <p:sp>
        <p:nvSpPr>
          <p:cNvPr id="25" name="TextBox 24">
            <a:hlinkClick r:id="rId12" action="ppaction://hlinksldjump"/>
          </p:cNvPr>
          <p:cNvSpPr txBox="1"/>
          <p:nvPr/>
        </p:nvSpPr>
        <p:spPr>
          <a:xfrm>
            <a:off x="3886202" y="3048000"/>
            <a:ext cx="516447" cy="523220"/>
          </a:xfrm>
          <a:prstGeom prst="rect">
            <a:avLst/>
          </a:prstGeom>
          <a:noFill/>
        </p:spPr>
        <p:txBody>
          <a:bodyPr wrap="square" rtlCol="0">
            <a:spAutoFit/>
          </a:bodyPr>
          <a:lstStyle/>
          <a:p>
            <a:r>
              <a:rPr lang="en-US" sz="2800" b="1" dirty="0" smtClean="0">
                <a:solidFill>
                  <a:srgbClr val="3333CC"/>
                </a:solidFill>
              </a:rPr>
              <a:t>4</a:t>
            </a:r>
            <a:endParaRPr lang="en-US" sz="2800" b="1" dirty="0">
              <a:solidFill>
                <a:srgbClr val="3333CC"/>
              </a:solidFill>
            </a:endParaRPr>
          </a:p>
        </p:txBody>
      </p:sp>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4267201" y="3277508"/>
            <a:ext cx="1097450" cy="914400"/>
          </a:xfrm>
          <a:prstGeom prst="rect">
            <a:avLst/>
          </a:prstGeom>
        </p:spPr>
      </p:pic>
      <p:sp>
        <p:nvSpPr>
          <p:cNvPr id="31" name="TextBox 30">
            <a:hlinkClick r:id="rId13" action="ppaction://hlinksldjump"/>
          </p:cNvPr>
          <p:cNvSpPr txBox="1"/>
          <p:nvPr/>
        </p:nvSpPr>
        <p:spPr>
          <a:xfrm>
            <a:off x="4588955" y="3429000"/>
            <a:ext cx="516447" cy="523220"/>
          </a:xfrm>
          <a:prstGeom prst="rect">
            <a:avLst/>
          </a:prstGeom>
          <a:noFill/>
        </p:spPr>
        <p:txBody>
          <a:bodyPr wrap="square" rtlCol="0">
            <a:spAutoFit/>
          </a:bodyPr>
          <a:lstStyle/>
          <a:p>
            <a:r>
              <a:rPr lang="en-US" sz="2800" b="1" dirty="0" smtClean="0">
                <a:solidFill>
                  <a:srgbClr val="3333CC"/>
                </a:solidFill>
              </a:rPr>
              <a:t>5</a:t>
            </a:r>
            <a:endParaRPr lang="en-US" sz="2800" b="1" dirty="0">
              <a:solidFill>
                <a:srgbClr val="3333CC"/>
              </a:solidFill>
            </a:endParaRPr>
          </a:p>
        </p:txBody>
      </p: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2682241" y="3816602"/>
            <a:ext cx="1097450" cy="914400"/>
          </a:xfrm>
          <a:prstGeom prst="rect">
            <a:avLst/>
          </a:prstGeom>
        </p:spPr>
      </p:pic>
      <p:sp>
        <p:nvSpPr>
          <p:cNvPr id="33" name="TextBox 32">
            <a:hlinkClick r:id="rId14" action="ppaction://hlinksldjump"/>
          </p:cNvPr>
          <p:cNvSpPr txBox="1"/>
          <p:nvPr/>
        </p:nvSpPr>
        <p:spPr>
          <a:xfrm>
            <a:off x="2988755" y="3961165"/>
            <a:ext cx="516447" cy="523220"/>
          </a:xfrm>
          <a:prstGeom prst="rect">
            <a:avLst/>
          </a:prstGeom>
          <a:noFill/>
        </p:spPr>
        <p:txBody>
          <a:bodyPr wrap="square" rtlCol="0">
            <a:spAutoFit/>
          </a:bodyPr>
          <a:lstStyle/>
          <a:p>
            <a:r>
              <a:rPr lang="en-US" sz="2800" b="1" dirty="0" smtClean="0">
                <a:solidFill>
                  <a:srgbClr val="3333CC"/>
                </a:solidFill>
              </a:rPr>
              <a:t>6</a:t>
            </a:r>
            <a:endParaRPr lang="en-US" sz="2800" b="1" dirty="0">
              <a:solidFill>
                <a:srgbClr val="3333CC"/>
              </a:solidFill>
            </a:endParaRPr>
          </a:p>
        </p:txBody>
      </p:sp>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3102291" y="4731002"/>
            <a:ext cx="1097450" cy="914400"/>
          </a:xfrm>
          <a:prstGeom prst="rect">
            <a:avLst/>
          </a:prstGeom>
        </p:spPr>
      </p:pic>
      <p:sp>
        <p:nvSpPr>
          <p:cNvPr id="37" name="TextBox 36">
            <a:hlinkClick r:id="rId15" action="ppaction://hlinksldjump"/>
          </p:cNvPr>
          <p:cNvSpPr txBox="1"/>
          <p:nvPr/>
        </p:nvSpPr>
        <p:spPr>
          <a:xfrm>
            <a:off x="3445955" y="4953001"/>
            <a:ext cx="516447" cy="523220"/>
          </a:xfrm>
          <a:prstGeom prst="rect">
            <a:avLst/>
          </a:prstGeom>
          <a:noFill/>
        </p:spPr>
        <p:txBody>
          <a:bodyPr wrap="square" rtlCol="0">
            <a:spAutoFit/>
          </a:bodyPr>
          <a:lstStyle/>
          <a:p>
            <a:r>
              <a:rPr lang="en-US" sz="2800" b="1" dirty="0" smtClean="0">
                <a:solidFill>
                  <a:srgbClr val="3333CC"/>
                </a:solidFill>
              </a:rPr>
              <a:t>7</a:t>
            </a:r>
            <a:endParaRPr lang="en-US" sz="2800" b="1" dirty="0">
              <a:solidFill>
                <a:srgbClr val="3333CC"/>
              </a:solidFill>
            </a:endParaRP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5110411" y="3908042"/>
            <a:ext cx="1097450" cy="914400"/>
          </a:xfrm>
          <a:prstGeom prst="rect">
            <a:avLst/>
          </a:prstGeom>
        </p:spPr>
      </p:pic>
      <p:sp>
        <p:nvSpPr>
          <p:cNvPr id="35" name="TextBox 34">
            <a:hlinkClick r:id="rId16" action="ppaction://hlinksldjump"/>
          </p:cNvPr>
          <p:cNvSpPr txBox="1"/>
          <p:nvPr/>
        </p:nvSpPr>
        <p:spPr>
          <a:xfrm>
            <a:off x="5410202" y="4124979"/>
            <a:ext cx="516447" cy="523220"/>
          </a:xfrm>
          <a:prstGeom prst="rect">
            <a:avLst/>
          </a:prstGeom>
          <a:noFill/>
        </p:spPr>
        <p:txBody>
          <a:bodyPr wrap="square" rtlCol="0">
            <a:spAutoFit/>
          </a:bodyPr>
          <a:lstStyle/>
          <a:p>
            <a:r>
              <a:rPr lang="en-US" sz="2800" b="1" dirty="0" smtClean="0">
                <a:solidFill>
                  <a:srgbClr val="3333CC"/>
                </a:solidFill>
              </a:rPr>
              <a:t>8</a:t>
            </a:r>
            <a:endParaRPr lang="en-US" sz="2800" b="1" dirty="0">
              <a:solidFill>
                <a:srgbClr val="3333CC"/>
              </a:solidFill>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309222">
            <a:off x="4564101" y="4645420"/>
            <a:ext cx="1097452" cy="914400"/>
          </a:xfrm>
          <a:prstGeom prst="rect">
            <a:avLst/>
          </a:prstGeom>
        </p:spPr>
      </p:pic>
      <p:sp>
        <p:nvSpPr>
          <p:cNvPr id="23" name="TextBox 22">
            <a:hlinkClick r:id="rId17" action="ppaction://hlinksldjump"/>
          </p:cNvPr>
          <p:cNvSpPr txBox="1"/>
          <p:nvPr/>
        </p:nvSpPr>
        <p:spPr>
          <a:xfrm rot="21109222">
            <a:off x="4857468" y="4829118"/>
            <a:ext cx="516448" cy="523220"/>
          </a:xfrm>
          <a:prstGeom prst="rect">
            <a:avLst/>
          </a:prstGeom>
          <a:noFill/>
        </p:spPr>
        <p:txBody>
          <a:bodyPr wrap="square" rtlCol="0">
            <a:spAutoFit/>
          </a:bodyPr>
          <a:lstStyle/>
          <a:p>
            <a:r>
              <a:rPr lang="en-US" sz="2800" b="1" dirty="0" smtClean="0">
                <a:solidFill>
                  <a:srgbClr val="3333CC"/>
                </a:solidFill>
              </a:rPr>
              <a:t>9</a:t>
            </a:r>
            <a:endParaRPr lang="en-US" sz="2800" b="1" dirty="0">
              <a:solidFill>
                <a:srgbClr val="3333CC"/>
              </a:solidFill>
            </a:endParaRPr>
          </a:p>
        </p:txBody>
      </p:sp>
      <p:pic>
        <p:nvPicPr>
          <p:cNvPr id="16" name="Picture 15">
            <a:hlinkClick r:id="rId18"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78" b="82667" l="2222" r="89778"/>
                    </a14:imgEffect>
                  </a14:imgLayer>
                </a14:imgProps>
              </a:ext>
              <a:ext uri="{28A0092B-C50C-407E-A947-70E740481C1C}">
                <a14:useLocalDpi xmlns:a14="http://schemas.microsoft.com/office/drawing/2010/main" val="0"/>
              </a:ext>
            </a:extLst>
          </a:blip>
          <a:stretch>
            <a:fillRect/>
          </a:stretch>
        </p:blipFill>
        <p:spPr>
          <a:xfrm rot="10800000">
            <a:off x="2865121" y="1697417"/>
            <a:ext cx="1097450" cy="914400"/>
          </a:xfrm>
          <a:prstGeom prst="rect">
            <a:avLst/>
          </a:prstGeom>
        </p:spPr>
      </p:pic>
      <p:sp>
        <p:nvSpPr>
          <p:cNvPr id="21" name="TextBox 20">
            <a:hlinkClick r:id="rId19" action="ppaction://hlinksldjump"/>
          </p:cNvPr>
          <p:cNvSpPr txBox="1"/>
          <p:nvPr/>
        </p:nvSpPr>
        <p:spPr>
          <a:xfrm>
            <a:off x="3217355" y="1862838"/>
            <a:ext cx="516447" cy="523220"/>
          </a:xfrm>
          <a:prstGeom prst="rect">
            <a:avLst/>
          </a:prstGeom>
          <a:noFill/>
        </p:spPr>
        <p:txBody>
          <a:bodyPr wrap="square" rtlCol="0">
            <a:spAutoFit/>
          </a:bodyPr>
          <a:lstStyle/>
          <a:p>
            <a:r>
              <a:rPr lang="en-US" sz="2800" b="1" dirty="0" smtClean="0">
                <a:solidFill>
                  <a:srgbClr val="3333CC"/>
                </a:solidFill>
              </a:rPr>
              <a:t>1</a:t>
            </a:r>
            <a:endParaRPr lang="en-US" sz="2800" b="1" dirty="0">
              <a:solidFill>
                <a:srgbClr val="3333CC"/>
              </a:solidFill>
            </a:endParaRPr>
          </a:p>
        </p:txBody>
      </p:sp>
      <p:sp>
        <p:nvSpPr>
          <p:cNvPr id="63" name="Action Button: Forward or Next 62">
            <a:hlinkClick r:id="" action="ppaction://noaction" highlightClick="1"/>
          </p:cNvPr>
          <p:cNvSpPr/>
          <p:nvPr/>
        </p:nvSpPr>
        <p:spPr>
          <a:xfrm>
            <a:off x="8373898" y="5334000"/>
            <a:ext cx="693902" cy="381000"/>
          </a:xfrm>
          <a:prstGeom prst="actionButtonForwardNext">
            <a:avLst/>
          </a:prstGeom>
          <a:solidFill>
            <a:srgbClr val="00B05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0728" y="93374"/>
            <a:ext cx="3090502" cy="1769464"/>
          </a:xfrm>
          <a:prstGeom prst="rect">
            <a:avLst/>
          </a:prstGeom>
        </p:spPr>
      </p:pic>
      <p:sp>
        <p:nvSpPr>
          <p:cNvPr id="53" name="Text Box 19"/>
          <p:cNvSpPr txBox="1">
            <a:spLocks noChangeArrowheads="1"/>
          </p:cNvSpPr>
          <p:nvPr/>
        </p:nvSpPr>
        <p:spPr bwMode="auto">
          <a:xfrm>
            <a:off x="542928" y="2362200"/>
            <a:ext cx="1508125" cy="508000"/>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2700" b="1" dirty="0" smtClean="0">
                <a:solidFill>
                  <a:srgbClr val="FF0000"/>
                </a:solidFill>
              </a:rPr>
              <a:t>RED</a:t>
            </a:r>
          </a:p>
        </p:txBody>
      </p:sp>
      <p:sp>
        <p:nvSpPr>
          <p:cNvPr id="54" name="Oval 22"/>
          <p:cNvSpPr>
            <a:spLocks noChangeArrowheads="1"/>
          </p:cNvSpPr>
          <p:nvPr/>
        </p:nvSpPr>
        <p:spPr bwMode="auto">
          <a:xfrm>
            <a:off x="755650" y="3023736"/>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dirty="0">
                <a:solidFill>
                  <a:srgbClr val="FF0000"/>
                </a:solidFill>
              </a:rPr>
              <a:t>1</a:t>
            </a:r>
          </a:p>
        </p:txBody>
      </p:sp>
      <p:sp>
        <p:nvSpPr>
          <p:cNvPr id="55" name="Oval 25"/>
          <p:cNvSpPr>
            <a:spLocks noChangeArrowheads="1"/>
          </p:cNvSpPr>
          <p:nvPr/>
        </p:nvSpPr>
        <p:spPr bwMode="auto">
          <a:xfrm>
            <a:off x="755650" y="3027362"/>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dirty="0">
                <a:solidFill>
                  <a:srgbClr val="FF0000"/>
                </a:solidFill>
              </a:rPr>
              <a:t>2</a:t>
            </a:r>
          </a:p>
        </p:txBody>
      </p:sp>
      <p:sp>
        <p:nvSpPr>
          <p:cNvPr id="56" name="Oval 26"/>
          <p:cNvSpPr>
            <a:spLocks noChangeArrowheads="1"/>
          </p:cNvSpPr>
          <p:nvPr/>
        </p:nvSpPr>
        <p:spPr bwMode="auto">
          <a:xfrm>
            <a:off x="755650" y="3001962"/>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dirty="0">
                <a:solidFill>
                  <a:srgbClr val="FF0000"/>
                </a:solidFill>
              </a:rPr>
              <a:t>3</a:t>
            </a:r>
          </a:p>
        </p:txBody>
      </p:sp>
      <p:sp>
        <p:nvSpPr>
          <p:cNvPr id="57" name="_s3086"/>
          <p:cNvSpPr>
            <a:spLocks noChangeArrowheads="1"/>
          </p:cNvSpPr>
          <p:nvPr/>
        </p:nvSpPr>
        <p:spPr bwMode="auto">
          <a:xfrm>
            <a:off x="755650" y="3012849"/>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defRPr/>
            </a:pPr>
            <a:r>
              <a:rPr lang="en-US" sz="5000" b="1" dirty="0">
                <a:solidFill>
                  <a:srgbClr val="FF0000"/>
                </a:solidFill>
              </a:rPr>
              <a:t>4</a:t>
            </a:r>
          </a:p>
        </p:txBody>
      </p:sp>
      <p:sp>
        <p:nvSpPr>
          <p:cNvPr id="58" name="Oval 32">
            <a:hlinkClick r:id="" action="ppaction://noaction" highlightClick="1">
              <a:snd r:embed="rId21" name="click.wav"/>
            </a:hlinkClick>
          </p:cNvPr>
          <p:cNvSpPr>
            <a:spLocks noChangeArrowheads="1"/>
          </p:cNvSpPr>
          <p:nvPr/>
        </p:nvSpPr>
        <p:spPr bwMode="auto">
          <a:xfrm>
            <a:off x="755650" y="3005591"/>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a:solidFill>
                  <a:srgbClr val="FF0000"/>
                </a:solidFill>
              </a:rPr>
              <a:t>5</a:t>
            </a:r>
          </a:p>
        </p:txBody>
      </p:sp>
      <p:sp>
        <p:nvSpPr>
          <p:cNvPr id="60" name="Oval 33">
            <a:hlinkClick r:id="" action="ppaction://noaction" highlightClick="1">
              <a:snd r:embed="rId21" name="click.wav"/>
            </a:hlinkClick>
          </p:cNvPr>
          <p:cNvSpPr>
            <a:spLocks noChangeArrowheads="1"/>
          </p:cNvSpPr>
          <p:nvPr/>
        </p:nvSpPr>
        <p:spPr bwMode="auto">
          <a:xfrm>
            <a:off x="755650" y="3016478"/>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dirty="0">
                <a:solidFill>
                  <a:srgbClr val="FF0000"/>
                </a:solidFill>
              </a:rPr>
              <a:t>6</a:t>
            </a:r>
          </a:p>
        </p:txBody>
      </p:sp>
      <p:sp>
        <p:nvSpPr>
          <p:cNvPr id="61" name="Oval 36">
            <a:hlinkClick r:id="" action="ppaction://noaction" highlightClick="1">
              <a:snd r:embed="rId21" name="click.wav"/>
            </a:hlinkClick>
          </p:cNvPr>
          <p:cNvSpPr>
            <a:spLocks noChangeArrowheads="1"/>
          </p:cNvSpPr>
          <p:nvPr/>
        </p:nvSpPr>
        <p:spPr bwMode="auto">
          <a:xfrm>
            <a:off x="755650" y="3020107"/>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dirty="0">
                <a:solidFill>
                  <a:srgbClr val="FF0000"/>
                </a:solidFill>
              </a:rPr>
              <a:t>7</a:t>
            </a:r>
          </a:p>
        </p:txBody>
      </p:sp>
      <p:sp>
        <p:nvSpPr>
          <p:cNvPr id="62" name="Oval 37">
            <a:hlinkClick r:id="" action="ppaction://noaction" highlightClick="1">
              <a:snd r:embed="rId21" name="click.wav"/>
            </a:hlinkClick>
          </p:cNvPr>
          <p:cNvSpPr>
            <a:spLocks noChangeArrowheads="1"/>
          </p:cNvSpPr>
          <p:nvPr/>
        </p:nvSpPr>
        <p:spPr bwMode="auto">
          <a:xfrm>
            <a:off x="755650" y="3009220"/>
            <a:ext cx="960438" cy="96043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5000" b="1">
                <a:solidFill>
                  <a:srgbClr val="FF0000"/>
                </a:solidFill>
              </a:rPr>
              <a:t>8</a:t>
            </a:r>
          </a:p>
        </p:txBody>
      </p:sp>
      <p:sp>
        <p:nvSpPr>
          <p:cNvPr id="64" name="Text Box 20"/>
          <p:cNvSpPr txBox="1">
            <a:spLocks noChangeArrowheads="1"/>
          </p:cNvSpPr>
          <p:nvPr/>
        </p:nvSpPr>
        <p:spPr bwMode="auto">
          <a:xfrm>
            <a:off x="7086600" y="2286000"/>
            <a:ext cx="1428750" cy="508000"/>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2700" b="1" dirty="0" smtClean="0">
                <a:solidFill>
                  <a:srgbClr val="0000FF"/>
                </a:solidFill>
              </a:rPr>
              <a:t>BLUE</a:t>
            </a:r>
          </a:p>
        </p:txBody>
      </p:sp>
      <p:sp>
        <p:nvSpPr>
          <p:cNvPr id="65" name="Oval 28"/>
          <p:cNvSpPr>
            <a:spLocks noChangeArrowheads="1"/>
          </p:cNvSpPr>
          <p:nvPr/>
        </p:nvSpPr>
        <p:spPr bwMode="auto">
          <a:xfrm>
            <a:off x="7373941" y="2989262"/>
            <a:ext cx="960437"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1</a:t>
            </a:r>
          </a:p>
        </p:txBody>
      </p:sp>
      <p:sp>
        <p:nvSpPr>
          <p:cNvPr id="66" name="Oval 29"/>
          <p:cNvSpPr>
            <a:spLocks noChangeArrowheads="1"/>
          </p:cNvSpPr>
          <p:nvPr/>
        </p:nvSpPr>
        <p:spPr bwMode="auto">
          <a:xfrm>
            <a:off x="7369175" y="3001962"/>
            <a:ext cx="960438"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2</a:t>
            </a:r>
          </a:p>
        </p:txBody>
      </p:sp>
      <p:sp>
        <p:nvSpPr>
          <p:cNvPr id="67" name="Oval 30"/>
          <p:cNvSpPr>
            <a:spLocks noChangeArrowheads="1"/>
          </p:cNvSpPr>
          <p:nvPr/>
        </p:nvSpPr>
        <p:spPr bwMode="auto">
          <a:xfrm>
            <a:off x="7381875" y="3001962"/>
            <a:ext cx="960438"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3</a:t>
            </a:r>
          </a:p>
        </p:txBody>
      </p:sp>
      <p:sp>
        <p:nvSpPr>
          <p:cNvPr id="68" name="_s3086"/>
          <p:cNvSpPr>
            <a:spLocks noChangeArrowheads="1"/>
          </p:cNvSpPr>
          <p:nvPr/>
        </p:nvSpPr>
        <p:spPr bwMode="auto">
          <a:xfrm>
            <a:off x="7386641" y="2989262"/>
            <a:ext cx="960437"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defRPr/>
            </a:pPr>
            <a:r>
              <a:rPr lang="en-US" sz="5000" b="1">
                <a:solidFill>
                  <a:srgbClr val="0000CC"/>
                </a:solidFill>
              </a:rPr>
              <a:t>4</a:t>
            </a:r>
          </a:p>
        </p:txBody>
      </p:sp>
      <p:sp>
        <p:nvSpPr>
          <p:cNvPr id="69" name="Oval 34">
            <a:hlinkClick r:id="" action="ppaction://noaction" highlightClick="1">
              <a:snd r:embed="rId21" name="click.wav"/>
            </a:hlinkClick>
          </p:cNvPr>
          <p:cNvSpPr>
            <a:spLocks noChangeArrowheads="1"/>
          </p:cNvSpPr>
          <p:nvPr/>
        </p:nvSpPr>
        <p:spPr bwMode="auto">
          <a:xfrm>
            <a:off x="7386641" y="2981331"/>
            <a:ext cx="960437" cy="960437"/>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5</a:t>
            </a:r>
          </a:p>
        </p:txBody>
      </p:sp>
      <p:sp>
        <p:nvSpPr>
          <p:cNvPr id="70" name="Oval 35">
            <a:hlinkClick r:id="" action="ppaction://noaction" highlightClick="1">
              <a:snd r:embed="rId21" name="click.wav"/>
            </a:hlinkClick>
          </p:cNvPr>
          <p:cNvSpPr>
            <a:spLocks noChangeArrowheads="1"/>
          </p:cNvSpPr>
          <p:nvPr/>
        </p:nvSpPr>
        <p:spPr bwMode="auto">
          <a:xfrm>
            <a:off x="7386641" y="3001962"/>
            <a:ext cx="960437"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6</a:t>
            </a:r>
          </a:p>
        </p:txBody>
      </p:sp>
      <p:sp>
        <p:nvSpPr>
          <p:cNvPr id="71" name="Oval 38">
            <a:hlinkClick r:id="" action="ppaction://noaction" highlightClick="1">
              <a:snd r:embed="rId21" name="click.wav"/>
            </a:hlinkClick>
          </p:cNvPr>
          <p:cNvSpPr>
            <a:spLocks noChangeArrowheads="1"/>
          </p:cNvSpPr>
          <p:nvPr/>
        </p:nvSpPr>
        <p:spPr bwMode="auto">
          <a:xfrm>
            <a:off x="7381875" y="2989262"/>
            <a:ext cx="960438"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7</a:t>
            </a:r>
          </a:p>
        </p:txBody>
      </p:sp>
      <p:sp>
        <p:nvSpPr>
          <p:cNvPr id="72" name="Oval 39">
            <a:hlinkClick r:id="" action="ppaction://noaction" highlightClick="1">
              <a:snd r:embed="rId21" name="click.wav"/>
            </a:hlinkClick>
          </p:cNvPr>
          <p:cNvSpPr>
            <a:spLocks noChangeArrowheads="1"/>
          </p:cNvSpPr>
          <p:nvPr/>
        </p:nvSpPr>
        <p:spPr bwMode="auto">
          <a:xfrm>
            <a:off x="7391400" y="2989262"/>
            <a:ext cx="960438" cy="9604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5000" b="1">
                <a:solidFill>
                  <a:srgbClr val="0000CC"/>
                </a:solidFill>
              </a:rPr>
              <a:t>8</a:t>
            </a:r>
          </a:p>
        </p:txBody>
      </p:sp>
      <p:pic>
        <p:nvPicPr>
          <p:cNvPr id="74" name="Picture 8" descr="1STAROLL"/>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500394" y="1255010"/>
            <a:ext cx="2921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ROTSTAR2"/>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46596" y="185859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0" descr="1STAROLL"/>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9801" y="1960562"/>
            <a:ext cx="2921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STARS"/>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716730" y="2914597"/>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2" descr="ROTSTAR2"/>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2057400" y="2819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3" descr="1STAROLL"/>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400801" y="304800"/>
            <a:ext cx="2921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4" descr="STARS"/>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325524" y="166858"/>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5" descr="ROTSTAR2"/>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250769" y="136267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5" descr="thugi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625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par>
                                <p:cTn id="10" presetID="16" presetClass="entr" presetSubtype="21"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21"/>
                                        </p:tgtEl>
                                      </p:cBhvr>
                                    </p:animEffect>
                                    <p:anim calcmode="lin" valueType="num">
                                      <p:cBhvr>
                                        <p:cTn id="41" dur="1000"/>
                                        <p:tgtEl>
                                          <p:spTgt spid="21"/>
                                        </p:tgtEl>
                                        <p:attrNameLst>
                                          <p:attrName>ppt_x</p:attrName>
                                        </p:attrNameLst>
                                      </p:cBhvr>
                                      <p:tavLst>
                                        <p:tav tm="0">
                                          <p:val>
                                            <p:strVal val="ppt_x"/>
                                          </p:val>
                                        </p:tav>
                                        <p:tav tm="100000">
                                          <p:val>
                                            <p:strVal val="ppt_x"/>
                                          </p:val>
                                        </p:tav>
                                      </p:tavLst>
                                    </p:anim>
                                    <p:anim calcmode="lin" valueType="num">
                                      <p:cBhvr>
                                        <p:cTn id="42" dur="1000"/>
                                        <p:tgtEl>
                                          <p:spTgt spid="21"/>
                                        </p:tgtEl>
                                        <p:attrNameLst>
                                          <p:attrName>ppt_y</p:attrName>
                                        </p:attrNameLst>
                                      </p:cBhvr>
                                      <p:tavLst>
                                        <p:tav tm="0">
                                          <p:val>
                                            <p:strVal val="ppt_y"/>
                                          </p:val>
                                        </p:tav>
                                        <p:tav tm="100000">
                                          <p:val>
                                            <p:strVal val="ppt_y+.1"/>
                                          </p:val>
                                        </p:tav>
                                      </p:tavLst>
                                    </p:anim>
                                    <p:set>
                                      <p:cBhvr>
                                        <p:cTn id="43" dur="1" fill="hold">
                                          <p:stCondLst>
                                            <p:cond delay="999"/>
                                          </p:stCondLst>
                                        </p:cTn>
                                        <p:tgtEl>
                                          <p:spTgt spid="2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29"/>
                                        </p:tgtEl>
                                      </p:cBhvr>
                                    </p:animEffect>
                                    <p:anim calcmode="lin" valueType="num">
                                      <p:cBhvr>
                                        <p:cTn id="48" dur="1000"/>
                                        <p:tgtEl>
                                          <p:spTgt spid="29"/>
                                        </p:tgtEl>
                                        <p:attrNameLst>
                                          <p:attrName>ppt_x</p:attrName>
                                        </p:attrNameLst>
                                      </p:cBhvr>
                                      <p:tavLst>
                                        <p:tav tm="0">
                                          <p:val>
                                            <p:strVal val="ppt_x"/>
                                          </p:val>
                                        </p:tav>
                                        <p:tav tm="100000">
                                          <p:val>
                                            <p:strVal val="ppt_x"/>
                                          </p:val>
                                        </p:tav>
                                      </p:tavLst>
                                    </p:anim>
                                    <p:anim calcmode="lin" valueType="num">
                                      <p:cBhvr>
                                        <p:cTn id="49" dur="1000"/>
                                        <p:tgtEl>
                                          <p:spTgt spid="29"/>
                                        </p:tgtEl>
                                        <p:attrNameLst>
                                          <p:attrName>ppt_y</p:attrName>
                                        </p:attrNameLst>
                                      </p:cBhvr>
                                      <p:tavLst>
                                        <p:tav tm="0">
                                          <p:val>
                                            <p:strVal val="ppt_y"/>
                                          </p:val>
                                        </p:tav>
                                        <p:tav tm="100000">
                                          <p:val>
                                            <p:strVal val="ppt_y+.1"/>
                                          </p:val>
                                        </p:tav>
                                      </p:tavLst>
                                    </p:anim>
                                    <p:set>
                                      <p:cBhvr>
                                        <p:cTn id="50" dur="1" fill="hold">
                                          <p:stCondLst>
                                            <p:cond delay="999"/>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27"/>
                                        </p:tgtEl>
                                      </p:cBhvr>
                                    </p:animEffect>
                                    <p:anim calcmode="lin" valueType="num">
                                      <p:cBhvr>
                                        <p:cTn id="55" dur="1000"/>
                                        <p:tgtEl>
                                          <p:spTgt spid="27"/>
                                        </p:tgtEl>
                                        <p:attrNameLst>
                                          <p:attrName>ppt_x</p:attrName>
                                        </p:attrNameLst>
                                      </p:cBhvr>
                                      <p:tavLst>
                                        <p:tav tm="0">
                                          <p:val>
                                            <p:strVal val="ppt_x"/>
                                          </p:val>
                                        </p:tav>
                                        <p:tav tm="100000">
                                          <p:val>
                                            <p:strVal val="ppt_x"/>
                                          </p:val>
                                        </p:tav>
                                      </p:tavLst>
                                    </p:anim>
                                    <p:anim calcmode="lin" valueType="num">
                                      <p:cBhvr>
                                        <p:cTn id="56" dur="1000"/>
                                        <p:tgtEl>
                                          <p:spTgt spid="27"/>
                                        </p:tgtEl>
                                        <p:attrNameLst>
                                          <p:attrName>ppt_y</p:attrName>
                                        </p:attrNameLst>
                                      </p:cBhvr>
                                      <p:tavLst>
                                        <p:tav tm="0">
                                          <p:val>
                                            <p:strVal val="ppt_y"/>
                                          </p:val>
                                        </p:tav>
                                        <p:tav tm="100000">
                                          <p:val>
                                            <p:strVal val="ppt_y+.1"/>
                                          </p:val>
                                        </p:tav>
                                      </p:tavLst>
                                    </p:anim>
                                    <p:set>
                                      <p:cBhvr>
                                        <p:cTn id="57" dur="1" fill="hold">
                                          <p:stCondLst>
                                            <p:cond delay="9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31"/>
                                        </p:tgtEl>
                                      </p:cBhvr>
                                    </p:animEffect>
                                    <p:anim calcmode="lin" valueType="num">
                                      <p:cBhvr>
                                        <p:cTn id="69" dur="1000"/>
                                        <p:tgtEl>
                                          <p:spTgt spid="31"/>
                                        </p:tgtEl>
                                        <p:attrNameLst>
                                          <p:attrName>ppt_x</p:attrName>
                                        </p:attrNameLst>
                                      </p:cBhvr>
                                      <p:tavLst>
                                        <p:tav tm="0">
                                          <p:val>
                                            <p:strVal val="ppt_x"/>
                                          </p:val>
                                        </p:tav>
                                        <p:tav tm="100000">
                                          <p:val>
                                            <p:strVal val="ppt_x"/>
                                          </p:val>
                                        </p:tav>
                                      </p:tavLst>
                                    </p:anim>
                                    <p:anim calcmode="lin" valueType="num">
                                      <p:cBhvr>
                                        <p:cTn id="70" dur="1000"/>
                                        <p:tgtEl>
                                          <p:spTgt spid="31"/>
                                        </p:tgtEl>
                                        <p:attrNameLst>
                                          <p:attrName>ppt_y</p:attrName>
                                        </p:attrNameLst>
                                      </p:cBhvr>
                                      <p:tavLst>
                                        <p:tav tm="0">
                                          <p:val>
                                            <p:strVal val="ppt_y"/>
                                          </p:val>
                                        </p:tav>
                                        <p:tav tm="100000">
                                          <p:val>
                                            <p:strVal val="ppt_y+.1"/>
                                          </p:val>
                                        </p:tav>
                                      </p:tavLst>
                                    </p:anim>
                                    <p:set>
                                      <p:cBhvr>
                                        <p:cTn id="71" dur="1" fill="hold">
                                          <p:stCondLst>
                                            <p:cond delay="999"/>
                                          </p:stCondLst>
                                        </p:cTn>
                                        <p:tgtEl>
                                          <p:spTgt spid="3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37"/>
                                        </p:tgtEl>
                                      </p:cBhvr>
                                    </p:animEffect>
                                    <p:anim calcmode="lin" valueType="num">
                                      <p:cBhvr>
                                        <p:cTn id="83" dur="1000"/>
                                        <p:tgtEl>
                                          <p:spTgt spid="37"/>
                                        </p:tgtEl>
                                        <p:attrNameLst>
                                          <p:attrName>ppt_x</p:attrName>
                                        </p:attrNameLst>
                                      </p:cBhvr>
                                      <p:tavLst>
                                        <p:tav tm="0">
                                          <p:val>
                                            <p:strVal val="ppt_x"/>
                                          </p:val>
                                        </p:tav>
                                        <p:tav tm="100000">
                                          <p:val>
                                            <p:strVal val="ppt_x"/>
                                          </p:val>
                                        </p:tav>
                                      </p:tavLst>
                                    </p:anim>
                                    <p:anim calcmode="lin" valueType="num">
                                      <p:cBhvr>
                                        <p:cTn id="84" dur="1000"/>
                                        <p:tgtEl>
                                          <p:spTgt spid="37"/>
                                        </p:tgtEl>
                                        <p:attrNameLst>
                                          <p:attrName>ppt_y</p:attrName>
                                        </p:attrNameLst>
                                      </p:cBhvr>
                                      <p:tavLst>
                                        <p:tav tm="0">
                                          <p:val>
                                            <p:strVal val="ppt_y"/>
                                          </p:val>
                                        </p:tav>
                                        <p:tav tm="100000">
                                          <p:val>
                                            <p:strVal val="ppt_y+.1"/>
                                          </p:val>
                                        </p:tav>
                                      </p:tavLst>
                                    </p:anim>
                                    <p:set>
                                      <p:cBhvr>
                                        <p:cTn id="85" dur="1" fill="hold">
                                          <p:stCondLst>
                                            <p:cond delay="9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35"/>
                                        </p:tgtEl>
                                      </p:cBhvr>
                                    </p:animEffect>
                                    <p:anim calcmode="lin" valueType="num">
                                      <p:cBhvr>
                                        <p:cTn id="90" dur="1000"/>
                                        <p:tgtEl>
                                          <p:spTgt spid="35"/>
                                        </p:tgtEl>
                                        <p:attrNameLst>
                                          <p:attrName>ppt_x</p:attrName>
                                        </p:attrNameLst>
                                      </p:cBhvr>
                                      <p:tavLst>
                                        <p:tav tm="0">
                                          <p:val>
                                            <p:strVal val="ppt_x"/>
                                          </p:val>
                                        </p:tav>
                                        <p:tav tm="100000">
                                          <p:val>
                                            <p:strVal val="ppt_x"/>
                                          </p:val>
                                        </p:tav>
                                      </p:tavLst>
                                    </p:anim>
                                    <p:anim calcmode="lin" valueType="num">
                                      <p:cBhvr>
                                        <p:cTn id="91" dur="1000"/>
                                        <p:tgtEl>
                                          <p:spTgt spid="35"/>
                                        </p:tgtEl>
                                        <p:attrNameLst>
                                          <p:attrName>ppt_y</p:attrName>
                                        </p:attrNameLst>
                                      </p:cBhvr>
                                      <p:tavLst>
                                        <p:tav tm="0">
                                          <p:val>
                                            <p:strVal val="ppt_y"/>
                                          </p:val>
                                        </p:tav>
                                        <p:tav tm="100000">
                                          <p:val>
                                            <p:strVal val="ppt_y+.1"/>
                                          </p:val>
                                        </p:tav>
                                      </p:tavLst>
                                    </p:anim>
                                    <p:set>
                                      <p:cBhvr>
                                        <p:cTn id="92" dur="1" fill="hold">
                                          <p:stCondLst>
                                            <p:cond delay="9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2" presetClass="exit" presetSubtype="0" fill="hold" grpId="1" nodeType="clickEffect">
                                  <p:stCondLst>
                                    <p:cond delay="0"/>
                                  </p:stCondLst>
                                  <p:childTnLst>
                                    <p:animEffect transition="out" filter="fade">
                                      <p:cBhvr>
                                        <p:cTn id="96" dur="1000"/>
                                        <p:tgtEl>
                                          <p:spTgt spid="23"/>
                                        </p:tgtEl>
                                      </p:cBhvr>
                                    </p:animEffect>
                                    <p:anim calcmode="lin" valueType="num">
                                      <p:cBhvr>
                                        <p:cTn id="97" dur="1000"/>
                                        <p:tgtEl>
                                          <p:spTgt spid="23"/>
                                        </p:tgtEl>
                                        <p:attrNameLst>
                                          <p:attrName>ppt_x</p:attrName>
                                        </p:attrNameLst>
                                      </p:cBhvr>
                                      <p:tavLst>
                                        <p:tav tm="0">
                                          <p:val>
                                            <p:strVal val="ppt_x"/>
                                          </p:val>
                                        </p:tav>
                                        <p:tav tm="100000">
                                          <p:val>
                                            <p:strVal val="ppt_x"/>
                                          </p:val>
                                        </p:tav>
                                      </p:tavLst>
                                    </p:anim>
                                    <p:anim calcmode="lin" valueType="num">
                                      <p:cBhvr>
                                        <p:cTn id="98" dur="1000"/>
                                        <p:tgtEl>
                                          <p:spTgt spid="23"/>
                                        </p:tgtEl>
                                        <p:attrNameLst>
                                          <p:attrName>ppt_y</p:attrName>
                                        </p:attrNameLst>
                                      </p:cBhvr>
                                      <p:tavLst>
                                        <p:tav tm="0">
                                          <p:val>
                                            <p:strVal val="ppt_y"/>
                                          </p:val>
                                        </p:tav>
                                        <p:tav tm="100000">
                                          <p:val>
                                            <p:strVal val="ppt_y+.1"/>
                                          </p:val>
                                        </p:tav>
                                      </p:tavLst>
                                    </p:anim>
                                    <p:set>
                                      <p:cBhvr>
                                        <p:cTn id="99"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53"/>
                    </p:tgtEl>
                  </p:cond>
                </p:stCondLst>
                <p:endSync evt="end" delay="0">
                  <p:rtn val="all"/>
                </p:endSync>
                <p:childTnLst>
                  <p:par>
                    <p:cTn id="101" fill="hold">
                      <p:stCondLst>
                        <p:cond delay="0"/>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blinds(horizontal)">
                                      <p:cBhvr>
                                        <p:cTn id="105" dur="500"/>
                                        <p:tgtEl>
                                          <p:spTgt spid="54"/>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blinds(horizontal)">
                                      <p:cBhvr>
                                        <p:cTn id="110" dur="500"/>
                                        <p:tgtEl>
                                          <p:spTgt spid="55"/>
                                        </p:tgtEl>
                                      </p:cBhvr>
                                    </p:animEffect>
                                  </p:childTnLst>
                                </p:cTn>
                              </p:par>
                              <p:par>
                                <p:cTn id="111" presetID="3" presetClass="exit" presetSubtype="10" fill="hold" grpId="1" nodeType="withEffect">
                                  <p:stCondLst>
                                    <p:cond delay="0"/>
                                  </p:stCondLst>
                                  <p:childTnLst>
                                    <p:animEffect transition="out" filter="blinds(horizontal)">
                                      <p:cBhvr>
                                        <p:cTn id="112" dur="500"/>
                                        <p:tgtEl>
                                          <p:spTgt spid="54"/>
                                        </p:tgtEl>
                                      </p:cBhvr>
                                    </p:animEffect>
                                    <p:set>
                                      <p:cBhvr>
                                        <p:cTn id="113" dur="1" fill="hold">
                                          <p:stCondLst>
                                            <p:cond delay="499"/>
                                          </p:stCondLst>
                                        </p:cTn>
                                        <p:tgtEl>
                                          <p:spTgt spid="5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blinds(horizontal)">
                                      <p:cBhvr>
                                        <p:cTn id="118" dur="500"/>
                                        <p:tgtEl>
                                          <p:spTgt spid="56"/>
                                        </p:tgtEl>
                                      </p:cBhvr>
                                    </p:animEffect>
                                  </p:childTnLst>
                                </p:cTn>
                              </p:par>
                              <p:par>
                                <p:cTn id="119" presetID="3" presetClass="exit" presetSubtype="10" fill="hold" grpId="1" nodeType="withEffect">
                                  <p:stCondLst>
                                    <p:cond delay="0"/>
                                  </p:stCondLst>
                                  <p:childTnLst>
                                    <p:animEffect transition="out" filter="blinds(horizontal)">
                                      <p:cBhvr>
                                        <p:cTn id="120" dur="500"/>
                                        <p:tgtEl>
                                          <p:spTgt spid="55"/>
                                        </p:tgtEl>
                                      </p:cBhvr>
                                    </p:animEffect>
                                    <p:set>
                                      <p:cBhvr>
                                        <p:cTn id="121" dur="1" fill="hold">
                                          <p:stCondLst>
                                            <p:cond delay="499"/>
                                          </p:stCondLst>
                                        </p:cTn>
                                        <p:tgtEl>
                                          <p:spTgt spid="5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blinds(horizontal)">
                                      <p:cBhvr>
                                        <p:cTn id="126" dur="500"/>
                                        <p:tgtEl>
                                          <p:spTgt spid="57"/>
                                        </p:tgtEl>
                                      </p:cBhvr>
                                    </p:animEffect>
                                  </p:childTnLst>
                                </p:cTn>
                              </p:par>
                              <p:par>
                                <p:cTn id="127" presetID="3" presetClass="exit" presetSubtype="10" fill="hold" grpId="1" nodeType="withEffect">
                                  <p:stCondLst>
                                    <p:cond delay="0"/>
                                  </p:stCondLst>
                                  <p:childTnLst>
                                    <p:animEffect transition="out" filter="blinds(horizontal)">
                                      <p:cBhvr>
                                        <p:cTn id="128" dur="500"/>
                                        <p:tgtEl>
                                          <p:spTgt spid="56"/>
                                        </p:tgtEl>
                                      </p:cBhvr>
                                    </p:animEffect>
                                    <p:set>
                                      <p:cBhvr>
                                        <p:cTn id="129" dur="1" fill="hold">
                                          <p:stCondLst>
                                            <p:cond delay="499"/>
                                          </p:stCondLst>
                                        </p:cTn>
                                        <p:tgtEl>
                                          <p:spTgt spid="5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grpId="0" nodeType="click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blinds(horizontal)">
                                      <p:cBhvr>
                                        <p:cTn id="134" dur="5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blinds(horizontal)">
                                      <p:cBhvr>
                                        <p:cTn id="139" dur="500"/>
                                        <p:tgtEl>
                                          <p:spTgt spid="60"/>
                                        </p:tgtEl>
                                      </p:cBhvr>
                                    </p:animEffec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61"/>
                                        </p:tgtEl>
                                        <p:attrNameLst>
                                          <p:attrName>style.visibility</p:attrName>
                                        </p:attrNameLst>
                                      </p:cBhvr>
                                      <p:to>
                                        <p:strVal val="visible"/>
                                      </p:to>
                                    </p:set>
                                    <p:animEffect transition="in" filter="blinds(horizontal)">
                                      <p:cBhvr>
                                        <p:cTn id="144" dur="500"/>
                                        <p:tgtEl>
                                          <p:spTgt spid="61"/>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62"/>
                                        </p:tgtEl>
                                        <p:attrNameLst>
                                          <p:attrName>style.visibility</p:attrName>
                                        </p:attrNameLst>
                                      </p:cBhvr>
                                      <p:to>
                                        <p:strVal val="visible"/>
                                      </p:to>
                                    </p:set>
                                    <p:animEffect transition="in" filter="blinds(horizontal)">
                                      <p:cBhvr>
                                        <p:cTn id="149" dur="500"/>
                                        <p:tgtEl>
                                          <p:spTgt spid="62"/>
                                        </p:tgtEl>
                                      </p:cBhvr>
                                    </p:animEffect>
                                  </p:childTnLst>
                                </p:cTn>
                              </p:par>
                            </p:childTnLst>
                          </p:cTn>
                        </p:par>
                      </p:childTnLst>
                    </p:cTn>
                  </p:par>
                </p:childTnLst>
              </p:cTn>
              <p:nextCondLst>
                <p:cond evt="onClick" delay="0">
                  <p:tgtEl>
                    <p:spTgt spid="53"/>
                  </p:tgtEl>
                </p:cond>
              </p:nextCondLst>
            </p:seq>
            <p:seq concurrent="1" nextAc="seek">
              <p:cTn id="150" restart="whenNotActive" fill="hold" evtFilter="cancelBubble" nodeType="interactiveSeq">
                <p:stCondLst>
                  <p:cond evt="onClick" delay="0">
                    <p:tgtEl>
                      <p:spTgt spid="64"/>
                    </p:tgtEl>
                  </p:cond>
                </p:stCondLst>
                <p:endSync evt="end" delay="0">
                  <p:rtn val="all"/>
                </p:endSync>
                <p:childTnLst>
                  <p:par>
                    <p:cTn id="151" fill="hold">
                      <p:stCondLst>
                        <p:cond delay="0"/>
                      </p:stCondLst>
                      <p:childTnLst>
                        <p:par>
                          <p:cTn id="152" fill="hold">
                            <p:stCondLst>
                              <p:cond delay="0"/>
                            </p:stCondLst>
                            <p:childTnLst>
                              <p:par>
                                <p:cTn id="153" presetID="3" presetClass="entr" presetSubtype="10" fill="hold" grpId="0" nodeType="clickEffect">
                                  <p:stCondLst>
                                    <p:cond delay="0"/>
                                  </p:stCondLst>
                                  <p:childTnLst>
                                    <p:set>
                                      <p:cBhvr>
                                        <p:cTn id="154" dur="1" fill="hold">
                                          <p:stCondLst>
                                            <p:cond delay="0"/>
                                          </p:stCondLst>
                                        </p:cTn>
                                        <p:tgtEl>
                                          <p:spTgt spid="65"/>
                                        </p:tgtEl>
                                        <p:attrNameLst>
                                          <p:attrName>style.visibility</p:attrName>
                                        </p:attrNameLst>
                                      </p:cBhvr>
                                      <p:to>
                                        <p:strVal val="visible"/>
                                      </p:to>
                                    </p:set>
                                    <p:animEffect transition="in" filter="blinds(horizontal)">
                                      <p:cBhvr>
                                        <p:cTn id="155" dur="500"/>
                                        <p:tgtEl>
                                          <p:spTgt spid="65"/>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66"/>
                                        </p:tgtEl>
                                        <p:attrNameLst>
                                          <p:attrName>style.visibility</p:attrName>
                                        </p:attrNameLst>
                                      </p:cBhvr>
                                      <p:to>
                                        <p:strVal val="visible"/>
                                      </p:to>
                                    </p:set>
                                    <p:animEffect transition="in" filter="blinds(horizontal)">
                                      <p:cBhvr>
                                        <p:cTn id="160" dur="500"/>
                                        <p:tgtEl>
                                          <p:spTgt spid="66"/>
                                        </p:tgtEl>
                                      </p:cBhvr>
                                    </p:animEffect>
                                  </p:childTnLst>
                                </p:cTn>
                              </p:par>
                              <p:par>
                                <p:cTn id="161" presetID="3" presetClass="exit" presetSubtype="10" fill="hold" grpId="1" nodeType="withEffect">
                                  <p:stCondLst>
                                    <p:cond delay="0"/>
                                  </p:stCondLst>
                                  <p:childTnLst>
                                    <p:animEffect transition="out" filter="blinds(horizontal)">
                                      <p:cBhvr>
                                        <p:cTn id="162" dur="500"/>
                                        <p:tgtEl>
                                          <p:spTgt spid="65"/>
                                        </p:tgtEl>
                                      </p:cBhvr>
                                    </p:animEffect>
                                    <p:set>
                                      <p:cBhvr>
                                        <p:cTn id="163" dur="1" fill="hold">
                                          <p:stCondLst>
                                            <p:cond delay="499"/>
                                          </p:stCondLst>
                                        </p:cTn>
                                        <p:tgtEl>
                                          <p:spTgt spid="65"/>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3" presetClass="entr" presetSubtype="10" fill="hold" grpId="0" nodeType="clickEffect">
                                  <p:stCondLst>
                                    <p:cond delay="0"/>
                                  </p:stCondLst>
                                  <p:childTnLst>
                                    <p:set>
                                      <p:cBhvr>
                                        <p:cTn id="167" dur="1" fill="hold">
                                          <p:stCondLst>
                                            <p:cond delay="0"/>
                                          </p:stCondLst>
                                        </p:cTn>
                                        <p:tgtEl>
                                          <p:spTgt spid="67"/>
                                        </p:tgtEl>
                                        <p:attrNameLst>
                                          <p:attrName>style.visibility</p:attrName>
                                        </p:attrNameLst>
                                      </p:cBhvr>
                                      <p:to>
                                        <p:strVal val="visible"/>
                                      </p:to>
                                    </p:set>
                                    <p:animEffect transition="in" filter="blinds(horizontal)">
                                      <p:cBhvr>
                                        <p:cTn id="168" dur="500"/>
                                        <p:tgtEl>
                                          <p:spTgt spid="67"/>
                                        </p:tgtEl>
                                      </p:cBhvr>
                                    </p:animEffect>
                                  </p:childTnLst>
                                </p:cTn>
                              </p:par>
                              <p:par>
                                <p:cTn id="169" presetID="3" presetClass="exit" presetSubtype="10" fill="hold" grpId="1" nodeType="withEffect">
                                  <p:stCondLst>
                                    <p:cond delay="0"/>
                                  </p:stCondLst>
                                  <p:childTnLst>
                                    <p:animEffect transition="out" filter="blinds(horizontal)">
                                      <p:cBhvr>
                                        <p:cTn id="170" dur="500"/>
                                        <p:tgtEl>
                                          <p:spTgt spid="66"/>
                                        </p:tgtEl>
                                      </p:cBhvr>
                                    </p:animEffect>
                                    <p:set>
                                      <p:cBhvr>
                                        <p:cTn id="171" dur="1" fill="hold">
                                          <p:stCondLst>
                                            <p:cond delay="499"/>
                                          </p:stCondLst>
                                        </p:cTn>
                                        <p:tgtEl>
                                          <p:spTgt spid="66"/>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68"/>
                                        </p:tgtEl>
                                        <p:attrNameLst>
                                          <p:attrName>style.visibility</p:attrName>
                                        </p:attrNameLst>
                                      </p:cBhvr>
                                      <p:to>
                                        <p:strVal val="visible"/>
                                      </p:to>
                                    </p:set>
                                    <p:animEffect transition="in" filter="blinds(horizontal)">
                                      <p:cBhvr>
                                        <p:cTn id="176" dur="500"/>
                                        <p:tgtEl>
                                          <p:spTgt spid="68"/>
                                        </p:tgtEl>
                                      </p:cBhvr>
                                    </p:animEffect>
                                  </p:childTnLst>
                                </p:cTn>
                              </p:par>
                              <p:par>
                                <p:cTn id="177" presetID="3" presetClass="exit" presetSubtype="10" fill="hold" grpId="1" nodeType="withEffect">
                                  <p:stCondLst>
                                    <p:cond delay="0"/>
                                  </p:stCondLst>
                                  <p:childTnLst>
                                    <p:animEffect transition="out" filter="blinds(horizontal)">
                                      <p:cBhvr>
                                        <p:cTn id="178" dur="500"/>
                                        <p:tgtEl>
                                          <p:spTgt spid="67"/>
                                        </p:tgtEl>
                                      </p:cBhvr>
                                    </p:animEffect>
                                    <p:set>
                                      <p:cBhvr>
                                        <p:cTn id="179" dur="1" fill="hold">
                                          <p:stCondLst>
                                            <p:cond delay="499"/>
                                          </p:stCondLst>
                                        </p:cTn>
                                        <p:tgtEl>
                                          <p:spTgt spid="67"/>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3" presetClass="entr" presetSubtype="10" fill="hold" grpId="0" nodeType="clickEffect">
                                  <p:stCondLst>
                                    <p:cond delay="0"/>
                                  </p:stCondLst>
                                  <p:childTnLst>
                                    <p:set>
                                      <p:cBhvr>
                                        <p:cTn id="183" dur="1" fill="hold">
                                          <p:stCondLst>
                                            <p:cond delay="0"/>
                                          </p:stCondLst>
                                        </p:cTn>
                                        <p:tgtEl>
                                          <p:spTgt spid="69"/>
                                        </p:tgtEl>
                                        <p:attrNameLst>
                                          <p:attrName>style.visibility</p:attrName>
                                        </p:attrNameLst>
                                      </p:cBhvr>
                                      <p:to>
                                        <p:strVal val="visible"/>
                                      </p:to>
                                    </p:set>
                                    <p:animEffect transition="in" filter="blinds(horizontal)">
                                      <p:cBhvr>
                                        <p:cTn id="184" dur="500"/>
                                        <p:tgtEl>
                                          <p:spTgt spid="69"/>
                                        </p:tgtEl>
                                      </p:cBhvr>
                                    </p:animEffect>
                                  </p:childTnLst>
                                </p:cTn>
                              </p:par>
                            </p:childTnLst>
                          </p:cTn>
                        </p:par>
                      </p:childTnLst>
                    </p:cTn>
                  </p:par>
                  <p:par>
                    <p:cTn id="185" fill="hold">
                      <p:stCondLst>
                        <p:cond delay="indefinite"/>
                      </p:stCondLst>
                      <p:childTnLst>
                        <p:par>
                          <p:cTn id="186" fill="hold">
                            <p:stCondLst>
                              <p:cond delay="0"/>
                            </p:stCondLst>
                            <p:childTnLst>
                              <p:par>
                                <p:cTn id="187" presetID="3" presetClass="entr" presetSubtype="10" fill="hold" grpId="0" nodeType="clickEffect">
                                  <p:stCondLst>
                                    <p:cond delay="0"/>
                                  </p:stCondLst>
                                  <p:childTnLst>
                                    <p:set>
                                      <p:cBhvr>
                                        <p:cTn id="188" dur="1" fill="hold">
                                          <p:stCondLst>
                                            <p:cond delay="0"/>
                                          </p:stCondLst>
                                        </p:cTn>
                                        <p:tgtEl>
                                          <p:spTgt spid="70"/>
                                        </p:tgtEl>
                                        <p:attrNameLst>
                                          <p:attrName>style.visibility</p:attrName>
                                        </p:attrNameLst>
                                      </p:cBhvr>
                                      <p:to>
                                        <p:strVal val="visible"/>
                                      </p:to>
                                    </p:set>
                                    <p:animEffect transition="in" filter="blinds(horizontal)">
                                      <p:cBhvr>
                                        <p:cTn id="189" dur="500"/>
                                        <p:tgtEl>
                                          <p:spTgt spid="70"/>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71"/>
                                        </p:tgtEl>
                                        <p:attrNameLst>
                                          <p:attrName>style.visibility</p:attrName>
                                        </p:attrNameLst>
                                      </p:cBhvr>
                                      <p:to>
                                        <p:strVal val="visible"/>
                                      </p:to>
                                    </p:set>
                                    <p:animEffect transition="in" filter="blinds(horizontal)">
                                      <p:cBhvr>
                                        <p:cTn id="194" dur="500"/>
                                        <p:tgtEl>
                                          <p:spTgt spid="71"/>
                                        </p:tgtEl>
                                      </p:cBhvr>
                                    </p:animEffect>
                                  </p:childTnLst>
                                </p:cTn>
                              </p:par>
                            </p:childTnLst>
                          </p:cTn>
                        </p:par>
                      </p:childTnLst>
                    </p:cTn>
                  </p:par>
                  <p:par>
                    <p:cTn id="195" fill="hold">
                      <p:stCondLst>
                        <p:cond delay="indefinite"/>
                      </p:stCondLst>
                      <p:childTnLst>
                        <p:par>
                          <p:cTn id="196" fill="hold">
                            <p:stCondLst>
                              <p:cond delay="0"/>
                            </p:stCondLst>
                            <p:childTnLst>
                              <p:par>
                                <p:cTn id="197" presetID="3" presetClass="entr" presetSubtype="10" fill="hold" grpId="0" nodeType="clickEffect">
                                  <p:stCondLst>
                                    <p:cond delay="0"/>
                                  </p:stCondLst>
                                  <p:childTnLst>
                                    <p:set>
                                      <p:cBhvr>
                                        <p:cTn id="198" dur="1" fill="hold">
                                          <p:stCondLst>
                                            <p:cond delay="0"/>
                                          </p:stCondLst>
                                        </p:cTn>
                                        <p:tgtEl>
                                          <p:spTgt spid="72"/>
                                        </p:tgtEl>
                                        <p:attrNameLst>
                                          <p:attrName>style.visibility</p:attrName>
                                        </p:attrNameLst>
                                      </p:cBhvr>
                                      <p:to>
                                        <p:strVal val="visible"/>
                                      </p:to>
                                    </p:set>
                                    <p:animEffect transition="in" filter="blinds(horizontal)">
                                      <p:cBhvr>
                                        <p:cTn id="199" dur="500"/>
                                        <p:tgtEl>
                                          <p:spTgt spid="72"/>
                                        </p:tgtEl>
                                      </p:cBhvr>
                                    </p:animEffect>
                                  </p:childTnLst>
                                </p:cTn>
                              </p:par>
                            </p:childTnLst>
                          </p:cTn>
                        </p:par>
                      </p:childTnLst>
                    </p:cTn>
                  </p:par>
                </p:childTnLst>
              </p:cTn>
              <p:nextCondLst>
                <p:cond evt="onClick" delay="0">
                  <p:tgtEl>
                    <p:spTgt spid="64"/>
                  </p:tgtEl>
                </p:cond>
              </p:nextCondLst>
            </p:seq>
          </p:childTnLst>
        </p:cTn>
      </p:par>
    </p:tnLst>
    <p:bldLst>
      <p:bldP spid="3" grpId="0"/>
      <p:bldP spid="29" grpId="0"/>
      <p:bldP spid="29" grpId="1"/>
      <p:bldP spid="27" grpId="0"/>
      <p:bldP spid="27" grpId="1"/>
      <p:bldP spid="25" grpId="0"/>
      <p:bldP spid="25" grpId="1"/>
      <p:bldP spid="31" grpId="0"/>
      <p:bldP spid="31" grpId="1"/>
      <p:bldP spid="33" grpId="0"/>
      <p:bldP spid="33" grpId="1"/>
      <p:bldP spid="37" grpId="0"/>
      <p:bldP spid="37" grpId="1"/>
      <p:bldP spid="35" grpId="0"/>
      <p:bldP spid="35" grpId="1"/>
      <p:bldP spid="23" grpId="0"/>
      <p:bldP spid="23" grpId="1"/>
      <p:bldP spid="21" grpId="0"/>
      <p:bldP spid="21" grpId="1"/>
      <p:bldP spid="54" grpId="0" animBg="1"/>
      <p:bldP spid="54" grpId="1" animBg="1"/>
      <p:bldP spid="55" grpId="0" animBg="1"/>
      <p:bldP spid="55" grpId="1" animBg="1"/>
      <p:bldP spid="56" grpId="0" animBg="1"/>
      <p:bldP spid="56" grpId="1" animBg="1"/>
      <p:bldP spid="57" grpId="0" animBg="1"/>
      <p:bldP spid="58" grpId="0" animBg="1"/>
      <p:bldP spid="60" grpId="0" animBg="1"/>
      <p:bldP spid="61" grpId="0" animBg="1"/>
      <p:bldP spid="62" grpId="0" animBg="1"/>
      <p:bldP spid="65" grpId="0" animBg="1"/>
      <p:bldP spid="65" grpId="1" animBg="1"/>
      <p:bldP spid="66" grpId="0" animBg="1"/>
      <p:bldP spid="66" grpId="1" animBg="1"/>
      <p:bldP spid="67" grpId="0" animBg="1"/>
      <p:bldP spid="67" grpId="1" animBg="1"/>
      <p:bldP spid="68" grpId="0" animBg="1"/>
      <p:bldP spid="69" grpId="0" animBg="1"/>
      <p:bldP spid="70" grpId="0" animBg="1"/>
      <p:bldP spid="71" grpId="0" animBg="1"/>
      <p:bldP spid="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pic>
        <p:nvPicPr>
          <p:cNvPr id="59" name="Picture 58"/>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4801" y="304800"/>
            <a:ext cx="8534400" cy="6248400"/>
          </a:xfrm>
          <a:prstGeom prst="roundRect">
            <a:avLst>
              <a:gd name="adj" fmla="val 29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ular Callout 3"/>
          <p:cNvSpPr/>
          <p:nvPr/>
        </p:nvSpPr>
        <p:spPr>
          <a:xfrm>
            <a:off x="838200" y="2514600"/>
            <a:ext cx="7467600" cy="1219200"/>
          </a:xfrm>
          <a:prstGeom prst="wedgeRoundRectCallout">
            <a:avLst>
              <a:gd name="adj1" fmla="val -18389"/>
              <a:gd name="adj2" fmla="val 107061"/>
              <a:gd name="adj3" fmla="val 16667"/>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smtClean="0">
                <a:solidFill>
                  <a:srgbClr val="0000CC"/>
                </a:solidFill>
                <a:ea typeface="Times New Roman"/>
                <a:cs typeface="Times New Roman" pitchFamily="18" charset="0"/>
              </a:rPr>
              <a:t>We  ................ </a:t>
            </a:r>
            <a:r>
              <a:rPr lang="en-US" sz="2400" b="1" i="1" dirty="0">
                <a:solidFill>
                  <a:srgbClr val="0000CC"/>
                </a:solidFill>
                <a:ea typeface="Times New Roman"/>
                <a:cs typeface="Times New Roman" pitchFamily="18" charset="0"/>
              </a:rPr>
              <a:t>play games all </a:t>
            </a:r>
            <a:r>
              <a:rPr lang="en-US" sz="2400" b="1" i="1" dirty="0" smtClean="0">
                <a:solidFill>
                  <a:srgbClr val="0000CC"/>
                </a:solidFill>
                <a:ea typeface="Times New Roman"/>
                <a:cs typeface="Times New Roman" pitchFamily="18" charset="0"/>
              </a:rPr>
              <a:t>night.</a:t>
            </a:r>
            <a:endParaRPr lang="en-US" sz="2400" b="1" i="1" dirty="0">
              <a:solidFill>
                <a:srgbClr val="0000CC"/>
              </a:solidFill>
              <a:ea typeface="Times New Roman"/>
              <a:cs typeface="Times New Roman" pitchFamily="18" charset="0"/>
            </a:endParaRPr>
          </a:p>
        </p:txBody>
      </p:sp>
      <p:sp>
        <p:nvSpPr>
          <p:cNvPr id="6" name="Rectangle 5"/>
          <p:cNvSpPr/>
          <p:nvPr/>
        </p:nvSpPr>
        <p:spPr>
          <a:xfrm>
            <a:off x="1676400" y="2819400"/>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0000"/>
                </a:solidFill>
              </a:rPr>
              <a:t>shouldn’t</a:t>
            </a:r>
            <a:endParaRPr lang="en-US" sz="2400" b="1" i="1" dirty="0">
              <a:solidFill>
                <a:srgbClr val="FF0000"/>
              </a:solidFill>
            </a:endParaRPr>
          </a:p>
        </p:txBody>
      </p:sp>
      <p:pic>
        <p:nvPicPr>
          <p:cNvPr id="20" name="Picture 29"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3" y="4604662"/>
            <a:ext cx="1488745" cy="1843088"/>
          </a:xfrm>
          <a:prstGeom prst="rect">
            <a:avLst/>
          </a:prstGeom>
          <a:noFill/>
          <a:ln w="9525">
            <a:noFill/>
            <a:miter lim="800000"/>
            <a:headEnd/>
            <a:tailEnd/>
          </a:ln>
          <a:effectLst/>
          <a:scene3d>
            <a:camera prst="isometricOffAxis1Right"/>
            <a:lightRig rig="threePt" dir="t"/>
          </a:scene3d>
          <a:sp3d>
            <a:bevelT prst="slope"/>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Back or Previous 1">
            <a:hlinkClick r:id="rId9" action="ppaction://hlinksldjump" highlightClick="1"/>
          </p:cNvPr>
          <p:cNvSpPr/>
          <p:nvPr/>
        </p:nvSpPr>
        <p:spPr>
          <a:xfrm>
            <a:off x="8077200" y="6103144"/>
            <a:ext cx="609600" cy="304800"/>
          </a:xfrm>
          <a:prstGeom prst="actionButtonBackPrevious">
            <a:avLst/>
          </a:prstGeom>
          <a:solidFill>
            <a:srgbClr val="0070C0"/>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3010134" y="5244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00CC"/>
                </a:solidFill>
                <a:effectLst>
                  <a:glow rad="101600">
                    <a:srgbClr val="9F2936">
                      <a:lumMod val="60000"/>
                      <a:lumOff val="40000"/>
                      <a:alpha val="60000"/>
                    </a:srgbClr>
                  </a:glow>
                </a:effectLst>
              </a:rPr>
              <a:t>Who’s faster?</a:t>
            </a:r>
            <a:endParaRPr lang="en-US" sz="5400" b="1" dirty="0">
              <a:ln w="11430"/>
              <a:solidFill>
                <a:srgbClr val="0000CC"/>
              </a:solidFill>
              <a:effectLst>
                <a:glow rad="101600">
                  <a:srgbClr val="9F2936">
                    <a:lumMod val="60000"/>
                    <a:lumOff val="40000"/>
                    <a:alpha val="60000"/>
                  </a:srgbClr>
                </a:glow>
              </a:effectLst>
            </a:endParaRPr>
          </a:p>
        </p:txBody>
      </p:sp>
      <p:pic>
        <p:nvPicPr>
          <p:cNvPr id="7" name="Picture 6"/>
          <p:cNvPicPr>
            <a:picLocks noChangeAspect="1"/>
          </p:cNvPicPr>
          <p:nvPr/>
        </p:nvPicPr>
        <p:blipFill>
          <a:blip r:embed="rId10" cstate="print">
            <a:extLst>
              <a:ext uri="{BEBA8EAE-BF5A-486C-A8C5-ECC9F3942E4B}">
                <a14:imgProps xmlns:a14="http://schemas.microsoft.com/office/drawing/2010/main">
                  <a14:imgLayer r:embed="rId11">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3"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10</a:t>
            </a:r>
          </a:p>
        </p:txBody>
      </p:sp>
      <p:sp>
        <p:nvSpPr>
          <p:cNvPr id="24"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09</a:t>
            </a:r>
          </a:p>
        </p:txBody>
      </p:sp>
      <p:sp>
        <p:nvSpPr>
          <p:cNvPr id="25"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08</a:t>
            </a:r>
          </a:p>
        </p:txBody>
      </p:sp>
      <p:sp>
        <p:nvSpPr>
          <p:cNvPr id="26"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07</a:t>
            </a:r>
          </a:p>
        </p:txBody>
      </p:sp>
      <p:sp>
        <p:nvSpPr>
          <p:cNvPr id="27"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06</a:t>
            </a:r>
          </a:p>
        </p:txBody>
      </p:sp>
      <p:sp>
        <p:nvSpPr>
          <p:cNvPr id="28"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05</a:t>
            </a:r>
          </a:p>
        </p:txBody>
      </p:sp>
      <p:sp>
        <p:nvSpPr>
          <p:cNvPr id="29"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04</a:t>
            </a:r>
          </a:p>
        </p:txBody>
      </p:sp>
      <p:sp>
        <p:nvSpPr>
          <p:cNvPr id="30"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03</a:t>
            </a:r>
          </a:p>
        </p:txBody>
      </p:sp>
      <p:sp>
        <p:nvSpPr>
          <p:cNvPr id="31"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02</a:t>
            </a:r>
          </a:p>
        </p:txBody>
      </p:sp>
      <p:sp>
        <p:nvSpPr>
          <p:cNvPr id="32"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01</a:t>
            </a:r>
          </a:p>
        </p:txBody>
      </p:sp>
      <p:sp>
        <p:nvSpPr>
          <p:cNvPr id="33"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smtClean="0">
                <a:solidFill>
                  <a:srgbClr val="0000CC"/>
                </a:solidFill>
                <a:latin typeface="Verdana" pitchFamily="34" charset="0"/>
              </a:rPr>
              <a:t>00</a:t>
            </a:r>
          </a:p>
        </p:txBody>
      </p:sp>
      <p:pic>
        <p:nvPicPr>
          <p:cNvPr id="41" name="Picture 1"/>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08566" y="4419606"/>
            <a:ext cx="2662897" cy="26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261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par>
                                <p:cTn id="43" presetID="21" presetClass="emph" presetSubtype="0" fill="hold" grpId="0" nodeType="withEffect">
                                  <p:stCondLst>
                                    <p:cond delay="0"/>
                                  </p:stCondLst>
                                  <p:childTnLst>
                                    <p:animClr clrSpc="hsl" dir="cw">
                                      <p:cBhvr override="childStyle">
                                        <p:cTn id="44" dur="500" fill="hold"/>
                                        <p:tgtEl>
                                          <p:spTgt spid="40"/>
                                        </p:tgtEl>
                                        <p:attrNameLst>
                                          <p:attrName>style.color</p:attrName>
                                        </p:attrNameLst>
                                      </p:cBhvr>
                                      <p:by>
                                        <p:hsl h="7200000" s="0" l="0"/>
                                      </p:by>
                                    </p:animClr>
                                    <p:animClr clrSpc="hsl" dir="cw">
                                      <p:cBhvr>
                                        <p:cTn id="45" dur="500" fill="hold"/>
                                        <p:tgtEl>
                                          <p:spTgt spid="40"/>
                                        </p:tgtEl>
                                        <p:attrNameLst>
                                          <p:attrName>fillcolor</p:attrName>
                                        </p:attrNameLst>
                                      </p:cBhvr>
                                      <p:by>
                                        <p:hsl h="7200000" s="0" l="0"/>
                                      </p:by>
                                    </p:animClr>
                                    <p:animClr clrSpc="hsl" dir="cw">
                                      <p:cBhvr>
                                        <p:cTn id="46" dur="500" fill="hold"/>
                                        <p:tgtEl>
                                          <p:spTgt spid="40"/>
                                        </p:tgtEl>
                                        <p:attrNameLst>
                                          <p:attrName>stroke.color</p:attrName>
                                        </p:attrNameLst>
                                      </p:cBhvr>
                                      <p:by>
                                        <p:hsl h="7200000" s="0" l="0"/>
                                      </p:by>
                                    </p:animClr>
                                    <p:set>
                                      <p:cBhvr>
                                        <p:cTn id="47"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F1F4"/>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8610600" cy="6324600"/>
          </a:xfrm>
          <a:prstGeom prst="roundRect">
            <a:avLst>
              <a:gd name="adj" fmla="val 2515"/>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4" name="Rounded Rectangular Callout 3"/>
          <p:cNvSpPr/>
          <p:nvPr/>
        </p:nvSpPr>
        <p:spPr>
          <a:xfrm>
            <a:off x="1066800" y="2286000"/>
            <a:ext cx="7162800" cy="1447800"/>
          </a:xfrm>
          <a:prstGeom prst="wedgeRoundRectCallout">
            <a:avLst>
              <a:gd name="adj1" fmla="val -22148"/>
              <a:gd name="adj2" fmla="val 47655"/>
              <a:gd name="adj3" fmla="val 16667"/>
            </a:avLst>
          </a:prstGeom>
          <a:solidFill>
            <a:schemeClr val="accent3">
              <a:lumMod val="20000"/>
              <a:lumOff val="80000"/>
              <a:alpha val="42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a:t>
            </a:r>
            <a:r>
              <a:rPr lang="en-US" sz="2800" b="1" i="1" dirty="0" smtClean="0">
                <a:solidFill>
                  <a:srgbClr val="FFFF00"/>
                </a:solidFill>
                <a:ea typeface="Times New Roman"/>
                <a:cs typeface="Times New Roman" pitchFamily="18" charset="0"/>
              </a:rPr>
              <a:t>             </a:t>
            </a:r>
            <a:r>
              <a:rPr lang="en-US" sz="2800" b="1" i="1" dirty="0" smtClean="0">
                <a:solidFill>
                  <a:srgbClr val="0000CC"/>
                </a:solidFill>
                <a:ea typeface="Times New Roman"/>
                <a:cs typeface="Times New Roman" pitchFamily="18" charset="0"/>
              </a:rPr>
              <a:t>make </a:t>
            </a:r>
            <a:r>
              <a:rPr lang="en-US" sz="2800" b="1" i="1" dirty="0">
                <a:solidFill>
                  <a:srgbClr val="0000CC"/>
                </a:solidFill>
                <a:ea typeface="Times New Roman"/>
                <a:cs typeface="Times New Roman" pitchFamily="18" charset="0"/>
              </a:rPr>
              <a:t>a </a:t>
            </a:r>
            <a:r>
              <a:rPr lang="en-US" sz="2800" b="1" i="1" dirty="0" smtClean="0">
                <a:solidFill>
                  <a:srgbClr val="0000CC"/>
                </a:solidFill>
                <a:ea typeface="Times New Roman"/>
                <a:cs typeface="Times New Roman" pitchFamily="18" charset="0"/>
              </a:rPr>
              <a:t>wish.</a:t>
            </a:r>
            <a:endParaRPr lang="en-US" sz="2800" b="1" i="1" dirty="0">
              <a:solidFill>
                <a:srgbClr val="0000CC"/>
              </a:solidFill>
              <a:ea typeface="Times New Roman"/>
              <a:cs typeface="Times New Roman" pitchFamily="18" charset="0"/>
            </a:endParaRPr>
          </a:p>
        </p:txBody>
      </p:sp>
      <p:sp>
        <p:nvSpPr>
          <p:cNvPr id="6" name="Rectangle 5"/>
          <p:cNvSpPr/>
          <p:nvPr/>
        </p:nvSpPr>
        <p:spPr>
          <a:xfrm>
            <a:off x="1905000" y="2514600"/>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   </a:t>
            </a:r>
            <a:endParaRPr lang="en-US" sz="2800" b="1" i="1" dirty="0">
              <a:solidFill>
                <a:srgbClr val="FF0000"/>
              </a:solidFill>
            </a:endParaRPr>
          </a:p>
        </p:txBody>
      </p:sp>
      <p:sp>
        <p:nvSpPr>
          <p:cNvPr id="11" name="Action Button: Back or Previous 10">
            <a:hlinkClick r:id="rId5" action="ppaction://hlinksldjump" highlightClick="1"/>
          </p:cNvPr>
          <p:cNvSpPr/>
          <p:nvPr/>
        </p:nvSpPr>
        <p:spPr>
          <a:xfrm>
            <a:off x="8153400" y="6172200"/>
            <a:ext cx="609600" cy="304800"/>
          </a:xfrm>
          <a:prstGeom prst="actionButtonBackPrevious">
            <a:avLst/>
          </a:prstGeom>
          <a:solidFill>
            <a:srgbClr val="FFC000"/>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133600" y="2667000"/>
            <a:ext cx="1447800" cy="381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FFFF00"/>
                </a:solidFill>
                <a:ea typeface="Times New Roman"/>
                <a:cs typeface="Times New Roman" pitchFamily="18" charset="0"/>
              </a:rPr>
              <a:t>..............</a:t>
            </a:r>
            <a:endParaRPr lang="en-US" dirty="0">
              <a:solidFill>
                <a:srgbClr val="FFFF00"/>
              </a:solidFill>
            </a:endParaRPr>
          </a:p>
        </p:txBody>
      </p:sp>
      <p:pic>
        <p:nvPicPr>
          <p:cNvPr id="8"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5"/>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6"/>
            <a:ext cx="762000" cy="584775"/>
          </a:xfrm>
          <a:prstGeom prst="rect">
            <a:avLst/>
          </a:prstGeom>
          <a:ln>
            <a:noFill/>
            <a:headEnd/>
            <a:tailEnd/>
          </a:ln>
          <a:effectLst/>
          <a:scene3d>
            <a:camera prst="obliqueBottomRight"/>
            <a:lightRig rig="chilly" dir="t">
              <a:rot lat="0" lon="0" rev="18480000"/>
            </a:lightRig>
          </a:scene3d>
          <a:sp3d prstMaterial="clear">
            <a:bevelT h="63500"/>
          </a:sp3d>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pPr>
            <a:r>
              <a:rPr lang="en-US" sz="3200" b="1" dirty="0" smtClean="0">
                <a:solidFill>
                  <a:srgbClr val="0000CC"/>
                </a:solidFill>
                <a:latin typeface="Verdana" pitchFamily="34" charset="0"/>
              </a:rPr>
              <a:t>00</a:t>
            </a:r>
          </a:p>
        </p:txBody>
      </p:sp>
    </p:spTree>
    <p:extLst>
      <p:ext uri="{BB962C8B-B14F-4D97-AF65-F5344CB8AC3E}">
        <p14:creationId xmlns:p14="http://schemas.microsoft.com/office/powerpoint/2010/main" val="3565440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304800" y="304804"/>
            <a:ext cx="8534400" cy="6248399"/>
          </a:xfrm>
          <a:prstGeom prst="roundRect">
            <a:avLst>
              <a:gd name="adj" fmla="val 26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ular Callout 3"/>
          <p:cNvSpPr/>
          <p:nvPr/>
        </p:nvSpPr>
        <p:spPr>
          <a:xfrm>
            <a:off x="1066800" y="2324100"/>
            <a:ext cx="7086600" cy="1333500"/>
          </a:xfrm>
          <a:prstGeom prst="wedgeRoundRectCallout">
            <a:avLst>
              <a:gd name="adj1" fmla="val 19928"/>
              <a:gd name="adj2" fmla="val 103507"/>
              <a:gd name="adj3" fmla="val 16667"/>
            </a:avLst>
          </a:prstGeom>
          <a:solidFill>
            <a:schemeClr val="accent4">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  ..........  invite friends home to  welcome the New Year.</a:t>
            </a:r>
            <a:endParaRPr lang="en-US" sz="2800" b="1" i="1" dirty="0">
              <a:solidFill>
                <a:srgbClr val="0000CC"/>
              </a:solidFill>
              <a:ea typeface="Times New Roman"/>
              <a:cs typeface="Times New Roman" pitchFamily="18" charset="0"/>
            </a:endParaRPr>
          </a:p>
        </p:txBody>
      </p:sp>
      <p:sp>
        <p:nvSpPr>
          <p:cNvPr id="6" name="Rectangle 5"/>
          <p:cNvSpPr/>
          <p:nvPr/>
        </p:nvSpPr>
        <p:spPr>
          <a:xfrm>
            <a:off x="2057400" y="2590800"/>
            <a:ext cx="1619796" cy="4572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sz="2800" b="1" i="1" dirty="0" smtClean="0">
                <a:solidFill>
                  <a:srgbClr val="FF0000"/>
                </a:solidFill>
              </a:rPr>
              <a:t>should</a:t>
            </a:r>
            <a:endParaRPr lang="en-US" sz="2800" b="1" i="1" dirty="0">
              <a:solidFill>
                <a:srgbClr val="FF0000"/>
              </a:solidFill>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2" y="4400550"/>
            <a:ext cx="28860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ction Button: Back or Previous 9">
            <a:hlinkClick r:id="rId7" action="ppaction://hlinksldjump" highlightClick="1"/>
          </p:cNvPr>
          <p:cNvSpPr/>
          <p:nvPr/>
        </p:nvSpPr>
        <p:spPr>
          <a:xfrm>
            <a:off x="8153400" y="6172200"/>
            <a:ext cx="609600" cy="304800"/>
          </a:xfrm>
          <a:prstGeom prst="actionButtonBackPrevious">
            <a:avLst/>
          </a:prstGeom>
          <a:solidFill>
            <a:schemeClr val="accent5">
              <a:lumMod val="60000"/>
              <a:lumOff val="40000"/>
            </a:schemeClr>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pic>
        <p:nvPicPr>
          <p:cNvPr id="8"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1"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2"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3"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4"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5"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6"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7"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8"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9"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30"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1"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pic>
        <p:nvPicPr>
          <p:cNvPr id="32" name="Picture 1"/>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3403" y="4419606"/>
            <a:ext cx="2662897" cy="26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12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1"/>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2"/>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3"/>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4"/>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5"/>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6"/>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7"/>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8"/>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9"/>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30"/>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ssolv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1" grpId="0"/>
      <p:bldP spid="22" grpId="0"/>
      <p:bldP spid="23" grpId="0"/>
      <p:bldP spid="24" grpId="0"/>
      <p:bldP spid="25" grpId="0"/>
      <p:bldP spid="26"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F1F4"/>
        </a:solidFill>
        <a:effectLst/>
      </p:bgPr>
    </p:bg>
    <p:spTree>
      <p:nvGrpSpPr>
        <p:cNvPr id="1" name=""/>
        <p:cNvGrpSpPr/>
        <p:nvPr/>
      </p:nvGrpSpPr>
      <p:grpSpPr>
        <a:xfrm>
          <a:off x="0" y="0"/>
          <a:ext cx="0" cy="0"/>
          <a:chOff x="0" y="0"/>
          <a:chExt cx="0" cy="0"/>
        </a:xfrm>
      </p:grpSpPr>
      <p:pic>
        <p:nvPicPr>
          <p:cNvPr id="1028" name="Picture 4" descr="Kết quả hình ảnh cho cánh đồng muối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8535004" cy="6248400"/>
          </a:xfrm>
          <a:prstGeom prst="roundRect">
            <a:avLst>
              <a:gd name="adj" fmla="val 129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838200" y="2667000"/>
            <a:ext cx="7391400" cy="1371600"/>
          </a:xfrm>
          <a:prstGeom prst="wedgeRoundRectCallout">
            <a:avLst>
              <a:gd name="adj1" fmla="val -21344"/>
              <a:gd name="adj2" fmla="val 47899"/>
              <a:gd name="adj3" fmla="val 16667"/>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a:t>
            </a:r>
            <a:r>
              <a:rPr lang="en-US" sz="2800" b="1" i="1" dirty="0" smtClean="0">
                <a:solidFill>
                  <a:srgbClr val="FFFF00"/>
                </a:solidFill>
                <a:ea typeface="Times New Roman"/>
                <a:cs typeface="Times New Roman" pitchFamily="18" charset="0"/>
              </a:rPr>
              <a:t>              </a:t>
            </a:r>
            <a:r>
              <a:rPr lang="en-US" sz="2800" b="1" i="1" dirty="0" smtClean="0">
                <a:solidFill>
                  <a:srgbClr val="0000CC"/>
                </a:solidFill>
                <a:ea typeface="Times New Roman"/>
                <a:cs typeface="Times New Roman" pitchFamily="18" charset="0"/>
              </a:rPr>
              <a:t>dress beautifully</a:t>
            </a:r>
            <a:r>
              <a:rPr lang="en-US" sz="2800" b="1" i="1" dirty="0" smtClean="0">
                <a:solidFill>
                  <a:srgbClr val="FFFF00"/>
                </a:solidFill>
                <a:ea typeface="Times New Roman"/>
                <a:cs typeface="Times New Roman" pitchFamily="18" charset="0"/>
              </a:rPr>
              <a:t>.</a:t>
            </a:r>
            <a:endParaRPr lang="en-US" sz="2800" b="1" i="1" dirty="0">
              <a:solidFill>
                <a:srgbClr val="FFFF00"/>
              </a:solidFill>
              <a:ea typeface="Times New Roman"/>
              <a:cs typeface="Times New Roman" pitchFamily="18" charset="0"/>
            </a:endParaRPr>
          </a:p>
        </p:txBody>
      </p:sp>
      <p:sp>
        <p:nvSpPr>
          <p:cNvPr id="6" name="Rectangle 5"/>
          <p:cNvSpPr/>
          <p:nvPr/>
        </p:nvSpPr>
        <p:spPr>
          <a:xfrm>
            <a:off x="1752600" y="2819400"/>
            <a:ext cx="1828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a:t>
            </a:r>
            <a:endParaRPr lang="en-US" sz="2800" b="1" i="1" dirty="0">
              <a:solidFill>
                <a:srgbClr val="FF0000"/>
              </a:solidFill>
            </a:endParaRPr>
          </a:p>
        </p:txBody>
      </p:sp>
      <p:sp>
        <p:nvSpPr>
          <p:cNvPr id="10" name="Action Button: Back or Previous 9">
            <a:hlinkClick r:id="rId5" action="ppaction://hlinksldjump" highlightClick="1"/>
          </p:cNvPr>
          <p:cNvSpPr/>
          <p:nvPr/>
        </p:nvSpPr>
        <p:spPr>
          <a:xfrm>
            <a:off x="8077200" y="6096000"/>
            <a:ext cx="609600" cy="304800"/>
          </a:xfrm>
          <a:prstGeom prst="actionButtonBackPrevious">
            <a:avLst/>
          </a:prstGeom>
          <a:solidFill>
            <a:schemeClr val="bg2">
              <a:lumMod val="75000"/>
            </a:schemeClr>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828800" y="2819400"/>
            <a:ext cx="1676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0000CC"/>
                </a:solidFill>
                <a:ea typeface="Times New Roman"/>
                <a:cs typeface="Times New Roman" pitchFamily="18" charset="0"/>
              </a:rPr>
              <a:t>..........</a:t>
            </a:r>
            <a:r>
              <a:rPr lang="en-US" sz="2800" b="1" i="1" dirty="0" smtClean="0">
                <a:solidFill>
                  <a:srgbClr val="FFFF00"/>
                </a:solidFill>
                <a:ea typeface="Times New Roman"/>
                <a:cs typeface="Times New Roman" pitchFamily="18" charset="0"/>
              </a:rPr>
              <a:t>.</a:t>
            </a:r>
            <a:endParaRPr lang="en-US" sz="2800" dirty="0">
              <a:solidFill>
                <a:prstClr val="white"/>
              </a:solidFill>
            </a:endParaRPr>
          </a:p>
        </p:txBody>
      </p:sp>
      <p:pic>
        <p:nvPicPr>
          <p:cNvPr id="8"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Tree>
    <p:extLst>
      <p:ext uri="{BB962C8B-B14F-4D97-AF65-F5344CB8AC3E}">
        <p14:creationId xmlns:p14="http://schemas.microsoft.com/office/powerpoint/2010/main" val="1285520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P spid="20" grpId="0"/>
      <p:bldP spid="21" grpId="0"/>
      <p:bldP spid="22" grpId="0"/>
      <p:bldP spid="23" grpId="0"/>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F1F4"/>
        </a:solidFill>
        <a:effectLst/>
      </p:bgPr>
    </p:bg>
    <p:spTree>
      <p:nvGrpSpPr>
        <p:cNvPr id="1" name=""/>
        <p:cNvGrpSpPr/>
        <p:nvPr/>
      </p:nvGrpSpPr>
      <p:grpSpPr>
        <a:xfrm>
          <a:off x="0" y="0"/>
          <a:ext cx="0" cy="0"/>
          <a:chOff x="0" y="0"/>
          <a:chExt cx="0" cy="0"/>
        </a:xfrm>
      </p:grpSpPr>
      <p:pic>
        <p:nvPicPr>
          <p:cNvPr id="59" name="Picture 5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4800" y="304800"/>
            <a:ext cx="8534400" cy="6248400"/>
          </a:xfrm>
          <a:prstGeom prst="roundRect">
            <a:avLst>
              <a:gd name="adj" fmla="val 22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ular Callout 3"/>
          <p:cNvSpPr/>
          <p:nvPr/>
        </p:nvSpPr>
        <p:spPr>
          <a:xfrm>
            <a:off x="990600" y="2362200"/>
            <a:ext cx="7239000" cy="1524000"/>
          </a:xfrm>
          <a:prstGeom prst="wedgeRoundRectCallout">
            <a:avLst>
              <a:gd name="adj1" fmla="val 33892"/>
              <a:gd name="adj2" fmla="val 93034"/>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  ….......…   break things.</a:t>
            </a:r>
            <a:endParaRPr lang="en-US" sz="2800" b="1" i="1" dirty="0">
              <a:solidFill>
                <a:srgbClr val="0000CC"/>
              </a:solidFill>
              <a:ea typeface="Times New Roman"/>
              <a:cs typeface="Times New Roman" pitchFamily="18" charset="0"/>
            </a:endParaRPr>
          </a:p>
        </p:txBody>
      </p:sp>
      <p:sp>
        <p:nvSpPr>
          <p:cNvPr id="6" name="Rectangle 5"/>
          <p:cNvSpPr/>
          <p:nvPr/>
        </p:nvSpPr>
        <p:spPr>
          <a:xfrm>
            <a:off x="1905000" y="2514600"/>
            <a:ext cx="2057400" cy="381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shouldn’t</a:t>
            </a:r>
            <a:endParaRPr lang="en-US" sz="2800" b="1" i="1" dirty="0">
              <a:solidFill>
                <a:srgbClr val="FF0000"/>
              </a:solidFill>
            </a:endParaRPr>
          </a:p>
        </p:txBody>
      </p:sp>
      <p:sp>
        <p:nvSpPr>
          <p:cNvPr id="10" name="Action Button: Back or Previous 9">
            <a:hlinkClick r:id="rId6" action="ppaction://hlinksldjump" highlightClick="1"/>
          </p:cNvPr>
          <p:cNvSpPr/>
          <p:nvPr/>
        </p:nvSpPr>
        <p:spPr>
          <a:xfrm>
            <a:off x="8077200" y="6096000"/>
            <a:ext cx="609600" cy="304800"/>
          </a:xfrm>
          <a:prstGeom prst="actionButtonBackPrevious">
            <a:avLst/>
          </a:prstGeom>
          <a:solidFill>
            <a:srgbClr val="00B0F0"/>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pic>
        <p:nvPicPr>
          <p:cNvPr id="7"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1200" y="41910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9"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10" cstate="print">
            <a:extLst>
              <a:ext uri="{BEBA8EAE-BF5A-486C-A8C5-ECC9F3942E4B}">
                <a14:imgProps xmlns:a14="http://schemas.microsoft.com/office/drawing/2010/main">
                  <a14:imgLayer r:embed="rId11">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Tree>
    <p:extLst>
      <p:ext uri="{BB962C8B-B14F-4D97-AF65-F5344CB8AC3E}">
        <p14:creationId xmlns:p14="http://schemas.microsoft.com/office/powerpoint/2010/main" val="2693430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0" grpId="0"/>
      <p:bldP spid="21" grpId="0"/>
      <p:bldP spid="22" grpId="0"/>
      <p:bldP spid="23" grpId="0"/>
      <p:bldP spid="24" grpId="0"/>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3" y="26988"/>
            <a:ext cx="8531225" cy="6240462"/>
          </a:xfrm>
          <a:prstGeom prst="roundRect">
            <a:avLst>
              <a:gd name="adj" fmla="val 28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4" name="Rounded Rectangular Callout 3"/>
          <p:cNvSpPr/>
          <p:nvPr/>
        </p:nvSpPr>
        <p:spPr>
          <a:xfrm>
            <a:off x="762003" y="2438400"/>
            <a:ext cx="7568467" cy="1600200"/>
          </a:xfrm>
          <a:prstGeom prst="wedgeRoundRectCallout">
            <a:avLst>
              <a:gd name="adj1" fmla="val -25476"/>
              <a:gd name="adj2" fmla="val 90543"/>
              <a:gd name="adj3" fmla="val 1666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70C0"/>
                </a:solidFill>
                <a:ea typeface="Times New Roman"/>
                <a:cs typeface="Times New Roman" pitchFamily="18" charset="0"/>
              </a:rPr>
              <a:t>We                   ask for lucky money </a:t>
            </a:r>
          </a:p>
        </p:txBody>
      </p:sp>
      <p:sp>
        <p:nvSpPr>
          <p:cNvPr id="6" name="Rectangle 5"/>
          <p:cNvSpPr/>
          <p:nvPr/>
        </p:nvSpPr>
        <p:spPr>
          <a:xfrm>
            <a:off x="1600200" y="2880519"/>
            <a:ext cx="2209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shouldn’t</a:t>
            </a:r>
            <a:endParaRPr lang="en-US" sz="2800" b="1" i="1" dirty="0">
              <a:solidFill>
                <a:srgbClr val="FF0000"/>
              </a:solidFill>
            </a:endParaRPr>
          </a:p>
        </p:txBody>
      </p:sp>
      <p:sp>
        <p:nvSpPr>
          <p:cNvPr id="10" name="Action Button: Back or Previous 9">
            <a:hlinkClick r:id="rId5" action="ppaction://hlinksldjump" highlightClick="1"/>
          </p:cNvPr>
          <p:cNvSpPr/>
          <p:nvPr/>
        </p:nvSpPr>
        <p:spPr>
          <a:xfrm>
            <a:off x="8153400" y="6172200"/>
            <a:ext cx="609600" cy="304800"/>
          </a:xfrm>
          <a:prstGeom prst="actionButtonBackPrevious">
            <a:avLst/>
          </a:prstGeom>
          <a:solidFill>
            <a:schemeClr val="bg1">
              <a:lumMod val="65000"/>
            </a:schemeClr>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pic>
        <p:nvPicPr>
          <p:cNvPr id="7"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5800" y="4648200"/>
            <a:ext cx="37694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1"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2"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3"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4"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5"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6"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7"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8"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9"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30"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1"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
        <p:nvSpPr>
          <p:cNvPr id="2" name="Rectangle 1"/>
          <p:cNvSpPr/>
          <p:nvPr/>
        </p:nvSpPr>
        <p:spPr>
          <a:xfrm>
            <a:off x="1600200" y="2695581"/>
            <a:ext cx="2209800"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0070C0"/>
                </a:solidFill>
                <a:ea typeface="Times New Roman"/>
                <a:cs typeface="Times New Roman" pitchFamily="18" charset="0"/>
              </a:rPr>
              <a:t>….........…</a:t>
            </a:r>
            <a:endParaRPr lang="en-US" sz="2800" dirty="0">
              <a:solidFill>
                <a:prstClr val="white"/>
              </a:solidFill>
            </a:endParaRPr>
          </a:p>
        </p:txBody>
      </p:sp>
    </p:spTree>
    <p:extLst>
      <p:ext uri="{BB962C8B-B14F-4D97-AF65-F5344CB8AC3E}">
        <p14:creationId xmlns:p14="http://schemas.microsoft.com/office/powerpoint/2010/main" val="3647850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1"/>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2"/>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3"/>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4"/>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5"/>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6"/>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7"/>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8"/>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9"/>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30"/>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ssolv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1" grpId="0"/>
      <p:bldP spid="22" grpId="0"/>
      <p:bldP spid="23" grpId="0"/>
      <p:bldP spid="24" grpId="0"/>
      <p:bldP spid="25" grpId="0"/>
      <p:bldP spid="26" grpId="0"/>
      <p:bldP spid="27" grpId="0"/>
      <p:bldP spid="28" grpId="0"/>
      <p:bldP spid="29" grpId="0"/>
      <p:bldP spid="30" grpId="0"/>
      <p:bldP spid="3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9" name="Picture 5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4804" y="304801"/>
            <a:ext cx="8534399" cy="6248400"/>
          </a:xfrm>
          <a:prstGeom prst="rect">
            <a:avLst/>
          </a:prstGeom>
        </p:spPr>
      </p:pic>
      <p:sp>
        <p:nvSpPr>
          <p:cNvPr id="4" name="Rounded Rectangular Callout 3"/>
          <p:cNvSpPr/>
          <p:nvPr/>
        </p:nvSpPr>
        <p:spPr>
          <a:xfrm>
            <a:off x="1371600" y="2057400"/>
            <a:ext cx="6934200" cy="1447800"/>
          </a:xfrm>
          <a:prstGeom prst="wedgeRoundRectCallout">
            <a:avLst>
              <a:gd name="adj1" fmla="val 8956"/>
              <a:gd name="adj2" fmla="val 96827"/>
              <a:gd name="adj3" fmla="val 16667"/>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  ….......…   play music loud</a:t>
            </a:r>
            <a:endParaRPr lang="en-US" sz="2800" b="1" i="1" dirty="0">
              <a:solidFill>
                <a:srgbClr val="0000CC"/>
              </a:solidFill>
              <a:ea typeface="Times New Roman"/>
              <a:cs typeface="Times New Roman" pitchFamily="18" charset="0"/>
            </a:endParaRPr>
          </a:p>
        </p:txBody>
      </p:sp>
      <p:sp>
        <p:nvSpPr>
          <p:cNvPr id="6" name="Rectangle 5"/>
          <p:cNvSpPr/>
          <p:nvPr/>
        </p:nvSpPr>
        <p:spPr>
          <a:xfrm>
            <a:off x="2286000" y="2596568"/>
            <a:ext cx="2057400" cy="419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shouldn’t</a:t>
            </a:r>
            <a:endParaRPr lang="en-US" sz="2800" b="1" i="1" dirty="0">
              <a:solidFill>
                <a:srgbClr val="FF0000"/>
              </a:solidFill>
            </a:endParaRPr>
          </a:p>
        </p:txBody>
      </p:sp>
      <p:sp>
        <p:nvSpPr>
          <p:cNvPr id="10" name="Action Button: Back or Previous 9">
            <a:hlinkClick r:id="rId6" action="ppaction://hlinksldjump" highlightClick="1"/>
          </p:cNvPr>
          <p:cNvSpPr/>
          <p:nvPr/>
        </p:nvSpPr>
        <p:spPr>
          <a:xfrm>
            <a:off x="8153400" y="6172200"/>
            <a:ext cx="609600" cy="304800"/>
          </a:xfrm>
          <a:prstGeom prst="actionButtonBackPrevious">
            <a:avLst/>
          </a:prstGeom>
          <a:solidFill>
            <a:srgbClr val="00B0F0"/>
          </a:solidFill>
          <a:ln w="28575">
            <a:solidFill>
              <a:schemeClr val="accent5">
                <a:lumMod val="40000"/>
                <a:lumOff val="6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2" y="4267206"/>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8891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04153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Tree>
    <p:extLst>
      <p:ext uri="{BB962C8B-B14F-4D97-AF65-F5344CB8AC3E}">
        <p14:creationId xmlns:p14="http://schemas.microsoft.com/office/powerpoint/2010/main" val="3116770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0" grpId="0"/>
      <p:bldP spid="21" grpId="0"/>
      <p:bldP spid="22" grpId="0"/>
      <p:bldP spid="23" grpId="0"/>
      <p:bldP spid="24" grpId="0"/>
      <p:bldP spid="25" grpId="0"/>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4804" y="304801"/>
            <a:ext cx="8534399" cy="6248400"/>
          </a:xfrm>
          <a:prstGeom prst="roundRect">
            <a:avLst>
              <a:gd name="adj" fmla="val 127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tuong-nu-than-tu-do-cua-my-bi-doa-danh-bom-du-khach-phai-so-tan.jpg"/>
          <p:cNvPicPr>
            <a:picLocks noChangeAspect="1"/>
          </p:cNvPicPr>
          <p:nvPr/>
        </p:nvPicPr>
        <p:blipFill>
          <a:blip r:embed="rId4"/>
          <a:stretch>
            <a:fillRect/>
          </a:stretch>
        </p:blipFill>
        <p:spPr>
          <a:xfrm>
            <a:off x="762002" y="642238"/>
            <a:ext cx="3713361" cy="2786762"/>
          </a:xfrm>
          <a:prstGeom prst="roundRect">
            <a:avLst>
              <a:gd name="adj" fmla="val 6872"/>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4" descr="C:\Users\Admin\Downloads\Compressed\Package - Unit 06. Our Tet holiday. Lesson 5. Skills 1\Data\E6T10064_01.jpg"/>
          <p:cNvPicPr>
            <a:picLocks noChangeAspect="1" noChangeArrowheads="1"/>
          </p:cNvPicPr>
          <p:nvPr/>
        </p:nvPicPr>
        <p:blipFill>
          <a:blip r:embed="rId5" cstate="print"/>
          <a:srcRect/>
          <a:stretch>
            <a:fillRect/>
          </a:stretch>
        </p:blipFill>
        <p:spPr bwMode="auto">
          <a:xfrm>
            <a:off x="3588524" y="657409"/>
            <a:ext cx="907279" cy="1171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greatwall.jpg"/>
          <p:cNvPicPr>
            <a:picLocks noChangeAspect="1"/>
          </p:cNvPicPr>
          <p:nvPr/>
        </p:nvPicPr>
        <p:blipFill>
          <a:blip r:embed="rId6">
            <a:extLst>
              <a:ext uri="{BEBA8EAE-BF5A-486C-A8C5-ECC9F3942E4B}">
                <a14:imgProps xmlns:a14="http://schemas.microsoft.com/office/drawing/2010/main">
                  <a14:imgLayer r:embed="rId7">
                    <a14:imgEffect>
                      <a14:brightnessContrast bright="-9000"/>
                    </a14:imgEffect>
                  </a14:imgLayer>
                </a14:imgProps>
              </a:ext>
            </a:extLst>
          </a:blip>
          <a:stretch>
            <a:fillRect/>
          </a:stretch>
        </p:blipFill>
        <p:spPr>
          <a:xfrm>
            <a:off x="685801" y="3581406"/>
            <a:ext cx="3816554" cy="2771219"/>
          </a:xfrm>
          <a:prstGeom prst="roundRect">
            <a:avLst>
              <a:gd name="adj" fmla="val 63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C:\Users\Admin\Downloads\Compressed\Package - Unit 06. Our Tet holiday. Lesson 5. Skills 1\Data\E6T10064_02.jpg"/>
          <p:cNvPicPr>
            <a:picLocks noChangeAspect="1" noChangeArrowheads="1"/>
          </p:cNvPicPr>
          <p:nvPr/>
        </p:nvPicPr>
        <p:blipFill>
          <a:blip r:embed="rId8" cstate="print"/>
          <a:srcRect/>
          <a:stretch>
            <a:fillRect/>
          </a:stretch>
        </p:blipFill>
        <p:spPr bwMode="auto">
          <a:xfrm>
            <a:off x="3569260" y="3636887"/>
            <a:ext cx="933097" cy="1191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chua1c.jpg"/>
          <p:cNvPicPr>
            <a:picLocks noChangeAspect="1"/>
          </p:cNvPicPr>
          <p:nvPr/>
        </p:nvPicPr>
        <p:blipFill>
          <a:blip r:embed="rId9"/>
          <a:stretch>
            <a:fillRect/>
          </a:stretch>
        </p:blipFill>
        <p:spPr>
          <a:xfrm>
            <a:off x="4648201" y="3581400"/>
            <a:ext cx="3816554" cy="2763538"/>
          </a:xfrm>
          <a:prstGeom prst="roundRect">
            <a:avLst>
              <a:gd name="adj" fmla="val 72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C:\Users\Admin\Downloads\Compressed\Package - Unit 06. Our Tet holiday. Lesson 5. Skills 1\Data\E6T10064_03.jpg"/>
          <p:cNvPicPr>
            <a:picLocks noChangeAspect="1" noChangeArrowheads="1"/>
          </p:cNvPicPr>
          <p:nvPr/>
        </p:nvPicPr>
        <p:blipFill>
          <a:blip r:embed="rId10" cstate="print"/>
          <a:srcRect/>
          <a:stretch>
            <a:fillRect/>
          </a:stretch>
        </p:blipFill>
        <p:spPr bwMode="auto">
          <a:xfrm>
            <a:off x="7444684" y="5029200"/>
            <a:ext cx="998192" cy="1287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9"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077801" y="947044"/>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468201" y="964507"/>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3"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477601" y="642241"/>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96801" y="1616963"/>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630001" y="1099444"/>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6"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82201" y="1345507"/>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3"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82201" y="71844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2801" y="176936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07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460375" y="489897"/>
            <a:ext cx="8165546" cy="5834704"/>
          </a:xfrm>
          <a:prstGeom prst="roundRect">
            <a:avLst>
              <a:gd name="adj" fmla="val 50000"/>
            </a:avLst>
          </a:prstGeom>
          <a:ln>
            <a:noFill/>
          </a:ln>
          <a:effectLst>
            <a:glow rad="228600">
              <a:schemeClr val="accent3">
                <a:satMod val="175000"/>
                <a:alpha val="40000"/>
              </a:schemeClr>
            </a:glow>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4" name="Rounded Rectangular Callout 3"/>
          <p:cNvSpPr/>
          <p:nvPr/>
        </p:nvSpPr>
        <p:spPr>
          <a:xfrm>
            <a:off x="1143000" y="2514600"/>
            <a:ext cx="6858000" cy="1447800"/>
          </a:xfrm>
          <a:prstGeom prst="wedgeRoundRectCallout">
            <a:avLst>
              <a:gd name="adj1" fmla="val -7657"/>
              <a:gd name="adj2" fmla="val 151502"/>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00CC"/>
                </a:solidFill>
                <a:ea typeface="Times New Roman"/>
                <a:cs typeface="Times New Roman" pitchFamily="18" charset="0"/>
              </a:rPr>
              <a:t>We                   say “Have fun!” to friends.</a:t>
            </a:r>
            <a:endParaRPr lang="en-US" sz="2800" b="1" i="1" dirty="0">
              <a:solidFill>
                <a:srgbClr val="0000CC"/>
              </a:solidFill>
              <a:ea typeface="Times New Roman"/>
              <a:cs typeface="Times New Roman" pitchFamily="18" charset="0"/>
            </a:endParaRPr>
          </a:p>
        </p:txBody>
      </p:sp>
      <p:sp>
        <p:nvSpPr>
          <p:cNvPr id="6" name="Rectangle 5"/>
          <p:cNvSpPr/>
          <p:nvPr/>
        </p:nvSpPr>
        <p:spPr>
          <a:xfrm>
            <a:off x="2057400" y="2667000"/>
            <a:ext cx="2057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a:t>
            </a:r>
            <a:endParaRPr lang="en-US" sz="2800" b="1" i="1" dirty="0">
              <a:solidFill>
                <a:srgbClr val="FF0000"/>
              </a:solidFill>
            </a:endParaRPr>
          </a:p>
        </p:txBody>
      </p:sp>
      <p:sp>
        <p:nvSpPr>
          <p:cNvPr id="10" name="Action Button: Back or Previous 9">
            <a:hlinkClick r:id="rId6" action="ppaction://hlinksldjump" highlightClick="1"/>
          </p:cNvPr>
          <p:cNvSpPr/>
          <p:nvPr/>
        </p:nvSpPr>
        <p:spPr>
          <a:xfrm>
            <a:off x="8153400" y="6172200"/>
            <a:ext cx="609600" cy="304800"/>
          </a:xfrm>
          <a:prstGeom prst="actionButtonBackPrevious">
            <a:avLst/>
          </a:prstGeom>
          <a:solidFill>
            <a:srgbClr val="00B0F0"/>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2" name="AutoShape 2" descr="Kết quả hình ảnh cho cốc v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29"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6"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3"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5"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73921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792360"/>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
        <p:nvSpPr>
          <p:cNvPr id="3" name="Rectangle 2"/>
          <p:cNvSpPr/>
          <p:nvPr/>
        </p:nvSpPr>
        <p:spPr>
          <a:xfrm>
            <a:off x="2133600" y="2819400"/>
            <a:ext cx="1981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0000CC"/>
                </a:solidFill>
                <a:ea typeface="Times New Roman"/>
                <a:cs typeface="Times New Roman" pitchFamily="18" charset="0"/>
              </a:rPr>
              <a:t>….......…</a:t>
            </a:r>
            <a:endParaRPr lang="en-US" sz="2800" dirty="0">
              <a:solidFill>
                <a:prstClr val="white"/>
              </a:solidFill>
            </a:endParaRPr>
          </a:p>
        </p:txBody>
      </p:sp>
    </p:spTree>
    <p:extLst>
      <p:ext uri="{BB962C8B-B14F-4D97-AF65-F5344CB8AC3E}">
        <p14:creationId xmlns:p14="http://schemas.microsoft.com/office/powerpoint/2010/main" val="3290204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P spid="21" grpId="0"/>
      <p:bldP spid="22" grpId="0"/>
      <p:bldP spid="23" grpId="0"/>
      <p:bldP spid="24" grpId="0"/>
      <p:bldP spid="25" grpId="0"/>
      <p:bldP spid="26" grpId="0"/>
      <p:bldP spid="27" grpId="0"/>
      <p:bldP spid="28" grpId="0"/>
      <p:bldP spid="29" grpId="0"/>
      <p:bldP spid="30"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3" y="304800"/>
            <a:ext cx="8534399"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1447800" y="2057400"/>
            <a:ext cx="6705600" cy="1219200"/>
          </a:xfrm>
          <a:prstGeom prst="wedgeRoundRectCallout">
            <a:avLst>
              <a:gd name="adj1" fmla="val -26455"/>
              <a:gd name="adj2" fmla="val 8994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FF00"/>
                </a:solidFill>
                <a:ea typeface="Times New Roman"/>
                <a:cs typeface="Times New Roman" pitchFamily="18" charset="0"/>
              </a:rPr>
              <a:t>We                   help decorate our houses.</a:t>
            </a:r>
            <a:endParaRPr lang="en-US" sz="2800" b="1" i="1" dirty="0">
              <a:solidFill>
                <a:srgbClr val="FFFF00"/>
              </a:solidFill>
              <a:ea typeface="Times New Roman"/>
              <a:cs typeface="Times New Roman" pitchFamily="18" charset="0"/>
            </a:endParaRPr>
          </a:p>
        </p:txBody>
      </p:sp>
      <p:sp>
        <p:nvSpPr>
          <p:cNvPr id="6" name="Rectangle 5"/>
          <p:cNvSpPr/>
          <p:nvPr/>
        </p:nvSpPr>
        <p:spPr>
          <a:xfrm>
            <a:off x="2362200" y="2209800"/>
            <a:ext cx="2209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rPr>
              <a:t>should</a:t>
            </a:r>
            <a:endParaRPr lang="en-US" sz="2800" b="1" i="1" dirty="0">
              <a:solidFill>
                <a:srgbClr val="FF0000"/>
              </a:solidFill>
            </a:endParaRPr>
          </a:p>
        </p:txBody>
      </p:sp>
      <p:sp>
        <p:nvSpPr>
          <p:cNvPr id="10" name="Action Button: Back or Previous 9">
            <a:hlinkClick r:id="rId5" action="ppaction://hlinksldjump" highlightClick="1"/>
          </p:cNvPr>
          <p:cNvSpPr/>
          <p:nvPr/>
        </p:nvSpPr>
        <p:spPr>
          <a:xfrm>
            <a:off x="8077200" y="6096000"/>
            <a:ext cx="609600" cy="304800"/>
          </a:xfrm>
          <a:prstGeom prst="actionButtonBackPrevious">
            <a:avLst/>
          </a:prstGeom>
          <a:solidFill>
            <a:schemeClr val="tx1">
              <a:lumMod val="50000"/>
              <a:lumOff val="50000"/>
            </a:schemeClr>
          </a:solidFill>
          <a:ln>
            <a:solidFill>
              <a:schemeClr val="accent5">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7" name="AutoShape 2" descr="Kết quả hình ảnh cho cốc v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236669"/>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334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24100" y="739211"/>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371606"/>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617665"/>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609606"/>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792360"/>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010134"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glow rad="101600">
                    <a:srgbClr val="9F2936">
                      <a:lumMod val="60000"/>
                      <a:lumOff val="40000"/>
                      <a:alpha val="60000"/>
                    </a:srgbClr>
                  </a:glow>
                </a:effectLst>
              </a:rPr>
              <a:t>Who’s faster?</a:t>
            </a:r>
            <a:endParaRPr lang="en-US" sz="5400" b="1" dirty="0">
              <a:ln w="11430"/>
              <a:solidFill>
                <a:srgbClr val="FF0000"/>
              </a:solidFill>
              <a:effectLst>
                <a:glow rad="101600">
                  <a:srgbClr val="9F2936">
                    <a:lumMod val="60000"/>
                    <a:lumOff val="40000"/>
                    <a:alpha val="60000"/>
                  </a:srgbClr>
                </a:glow>
              </a:effectLst>
            </a:endParaRPr>
          </a:p>
        </p:txBody>
      </p:sp>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2627" b="100000" l="0" r="10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3" y="381006"/>
            <a:ext cx="1681195" cy="1659397"/>
          </a:xfrm>
          <a:prstGeom prst="rect">
            <a:avLst/>
          </a:prstGeom>
        </p:spPr>
      </p:pic>
      <p:sp>
        <p:nvSpPr>
          <p:cNvPr id="20" name="Text Box 124"/>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10</a:t>
            </a:r>
          </a:p>
        </p:txBody>
      </p:sp>
      <p:sp>
        <p:nvSpPr>
          <p:cNvPr id="21" name="Text Box 125"/>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09</a:t>
            </a:r>
          </a:p>
        </p:txBody>
      </p:sp>
      <p:sp>
        <p:nvSpPr>
          <p:cNvPr id="22" name="Text Box 126"/>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08</a:t>
            </a:r>
          </a:p>
        </p:txBody>
      </p:sp>
      <p:sp>
        <p:nvSpPr>
          <p:cNvPr id="23" name="Text Box 127"/>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07</a:t>
            </a:r>
          </a:p>
        </p:txBody>
      </p:sp>
      <p:sp>
        <p:nvSpPr>
          <p:cNvPr id="24" name="Text Box 128"/>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06</a:t>
            </a:r>
          </a:p>
        </p:txBody>
      </p:sp>
      <p:sp>
        <p:nvSpPr>
          <p:cNvPr id="25" name="Text Box 129"/>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05</a:t>
            </a:r>
          </a:p>
        </p:txBody>
      </p:sp>
      <p:sp>
        <p:nvSpPr>
          <p:cNvPr id="26" name="Text Box 130"/>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04</a:t>
            </a:r>
          </a:p>
        </p:txBody>
      </p:sp>
      <p:sp>
        <p:nvSpPr>
          <p:cNvPr id="27" name="Text Box 131"/>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03</a:t>
            </a:r>
          </a:p>
        </p:txBody>
      </p:sp>
      <p:sp>
        <p:nvSpPr>
          <p:cNvPr id="28" name="Text Box 132"/>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02</a:t>
            </a:r>
          </a:p>
        </p:txBody>
      </p:sp>
      <p:sp>
        <p:nvSpPr>
          <p:cNvPr id="29" name="Text Box 133"/>
          <p:cNvSpPr txBox="1">
            <a:spLocks noChangeArrowheads="1"/>
          </p:cNvSpPr>
          <p:nvPr/>
        </p:nvSpPr>
        <p:spPr bwMode="auto">
          <a:xfrm>
            <a:off x="609600" y="1045704"/>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01</a:t>
            </a:r>
          </a:p>
        </p:txBody>
      </p:sp>
      <p:sp>
        <p:nvSpPr>
          <p:cNvPr id="30" name="Text Box 137"/>
          <p:cNvSpPr txBox="1">
            <a:spLocks noChangeArrowheads="1"/>
          </p:cNvSpPr>
          <p:nvPr/>
        </p:nvSpPr>
        <p:spPr bwMode="auto">
          <a:xfrm>
            <a:off x="609600" y="1048325"/>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dirty="0" smtClean="0">
                <a:solidFill>
                  <a:srgbClr val="0000CC"/>
                </a:solidFill>
                <a:latin typeface="Verdana" pitchFamily="34" charset="0"/>
              </a:rPr>
              <a:t>00</a:t>
            </a:r>
          </a:p>
        </p:txBody>
      </p:sp>
      <p:sp>
        <p:nvSpPr>
          <p:cNvPr id="2" name="Rectangle 1"/>
          <p:cNvSpPr/>
          <p:nvPr/>
        </p:nvSpPr>
        <p:spPr>
          <a:xfrm>
            <a:off x="2438404" y="2209806"/>
            <a:ext cx="1904999" cy="479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a typeface="Times New Roman"/>
                <a:cs typeface="Times New Roman" pitchFamily="18" charset="0"/>
              </a:rPr>
              <a:t>….......…</a:t>
            </a:r>
            <a:endParaRPr lang="en-US" sz="2800" dirty="0">
              <a:solidFill>
                <a:srgbClr val="FFFF00"/>
              </a:solidFill>
            </a:endParaRPr>
          </a:p>
        </p:txBody>
      </p:sp>
    </p:spTree>
    <p:extLst>
      <p:ext uri="{BB962C8B-B14F-4D97-AF65-F5344CB8AC3E}">
        <p14:creationId xmlns:p14="http://schemas.microsoft.com/office/powerpoint/2010/main" val="90164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0"/>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happy re 10.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21"/>
                                        </p:tgtEl>
                                        <p:attrNameLst>
                                          <p:attrName>style.visibility</p:attrName>
                                        </p:attrNameLst>
                                      </p:cBhvr>
                                      <p:to>
                                        <p:strVal val="hidden"/>
                                      </p:to>
                                    </p:set>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22"/>
                                        </p:tgtEl>
                                        <p:attrNameLst>
                                          <p:attrName>style.visibility</p:attrName>
                                        </p:attrNameLst>
                                      </p:cBhvr>
                                      <p:to>
                                        <p:strVal val="hidden"/>
                                      </p:to>
                                    </p:set>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23"/>
                                        </p:tgtEl>
                                        <p:attrNameLst>
                                          <p:attrName>style.visibility</p:attrName>
                                        </p:attrNameLst>
                                      </p:cBhvr>
                                      <p:to>
                                        <p:strVal val="hidden"/>
                                      </p:to>
                                    </p:set>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1"/>
                                            </p:cond>
                                          </p:stCondLst>
                                        </p:cTn>
                                        <p:tgtEl>
                                          <p:spTgt spid="24"/>
                                        </p:tgtEl>
                                        <p:attrNameLst>
                                          <p:attrName>style.visibility</p:attrName>
                                        </p:attrNameLst>
                                      </p:cBhvr>
                                      <p:to>
                                        <p:strVal val="hidden"/>
                                      </p:to>
                                    </p:set>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27"/>
                                        </p:tgtEl>
                                        <p:attrNameLst>
                                          <p:attrName>style.visibility</p:attrName>
                                        </p:attrNameLst>
                                      </p:cBhvr>
                                      <p:to>
                                        <p:strVal val="hidden"/>
                                      </p:to>
                                    </p:set>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8"/>
                                        </p:tgtEl>
                                        <p:attrNameLst>
                                          <p:attrName>style.visibility</p:attrName>
                                        </p:attrNameLst>
                                      </p:cBhvr>
                                      <p:to>
                                        <p:strVal val="hidden"/>
                                      </p:to>
                                    </p:set>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29"/>
                                        </p:tgtEl>
                                        <p:attrNameLst>
                                          <p:attrName>style.visibility</p:attrName>
                                        </p:attrNameLst>
                                      </p:cBhvr>
                                      <p:to>
                                        <p:strVal val="hidden"/>
                                      </p:to>
                                    </p:set>
                                  </p:subTnLst>
                                </p:cTn>
                              </p:par>
                            </p:childTnLst>
                          </p:cTn>
                        </p:par>
                        <p:par>
                          <p:cTn id="38" fill="hold">
                            <p:stCondLst>
                              <p:cond delay="10500"/>
                            </p:stCondLst>
                            <p:childTnLst>
                              <p:par>
                                <p:cTn id="39" presetID="9"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bell3.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P spid="21" grpId="0"/>
      <p:bldP spid="22" grpId="0"/>
      <p:bldP spid="23" grpId="0"/>
      <p:bldP spid="24" grpId="0"/>
      <p:bldP spid="25" grpId="0"/>
      <p:bldP spid="26" grpId="0"/>
      <p:bldP spid="27" grpId="0"/>
      <p:bldP spid="28" grpId="0"/>
      <p:bldP spid="29" grpId="0"/>
      <p:bldP spid="3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04800"/>
            <a:ext cx="8534400" cy="6248400"/>
          </a:xfrm>
          <a:prstGeom prst="roundRect">
            <a:avLst>
              <a:gd name="adj" fmla="val 31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1562018" y="381000"/>
            <a:ext cx="5829385"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FFFF00"/>
                </a:solidFill>
                <a:effectLst>
                  <a:outerShdw blurRad="50800" dist="39000" dir="5460000" algn="tl">
                    <a:srgbClr val="000000">
                      <a:alpha val="38000"/>
                    </a:srgbClr>
                  </a:outerShdw>
                </a:effectLst>
              </a:rPr>
              <a:t>Thank for attending ours! </a:t>
            </a:r>
            <a:endParaRPr lang="en-US" sz="2800" b="1" cap="none" spc="0" dirty="0">
              <a:ln w="11430"/>
              <a:solidFill>
                <a:srgbClr val="FFFF00"/>
              </a:solidFill>
              <a:effectLst>
                <a:outerShdw blurRad="50800" dist="39000" dir="5460000" algn="tl">
                  <a:srgbClr val="000000">
                    <a:alpha val="38000"/>
                  </a:srgbClr>
                </a:outerShdw>
              </a:effectLst>
            </a:endParaRPr>
          </a:p>
        </p:txBody>
      </p:sp>
      <p:pic>
        <p:nvPicPr>
          <p:cNvPr id="2" name="Movie_000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1143000"/>
            <a:ext cx="7086600" cy="4572000"/>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1657310" y="5943600"/>
            <a:ext cx="5829385"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FF99FF"/>
                </a:solidFill>
                <a:effectLst>
                  <a:outerShdw blurRad="50800" dist="39000" dir="5460000" algn="tl">
                    <a:srgbClr val="000000">
                      <a:alpha val="38000"/>
                    </a:srgbClr>
                  </a:outerShdw>
                </a:effectLst>
              </a:rPr>
              <a:t>Good bye for now!</a:t>
            </a:r>
            <a:endParaRPr lang="en-US" sz="2800" b="1" cap="none" spc="0" dirty="0">
              <a:ln w="11430"/>
              <a:solidFill>
                <a:srgbClr val="FF99FF"/>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52533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11"/>
                                        </p:tgtEl>
                                        <p:attrNameLst>
                                          <p:attrName>style.color</p:attrName>
                                        </p:attrNameLst>
                                      </p:cBhvr>
                                      <p:by>
                                        <p:hsl h="7200000" s="0" l="0"/>
                                      </p:by>
                                    </p:animClr>
                                    <p:animClr clrSpc="hsl" dir="cw">
                                      <p:cBhvr>
                                        <p:cTn id="12" dur="500" fill="hold"/>
                                        <p:tgtEl>
                                          <p:spTgt spid="11"/>
                                        </p:tgtEl>
                                        <p:attrNameLst>
                                          <p:attrName>fillcolor</p:attrName>
                                        </p:attrNameLst>
                                      </p:cBhvr>
                                      <p:by>
                                        <p:hsl h="7200000" s="0" l="0"/>
                                      </p:by>
                                    </p:animClr>
                                    <p:animClr clrSpc="hsl" dir="cw">
                                      <p:cBhvr>
                                        <p:cTn id="13" dur="500" fill="hold"/>
                                        <p:tgtEl>
                                          <p:spTgt spid="11"/>
                                        </p:tgtEl>
                                        <p:attrNameLst>
                                          <p:attrName>stroke.color</p:attrName>
                                        </p:attrNameLst>
                                      </p:cBhvr>
                                      <p:by>
                                        <p:hsl h="7200000" s="0" l="0"/>
                                      </p:by>
                                    </p:animClr>
                                    <p:set>
                                      <p:cBhvr>
                                        <p:cTn id="14"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100000">
                <p:cTn id="20" fill="hold" display="0">
                  <p:stCondLst>
                    <p:cond delay="indefinite"/>
                  </p:stCondLst>
                </p:cTn>
                <p:tgtEl>
                  <p:spTgt spid="2"/>
                </p:tgtEl>
              </p:cMediaNode>
            </p:video>
          </p:childTnLst>
        </p:cTn>
      </p:par>
    </p:tnLst>
    <p:bldLst>
      <p:bldP spid="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2094743" y="2567090"/>
            <a:ext cx="4954515" cy="1723827"/>
            <a:chOff x="2094743" y="1820050"/>
            <a:chExt cx="4954515" cy="1723827"/>
          </a:xfrm>
        </p:grpSpPr>
        <p:grpSp>
          <p:nvGrpSpPr>
            <p:cNvPr id="12" name="Group 11"/>
            <p:cNvGrpSpPr/>
            <p:nvPr/>
          </p:nvGrpSpPr>
          <p:grpSpPr>
            <a:xfrm>
              <a:off x="2094743" y="1820050"/>
              <a:ext cx="4954515" cy="784398"/>
              <a:chOff x="2100847" y="1820050"/>
              <a:chExt cx="4954515" cy="78439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Reading</a:t>
              </a:r>
            </a:p>
          </p:txBody>
        </p:sp>
      </p:grpSp>
    </p:spTree>
    <p:extLst>
      <p:ext uri="{BB962C8B-B14F-4D97-AF65-F5344CB8AC3E}">
        <p14:creationId xmlns:p14="http://schemas.microsoft.com/office/powerpoint/2010/main" val="1158262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27127" cy="12573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41" y="74845"/>
            <a:ext cx="627229" cy="681509"/>
          </a:xfrm>
          <a:prstGeom prst="rect">
            <a:avLst/>
          </a:prstGeom>
        </p:spPr>
      </p:pic>
      <p:sp>
        <p:nvSpPr>
          <p:cNvPr id="12" name="TextBox 11"/>
          <p:cNvSpPr txBox="1"/>
          <p:nvPr/>
        </p:nvSpPr>
        <p:spPr>
          <a:xfrm>
            <a:off x="734787" y="199186"/>
            <a:ext cx="8346871" cy="461665"/>
          </a:xfrm>
          <a:prstGeom prst="rect">
            <a:avLst/>
          </a:prstGeom>
          <a:noFill/>
        </p:spPr>
        <p:txBody>
          <a:bodyPr wrap="square" rtlCol="0">
            <a:spAutoFit/>
          </a:bodyPr>
          <a:lstStyle/>
          <a:p>
            <a:r>
              <a:rPr lang="en-US" sz="2400" b="1" spc="-100">
                <a:solidFill>
                  <a:prstClr val="black"/>
                </a:solidFill>
                <a:effectLst>
                  <a:glow rad="88900">
                    <a:prstClr val="white"/>
                  </a:glow>
                </a:effectLst>
                <a:latin typeface="Arial" panose="020B0604020202020204" pitchFamily="34" charset="0"/>
                <a:cs typeface="Arial" panose="020B0604020202020204" pitchFamily="34" charset="0"/>
              </a:rPr>
              <a:t>Read the passages and decide who says sentences 1 – 5.</a:t>
            </a:r>
          </a:p>
        </p:txBody>
      </p:sp>
      <p:grpSp>
        <p:nvGrpSpPr>
          <p:cNvPr id="19" name="Group 18"/>
          <p:cNvGrpSpPr/>
          <p:nvPr/>
        </p:nvGrpSpPr>
        <p:grpSpPr>
          <a:xfrm>
            <a:off x="-665018" y="1222367"/>
            <a:ext cx="9809018" cy="1713932"/>
            <a:chOff x="-665018" y="1352567"/>
            <a:chExt cx="9809018" cy="1713932"/>
          </a:xfrm>
        </p:grpSpPr>
        <p:sp>
          <p:nvSpPr>
            <p:cNvPr id="7" name="Rounded Rectangle 6"/>
            <p:cNvSpPr/>
            <p:nvPr/>
          </p:nvSpPr>
          <p:spPr>
            <a:xfrm>
              <a:off x="-665018" y="1366085"/>
              <a:ext cx="9809018" cy="16940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83" y="1352567"/>
              <a:ext cx="1413524" cy="1430716"/>
            </a:xfrm>
            <a:prstGeom prst="rect">
              <a:avLst/>
            </a:prstGeom>
          </p:spPr>
        </p:pic>
        <p:sp>
          <p:nvSpPr>
            <p:cNvPr id="5" name="TextBox 4"/>
            <p:cNvSpPr txBox="1"/>
            <p:nvPr/>
          </p:nvSpPr>
          <p:spPr>
            <a:xfrm>
              <a:off x="137737" y="2697167"/>
              <a:ext cx="1971617" cy="369332"/>
            </a:xfrm>
            <a:prstGeom prst="rect">
              <a:avLst/>
            </a:prstGeom>
            <a:noFill/>
          </p:spPr>
          <p:txBody>
            <a:bodyPr wrap="square" rtlCol="0">
              <a:spAutoFit/>
            </a:bodyPr>
            <a:lstStyle/>
            <a:p>
              <a:r>
                <a:rPr lang="en-US">
                  <a:solidFill>
                    <a:srgbClr val="FF0000"/>
                  </a:solidFill>
                  <a:effectLst>
                    <a:glow rad="63500">
                      <a:prstClr val="white"/>
                    </a:glow>
                  </a:effectLst>
                  <a:latin typeface="Comic Sans MS" panose="030F0702030302020204" pitchFamily="66" charset="0"/>
                </a:rPr>
                <a:t>Russ – the USA</a:t>
              </a:r>
            </a:p>
          </p:txBody>
        </p:sp>
        <p:sp>
          <p:nvSpPr>
            <p:cNvPr id="6" name="Rectangle 5"/>
            <p:cNvSpPr/>
            <p:nvPr/>
          </p:nvSpPr>
          <p:spPr>
            <a:xfrm>
              <a:off x="1953491" y="1490428"/>
              <a:ext cx="7128164" cy="1569660"/>
            </a:xfrm>
            <a:prstGeom prst="rect">
              <a:avLst/>
            </a:prstGeom>
          </p:spPr>
          <p:txBody>
            <a:bodyPr wrap="square">
              <a:spAutoFit/>
            </a:bodyPr>
            <a:lstStyle/>
            <a:p>
              <a:pPr algn="just"/>
              <a:r>
                <a:rPr lang="en-US" sz="2400">
                  <a:solidFill>
                    <a:prstClr val="black"/>
                  </a:solidFill>
                  <a:latin typeface="Comic Sans MS" panose="030F0702030302020204" pitchFamily="66" charset="0"/>
                </a:rPr>
                <a:t>I often go to Times Square with my parents to welcome the New Year. When the clock strikes midnight, colourful fireworks light up the sky. Everybody cheers and sings.</a:t>
              </a:r>
            </a:p>
          </p:txBody>
        </p:sp>
        <p:sp>
          <p:nvSpPr>
            <p:cNvPr id="18" name="Flowchart: Delay 17"/>
            <p:cNvSpPr/>
            <p:nvPr/>
          </p:nvSpPr>
          <p:spPr>
            <a:xfrm>
              <a:off x="0" y="1361592"/>
              <a:ext cx="416783" cy="385085"/>
            </a:xfrm>
            <a:prstGeom prst="flowChartDe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rPr>
                <a:t>A</a:t>
              </a:r>
            </a:p>
          </p:txBody>
        </p:sp>
      </p:grpSp>
      <p:grpSp>
        <p:nvGrpSpPr>
          <p:cNvPr id="20" name="Group 19"/>
          <p:cNvGrpSpPr/>
          <p:nvPr/>
        </p:nvGrpSpPr>
        <p:grpSpPr>
          <a:xfrm>
            <a:off x="-665018" y="2908342"/>
            <a:ext cx="9809018" cy="1796000"/>
            <a:chOff x="-665018" y="1124821"/>
            <a:chExt cx="9809018" cy="1796000"/>
          </a:xfrm>
        </p:grpSpPr>
        <p:sp>
          <p:nvSpPr>
            <p:cNvPr id="21" name="Rounded Rectangle 20"/>
            <p:cNvSpPr/>
            <p:nvPr/>
          </p:nvSpPr>
          <p:spPr>
            <a:xfrm>
              <a:off x="-665018" y="1204724"/>
              <a:ext cx="9809018" cy="1691640"/>
            </a:xfrm>
            <a:prstGeom prst="round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782" y="1124821"/>
              <a:ext cx="1413524" cy="1430715"/>
            </a:xfrm>
            <a:prstGeom prst="rect">
              <a:avLst/>
            </a:prstGeom>
          </p:spPr>
        </p:pic>
        <p:sp>
          <p:nvSpPr>
            <p:cNvPr id="23" name="TextBox 22"/>
            <p:cNvSpPr txBox="1"/>
            <p:nvPr/>
          </p:nvSpPr>
          <p:spPr>
            <a:xfrm>
              <a:off x="137735" y="2551489"/>
              <a:ext cx="1971617" cy="369332"/>
            </a:xfrm>
            <a:prstGeom prst="rect">
              <a:avLst/>
            </a:prstGeom>
            <a:noFill/>
          </p:spPr>
          <p:txBody>
            <a:bodyPr wrap="square" rtlCol="0">
              <a:spAutoFit/>
            </a:bodyPr>
            <a:lstStyle>
              <a:defPPr>
                <a:defRPr lang="en-US"/>
              </a:defPPr>
              <a:lvl1pPr>
                <a:defRPr>
                  <a:solidFill>
                    <a:srgbClr val="FF0000"/>
                  </a:solidFill>
                  <a:effectLst>
                    <a:glow rad="63500">
                      <a:schemeClr val="bg1"/>
                    </a:glow>
                  </a:effectLst>
                  <a:latin typeface="Comic Sans MS" panose="030F0702030302020204" pitchFamily="66" charset="0"/>
                </a:defRPr>
              </a:lvl1pPr>
            </a:lstStyle>
            <a:p>
              <a:pPr algn="ctr"/>
              <a:r>
                <a:rPr lang="en-US">
                  <a:effectLst>
                    <a:glow rad="63500">
                      <a:prstClr val="white"/>
                    </a:glow>
                  </a:effectLst>
                </a:rPr>
                <a:t>Wu - China</a:t>
              </a:r>
            </a:p>
          </p:txBody>
        </p:sp>
        <p:sp>
          <p:nvSpPr>
            <p:cNvPr id="24" name="Rectangle 23"/>
            <p:cNvSpPr/>
            <p:nvPr/>
          </p:nvSpPr>
          <p:spPr>
            <a:xfrm>
              <a:off x="1923071" y="1295526"/>
              <a:ext cx="7128164" cy="1569660"/>
            </a:xfrm>
            <a:prstGeom prst="rect">
              <a:avLst/>
            </a:prstGeom>
          </p:spPr>
          <p:txBody>
            <a:bodyPr wrap="square">
              <a:spAutoFit/>
            </a:bodyPr>
            <a:lstStyle/>
            <a:p>
              <a:pPr algn="just"/>
              <a:r>
                <a:rPr lang="en-US" sz="2400">
                  <a:solidFill>
                    <a:prstClr val="black"/>
                  </a:solidFill>
                  <a:latin typeface="Comic Sans MS" panose="030F0702030302020204" pitchFamily="66" charset="0"/>
                </a:rPr>
                <a:t>On New Year’s Day, we dress beautifully and go to our grandparents’ houses. We wish them Happy New Year and they give us lucky money. Then we go out and have a day full of fun. </a:t>
              </a:r>
            </a:p>
          </p:txBody>
        </p:sp>
        <p:sp>
          <p:nvSpPr>
            <p:cNvPr id="25" name="Flowchart: Delay 24"/>
            <p:cNvSpPr/>
            <p:nvPr/>
          </p:nvSpPr>
          <p:spPr>
            <a:xfrm>
              <a:off x="0" y="1204724"/>
              <a:ext cx="416783" cy="385085"/>
            </a:xfrm>
            <a:prstGeom prst="flowChartDelay">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rPr>
                <a:t>B</a:t>
              </a:r>
            </a:p>
          </p:txBody>
        </p:sp>
      </p:grpSp>
      <p:grpSp>
        <p:nvGrpSpPr>
          <p:cNvPr id="26" name="Group 25"/>
          <p:cNvGrpSpPr/>
          <p:nvPr/>
        </p:nvGrpSpPr>
        <p:grpSpPr>
          <a:xfrm>
            <a:off x="-665018" y="4863779"/>
            <a:ext cx="9892143" cy="1800047"/>
            <a:chOff x="-665018" y="1144292"/>
            <a:chExt cx="9892143" cy="1800047"/>
          </a:xfrm>
        </p:grpSpPr>
        <p:sp>
          <p:nvSpPr>
            <p:cNvPr id="27" name="Rounded Rectangle 26"/>
            <p:cNvSpPr/>
            <p:nvPr/>
          </p:nvSpPr>
          <p:spPr>
            <a:xfrm>
              <a:off x="-665018" y="1204724"/>
              <a:ext cx="9809018" cy="1691640"/>
            </a:xfrm>
            <a:prstGeom prst="round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68" y="1144292"/>
              <a:ext cx="1413523" cy="1430715"/>
            </a:xfrm>
            <a:prstGeom prst="rect">
              <a:avLst/>
            </a:prstGeom>
          </p:spPr>
        </p:pic>
        <p:sp>
          <p:nvSpPr>
            <p:cNvPr id="29" name="TextBox 28"/>
            <p:cNvSpPr txBox="1"/>
            <p:nvPr/>
          </p:nvSpPr>
          <p:spPr>
            <a:xfrm>
              <a:off x="137735" y="2575007"/>
              <a:ext cx="1971617" cy="369332"/>
            </a:xfrm>
            <a:prstGeom prst="rect">
              <a:avLst/>
            </a:prstGeom>
            <a:noFill/>
          </p:spPr>
          <p:txBody>
            <a:bodyPr wrap="square" rtlCol="0">
              <a:spAutoFit/>
            </a:bodyPr>
            <a:lstStyle>
              <a:defPPr>
                <a:defRPr lang="en-US"/>
              </a:defPPr>
              <a:lvl1pPr algn="ctr">
                <a:defRPr>
                  <a:solidFill>
                    <a:srgbClr val="FF0000"/>
                  </a:solidFill>
                  <a:effectLst>
                    <a:glow rad="63500">
                      <a:schemeClr val="bg1"/>
                    </a:glow>
                  </a:effectLst>
                  <a:latin typeface="Comic Sans MS" panose="030F0702030302020204" pitchFamily="66" charset="0"/>
                </a:defRPr>
              </a:lvl1pPr>
            </a:lstStyle>
            <a:p>
              <a:r>
                <a:rPr lang="en-US">
                  <a:effectLst>
                    <a:glow rad="63500">
                      <a:prstClr val="white"/>
                    </a:glow>
                  </a:effectLst>
                </a:rPr>
                <a:t>Mai – Viet Nam</a:t>
              </a:r>
            </a:p>
          </p:txBody>
        </p:sp>
        <p:sp>
          <p:nvSpPr>
            <p:cNvPr id="30" name="Rectangle 29"/>
            <p:cNvSpPr/>
            <p:nvPr/>
          </p:nvSpPr>
          <p:spPr>
            <a:xfrm>
              <a:off x="1953490" y="1282932"/>
              <a:ext cx="7273635" cy="1569660"/>
            </a:xfrm>
            <a:prstGeom prst="rect">
              <a:avLst/>
            </a:prstGeom>
          </p:spPr>
          <p:txBody>
            <a:bodyPr wrap="square">
              <a:spAutoFit/>
            </a:bodyPr>
            <a:lstStyle/>
            <a:p>
              <a:r>
                <a:rPr lang="en-US" sz="2400" spc="-80">
                  <a:solidFill>
                    <a:prstClr val="black"/>
                  </a:solidFill>
                  <a:latin typeface="Comic Sans MS" panose="030F0702030302020204" pitchFamily="66" charset="0"/>
                </a:rPr>
                <a:t>I learn some customs about Tet from my parents. People give rice to wish for enough food and buy salt to wish for good luck. Dogs are lucky animals but cats are not. A cat’s cry sounds like "poor" in Vietnamese.</a:t>
              </a:r>
            </a:p>
          </p:txBody>
        </p:sp>
        <p:sp>
          <p:nvSpPr>
            <p:cNvPr id="31" name="Flowchart: Delay 30"/>
            <p:cNvSpPr/>
            <p:nvPr/>
          </p:nvSpPr>
          <p:spPr>
            <a:xfrm>
              <a:off x="0" y="1204724"/>
              <a:ext cx="416783" cy="385085"/>
            </a:xfrm>
            <a:prstGeom prst="flowChartDela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rPr>
                <a:t>c</a:t>
              </a:r>
            </a:p>
          </p:txBody>
        </p:sp>
      </p:grpSp>
    </p:spTree>
    <p:extLst>
      <p:ext uri="{BB962C8B-B14F-4D97-AF65-F5344CB8AC3E}">
        <p14:creationId xmlns:p14="http://schemas.microsoft.com/office/powerpoint/2010/main" val="3740837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68977" y="457206"/>
            <a:ext cx="6806046" cy="768927"/>
            <a:chOff x="883227" y="457200"/>
            <a:chExt cx="6806046" cy="768927"/>
          </a:xfrm>
        </p:grpSpPr>
        <p:sp>
          <p:nvSpPr>
            <p:cNvPr id="3" name="Rectangle 2"/>
            <p:cNvSpPr/>
            <p:nvPr/>
          </p:nvSpPr>
          <p:spPr>
            <a:xfrm>
              <a:off x="883227" y="457200"/>
              <a:ext cx="6806046" cy="768927"/>
            </a:xfrm>
            <a:prstGeom prst="rect">
              <a:avLst/>
            </a:prstGeom>
            <a:solidFill>
              <a:srgbClr val="A3E7FF"/>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569027" y="610830"/>
              <a:ext cx="1548246" cy="461665"/>
            </a:xfrm>
            <a:prstGeom prst="rect">
              <a:avLst/>
            </a:prstGeom>
            <a:noFill/>
          </p:spPr>
          <p:txBody>
            <a:bodyPr wrap="square" rtlCol="0">
              <a:spAutoFit/>
            </a:bodyPr>
            <a:lstStyle/>
            <a:p>
              <a:r>
                <a:rPr lang="en-US" sz="2400" b="1">
                  <a:solidFill>
                    <a:srgbClr val="0070C0"/>
                  </a:solidFill>
                </a:rPr>
                <a:t>A. </a:t>
              </a:r>
              <a:r>
                <a:rPr lang="en-US" sz="2400">
                  <a:solidFill>
                    <a:prstClr val="black"/>
                  </a:solidFill>
                </a:rPr>
                <a:t>Russ</a:t>
              </a:r>
            </a:p>
          </p:txBody>
        </p:sp>
        <p:sp>
          <p:nvSpPr>
            <p:cNvPr id="10" name="TextBox 9"/>
            <p:cNvSpPr txBox="1"/>
            <p:nvPr/>
          </p:nvSpPr>
          <p:spPr>
            <a:xfrm>
              <a:off x="3654136" y="610830"/>
              <a:ext cx="1548246" cy="461665"/>
            </a:xfrm>
            <a:prstGeom prst="rect">
              <a:avLst/>
            </a:prstGeom>
            <a:noFill/>
          </p:spPr>
          <p:txBody>
            <a:bodyPr wrap="square" rtlCol="0">
              <a:spAutoFit/>
            </a:bodyPr>
            <a:lstStyle/>
            <a:p>
              <a:r>
                <a:rPr lang="en-US" sz="2400" b="1">
                  <a:solidFill>
                    <a:srgbClr val="0070C0"/>
                  </a:solidFill>
                </a:rPr>
                <a:t>B. </a:t>
              </a:r>
              <a:r>
                <a:rPr lang="en-US" sz="2400">
                  <a:solidFill>
                    <a:prstClr val="black"/>
                  </a:solidFill>
                </a:rPr>
                <a:t>Wu</a:t>
              </a:r>
            </a:p>
          </p:txBody>
        </p:sp>
        <p:sp>
          <p:nvSpPr>
            <p:cNvPr id="11" name="TextBox 10"/>
            <p:cNvSpPr txBox="1"/>
            <p:nvPr/>
          </p:nvSpPr>
          <p:spPr>
            <a:xfrm>
              <a:off x="5739245" y="610830"/>
              <a:ext cx="1548246" cy="461665"/>
            </a:xfrm>
            <a:prstGeom prst="rect">
              <a:avLst/>
            </a:prstGeom>
            <a:noFill/>
          </p:spPr>
          <p:txBody>
            <a:bodyPr wrap="square" rtlCol="0">
              <a:spAutoFit/>
            </a:bodyPr>
            <a:lstStyle/>
            <a:p>
              <a:r>
                <a:rPr lang="en-US" sz="2400" b="1">
                  <a:solidFill>
                    <a:srgbClr val="0070C0"/>
                  </a:solidFill>
                </a:rPr>
                <a:t>C. </a:t>
              </a:r>
              <a:r>
                <a:rPr lang="en-US" sz="2400">
                  <a:solidFill>
                    <a:prstClr val="black"/>
                  </a:solidFill>
                </a:rPr>
                <a:t>Mai</a:t>
              </a:r>
            </a:p>
          </p:txBody>
        </p:sp>
      </p:grpSp>
      <p:graphicFrame>
        <p:nvGraphicFramePr>
          <p:cNvPr id="7" name="Table 6"/>
          <p:cNvGraphicFramePr>
            <a:graphicFrameLocks noGrp="1"/>
          </p:cNvGraphicFramePr>
          <p:nvPr>
            <p:extLst>
              <p:ext uri="{D42A27DB-BD31-4B8C-83A1-F6EECF244321}">
                <p14:modId xmlns:p14="http://schemas.microsoft.com/office/powerpoint/2010/main" val="3042742430"/>
              </p:ext>
            </p:extLst>
          </p:nvPr>
        </p:nvGraphicFramePr>
        <p:xfrm>
          <a:off x="881498" y="2010064"/>
          <a:ext cx="7381009" cy="4162134"/>
        </p:xfrm>
        <a:graphic>
          <a:graphicData uri="http://schemas.openxmlformats.org/drawingml/2006/table">
            <a:tbl>
              <a:tblPr firstRow="1" bandRow="1">
                <a:tableStyleId>{BC89EF96-8CEA-46FF-86C4-4CE0E7609802}</a:tableStyleId>
              </a:tblPr>
              <a:tblGrid>
                <a:gridCol w="6016336">
                  <a:extLst>
                    <a:ext uri="{9D8B030D-6E8A-4147-A177-3AD203B41FA5}">
                      <a16:colId xmlns:a16="http://schemas.microsoft.com/office/drawing/2014/main" val="20000"/>
                    </a:ext>
                  </a:extLst>
                </a:gridCol>
                <a:gridCol w="1364673">
                  <a:extLst>
                    <a:ext uri="{9D8B030D-6E8A-4147-A177-3AD203B41FA5}">
                      <a16:colId xmlns:a16="http://schemas.microsoft.com/office/drawing/2014/main" val="20001"/>
                    </a:ext>
                  </a:extLst>
                </a:gridCol>
              </a:tblGrid>
              <a:tr h="693689">
                <a:tc>
                  <a:txBody>
                    <a:bodyPr/>
                    <a:lstStyle/>
                    <a:p>
                      <a:pPr algn="ctr"/>
                      <a:r>
                        <a:rPr lang="en-US" sz="3200" dirty="0">
                          <a:solidFill>
                            <a:srgbClr val="0070C0"/>
                          </a:solidFill>
                        </a:rPr>
                        <a:t>Statements</a:t>
                      </a:r>
                    </a:p>
                  </a:txBody>
                  <a:tcPr anchor="ctr">
                    <a:solidFill>
                      <a:srgbClr val="A3E7FF"/>
                    </a:solidFill>
                  </a:tcPr>
                </a:tc>
                <a:tc>
                  <a:txBody>
                    <a:bodyPr/>
                    <a:lstStyle/>
                    <a:p>
                      <a:pPr algn="ctr"/>
                      <a:r>
                        <a:rPr lang="en-US" sz="3200">
                          <a:solidFill>
                            <a:srgbClr val="0070C0"/>
                          </a:solidFill>
                        </a:rPr>
                        <a:t>Who</a:t>
                      </a:r>
                      <a:r>
                        <a:rPr lang="en-US" sz="3200" baseline="0">
                          <a:solidFill>
                            <a:srgbClr val="0070C0"/>
                          </a:solidFill>
                        </a:rPr>
                        <a:t> </a:t>
                      </a:r>
                      <a:endParaRPr lang="en-US" sz="3200">
                        <a:solidFill>
                          <a:srgbClr val="0070C0"/>
                        </a:solidFill>
                      </a:endParaRPr>
                    </a:p>
                  </a:txBody>
                  <a:tcPr anchor="ctr">
                    <a:solidFill>
                      <a:srgbClr val="A3E7FF"/>
                    </a:solidFill>
                  </a:tcPr>
                </a:tc>
                <a:extLst>
                  <a:ext uri="{0D108BD9-81ED-4DB2-BD59-A6C34878D82A}">
                    <a16:rowId xmlns:a16="http://schemas.microsoft.com/office/drawing/2014/main" val="10000"/>
                  </a:ext>
                </a:extLst>
              </a:tr>
              <a:tr h="693689">
                <a:tc>
                  <a:txBody>
                    <a:bodyPr/>
                    <a:lstStyle/>
                    <a:p>
                      <a:r>
                        <a:rPr lang="en-US" sz="2400" b="1">
                          <a:solidFill>
                            <a:srgbClr val="0070C0"/>
                          </a:solidFill>
                        </a:rPr>
                        <a:t>1. </a:t>
                      </a:r>
                      <a:r>
                        <a:rPr lang="en-US" sz="2400"/>
                        <a:t>Dogs are lucky animals.</a:t>
                      </a:r>
                    </a:p>
                  </a:txBody>
                  <a:tcPr anchor="ctr">
                    <a:solidFill>
                      <a:schemeClr val="bg1"/>
                    </a:solidFill>
                  </a:tcPr>
                </a:tc>
                <a:tc>
                  <a:txBody>
                    <a:bodyPr/>
                    <a:lstStyle/>
                    <a:p>
                      <a:pPr algn="ctr"/>
                      <a:r>
                        <a:rPr lang="en-US" sz="2800" b="1" dirty="0">
                          <a:solidFill>
                            <a:srgbClr val="0070C0"/>
                          </a:solidFill>
                        </a:rPr>
                        <a:t>C</a:t>
                      </a:r>
                    </a:p>
                  </a:txBody>
                  <a:tcPr anchor="ctr">
                    <a:solidFill>
                      <a:schemeClr val="bg1"/>
                    </a:solidFill>
                  </a:tcPr>
                </a:tc>
                <a:extLst>
                  <a:ext uri="{0D108BD9-81ED-4DB2-BD59-A6C34878D82A}">
                    <a16:rowId xmlns:a16="http://schemas.microsoft.com/office/drawing/2014/main" val="10001"/>
                  </a:ext>
                </a:extLst>
              </a:tr>
              <a:tr h="693689">
                <a:tc>
                  <a:txBody>
                    <a:bodyPr/>
                    <a:lstStyle/>
                    <a:p>
                      <a:r>
                        <a:rPr lang="en-US" sz="2400" b="1">
                          <a:solidFill>
                            <a:srgbClr val="0070C0"/>
                          </a:solidFill>
                        </a:rPr>
                        <a:t>2. </a:t>
                      </a:r>
                      <a:r>
                        <a:rPr lang="en-US" sz="2400"/>
                        <a:t>We welcome the New</a:t>
                      </a:r>
                      <a:r>
                        <a:rPr lang="en-US" sz="2400" baseline="0"/>
                        <a:t> Year at Times Square.</a:t>
                      </a:r>
                      <a:endParaRPr lang="en-US" sz="2400"/>
                    </a:p>
                  </a:txBody>
                  <a:tcPr anchor="ctr">
                    <a:solidFill>
                      <a:schemeClr val="bg1"/>
                    </a:solidFill>
                  </a:tcPr>
                </a:tc>
                <a:tc>
                  <a:txBody>
                    <a:bodyPr/>
                    <a:lstStyle/>
                    <a:p>
                      <a:pPr algn="ctr"/>
                      <a:endParaRPr lang="en-US" sz="2400"/>
                    </a:p>
                  </a:txBody>
                  <a:tcPr anchor="ctr">
                    <a:solidFill>
                      <a:schemeClr val="bg1"/>
                    </a:solidFill>
                  </a:tcPr>
                </a:tc>
                <a:extLst>
                  <a:ext uri="{0D108BD9-81ED-4DB2-BD59-A6C34878D82A}">
                    <a16:rowId xmlns:a16="http://schemas.microsoft.com/office/drawing/2014/main" val="10002"/>
                  </a:ext>
                </a:extLst>
              </a:tr>
              <a:tr h="693689">
                <a:tc>
                  <a:txBody>
                    <a:bodyPr/>
                    <a:lstStyle/>
                    <a:p>
                      <a:r>
                        <a:rPr lang="en-US" sz="2400" b="1">
                          <a:solidFill>
                            <a:srgbClr val="0070C0"/>
                          </a:solidFill>
                        </a:rPr>
                        <a:t>3. </a:t>
                      </a:r>
                      <a:r>
                        <a:rPr lang="en-US" sz="2400"/>
                        <a:t>Children get lucky money.</a:t>
                      </a:r>
                    </a:p>
                  </a:txBody>
                  <a:tcPr anchor="ctr">
                    <a:solidFill>
                      <a:schemeClr val="bg1"/>
                    </a:solidFill>
                  </a:tcPr>
                </a:tc>
                <a:tc>
                  <a:txBody>
                    <a:bodyPr/>
                    <a:lstStyle/>
                    <a:p>
                      <a:pPr algn="ctr"/>
                      <a:endParaRPr lang="en-US" sz="2400"/>
                    </a:p>
                  </a:txBody>
                  <a:tcPr anchor="ctr">
                    <a:solidFill>
                      <a:schemeClr val="bg1"/>
                    </a:solidFill>
                  </a:tcPr>
                </a:tc>
                <a:extLst>
                  <a:ext uri="{0D108BD9-81ED-4DB2-BD59-A6C34878D82A}">
                    <a16:rowId xmlns:a16="http://schemas.microsoft.com/office/drawing/2014/main" val="10003"/>
                  </a:ext>
                </a:extLst>
              </a:tr>
              <a:tr h="693689">
                <a:tc>
                  <a:txBody>
                    <a:bodyPr/>
                    <a:lstStyle/>
                    <a:p>
                      <a:r>
                        <a:rPr lang="en-US" sz="2400" b="1">
                          <a:solidFill>
                            <a:srgbClr val="0070C0"/>
                          </a:solidFill>
                        </a:rPr>
                        <a:t>4. </a:t>
                      </a:r>
                      <a:r>
                        <a:rPr lang="en-US" sz="2400"/>
                        <a:t>We give rice to wish</a:t>
                      </a:r>
                      <a:r>
                        <a:rPr lang="en-US" sz="2400" baseline="0"/>
                        <a:t> for enough food.</a:t>
                      </a:r>
                      <a:endParaRPr lang="en-US" sz="2400"/>
                    </a:p>
                  </a:txBody>
                  <a:tcPr anchor="ctr">
                    <a:solidFill>
                      <a:schemeClr val="bg1"/>
                    </a:solidFill>
                  </a:tcPr>
                </a:tc>
                <a:tc>
                  <a:txBody>
                    <a:bodyPr/>
                    <a:lstStyle/>
                    <a:p>
                      <a:pPr algn="ctr"/>
                      <a:endParaRPr lang="en-US" sz="2400"/>
                    </a:p>
                  </a:txBody>
                  <a:tcPr anchor="ctr">
                    <a:solidFill>
                      <a:schemeClr val="bg1"/>
                    </a:solidFill>
                  </a:tcPr>
                </a:tc>
                <a:extLst>
                  <a:ext uri="{0D108BD9-81ED-4DB2-BD59-A6C34878D82A}">
                    <a16:rowId xmlns:a16="http://schemas.microsoft.com/office/drawing/2014/main" val="10004"/>
                  </a:ext>
                </a:extLst>
              </a:tr>
              <a:tr h="693689">
                <a:tc>
                  <a:txBody>
                    <a:bodyPr/>
                    <a:lstStyle/>
                    <a:p>
                      <a:r>
                        <a:rPr lang="en-US" sz="2400" b="1" dirty="0">
                          <a:solidFill>
                            <a:srgbClr val="0070C0"/>
                          </a:solidFill>
                        </a:rPr>
                        <a:t>5.</a:t>
                      </a:r>
                      <a:r>
                        <a:rPr lang="en-US" sz="2400" baseline="0" dirty="0"/>
                        <a:t> Children d</a:t>
                      </a:r>
                      <a:r>
                        <a:rPr lang="en-US" sz="2400" baseline="0" dirty="0" smtClean="0"/>
                        <a:t>ress </a:t>
                      </a:r>
                      <a:r>
                        <a:rPr lang="en-US" sz="2400" baseline="0" dirty="0"/>
                        <a:t>beautifully.</a:t>
                      </a: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10005"/>
                  </a:ext>
                </a:extLst>
              </a:tr>
            </a:tbl>
          </a:graphicData>
        </a:graphic>
      </p:graphicFrame>
      <p:sp>
        <p:nvSpPr>
          <p:cNvPr id="8" name="TextBox 7">
            <a:extLst>
              <a:ext uri="{FF2B5EF4-FFF2-40B4-BE49-F238E27FC236}">
                <a16:creationId xmlns:a16="http://schemas.microsoft.com/office/drawing/2014/main" id="{3EF188E0-0C85-4C60-9A6E-5ED745880AAC}"/>
              </a:ext>
            </a:extLst>
          </p:cNvPr>
          <p:cNvSpPr txBox="1"/>
          <p:nvPr/>
        </p:nvSpPr>
        <p:spPr>
          <a:xfrm>
            <a:off x="7371904" y="3484416"/>
            <a:ext cx="402674" cy="523220"/>
          </a:xfrm>
          <a:prstGeom prst="rect">
            <a:avLst/>
          </a:prstGeom>
          <a:noFill/>
        </p:spPr>
        <p:txBody>
          <a:bodyPr wrap="none" rtlCol="0">
            <a:spAutoFit/>
          </a:bodyPr>
          <a:lstStyle/>
          <a:p>
            <a:r>
              <a:rPr lang="en-US" sz="2800" b="1" dirty="0">
                <a:solidFill>
                  <a:srgbClr val="0070C0"/>
                </a:solidFill>
              </a:rPr>
              <a:t>A</a:t>
            </a:r>
          </a:p>
        </p:txBody>
      </p:sp>
      <p:sp>
        <p:nvSpPr>
          <p:cNvPr id="12" name="TextBox 11">
            <a:extLst>
              <a:ext uri="{FF2B5EF4-FFF2-40B4-BE49-F238E27FC236}">
                <a16:creationId xmlns:a16="http://schemas.microsoft.com/office/drawing/2014/main" id="{580928D4-5F1C-4DC3-A8A7-CE6817569EC4}"/>
              </a:ext>
            </a:extLst>
          </p:cNvPr>
          <p:cNvSpPr txBox="1"/>
          <p:nvPr/>
        </p:nvSpPr>
        <p:spPr>
          <a:xfrm>
            <a:off x="7387934" y="4141880"/>
            <a:ext cx="386644" cy="523220"/>
          </a:xfrm>
          <a:prstGeom prst="rect">
            <a:avLst/>
          </a:prstGeom>
          <a:noFill/>
        </p:spPr>
        <p:txBody>
          <a:bodyPr wrap="none" rtlCol="0">
            <a:spAutoFit/>
          </a:bodyPr>
          <a:lstStyle/>
          <a:p>
            <a:r>
              <a:rPr lang="en-US" sz="2800" b="1" dirty="0">
                <a:solidFill>
                  <a:srgbClr val="0070C0"/>
                </a:solidFill>
              </a:rPr>
              <a:t>B</a:t>
            </a:r>
          </a:p>
        </p:txBody>
      </p:sp>
      <p:sp>
        <p:nvSpPr>
          <p:cNvPr id="13" name="TextBox 12">
            <a:extLst>
              <a:ext uri="{FF2B5EF4-FFF2-40B4-BE49-F238E27FC236}">
                <a16:creationId xmlns:a16="http://schemas.microsoft.com/office/drawing/2014/main" id="{CFAED55A-1E98-45CF-A4D1-8401EE379EE1}"/>
              </a:ext>
            </a:extLst>
          </p:cNvPr>
          <p:cNvSpPr txBox="1"/>
          <p:nvPr/>
        </p:nvSpPr>
        <p:spPr>
          <a:xfrm>
            <a:off x="7399154" y="4863053"/>
            <a:ext cx="375424" cy="523220"/>
          </a:xfrm>
          <a:prstGeom prst="rect">
            <a:avLst/>
          </a:prstGeom>
          <a:noFill/>
        </p:spPr>
        <p:txBody>
          <a:bodyPr wrap="none" rtlCol="0">
            <a:spAutoFit/>
          </a:bodyPr>
          <a:lstStyle/>
          <a:p>
            <a:r>
              <a:rPr lang="en-US" sz="2800" b="1" dirty="0">
                <a:solidFill>
                  <a:srgbClr val="0070C0"/>
                </a:solidFill>
              </a:rPr>
              <a:t>C</a:t>
            </a:r>
          </a:p>
        </p:txBody>
      </p:sp>
      <p:sp>
        <p:nvSpPr>
          <p:cNvPr id="14" name="TextBox 13">
            <a:extLst>
              <a:ext uri="{FF2B5EF4-FFF2-40B4-BE49-F238E27FC236}">
                <a16:creationId xmlns:a16="http://schemas.microsoft.com/office/drawing/2014/main" id="{5CAAEE5D-DFC9-485A-8C1D-56C47DE7C862}"/>
              </a:ext>
            </a:extLst>
          </p:cNvPr>
          <p:cNvSpPr txBox="1"/>
          <p:nvPr/>
        </p:nvSpPr>
        <p:spPr>
          <a:xfrm>
            <a:off x="7399154" y="5554569"/>
            <a:ext cx="386644" cy="523220"/>
          </a:xfrm>
          <a:prstGeom prst="rect">
            <a:avLst/>
          </a:prstGeom>
          <a:noFill/>
        </p:spPr>
        <p:txBody>
          <a:bodyPr wrap="none" rtlCol="0">
            <a:spAutoFit/>
          </a:bodyPr>
          <a:lstStyle/>
          <a:p>
            <a:r>
              <a:rPr lang="en-US" sz="2800" b="1" dirty="0">
                <a:solidFill>
                  <a:srgbClr val="0070C0"/>
                </a:solidFill>
              </a:rPr>
              <a:t>B</a:t>
            </a:r>
          </a:p>
        </p:txBody>
      </p:sp>
    </p:spTree>
    <p:extLst>
      <p:ext uri="{BB962C8B-B14F-4D97-AF65-F5344CB8AC3E}">
        <p14:creationId xmlns:p14="http://schemas.microsoft.com/office/powerpoint/2010/main" val="3299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4859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7" y="83997"/>
            <a:ext cx="627229" cy="621628"/>
          </a:xfrm>
          <a:prstGeom prst="rect">
            <a:avLst/>
          </a:prstGeom>
        </p:spPr>
      </p:pic>
      <p:sp>
        <p:nvSpPr>
          <p:cNvPr id="8" name="TextBox 7"/>
          <p:cNvSpPr txBox="1"/>
          <p:nvPr/>
        </p:nvSpPr>
        <p:spPr>
          <a:xfrm>
            <a:off x="1027397" y="6"/>
            <a:ext cx="7547760" cy="1200329"/>
          </a:xfrm>
          <a:prstGeom prst="rect">
            <a:avLst/>
          </a:prstGeom>
          <a:noFill/>
        </p:spPr>
        <p:txBody>
          <a:bodyPr wrap="square" rtlCol="0">
            <a:spAutoFit/>
          </a:bodyPr>
          <a:lstStyle/>
          <a:p>
            <a:pPr algn="just"/>
            <a:r>
              <a:rPr lang="en-US" sz="2400" b="1" spc="-50">
                <a:solidFill>
                  <a:prstClr val="black"/>
                </a:solidFill>
                <a:effectLst>
                  <a:glow rad="88900">
                    <a:prstClr val="white"/>
                  </a:glow>
                </a:effectLst>
                <a:latin typeface="Arial" panose="020B0604020202020204" pitchFamily="34" charset="0"/>
                <a:cs typeface="Arial" panose="020B0604020202020204" pitchFamily="34" charset="0"/>
              </a:rPr>
              <a:t>Test your memory! </a:t>
            </a:r>
          </a:p>
          <a:p>
            <a:pPr algn="just"/>
            <a:r>
              <a:rPr lang="en-US" sz="2400" b="1" spc="-50">
                <a:solidFill>
                  <a:prstClr val="black"/>
                </a:solidFill>
                <a:effectLst>
                  <a:glow rad="88900">
                    <a:prstClr val="white"/>
                  </a:glow>
                </a:effectLst>
                <a:latin typeface="Arial" panose="020B0604020202020204" pitchFamily="34" charset="0"/>
                <a:cs typeface="Arial" panose="020B0604020202020204" pitchFamily="34" charset="0"/>
              </a:rPr>
              <a:t>Tick (</a:t>
            </a:r>
            <a:r>
              <a:rPr lang="en-US" sz="2400" b="1" spc="-50">
                <a:solidFill>
                  <a:prstClr val="black"/>
                </a:solidFill>
                <a:effectLst>
                  <a:glow rad="88900">
                    <a:prstClr val="white"/>
                  </a:glow>
                </a:effectLst>
                <a:latin typeface="Arial" panose="020B0604020202020204" pitchFamily="34" charset="0"/>
                <a:cs typeface="Arial" panose="020B0604020202020204" pitchFamily="34" charset="0"/>
                <a:sym typeface="Wingdings 2" panose="05020102010507070707" pitchFamily="18" charset="2"/>
              </a:rPr>
              <a:t></a:t>
            </a:r>
            <a:r>
              <a:rPr lang="en-US" sz="2400" b="1" spc="-50">
                <a:solidFill>
                  <a:prstClr val="black"/>
                </a:solidFill>
                <a:effectLst>
                  <a:glow rad="88900">
                    <a:prstClr val="white"/>
                  </a:glow>
                </a:effectLst>
                <a:latin typeface="Arial" panose="020B0604020202020204" pitchFamily="34" charset="0"/>
                <a:cs typeface="Arial" panose="020B0604020202020204" pitchFamily="34" charset="0"/>
              </a:rPr>
              <a:t>) the things which appear in the passages, and cross (×) the ones which don’t.</a:t>
            </a:r>
          </a:p>
        </p:txBody>
      </p:sp>
      <p:grpSp>
        <p:nvGrpSpPr>
          <p:cNvPr id="11" name="Group 10">
            <a:extLst>
              <a:ext uri="{FF2B5EF4-FFF2-40B4-BE49-F238E27FC236}">
                <a16:creationId xmlns:a16="http://schemas.microsoft.com/office/drawing/2014/main" id="{9376D4CB-7774-4DE9-A165-1A128898EA0C}"/>
              </a:ext>
            </a:extLst>
          </p:cNvPr>
          <p:cNvGrpSpPr/>
          <p:nvPr/>
        </p:nvGrpSpPr>
        <p:grpSpPr>
          <a:xfrm>
            <a:off x="1174029" y="1595876"/>
            <a:ext cx="2742242" cy="1172374"/>
            <a:chOff x="656791" y="1666874"/>
            <a:chExt cx="2742242" cy="1172374"/>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91" y="1666874"/>
              <a:ext cx="2637127" cy="991401"/>
            </a:xfrm>
            <a:prstGeom prst="rect">
              <a:avLst/>
            </a:prstGeom>
          </p:spPr>
        </p:pic>
        <p:sp>
          <p:nvSpPr>
            <p:cNvPr id="3" name="TextBox 2"/>
            <p:cNvSpPr txBox="1"/>
            <p:nvPr/>
          </p:nvSpPr>
          <p:spPr>
            <a:xfrm>
              <a:off x="827313" y="1901536"/>
              <a:ext cx="2165269" cy="461665"/>
            </a:xfrm>
            <a:prstGeom prst="rect">
              <a:avLst/>
            </a:prstGeom>
            <a:noFill/>
          </p:spPr>
          <p:txBody>
            <a:bodyPr wrap="square" rtlCol="0">
              <a:spAutoFit/>
            </a:bodyPr>
            <a:lstStyle/>
            <a:p>
              <a:r>
                <a:rPr lang="en-US" sz="2400" b="1">
                  <a:solidFill>
                    <a:srgbClr val="0070C0"/>
                  </a:solidFill>
                </a:rPr>
                <a:t>a. </a:t>
              </a:r>
              <a:r>
                <a:rPr lang="en-US" sz="2400">
                  <a:solidFill>
                    <a:prstClr val="black"/>
                  </a:solidFill>
                </a:rPr>
                <a:t>Lucky money</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175" y="2284121"/>
              <a:ext cx="471858" cy="555127"/>
            </a:xfrm>
            <a:prstGeom prst="rect">
              <a:avLst/>
            </a:prstGeom>
          </p:spPr>
        </p:pic>
      </p:grpSp>
      <p:grpSp>
        <p:nvGrpSpPr>
          <p:cNvPr id="12" name="Group 11">
            <a:extLst>
              <a:ext uri="{FF2B5EF4-FFF2-40B4-BE49-F238E27FC236}">
                <a16:creationId xmlns:a16="http://schemas.microsoft.com/office/drawing/2014/main" id="{5A8C00F6-0125-4161-86DC-5AA9E37119F0}"/>
              </a:ext>
            </a:extLst>
          </p:cNvPr>
          <p:cNvGrpSpPr/>
          <p:nvPr/>
        </p:nvGrpSpPr>
        <p:grpSpPr>
          <a:xfrm>
            <a:off x="1174029" y="2909990"/>
            <a:ext cx="2742242" cy="1207873"/>
            <a:chOff x="656791" y="2984722"/>
            <a:chExt cx="2742242" cy="1207873"/>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91" y="2984722"/>
              <a:ext cx="2637127" cy="991401"/>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175" y="3637468"/>
              <a:ext cx="471858" cy="555127"/>
            </a:xfrm>
            <a:prstGeom prst="rect">
              <a:avLst/>
            </a:prstGeom>
          </p:spPr>
        </p:pic>
        <p:sp>
          <p:nvSpPr>
            <p:cNvPr id="75" name="TextBox 74"/>
            <p:cNvSpPr txBox="1"/>
            <p:nvPr/>
          </p:nvSpPr>
          <p:spPr>
            <a:xfrm>
              <a:off x="827312" y="3190163"/>
              <a:ext cx="2165269" cy="461665"/>
            </a:xfrm>
            <a:prstGeom prst="rect">
              <a:avLst/>
            </a:prstGeom>
            <a:noFill/>
          </p:spPr>
          <p:txBody>
            <a:bodyPr wrap="square" rtlCol="0">
              <a:spAutoFit/>
            </a:bodyPr>
            <a:lstStyle/>
            <a:p>
              <a:r>
                <a:rPr lang="en-US" sz="2400" b="1">
                  <a:solidFill>
                    <a:srgbClr val="0070C0"/>
                  </a:solidFill>
                </a:rPr>
                <a:t>b. </a:t>
              </a:r>
              <a:r>
                <a:rPr lang="en-US" sz="2400">
                  <a:solidFill>
                    <a:prstClr val="black"/>
                  </a:solidFill>
                </a:rPr>
                <a:t>A cat’s cry</a:t>
              </a:r>
            </a:p>
          </p:txBody>
        </p:sp>
      </p:grpSp>
      <p:grpSp>
        <p:nvGrpSpPr>
          <p:cNvPr id="13" name="Group 12">
            <a:extLst>
              <a:ext uri="{FF2B5EF4-FFF2-40B4-BE49-F238E27FC236}">
                <a16:creationId xmlns:a16="http://schemas.microsoft.com/office/drawing/2014/main" id="{86374C93-2BB4-48B4-A528-FC56C32EFB89}"/>
              </a:ext>
            </a:extLst>
          </p:cNvPr>
          <p:cNvGrpSpPr/>
          <p:nvPr/>
        </p:nvGrpSpPr>
        <p:grpSpPr>
          <a:xfrm>
            <a:off x="1174028" y="4267071"/>
            <a:ext cx="2742243" cy="1026900"/>
            <a:chOff x="656790" y="4302570"/>
            <a:chExt cx="2742243" cy="1026900"/>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90" y="4302570"/>
              <a:ext cx="2637127" cy="991401"/>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175" y="4774343"/>
              <a:ext cx="471858" cy="555127"/>
            </a:xfrm>
            <a:prstGeom prst="rect">
              <a:avLst/>
            </a:prstGeom>
          </p:spPr>
        </p:pic>
        <p:sp>
          <p:nvSpPr>
            <p:cNvPr id="76" name="TextBox 75"/>
            <p:cNvSpPr txBox="1"/>
            <p:nvPr/>
          </p:nvSpPr>
          <p:spPr>
            <a:xfrm>
              <a:off x="827311" y="4557871"/>
              <a:ext cx="2165269" cy="461665"/>
            </a:xfrm>
            <a:prstGeom prst="rect">
              <a:avLst/>
            </a:prstGeom>
            <a:noFill/>
          </p:spPr>
          <p:txBody>
            <a:bodyPr wrap="square" rtlCol="0">
              <a:spAutoFit/>
            </a:bodyPr>
            <a:lstStyle/>
            <a:p>
              <a:r>
                <a:rPr lang="en-US" sz="2400" b="1" dirty="0">
                  <a:solidFill>
                    <a:srgbClr val="0070C0"/>
                  </a:solidFill>
                </a:rPr>
                <a:t>c. </a:t>
              </a:r>
              <a:r>
                <a:rPr lang="en-US" sz="2400" dirty="0">
                  <a:solidFill>
                    <a:prstClr val="black"/>
                  </a:solidFill>
                </a:rPr>
                <a:t>fireworks</a:t>
              </a:r>
            </a:p>
          </p:txBody>
        </p:sp>
      </p:grpSp>
      <p:grpSp>
        <p:nvGrpSpPr>
          <p:cNvPr id="14" name="Group 13">
            <a:extLst>
              <a:ext uri="{FF2B5EF4-FFF2-40B4-BE49-F238E27FC236}">
                <a16:creationId xmlns:a16="http://schemas.microsoft.com/office/drawing/2014/main" id="{E106824F-EB10-4E74-A98B-941A7F56CAA3}"/>
              </a:ext>
            </a:extLst>
          </p:cNvPr>
          <p:cNvGrpSpPr/>
          <p:nvPr/>
        </p:nvGrpSpPr>
        <p:grpSpPr>
          <a:xfrm>
            <a:off x="1174026" y="5549420"/>
            <a:ext cx="2742244" cy="1271116"/>
            <a:chOff x="656789" y="5558072"/>
            <a:chExt cx="2742244" cy="1271116"/>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89" y="5558072"/>
              <a:ext cx="2637127" cy="1237582"/>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175" y="6274061"/>
              <a:ext cx="471858" cy="555127"/>
            </a:xfrm>
            <a:prstGeom prst="rect">
              <a:avLst/>
            </a:prstGeom>
          </p:spPr>
        </p:pic>
        <p:sp>
          <p:nvSpPr>
            <p:cNvPr id="77" name="TextBox 76"/>
            <p:cNvSpPr txBox="1"/>
            <p:nvPr/>
          </p:nvSpPr>
          <p:spPr>
            <a:xfrm>
              <a:off x="827311" y="5788051"/>
              <a:ext cx="2165269" cy="830997"/>
            </a:xfrm>
            <a:prstGeom prst="rect">
              <a:avLst/>
            </a:prstGeom>
            <a:noFill/>
          </p:spPr>
          <p:txBody>
            <a:bodyPr wrap="square" rtlCol="0">
              <a:spAutoFit/>
            </a:bodyPr>
            <a:lstStyle/>
            <a:p>
              <a:r>
                <a:rPr lang="en-US" sz="2400" b="1" dirty="0">
                  <a:solidFill>
                    <a:srgbClr val="0070C0"/>
                  </a:solidFill>
                </a:rPr>
                <a:t>d. </a:t>
              </a:r>
              <a:r>
                <a:rPr lang="en-US" sz="2400" dirty="0">
                  <a:solidFill>
                    <a:prstClr val="black"/>
                  </a:solidFill>
                </a:rPr>
                <a:t>Cheering and   </a:t>
              </a:r>
            </a:p>
            <a:p>
              <a:r>
                <a:rPr lang="en-US" sz="2400" dirty="0">
                  <a:solidFill>
                    <a:prstClr val="black"/>
                  </a:solidFill>
                </a:rPr>
                <a:t>     singing</a:t>
              </a:r>
            </a:p>
          </p:txBody>
        </p:sp>
      </p:grpSp>
      <p:grpSp>
        <p:nvGrpSpPr>
          <p:cNvPr id="5" name="Group 4">
            <a:extLst>
              <a:ext uri="{FF2B5EF4-FFF2-40B4-BE49-F238E27FC236}">
                <a16:creationId xmlns:a16="http://schemas.microsoft.com/office/drawing/2014/main" id="{13F1A628-4D69-46B4-B344-7B36E64EEAD0}"/>
              </a:ext>
            </a:extLst>
          </p:cNvPr>
          <p:cNvGrpSpPr/>
          <p:nvPr/>
        </p:nvGrpSpPr>
        <p:grpSpPr>
          <a:xfrm>
            <a:off x="4964024" y="1564035"/>
            <a:ext cx="2883507" cy="1182907"/>
            <a:chOff x="5564302" y="1656341"/>
            <a:chExt cx="2883507" cy="1182907"/>
          </a:xfrm>
        </p:grpSpPr>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302" y="1656341"/>
              <a:ext cx="2883507" cy="991401"/>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9032" y="2284121"/>
              <a:ext cx="471858" cy="555127"/>
            </a:xfrm>
            <a:prstGeom prst="rect">
              <a:avLst/>
            </a:prstGeom>
          </p:spPr>
        </p:pic>
        <p:sp>
          <p:nvSpPr>
            <p:cNvPr id="78" name="TextBox 77"/>
            <p:cNvSpPr txBox="1"/>
            <p:nvPr/>
          </p:nvSpPr>
          <p:spPr>
            <a:xfrm>
              <a:off x="5704124" y="1890244"/>
              <a:ext cx="2509029" cy="461665"/>
            </a:xfrm>
            <a:prstGeom prst="rect">
              <a:avLst/>
            </a:prstGeom>
            <a:noFill/>
          </p:spPr>
          <p:txBody>
            <a:bodyPr wrap="square" rtlCol="0">
              <a:spAutoFit/>
            </a:bodyPr>
            <a:lstStyle/>
            <a:p>
              <a:r>
                <a:rPr lang="en-US" sz="2400" b="1" dirty="0">
                  <a:solidFill>
                    <a:srgbClr val="0070C0"/>
                  </a:solidFill>
                </a:rPr>
                <a:t>e. </a:t>
              </a:r>
              <a:r>
                <a:rPr lang="en-US" sz="2400" dirty="0">
                  <a:solidFill>
                    <a:prstClr val="black"/>
                  </a:solidFill>
                </a:rPr>
                <a:t>A day full of fun</a:t>
              </a:r>
            </a:p>
          </p:txBody>
        </p:sp>
      </p:grpSp>
      <p:grpSp>
        <p:nvGrpSpPr>
          <p:cNvPr id="6" name="Group 5">
            <a:extLst>
              <a:ext uri="{FF2B5EF4-FFF2-40B4-BE49-F238E27FC236}">
                <a16:creationId xmlns:a16="http://schemas.microsoft.com/office/drawing/2014/main" id="{936AC027-FBD2-47E6-B7EF-4FD037F3D706}"/>
              </a:ext>
            </a:extLst>
          </p:cNvPr>
          <p:cNvGrpSpPr/>
          <p:nvPr/>
        </p:nvGrpSpPr>
        <p:grpSpPr>
          <a:xfrm>
            <a:off x="4987472" y="2947469"/>
            <a:ext cx="2891577" cy="1176158"/>
            <a:chOff x="5557836" y="2984722"/>
            <a:chExt cx="2891577" cy="1176158"/>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836" y="2984722"/>
              <a:ext cx="2873054" cy="104934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7555" y="3605753"/>
              <a:ext cx="471858" cy="555127"/>
            </a:xfrm>
            <a:prstGeom prst="rect">
              <a:avLst/>
            </a:prstGeom>
          </p:spPr>
        </p:pic>
        <p:sp>
          <p:nvSpPr>
            <p:cNvPr id="79" name="TextBox 78"/>
            <p:cNvSpPr txBox="1"/>
            <p:nvPr/>
          </p:nvSpPr>
          <p:spPr>
            <a:xfrm>
              <a:off x="5728126" y="3111217"/>
              <a:ext cx="2401199" cy="830997"/>
            </a:xfrm>
            <a:prstGeom prst="rect">
              <a:avLst/>
            </a:prstGeom>
            <a:noFill/>
          </p:spPr>
          <p:txBody>
            <a:bodyPr wrap="square" rtlCol="0">
              <a:spAutoFit/>
            </a:bodyPr>
            <a:lstStyle/>
            <a:p>
              <a:r>
                <a:rPr lang="en-US" sz="2400" b="1" dirty="0">
                  <a:solidFill>
                    <a:srgbClr val="0070C0"/>
                  </a:solidFill>
                </a:rPr>
                <a:t>f. </a:t>
              </a:r>
              <a:r>
                <a:rPr lang="en-US" sz="2400" dirty="0">
                  <a:solidFill>
                    <a:prstClr val="black"/>
                  </a:solidFill>
                </a:rPr>
                <a:t>Decorating the </a:t>
              </a:r>
            </a:p>
            <a:p>
              <a:r>
                <a:rPr lang="en-US" sz="2400" dirty="0">
                  <a:solidFill>
                    <a:prstClr val="black"/>
                  </a:solidFill>
                </a:rPr>
                <a:t>      house</a:t>
              </a:r>
            </a:p>
          </p:txBody>
        </p:sp>
      </p:grpSp>
      <p:grpSp>
        <p:nvGrpSpPr>
          <p:cNvPr id="9" name="Group 8">
            <a:extLst>
              <a:ext uri="{FF2B5EF4-FFF2-40B4-BE49-F238E27FC236}">
                <a16:creationId xmlns:a16="http://schemas.microsoft.com/office/drawing/2014/main" id="{8746737A-239B-4454-B024-398D2D47C550}"/>
              </a:ext>
            </a:extLst>
          </p:cNvPr>
          <p:cNvGrpSpPr/>
          <p:nvPr/>
        </p:nvGrpSpPr>
        <p:grpSpPr>
          <a:xfrm>
            <a:off x="4989073" y="4264222"/>
            <a:ext cx="2889974" cy="1064212"/>
            <a:chOff x="5557835" y="4302570"/>
            <a:chExt cx="2889974" cy="1064212"/>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835" y="4302570"/>
              <a:ext cx="2873055" cy="991401"/>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951" y="4811655"/>
              <a:ext cx="471858" cy="555127"/>
            </a:xfrm>
            <a:prstGeom prst="rect">
              <a:avLst/>
            </a:prstGeom>
          </p:spPr>
        </p:pic>
        <p:sp>
          <p:nvSpPr>
            <p:cNvPr id="80" name="TextBox 79"/>
            <p:cNvSpPr txBox="1"/>
            <p:nvPr/>
          </p:nvSpPr>
          <p:spPr>
            <a:xfrm>
              <a:off x="5713415" y="4510606"/>
              <a:ext cx="2219284" cy="461665"/>
            </a:xfrm>
            <a:prstGeom prst="rect">
              <a:avLst/>
            </a:prstGeom>
            <a:noFill/>
          </p:spPr>
          <p:txBody>
            <a:bodyPr wrap="square" rtlCol="0">
              <a:spAutoFit/>
            </a:bodyPr>
            <a:lstStyle/>
            <a:p>
              <a:r>
                <a:rPr lang="en-US" sz="2400" b="1" dirty="0">
                  <a:solidFill>
                    <a:srgbClr val="0070C0"/>
                  </a:solidFill>
                </a:rPr>
                <a:t>g. </a:t>
              </a:r>
              <a:r>
                <a:rPr lang="en-US" sz="2400" dirty="0">
                  <a:solidFill>
                    <a:prstClr val="black"/>
                  </a:solidFill>
                </a:rPr>
                <a:t>Saying wishes</a:t>
              </a:r>
            </a:p>
          </p:txBody>
        </p:sp>
      </p:grpSp>
      <p:grpSp>
        <p:nvGrpSpPr>
          <p:cNvPr id="10" name="Group 9">
            <a:extLst>
              <a:ext uri="{FF2B5EF4-FFF2-40B4-BE49-F238E27FC236}">
                <a16:creationId xmlns:a16="http://schemas.microsoft.com/office/drawing/2014/main" id="{CA500D40-16B4-42B3-97D2-9559856946D6}"/>
              </a:ext>
            </a:extLst>
          </p:cNvPr>
          <p:cNvGrpSpPr/>
          <p:nvPr/>
        </p:nvGrpSpPr>
        <p:grpSpPr>
          <a:xfrm>
            <a:off x="4989074" y="5640440"/>
            <a:ext cx="2889975" cy="1050827"/>
            <a:chOff x="5557834" y="5620418"/>
            <a:chExt cx="2889975" cy="1050827"/>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834" y="5620418"/>
              <a:ext cx="2873056" cy="991401"/>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951" y="6116118"/>
              <a:ext cx="471858" cy="555127"/>
            </a:xfrm>
            <a:prstGeom prst="rect">
              <a:avLst/>
            </a:prstGeom>
          </p:spPr>
        </p:pic>
        <p:sp>
          <p:nvSpPr>
            <p:cNvPr id="81" name="TextBox 80"/>
            <p:cNvSpPr txBox="1"/>
            <p:nvPr/>
          </p:nvSpPr>
          <p:spPr>
            <a:xfrm>
              <a:off x="5685930" y="5788051"/>
              <a:ext cx="2614148" cy="461665"/>
            </a:xfrm>
            <a:prstGeom prst="rect">
              <a:avLst/>
            </a:prstGeom>
            <a:noFill/>
          </p:spPr>
          <p:txBody>
            <a:bodyPr wrap="square" rtlCol="0">
              <a:spAutoFit/>
            </a:bodyPr>
            <a:lstStyle/>
            <a:p>
              <a:r>
                <a:rPr lang="en-US" sz="2400" b="1">
                  <a:solidFill>
                    <a:srgbClr val="0070C0"/>
                  </a:solidFill>
                </a:rPr>
                <a:t>h. </a:t>
              </a:r>
              <a:r>
                <a:rPr lang="en-US" sz="2400">
                  <a:solidFill>
                    <a:prstClr val="black"/>
                  </a:solidFill>
                </a:rPr>
                <a:t>Visiting relatives</a:t>
              </a:r>
            </a:p>
          </p:txBody>
        </p:sp>
      </p:grpSp>
      <p:sp>
        <p:nvSpPr>
          <p:cNvPr id="17" name="TextBox 16">
            <a:extLst>
              <a:ext uri="{FF2B5EF4-FFF2-40B4-BE49-F238E27FC236}">
                <a16:creationId xmlns:a16="http://schemas.microsoft.com/office/drawing/2014/main" id="{F813BE60-7536-4E96-9223-0199BF63925C}"/>
              </a:ext>
            </a:extLst>
          </p:cNvPr>
          <p:cNvSpPr txBox="1"/>
          <p:nvPr/>
        </p:nvSpPr>
        <p:spPr>
          <a:xfrm>
            <a:off x="3417416" y="4770609"/>
            <a:ext cx="498855" cy="584775"/>
          </a:xfrm>
          <a:prstGeom prst="rect">
            <a:avLst/>
          </a:prstGeom>
          <a:noFill/>
        </p:spPr>
        <p:txBody>
          <a:bodyPr wrap="squar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40" name="TextBox 39">
            <a:extLst>
              <a:ext uri="{FF2B5EF4-FFF2-40B4-BE49-F238E27FC236}">
                <a16:creationId xmlns:a16="http://schemas.microsoft.com/office/drawing/2014/main" id="{BB1D57FF-53A6-4AE2-B6D7-A4CA69CC37D5}"/>
              </a:ext>
            </a:extLst>
          </p:cNvPr>
          <p:cNvSpPr txBox="1"/>
          <p:nvPr/>
        </p:nvSpPr>
        <p:spPr>
          <a:xfrm>
            <a:off x="3452339" y="6246851"/>
            <a:ext cx="498855" cy="1077218"/>
          </a:xfrm>
          <a:prstGeom prst="rect">
            <a:avLst/>
          </a:prstGeom>
          <a:noFill/>
        </p:spPr>
        <p:txBody>
          <a:bodyPr wrap="none" rtlCol="0">
            <a:spAutoFit/>
          </a:bodyPr>
          <a:lstStyle/>
          <a:p>
            <a:pPr lvl="0"/>
            <a:r>
              <a:rPr lang="en-US" sz="3200" b="1" dirty="0" smtClean="0">
                <a:solidFill>
                  <a:srgbClr val="0070C0"/>
                </a:solidFill>
                <a:sym typeface="Wingdings 2" panose="05020102010507070707" pitchFamily="18" charset="2"/>
              </a:rPr>
              <a:t></a:t>
            </a:r>
            <a:endParaRPr lang="en-US" sz="3200" b="1" dirty="0">
              <a:solidFill>
                <a:srgbClr val="0070C0"/>
              </a:solidFill>
            </a:endParaRPr>
          </a:p>
          <a:p>
            <a:endParaRPr lang="en-US" sz="3200" b="1" dirty="0">
              <a:solidFill>
                <a:srgbClr val="0070C0"/>
              </a:solidFill>
            </a:endParaRPr>
          </a:p>
        </p:txBody>
      </p:sp>
      <p:sp>
        <p:nvSpPr>
          <p:cNvPr id="47" name="TextBox 46">
            <a:extLst>
              <a:ext uri="{FF2B5EF4-FFF2-40B4-BE49-F238E27FC236}">
                <a16:creationId xmlns:a16="http://schemas.microsoft.com/office/drawing/2014/main" id="{5E0CC7CB-F019-4B76-8670-C7493E19FB44}"/>
              </a:ext>
            </a:extLst>
          </p:cNvPr>
          <p:cNvSpPr txBox="1"/>
          <p:nvPr/>
        </p:nvSpPr>
        <p:spPr>
          <a:xfrm>
            <a:off x="7417763" y="6136140"/>
            <a:ext cx="449162" cy="584775"/>
          </a:xfrm>
          <a:prstGeom prst="rect">
            <a:avLst/>
          </a:prstGeom>
          <a:noFill/>
        </p:spPr>
        <p:txBody>
          <a:bodyPr wrap="non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49" name="TextBox 48">
            <a:extLst>
              <a:ext uri="{FF2B5EF4-FFF2-40B4-BE49-F238E27FC236}">
                <a16:creationId xmlns:a16="http://schemas.microsoft.com/office/drawing/2014/main" id="{5CA2B600-5E2A-4A69-A541-38EB62FE84D8}"/>
              </a:ext>
            </a:extLst>
          </p:cNvPr>
          <p:cNvSpPr txBox="1"/>
          <p:nvPr/>
        </p:nvSpPr>
        <p:spPr>
          <a:xfrm>
            <a:off x="3427493" y="2229366"/>
            <a:ext cx="498855" cy="584775"/>
          </a:xfrm>
          <a:prstGeom prst="rect">
            <a:avLst/>
          </a:prstGeom>
          <a:noFill/>
        </p:spPr>
        <p:txBody>
          <a:bodyPr wrap="squar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50" name="TextBox 49">
            <a:extLst>
              <a:ext uri="{FF2B5EF4-FFF2-40B4-BE49-F238E27FC236}">
                <a16:creationId xmlns:a16="http://schemas.microsoft.com/office/drawing/2014/main" id="{D7CBB944-0601-4153-A046-61289C3243A8}"/>
              </a:ext>
            </a:extLst>
          </p:cNvPr>
          <p:cNvSpPr txBox="1"/>
          <p:nvPr/>
        </p:nvSpPr>
        <p:spPr>
          <a:xfrm>
            <a:off x="3427493" y="3581663"/>
            <a:ext cx="498855" cy="584775"/>
          </a:xfrm>
          <a:prstGeom prst="rect">
            <a:avLst/>
          </a:prstGeom>
          <a:noFill/>
        </p:spPr>
        <p:txBody>
          <a:bodyPr wrap="squar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51" name="TextBox 50">
            <a:extLst>
              <a:ext uri="{FF2B5EF4-FFF2-40B4-BE49-F238E27FC236}">
                <a16:creationId xmlns:a16="http://schemas.microsoft.com/office/drawing/2014/main" id="{8D0EA2EA-F7D7-43F5-BAF8-8612F91E6CEE}"/>
              </a:ext>
            </a:extLst>
          </p:cNvPr>
          <p:cNvSpPr txBox="1"/>
          <p:nvPr/>
        </p:nvSpPr>
        <p:spPr>
          <a:xfrm>
            <a:off x="7385219" y="4790512"/>
            <a:ext cx="498855" cy="584775"/>
          </a:xfrm>
          <a:prstGeom prst="rect">
            <a:avLst/>
          </a:prstGeom>
          <a:noFill/>
        </p:spPr>
        <p:txBody>
          <a:bodyPr wrap="squar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52" name="TextBox 51">
            <a:extLst>
              <a:ext uri="{FF2B5EF4-FFF2-40B4-BE49-F238E27FC236}">
                <a16:creationId xmlns:a16="http://schemas.microsoft.com/office/drawing/2014/main" id="{5B9943ED-B1CF-4C9F-B21C-E53B92075F46}"/>
              </a:ext>
            </a:extLst>
          </p:cNvPr>
          <p:cNvSpPr txBox="1"/>
          <p:nvPr/>
        </p:nvSpPr>
        <p:spPr>
          <a:xfrm>
            <a:off x="7336453" y="2206700"/>
            <a:ext cx="498855" cy="584775"/>
          </a:xfrm>
          <a:prstGeom prst="rect">
            <a:avLst/>
          </a:prstGeom>
          <a:noFill/>
        </p:spPr>
        <p:txBody>
          <a:bodyPr wrap="square" rtlCol="0">
            <a:spAutoFit/>
          </a:bodyPr>
          <a:lstStyle/>
          <a:p>
            <a:r>
              <a:rPr lang="en-US" sz="3200" b="1" dirty="0">
                <a:solidFill>
                  <a:srgbClr val="0070C0"/>
                </a:solidFill>
                <a:sym typeface="Wingdings 2" panose="05020102010507070707" pitchFamily="18" charset="2"/>
              </a:rPr>
              <a:t></a:t>
            </a:r>
            <a:endParaRPr lang="en-US" sz="3200" b="1" dirty="0">
              <a:solidFill>
                <a:srgbClr val="0070C0"/>
              </a:solidFill>
            </a:endParaRPr>
          </a:p>
        </p:txBody>
      </p:sp>
      <p:sp>
        <p:nvSpPr>
          <p:cNvPr id="53" name="TextBox 52">
            <a:extLst>
              <a:ext uri="{FF2B5EF4-FFF2-40B4-BE49-F238E27FC236}">
                <a16:creationId xmlns:a16="http://schemas.microsoft.com/office/drawing/2014/main" id="{5941A88F-7D6D-4A7F-92A0-73C9DA3DDA8E}"/>
              </a:ext>
            </a:extLst>
          </p:cNvPr>
          <p:cNvSpPr txBox="1"/>
          <p:nvPr/>
        </p:nvSpPr>
        <p:spPr>
          <a:xfrm>
            <a:off x="7383680" y="3604441"/>
            <a:ext cx="498855" cy="1077218"/>
          </a:xfrm>
          <a:prstGeom prst="rect">
            <a:avLst/>
          </a:prstGeom>
          <a:noFill/>
        </p:spPr>
        <p:txBody>
          <a:bodyPr wrap="square" rtlCol="0">
            <a:spAutoFit/>
          </a:bodyPr>
          <a:lstStyle/>
          <a:p>
            <a:pPr lvl="0"/>
            <a:r>
              <a:rPr lang="en-US" sz="3200" b="1" dirty="0">
                <a:solidFill>
                  <a:srgbClr val="0070C0"/>
                </a:solidFill>
                <a:sym typeface="Wingdings 2" panose="05020102010507070707" pitchFamily="18" charset="2"/>
              </a:rPr>
              <a:t></a:t>
            </a:r>
            <a:endParaRPr lang="en-US" sz="3200" b="1" dirty="0">
              <a:solidFill>
                <a:srgbClr val="0070C0"/>
              </a:solidFill>
            </a:endParaRPr>
          </a:p>
          <a:p>
            <a:endParaRPr lang="en-US" sz="3200" b="1" dirty="0">
              <a:solidFill>
                <a:srgbClr val="0070C0"/>
              </a:solidFill>
            </a:endParaRPr>
          </a:p>
        </p:txBody>
      </p:sp>
    </p:spTree>
    <p:extLst>
      <p:ext uri="{BB962C8B-B14F-4D97-AF65-F5344CB8AC3E}">
        <p14:creationId xmlns:p14="http://schemas.microsoft.com/office/powerpoint/2010/main" val="8282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P spid="47" grpId="0"/>
      <p:bldP spid="49" grpId="0"/>
      <p:bldP spid="50" grpId="0"/>
      <p:bldP spid="51" grpId="0"/>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2091692" y="2567090"/>
            <a:ext cx="4954515" cy="1723827"/>
            <a:chOff x="2094743" y="1820050"/>
            <a:chExt cx="4954515" cy="1723827"/>
          </a:xfrm>
        </p:grpSpPr>
        <p:grpSp>
          <p:nvGrpSpPr>
            <p:cNvPr id="12" name="Group 11"/>
            <p:cNvGrpSpPr/>
            <p:nvPr/>
          </p:nvGrpSpPr>
          <p:grpSpPr>
            <a:xfrm>
              <a:off x="2094743" y="1820050"/>
              <a:ext cx="4954515" cy="784398"/>
              <a:chOff x="2100847" y="1820050"/>
              <a:chExt cx="4954515" cy="78439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Speaking</a:t>
              </a:r>
            </a:p>
          </p:txBody>
        </p:sp>
      </p:grpSp>
    </p:spTree>
    <p:extLst>
      <p:ext uri="{BB962C8B-B14F-4D97-AF65-F5344CB8AC3E}">
        <p14:creationId xmlns:p14="http://schemas.microsoft.com/office/powerpoint/2010/main" val="1415353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
            <a:ext cx="9144000" cy="15482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5" y="104779"/>
            <a:ext cx="587409" cy="621628"/>
          </a:xfrm>
          <a:prstGeom prst="rect">
            <a:avLst/>
          </a:prstGeom>
        </p:spPr>
      </p:pic>
      <p:sp>
        <p:nvSpPr>
          <p:cNvPr id="8" name="TextBox 7"/>
          <p:cNvSpPr txBox="1"/>
          <p:nvPr/>
        </p:nvSpPr>
        <p:spPr>
          <a:xfrm>
            <a:off x="826620" y="36010"/>
            <a:ext cx="8223730" cy="1200329"/>
          </a:xfrm>
          <a:prstGeom prst="rect">
            <a:avLst/>
          </a:prstGeom>
          <a:noFill/>
        </p:spPr>
        <p:txBody>
          <a:bodyPr wrap="square" rtlCol="0">
            <a:spAutoFit/>
          </a:bodyPr>
          <a:lstStyle/>
          <a:p>
            <a:r>
              <a:rPr lang="en-US" sz="2400" b="1" dirty="0">
                <a:solidFill>
                  <a:prstClr val="black"/>
                </a:solidFill>
                <a:effectLst>
                  <a:glow rad="88900">
                    <a:prstClr val="white"/>
                  </a:glow>
                </a:effectLst>
                <a:latin typeface="Arial" panose="020B0604020202020204" pitchFamily="34" charset="0"/>
                <a:cs typeface="Arial" panose="020B0604020202020204" pitchFamily="34" charset="0"/>
              </a:rPr>
              <a:t>Work in </a:t>
            </a:r>
            <a:r>
              <a:rPr lang="en-US" sz="2400" b="1" dirty="0" smtClean="0">
                <a:solidFill>
                  <a:prstClr val="black"/>
                </a:solidFill>
                <a:effectLst>
                  <a:glow rad="88900">
                    <a:prstClr val="white"/>
                  </a:glow>
                </a:effectLst>
                <a:latin typeface="Arial" panose="020B0604020202020204" pitchFamily="34" charset="0"/>
                <a:cs typeface="Arial" panose="020B0604020202020204" pitchFamily="34" charset="0"/>
              </a:rPr>
              <a:t>pairs. </a:t>
            </a:r>
            <a:r>
              <a:rPr lang="en-US" sz="2400" b="1" dirty="0">
                <a:solidFill>
                  <a:prstClr val="black"/>
                </a:solidFill>
                <a:effectLst>
                  <a:glow rad="88900">
                    <a:prstClr val="white"/>
                  </a:glow>
                </a:effectLst>
                <a:latin typeface="Arial" panose="020B0604020202020204" pitchFamily="34" charset="0"/>
                <a:cs typeface="Arial" panose="020B0604020202020204" pitchFamily="34" charset="0"/>
              </a:rPr>
              <a:t>These are some activities from the reading passages in </a:t>
            </a:r>
            <a:r>
              <a:rPr lang="en-US" sz="2400" b="1" dirty="0">
                <a:solidFill>
                  <a:srgbClr val="FF0000"/>
                </a:solidFill>
                <a:effectLst>
                  <a:glow rad="88900">
                    <a:prstClr val="white"/>
                  </a:glow>
                </a:effectLst>
                <a:latin typeface="Arial" panose="020B0604020202020204" pitchFamily="34" charset="0"/>
                <a:cs typeface="Arial" panose="020B0604020202020204" pitchFamily="34" charset="0"/>
              </a:rPr>
              <a:t>1</a:t>
            </a:r>
            <a:r>
              <a:rPr lang="en-US" sz="2400" b="1" dirty="0">
                <a:solidFill>
                  <a:prstClr val="black"/>
                </a:solidFill>
                <a:effectLst>
                  <a:glow rad="88900">
                    <a:prstClr val="white"/>
                  </a:glow>
                </a:effectLst>
                <a:latin typeface="Arial" panose="020B0604020202020204" pitchFamily="34" charset="0"/>
                <a:cs typeface="Arial" panose="020B0604020202020204" pitchFamily="34" charset="0"/>
              </a:rPr>
              <a:t>. Tell your group if you do them during </a:t>
            </a:r>
            <a:r>
              <a:rPr lang="en-US" sz="2400" b="1" dirty="0" err="1">
                <a:solidFill>
                  <a:prstClr val="black"/>
                </a:solidFill>
                <a:effectLst>
                  <a:glow rad="88900">
                    <a:prstClr val="white"/>
                  </a:glow>
                </a:effectLst>
                <a:latin typeface="Arial" panose="020B0604020202020204" pitchFamily="34" charset="0"/>
                <a:cs typeface="Arial" panose="020B0604020202020204" pitchFamily="34" charset="0"/>
              </a:rPr>
              <a:t>Tet</a:t>
            </a:r>
            <a:r>
              <a:rPr lang="en-US" sz="2400" b="1" dirty="0">
                <a:solidFill>
                  <a:prstClr val="black"/>
                </a:solidFill>
                <a:effectLst>
                  <a:glow rad="88900">
                    <a:prstClr val="white"/>
                  </a:glow>
                </a:effectLst>
                <a:latin typeface="Arial" panose="020B0604020202020204" pitchFamily="34" charset="0"/>
                <a:cs typeface="Arial" panose="020B0604020202020204" pitchFamily="34" charset="0"/>
              </a:rPr>
              <a:t>. </a:t>
            </a:r>
          </a:p>
        </p:txBody>
      </p:sp>
      <p:sp>
        <p:nvSpPr>
          <p:cNvPr id="2" name="TextBox 1"/>
          <p:cNvSpPr txBox="1"/>
          <p:nvPr/>
        </p:nvSpPr>
        <p:spPr>
          <a:xfrm>
            <a:off x="1454727" y="2660072"/>
            <a:ext cx="1548246" cy="523220"/>
          </a:xfrm>
          <a:prstGeom prst="rect">
            <a:avLst/>
          </a:prstGeom>
          <a:noFill/>
        </p:spPr>
        <p:txBody>
          <a:bodyPr wrap="square" rtlCol="0">
            <a:spAutoFit/>
          </a:bodyPr>
          <a:lstStyle/>
          <a:p>
            <a:r>
              <a:rPr lang="en-US" sz="2800" b="1">
                <a:solidFill>
                  <a:srgbClr val="0070C0"/>
                </a:solidFill>
              </a:rPr>
              <a:t>Example:</a:t>
            </a:r>
          </a:p>
        </p:txBody>
      </p:sp>
      <p:sp>
        <p:nvSpPr>
          <p:cNvPr id="3" name="TextBox 2"/>
          <p:cNvSpPr txBox="1"/>
          <p:nvPr/>
        </p:nvSpPr>
        <p:spPr>
          <a:xfrm>
            <a:off x="2228850" y="3135751"/>
            <a:ext cx="5912428" cy="461665"/>
          </a:xfrm>
          <a:prstGeom prst="rect">
            <a:avLst/>
          </a:prstGeom>
          <a:noFill/>
        </p:spPr>
        <p:txBody>
          <a:bodyPr wrap="square" rtlCol="0">
            <a:spAutoFit/>
          </a:bodyPr>
          <a:lstStyle/>
          <a:p>
            <a:r>
              <a:rPr lang="en-US" sz="2400" dirty="0">
                <a:solidFill>
                  <a:prstClr val="black"/>
                </a:solidFill>
              </a:rPr>
              <a:t>go to Times Square to welcome the New Year</a:t>
            </a:r>
          </a:p>
        </p:txBody>
      </p:sp>
      <p:cxnSp>
        <p:nvCxnSpPr>
          <p:cNvPr id="5" name="Straight Arrow Connector 4"/>
          <p:cNvCxnSpPr/>
          <p:nvPr/>
        </p:nvCxnSpPr>
        <p:spPr>
          <a:xfrm flipV="1">
            <a:off x="1637148" y="3963553"/>
            <a:ext cx="415636" cy="0"/>
          </a:xfrm>
          <a:prstGeom prst="straightConnector1">
            <a:avLst/>
          </a:prstGeom>
          <a:ln w="28575">
            <a:solidFill>
              <a:srgbClr val="005AA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96462" y="3620016"/>
            <a:ext cx="5760606" cy="919611"/>
          </a:xfrm>
          <a:prstGeom prst="rect">
            <a:avLst/>
          </a:prstGeom>
          <a:noFill/>
        </p:spPr>
        <p:txBody>
          <a:bodyPr wrap="square" rtlCol="0">
            <a:spAutoFit/>
          </a:bodyPr>
          <a:lstStyle/>
          <a:p>
            <a:pPr algn="just">
              <a:lnSpc>
                <a:spcPct val="112000"/>
              </a:lnSpc>
            </a:pPr>
            <a:r>
              <a:rPr lang="en-US" sz="2400" dirty="0">
                <a:solidFill>
                  <a:srgbClr val="0070C0"/>
                </a:solidFill>
              </a:rPr>
              <a:t>I </a:t>
            </a:r>
            <a:r>
              <a:rPr lang="en-US" sz="2400" dirty="0" smtClean="0">
                <a:solidFill>
                  <a:srgbClr val="0070C0"/>
                </a:solidFill>
              </a:rPr>
              <a:t> </a:t>
            </a:r>
            <a:r>
              <a:rPr lang="en-US" sz="2400" dirty="0">
                <a:solidFill>
                  <a:srgbClr val="0070C0"/>
                </a:solidFill>
              </a:rPr>
              <a:t>go to Time Square to welcome the New Year.</a:t>
            </a:r>
          </a:p>
        </p:txBody>
      </p:sp>
      <p:sp>
        <p:nvSpPr>
          <p:cNvPr id="11" name="TextBox 10"/>
          <p:cNvSpPr txBox="1"/>
          <p:nvPr/>
        </p:nvSpPr>
        <p:spPr>
          <a:xfrm>
            <a:off x="2363320" y="4539629"/>
            <a:ext cx="5760606" cy="919611"/>
          </a:xfrm>
          <a:prstGeom prst="rect">
            <a:avLst/>
          </a:prstGeom>
          <a:noFill/>
        </p:spPr>
        <p:txBody>
          <a:bodyPr wrap="square" rtlCol="0">
            <a:spAutoFit/>
          </a:bodyPr>
          <a:lstStyle/>
          <a:p>
            <a:pPr algn="just">
              <a:lnSpc>
                <a:spcPct val="112000"/>
              </a:lnSpc>
            </a:pPr>
            <a:r>
              <a:rPr lang="en-US" sz="2400" dirty="0">
                <a:solidFill>
                  <a:srgbClr val="0070C0"/>
                </a:solidFill>
              </a:rPr>
              <a:t>I </a:t>
            </a:r>
            <a:r>
              <a:rPr lang="en-US" sz="2400" dirty="0">
                <a:solidFill>
                  <a:srgbClr val="C00000"/>
                </a:solidFill>
              </a:rPr>
              <a:t>don’t</a:t>
            </a:r>
            <a:r>
              <a:rPr lang="en-US" sz="2400" dirty="0">
                <a:solidFill>
                  <a:srgbClr val="0070C0"/>
                </a:solidFill>
              </a:rPr>
              <a:t> go to Time Square to welcome the New Year.</a:t>
            </a:r>
          </a:p>
        </p:txBody>
      </p:sp>
    </p:spTree>
    <p:extLst>
      <p:ext uri="{BB962C8B-B14F-4D97-AF65-F5344CB8AC3E}">
        <p14:creationId xmlns:p14="http://schemas.microsoft.com/office/powerpoint/2010/main" val="2489759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8755" y="5"/>
            <a:ext cx="9022673" cy="7026743"/>
            <a:chOff x="193701" y="1590291"/>
            <a:chExt cx="8653859" cy="5137079"/>
          </a:xfrm>
        </p:grpSpPr>
        <p:sp>
          <p:nvSpPr>
            <p:cNvPr id="47" name="Rounded Rectangle 46"/>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ounded Rectangle 47"/>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48"/>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4" name="Group 43"/>
          <p:cNvGrpSpPr/>
          <p:nvPr/>
        </p:nvGrpSpPr>
        <p:grpSpPr>
          <a:xfrm>
            <a:off x="806178" y="567032"/>
            <a:ext cx="5728817" cy="470318"/>
            <a:chOff x="363373" y="1262747"/>
            <a:chExt cx="5728817" cy="470318"/>
          </a:xfrm>
        </p:grpSpPr>
        <p:sp>
          <p:nvSpPr>
            <p:cNvPr id="46" name="TextBox 45"/>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59" name="TextBox 58"/>
            <p:cNvSpPr txBox="1"/>
            <p:nvPr/>
          </p:nvSpPr>
          <p:spPr>
            <a:xfrm>
              <a:off x="827314" y="1271400"/>
              <a:ext cx="5264876" cy="461665"/>
            </a:xfrm>
            <a:prstGeom prst="rect">
              <a:avLst/>
            </a:prstGeom>
            <a:noFill/>
          </p:spPr>
          <p:txBody>
            <a:bodyPr wrap="square" rtlCol="0">
              <a:spAutoFit/>
            </a:bodyPr>
            <a:lstStyle/>
            <a:p>
              <a:r>
                <a:rPr lang="en-US" sz="2400">
                  <a:solidFill>
                    <a:prstClr val="black"/>
                  </a:solidFill>
                </a:rPr>
                <a:t>watch fireworks on New Year’s Eve</a:t>
              </a:r>
              <a:endParaRPr lang="en-US" sz="2400" i="1">
                <a:solidFill>
                  <a:prstClr val="black"/>
                </a:solidFill>
              </a:endParaRPr>
            </a:p>
          </p:txBody>
        </p:sp>
      </p:grpSp>
      <p:grpSp>
        <p:nvGrpSpPr>
          <p:cNvPr id="60" name="Group 59"/>
          <p:cNvGrpSpPr/>
          <p:nvPr/>
        </p:nvGrpSpPr>
        <p:grpSpPr>
          <a:xfrm>
            <a:off x="806177" y="1564052"/>
            <a:ext cx="7565721" cy="461665"/>
            <a:chOff x="369902" y="2142097"/>
            <a:chExt cx="7565721" cy="461665"/>
          </a:xfrm>
        </p:grpSpPr>
        <p:sp>
          <p:nvSpPr>
            <p:cNvPr id="61" name="TextBox 60"/>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62" name="TextBox 61"/>
            <p:cNvSpPr txBox="1"/>
            <p:nvPr/>
          </p:nvSpPr>
          <p:spPr>
            <a:xfrm>
              <a:off x="844732" y="2142097"/>
              <a:ext cx="7090891" cy="461665"/>
            </a:xfrm>
            <a:prstGeom prst="rect">
              <a:avLst/>
            </a:prstGeom>
            <a:noFill/>
          </p:spPr>
          <p:txBody>
            <a:bodyPr wrap="square" rtlCol="0">
              <a:spAutoFit/>
            </a:bodyPr>
            <a:lstStyle/>
            <a:p>
              <a:r>
                <a:rPr lang="en-US" sz="2400">
                  <a:solidFill>
                    <a:prstClr val="black"/>
                  </a:solidFill>
                </a:rPr>
                <a:t>Sing when the New Year comes</a:t>
              </a:r>
              <a:endParaRPr lang="en-US" sz="2400" dirty="0">
                <a:solidFill>
                  <a:prstClr val="black"/>
                </a:solidFill>
              </a:endParaRPr>
            </a:p>
          </p:txBody>
        </p:sp>
      </p:grpSp>
      <p:grpSp>
        <p:nvGrpSpPr>
          <p:cNvPr id="63" name="Group 62"/>
          <p:cNvGrpSpPr/>
          <p:nvPr/>
        </p:nvGrpSpPr>
        <p:grpSpPr>
          <a:xfrm>
            <a:off x="806178" y="2552417"/>
            <a:ext cx="6914269" cy="470318"/>
            <a:chOff x="363373" y="4026312"/>
            <a:chExt cx="6914269" cy="470318"/>
          </a:xfrm>
        </p:grpSpPr>
        <p:sp>
          <p:nvSpPr>
            <p:cNvPr id="64" name="TextBox 63"/>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68" name="TextBox 67"/>
            <p:cNvSpPr txBox="1"/>
            <p:nvPr/>
          </p:nvSpPr>
          <p:spPr>
            <a:xfrm>
              <a:off x="838203" y="4026312"/>
              <a:ext cx="6439439" cy="461665"/>
            </a:xfrm>
            <a:prstGeom prst="rect">
              <a:avLst/>
            </a:prstGeom>
            <a:noFill/>
          </p:spPr>
          <p:txBody>
            <a:bodyPr wrap="square" rtlCol="0">
              <a:spAutoFit/>
            </a:bodyPr>
            <a:lstStyle/>
            <a:p>
              <a:r>
                <a:rPr lang="en-US" sz="2400">
                  <a:solidFill>
                    <a:prstClr val="black"/>
                  </a:solidFill>
                </a:rPr>
                <a:t>get lucky money</a:t>
              </a:r>
            </a:p>
          </p:txBody>
        </p:sp>
      </p:grpSp>
      <p:grpSp>
        <p:nvGrpSpPr>
          <p:cNvPr id="69" name="Group 68"/>
          <p:cNvGrpSpPr/>
          <p:nvPr/>
        </p:nvGrpSpPr>
        <p:grpSpPr>
          <a:xfrm>
            <a:off x="806178" y="3540783"/>
            <a:ext cx="6471767" cy="470318"/>
            <a:chOff x="363373" y="3312302"/>
            <a:chExt cx="6471767" cy="470318"/>
          </a:xfrm>
        </p:grpSpPr>
        <p:sp>
          <p:nvSpPr>
            <p:cNvPr id="73" name="TextBox 7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74" name="TextBox 73"/>
            <p:cNvSpPr txBox="1"/>
            <p:nvPr/>
          </p:nvSpPr>
          <p:spPr>
            <a:xfrm>
              <a:off x="838204" y="3312302"/>
              <a:ext cx="5996936" cy="461665"/>
            </a:xfrm>
            <a:prstGeom prst="rect">
              <a:avLst/>
            </a:prstGeom>
            <a:noFill/>
          </p:spPr>
          <p:txBody>
            <a:bodyPr wrap="square" rtlCol="0">
              <a:spAutoFit/>
            </a:bodyPr>
            <a:lstStyle/>
            <a:p>
              <a:r>
                <a:rPr lang="en-US" sz="2400">
                  <a:solidFill>
                    <a:prstClr val="black"/>
                  </a:solidFill>
                </a:rPr>
                <a:t>go out and have fun</a:t>
              </a:r>
            </a:p>
          </p:txBody>
        </p:sp>
      </p:grpSp>
      <p:cxnSp>
        <p:nvCxnSpPr>
          <p:cNvPr id="75" name="Straight Connector 74"/>
          <p:cNvCxnSpPr/>
          <p:nvPr/>
        </p:nvCxnSpPr>
        <p:spPr>
          <a:xfrm flipV="1">
            <a:off x="1404307" y="140523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413545" y="247203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389957" y="347965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399194" y="438019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50396" y="127064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950396" y="237173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41154" y="332042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50390" y="4255259"/>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805982" y="4643386"/>
            <a:ext cx="7330101" cy="470318"/>
            <a:chOff x="363373" y="3312302"/>
            <a:chExt cx="7330101" cy="470318"/>
          </a:xfrm>
        </p:grpSpPr>
        <p:sp>
          <p:nvSpPr>
            <p:cNvPr id="30" name="TextBox 29"/>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1" name="TextBox 30"/>
            <p:cNvSpPr txBox="1"/>
            <p:nvPr/>
          </p:nvSpPr>
          <p:spPr>
            <a:xfrm>
              <a:off x="838204" y="3312302"/>
              <a:ext cx="6855270" cy="461665"/>
            </a:xfrm>
            <a:prstGeom prst="rect">
              <a:avLst/>
            </a:prstGeom>
            <a:noFill/>
          </p:spPr>
          <p:txBody>
            <a:bodyPr wrap="square" rtlCol="0">
              <a:spAutoFit/>
            </a:bodyPr>
            <a:lstStyle/>
            <a:p>
              <a:r>
                <a:rPr lang="en-US" sz="2400">
                  <a:solidFill>
                    <a:prstClr val="black"/>
                  </a:solidFill>
                </a:rPr>
                <a:t>dress beautifully</a:t>
              </a:r>
            </a:p>
          </p:txBody>
        </p:sp>
      </p:grpSp>
      <p:cxnSp>
        <p:nvCxnSpPr>
          <p:cNvPr id="32" name="Straight Connector 31"/>
          <p:cNvCxnSpPr/>
          <p:nvPr/>
        </p:nvCxnSpPr>
        <p:spPr>
          <a:xfrm flipV="1">
            <a:off x="1380530" y="548280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31720" y="535786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805982" y="5722516"/>
            <a:ext cx="7330101" cy="470318"/>
            <a:chOff x="363373" y="3312302"/>
            <a:chExt cx="7330101" cy="470318"/>
          </a:xfrm>
        </p:grpSpPr>
        <p:sp>
          <p:nvSpPr>
            <p:cNvPr id="40" name="TextBox 39"/>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6.</a:t>
              </a:r>
            </a:p>
          </p:txBody>
        </p:sp>
        <p:sp>
          <p:nvSpPr>
            <p:cNvPr id="41" name="TextBox 40"/>
            <p:cNvSpPr txBox="1"/>
            <p:nvPr/>
          </p:nvSpPr>
          <p:spPr>
            <a:xfrm>
              <a:off x="838204" y="3312302"/>
              <a:ext cx="6855270" cy="461665"/>
            </a:xfrm>
            <a:prstGeom prst="rect">
              <a:avLst/>
            </a:prstGeom>
            <a:noFill/>
          </p:spPr>
          <p:txBody>
            <a:bodyPr wrap="square" rtlCol="0">
              <a:spAutoFit/>
            </a:bodyPr>
            <a:lstStyle/>
            <a:p>
              <a:r>
                <a:rPr lang="en-US" sz="2400">
                  <a:solidFill>
                    <a:prstClr val="black"/>
                  </a:solidFill>
                </a:rPr>
                <a:t>buy salt for happiness</a:t>
              </a:r>
            </a:p>
          </p:txBody>
        </p:sp>
      </p:grpSp>
      <p:cxnSp>
        <p:nvCxnSpPr>
          <p:cNvPr id="42" name="Straight Connector 41"/>
          <p:cNvCxnSpPr/>
          <p:nvPr/>
        </p:nvCxnSpPr>
        <p:spPr>
          <a:xfrm flipV="1">
            <a:off x="1399001" y="656193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950198" y="643699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3711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5&quot;/&gt;&lt;/object&gt;&lt;object type=&quot;3&quot; unique_id=&quot;10005&quot;&gt;&lt;property id=&quot;20148&quot; value=&quot;5&quot;/&gt;&lt;property id=&quot;20300&quot; value=&quot;Slide 2&quot;/&gt;&lt;property id=&quot;20307&quot; value=&quot;298&quot;/&gt;&lt;/object&gt;&lt;object type=&quot;3&quot; unique_id=&quot;10006&quot;&gt;&lt;property id=&quot;20148&quot; value=&quot;5&quot;/&gt;&lt;property id=&quot;20300&quot; value=&quot;Slide 3&quot;/&gt;&lt;property id=&quot;20307&quot; value=&quot;300&quot;/&gt;&lt;/object&gt;&lt;object type=&quot;3&quot; unique_id=&quot;10009&quot;&gt;&lt;property id=&quot;20148&quot; value=&quot;5&quot;/&gt;&lt;property id=&quot;20300&quot; value=&quot;Slide 12&quot;/&gt;&lt;property id=&quot;20307&quot; value=&quot;275&quot;/&gt;&lt;/object&gt;&lt;object type=&quot;3&quot; unique_id=&quot;10011&quot;&gt;&lt;property id=&quot;20148&quot; value=&quot;5&quot;/&gt;&lt;property id=&quot;20300&quot; value=&quot;Slide 13&quot;/&gt;&lt;property id=&quot;20307&quot; value=&quot;277&quot;/&gt;&lt;/object&gt;&lt;object type=&quot;3&quot; unique_id=&quot;10015&quot;&gt;&lt;property id=&quot;20148&quot; value=&quot;5&quot;/&gt;&lt;property id=&quot;20300&quot; value=&quot;Slide 14&quot;/&gt;&lt;property id=&quot;20307&quot; value=&quot;278&quot;/&gt;&lt;/object&gt;&lt;object type=&quot;3&quot; unique_id=&quot;10016&quot;&gt;&lt;property id=&quot;20148&quot; value=&quot;5&quot;/&gt;&lt;property id=&quot;20300&quot; value=&quot;Slide 15&quot;/&gt;&lt;property id=&quot;20307&quot; value=&quot;292&quot;/&gt;&lt;/object&gt;&lt;object type=&quot;3&quot; unique_id=&quot;10017&quot;&gt;&lt;property id=&quot;20148&quot; value=&quot;5&quot;/&gt;&lt;property id=&quot;20300&quot; value=&quot;Slide 17&quot;/&gt;&lt;property id=&quot;20307&quot; value=&quot;279&quot;/&gt;&lt;/object&gt;&lt;object type=&quot;3&quot; unique_id=&quot;10018&quot;&gt;&lt;property id=&quot;20148&quot; value=&quot;5&quot;/&gt;&lt;property id=&quot;20300&quot; value=&quot;Slide 16&quot;/&gt;&lt;property id=&quot;20307&quot; value=&quot;293&quot;/&gt;&lt;/object&gt;&lt;object type=&quot;3&quot; unique_id=&quot;10019&quot;&gt;&lt;property id=&quot;20148&quot; value=&quot;5&quot;/&gt;&lt;property id=&quot;20300&quot; value=&quot;Slide 18&quot;/&gt;&lt;property id=&quot;20307&quot; value=&quot;281&quot;/&gt;&lt;/object&gt;&lt;object type=&quot;3&quot; unique_id=&quot;10020&quot;&gt;&lt;property id=&quot;20148&quot; value=&quot;5&quot;/&gt;&lt;property id=&quot;20300&quot; value=&quot;Slide 30&quot;/&gt;&lt;property id=&quot;20307&quot; value=&quot;291&quot;/&gt;&lt;/object&gt;&lt;object type=&quot;3&quot; unique_id=&quot;10022&quot;&gt;&lt;property id=&quot;20148&quot; value=&quot;5&quot;/&gt;&lt;property id=&quot;20300&quot; value=&quot;Slide 19&quot;/&gt;&lt;property id=&quot;20307&quot; value=&quot;282&quot;/&gt;&lt;/object&gt;&lt;object type=&quot;3&quot; unique_id=&quot;10023&quot;&gt;&lt;property id=&quot;20148&quot; value=&quot;5&quot;/&gt;&lt;property id=&quot;20300&quot; value=&quot;Slide 32&quot;/&gt;&lt;property id=&quot;20307&quot; value=&quot;283&quot;/&gt;&lt;/object&gt;&lt;object type=&quot;3&quot; unique_id=&quot;10024&quot;&gt;&lt;property id=&quot;20148&quot; value=&quot;5&quot;/&gt;&lt;property id=&quot;20300&quot; value=&quot;Slide 33&quot;/&gt;&lt;property id=&quot;20307&quot; value=&quot;284&quot;/&gt;&lt;/object&gt;&lt;object type=&quot;3&quot; unique_id=&quot;10025&quot;&gt;&lt;property id=&quot;20148&quot; value=&quot;5&quot;/&gt;&lt;property id=&quot;20300&quot; value=&quot;Slide 34&quot;/&gt;&lt;property id=&quot;20307&quot; value=&quot;294&quot;/&gt;&lt;/object&gt;&lt;object type=&quot;3&quot; unique_id=&quot;10132&quot;&gt;&lt;property id=&quot;20148&quot; value=&quot;5&quot;/&gt;&lt;property id=&quot;20300&quot; value=&quot;Slide 6&quot;/&gt;&lt;property id=&quot;20307&quot; value=&quot;302&quot;/&gt;&lt;/object&gt;&lt;object type=&quot;3&quot; unique_id=&quot;10234&quot;&gt;&lt;property id=&quot;20148&quot; value=&quot;5&quot;/&gt;&lt;property id=&quot;20300&quot; value=&quot;Slide 7&quot;/&gt;&lt;property id=&quot;20307&quot; value=&quot;304&quot;/&gt;&lt;/object&gt;&lt;object type=&quot;3&quot; unique_id=&quot;10321&quot;&gt;&lt;property id=&quot;20148&quot; value=&quot;5&quot;/&gt;&lt;property id=&quot;20300&quot; value=&quot;Slide 10&quot;/&gt;&lt;property id=&quot;20307&quot; value=&quot;313&quot;/&gt;&lt;/object&gt;&lt;object type=&quot;3&quot; unique_id=&quot;10347&quot;&gt;&lt;property id=&quot;20148&quot; value=&quot;5&quot;/&gt;&lt;property id=&quot;20300&quot; value=&quot;Slide 4&quot;/&gt;&lt;property id=&quot;20307&quot; value=&quot;314&quot;/&gt;&lt;/object&gt;&lt;object type=&quot;3&quot; unique_id=&quot;10400&quot;&gt;&lt;property id=&quot;20148&quot; value=&quot;5&quot;/&gt;&lt;property id=&quot;20300&quot; value=&quot;Slide 31&quot;/&gt;&lt;property id=&quot;20307&quot; value=&quot;316&quot;/&gt;&lt;/object&gt;&lt;object type=&quot;3&quot; unique_id=&quot;10428&quot;&gt;&lt;property id=&quot;20148&quot; value=&quot;5&quot;/&gt;&lt;property id=&quot;20300&quot; value=&quot;Slide 8&quot;/&gt;&lt;property id=&quot;20307&quot; value=&quot;317&quot;/&gt;&lt;/object&gt;&lt;object type=&quot;3&quot; unique_id=&quot;10656&quot;&gt;&lt;property id=&quot;20148&quot; value=&quot;5&quot;/&gt;&lt;property id=&quot;20300&quot; value=&quot;Slide 9&quot;/&gt;&lt;property id=&quot;20307&quot; value=&quot;325&quot;/&gt;&lt;/object&gt;&lt;object type=&quot;3&quot; unique_id=&quot;10889&quot;&gt;&lt;property id=&quot;20148&quot; value=&quot;5&quot;/&gt;&lt;property id=&quot;20300&quot; value=&quot;Slide 5&quot;/&gt;&lt;property id=&quot;20307&quot; value=&quot;330&quot;/&gt;&lt;/object&gt;&lt;object type=&quot;3&quot; unique_id=&quot;11865&quot;&gt;&lt;property id=&quot;20148&quot; value=&quot;5&quot;/&gt;&lt;property id=&quot;20300&quot; value=&quot;Slide 11&quot;/&gt;&lt;property id=&quot;20307&quot; value=&quot;350&quot;/&gt;&lt;/object&gt;&lt;object type=&quot;3&quot; unique_id=&quot;11866&quot;&gt;&lt;property id=&quot;20148&quot; value=&quot;5&quot;/&gt;&lt;property id=&quot;20300&quot; value=&quot;Slide 20&quot;/&gt;&lt;property id=&quot;20307&quot; value=&quot;352&quot;/&gt;&lt;/object&gt;&lt;object type=&quot;3&quot; unique_id=&quot;11867&quot;&gt;&lt;property id=&quot;20148&quot; value=&quot;5&quot;/&gt;&lt;property id=&quot;20300&quot; value=&quot;Slide 21&quot;/&gt;&lt;property id=&quot;20307&quot; value=&quot;353&quot;/&gt;&lt;/object&gt;&lt;object type=&quot;3&quot; unique_id=&quot;11868&quot;&gt;&lt;property id=&quot;20148&quot; value=&quot;5&quot;/&gt;&lt;property id=&quot;20300&quot; value=&quot;Slide 22&quot;/&gt;&lt;property id=&quot;20307&quot; value=&quot;354&quot;/&gt;&lt;/object&gt;&lt;object type=&quot;3&quot; unique_id=&quot;11869&quot;&gt;&lt;property id=&quot;20148&quot; value=&quot;5&quot;/&gt;&lt;property id=&quot;20300&quot; value=&quot;Slide 23&quot;/&gt;&lt;property id=&quot;20307&quot; value=&quot;355&quot;/&gt;&lt;/object&gt;&lt;object type=&quot;3&quot; unique_id=&quot;11870&quot;&gt;&lt;property id=&quot;20148&quot; value=&quot;5&quot;/&gt;&lt;property id=&quot;20300&quot; value=&quot;Slide 24&quot;/&gt;&lt;property id=&quot;20307&quot; value=&quot;356&quot;/&gt;&lt;/object&gt;&lt;object type=&quot;3&quot; unique_id=&quot;11871&quot;&gt;&lt;property id=&quot;20148&quot; value=&quot;5&quot;/&gt;&lt;property id=&quot;20300&quot; value=&quot;Slide 25&quot;/&gt;&lt;property id=&quot;20307&quot; value=&quot;357&quot;/&gt;&lt;/object&gt;&lt;object type=&quot;3&quot; unique_id=&quot;11872&quot;&gt;&lt;property id=&quot;20148&quot; value=&quot;5&quot;/&gt;&lt;property id=&quot;20300&quot; value=&quot;Slide 26&quot;/&gt;&lt;property id=&quot;20307&quot; value=&quot;358&quot;/&gt;&lt;/object&gt;&lt;object type=&quot;3&quot; unique_id=&quot;11873&quot;&gt;&lt;property id=&quot;20148&quot; value=&quot;5&quot;/&gt;&lt;property id=&quot;20300&quot; value=&quot;Slide 27&quot;/&gt;&lt;property id=&quot;20307&quot; value=&quot;359&quot;/&gt;&lt;/object&gt;&lt;object type=&quot;3&quot; unique_id=&quot;11874&quot;&gt;&lt;property id=&quot;20148&quot; value=&quot;5&quot;/&gt;&lt;property id=&quot;20300&quot; value=&quot;Slide 28&quot;/&gt;&lt;property id=&quot;20307&quot; value=&quot;360&quot;/&gt;&lt;/object&gt;&lt;object type=&quot;3&quot; unique_id=&quot;11875&quot;&gt;&lt;property id=&quot;20148&quot; value=&quot;5&quot;/&gt;&lt;property id=&quot;20300&quot; value=&quot;Slide 29&quot;/&gt;&lt;property id=&quot;20307&quot; value=&quot;361&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4546</TotalTime>
  <Words>697</Words>
  <Application>Microsoft Office PowerPoint</Application>
  <PresentationFormat>On-screen Show (4:3)</PresentationFormat>
  <Paragraphs>247</Paragraphs>
  <Slides>22</Slides>
  <Notes>3</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22</vt:i4>
      </vt:variant>
    </vt:vector>
  </HeadingPairs>
  <TitlesOfParts>
    <vt:vector size="40" baseType="lpstr">
      <vt:lpstr>Verdana</vt:lpstr>
      <vt:lpstr>Calibri</vt:lpstr>
      <vt:lpstr>Calibri Light</vt:lpstr>
      <vt:lpstr>Times New Roman</vt:lpstr>
      <vt:lpstr>Comic Sans MS</vt:lpstr>
      <vt:lpstr>.VnBlack</vt:lpstr>
      <vt:lpstr>Arial</vt:lpstr>
      <vt:lpstr>Wingdings 2</vt:lpstr>
      <vt:lpstr>Aspect</vt:lpstr>
      <vt:lpstr>Default Design</vt:lpstr>
      <vt:lpstr>2_Office Theme</vt:lpstr>
      <vt:lpstr>1_Office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338</cp:revision>
  <dcterms:created xsi:type="dcterms:W3CDTF">2015-10-05T04:12:21Z</dcterms:created>
  <dcterms:modified xsi:type="dcterms:W3CDTF">2024-11-11T07:35:43Z</dcterms:modified>
</cp:coreProperties>
</file>