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4" r:id="rId1"/>
  </p:sldMasterIdLst>
  <p:notesMasterIdLst>
    <p:notesMasterId r:id="rId25"/>
  </p:notesMasterIdLst>
  <p:sldIdLst>
    <p:sldId id="256" r:id="rId2"/>
    <p:sldId id="315" r:id="rId3"/>
    <p:sldId id="258" r:id="rId4"/>
    <p:sldId id="259" r:id="rId5"/>
    <p:sldId id="314" r:id="rId6"/>
    <p:sldId id="316" r:id="rId7"/>
    <p:sldId id="261" r:id="rId8"/>
    <p:sldId id="262" r:id="rId9"/>
    <p:sldId id="263" r:id="rId10"/>
    <p:sldId id="264" r:id="rId11"/>
    <p:sldId id="317" r:id="rId12"/>
    <p:sldId id="265" r:id="rId13"/>
    <p:sldId id="267" r:id="rId14"/>
    <p:sldId id="318" r:id="rId15"/>
    <p:sldId id="319" r:id="rId16"/>
    <p:sldId id="320" r:id="rId17"/>
    <p:sldId id="321" r:id="rId18"/>
    <p:sldId id="322" r:id="rId19"/>
    <p:sldId id="269" r:id="rId20"/>
    <p:sldId id="323" r:id="rId21"/>
    <p:sldId id="324" r:id="rId22"/>
    <p:sldId id="327" r:id="rId23"/>
    <p:sldId id="326" r:id="rId2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C49BA662-A168-4AFD-81CF-F86073074954}">
  <a:tblStyle styleId="{C49BA662-A168-4AFD-81CF-F8607307495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9" d="100"/>
          <a:sy n="99" d="100"/>
        </p:scale>
        <p:origin x="-546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A0591F-AF74-4DEE-89A0-C93560C01DA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9CBC68-710D-4014-BAF3-51625E7EB32C}">
      <dgm:prSet phldrT="[Text]" custT="1"/>
      <dgm:spPr/>
      <dgm:t>
        <a:bodyPr/>
        <a:lstStyle/>
        <a:p>
          <a:r>
            <a:rPr lang="en-US" sz="2000" smtClean="0">
              <a:solidFill>
                <a:srgbClr val="002060"/>
              </a:solidFill>
            </a:rPr>
            <a:t>1. Vật liệu xây dựng nhà ở</a:t>
          </a:r>
          <a:endParaRPr lang="en-US" sz="2000">
            <a:solidFill>
              <a:srgbClr val="002060"/>
            </a:solidFill>
          </a:endParaRPr>
        </a:p>
      </dgm:t>
    </dgm:pt>
    <dgm:pt modelId="{7AB4A860-BB2A-44B5-A2C1-91DEEE1E989F}" type="parTrans" cxnId="{7C8C8D32-933B-4352-B350-A4665324BB16}">
      <dgm:prSet/>
      <dgm:spPr/>
      <dgm:t>
        <a:bodyPr/>
        <a:lstStyle/>
        <a:p>
          <a:endParaRPr lang="en-US"/>
        </a:p>
      </dgm:t>
    </dgm:pt>
    <dgm:pt modelId="{C4B7691D-A012-4E23-9D91-8C9244FDA118}" type="sibTrans" cxnId="{7C8C8D32-933B-4352-B350-A4665324BB16}">
      <dgm:prSet/>
      <dgm:spPr/>
      <dgm:t>
        <a:bodyPr/>
        <a:lstStyle/>
        <a:p>
          <a:endParaRPr lang="en-US"/>
        </a:p>
      </dgm:t>
    </dgm:pt>
    <dgm:pt modelId="{DD7E58B6-B520-4817-BED7-26E66147ADF7}">
      <dgm:prSet phldrT="[Text]" custT="1"/>
      <dgm:spPr/>
      <dgm:t>
        <a:bodyPr/>
        <a:lstStyle/>
        <a:p>
          <a:r>
            <a:rPr lang="en-US" sz="2000" smtClean="0">
              <a:solidFill>
                <a:srgbClr val="002060"/>
              </a:solidFill>
            </a:rPr>
            <a:t>2. Các bước xây dựng nhà ở</a:t>
          </a:r>
          <a:endParaRPr lang="en-US" sz="2000">
            <a:solidFill>
              <a:srgbClr val="002060"/>
            </a:solidFill>
          </a:endParaRPr>
        </a:p>
      </dgm:t>
    </dgm:pt>
    <dgm:pt modelId="{CA38DDC5-B422-4628-BFEC-3690D5CF9DA9}" type="parTrans" cxnId="{FC588A08-D779-498F-8031-0EEF52A44A3C}">
      <dgm:prSet/>
      <dgm:spPr/>
      <dgm:t>
        <a:bodyPr/>
        <a:lstStyle/>
        <a:p>
          <a:endParaRPr lang="en-US"/>
        </a:p>
      </dgm:t>
    </dgm:pt>
    <dgm:pt modelId="{2DF2FC2A-9C31-442C-9744-F1D69A654309}" type="sibTrans" cxnId="{FC588A08-D779-498F-8031-0EEF52A44A3C}">
      <dgm:prSet/>
      <dgm:spPr/>
      <dgm:t>
        <a:bodyPr/>
        <a:lstStyle/>
        <a:p>
          <a:endParaRPr lang="en-US"/>
        </a:p>
      </dgm:t>
    </dgm:pt>
    <dgm:pt modelId="{782943E1-49D2-4BE3-BBF2-39074A652C77}">
      <dgm:prSet phldrT="[Text]" custT="1"/>
      <dgm:spPr/>
      <dgm:t>
        <a:bodyPr/>
        <a:lstStyle/>
        <a:p>
          <a:r>
            <a:rPr lang="en-US" sz="2000" b="0" smtClean="0">
              <a:solidFill>
                <a:srgbClr val="002060"/>
              </a:solidFill>
            </a:rPr>
            <a:t>3. An toàn lao động trong xây dựng nhà ở</a:t>
          </a:r>
          <a:endParaRPr lang="en-US" sz="2000" b="0">
            <a:solidFill>
              <a:srgbClr val="002060"/>
            </a:solidFill>
          </a:endParaRPr>
        </a:p>
      </dgm:t>
    </dgm:pt>
    <dgm:pt modelId="{13C006D3-5A0E-4DFA-911E-475160E78D3D}" type="parTrans" cxnId="{F1A9DB14-FE35-428E-A00C-7B857BACFC6F}">
      <dgm:prSet/>
      <dgm:spPr/>
      <dgm:t>
        <a:bodyPr/>
        <a:lstStyle/>
        <a:p>
          <a:endParaRPr lang="en-US"/>
        </a:p>
      </dgm:t>
    </dgm:pt>
    <dgm:pt modelId="{DA1D89EE-97A4-4283-A1E9-167CDE6A35A3}" type="sibTrans" cxnId="{F1A9DB14-FE35-428E-A00C-7B857BACFC6F}">
      <dgm:prSet/>
      <dgm:spPr/>
      <dgm:t>
        <a:bodyPr/>
        <a:lstStyle/>
        <a:p>
          <a:endParaRPr lang="en-US"/>
        </a:p>
      </dgm:t>
    </dgm:pt>
    <dgm:pt modelId="{3C27D253-F351-4A62-8A11-DC056DE63E6C}" type="pres">
      <dgm:prSet presAssocID="{05A0591F-AF74-4DEE-89A0-C93560C01DA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17EA11-5F02-4727-9AED-FAD53D18826C}" type="pres">
      <dgm:prSet presAssocID="{E59CBC68-710D-4014-BAF3-51625E7EB32C}" presName="parentLin" presStyleCnt="0"/>
      <dgm:spPr/>
    </dgm:pt>
    <dgm:pt modelId="{645E65DB-73BC-4E3A-8D89-FC53E1794322}" type="pres">
      <dgm:prSet presAssocID="{E59CBC68-710D-4014-BAF3-51625E7EB32C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83856CB9-87BC-4D24-8268-EA73B4B577A8}" type="pres">
      <dgm:prSet presAssocID="{E59CBC68-710D-4014-BAF3-51625E7EB32C}" presName="parentText" presStyleLbl="node1" presStyleIdx="0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05223E-A657-4C01-87B7-BEEAD2766528}" type="pres">
      <dgm:prSet presAssocID="{E59CBC68-710D-4014-BAF3-51625E7EB32C}" presName="negativeSpace" presStyleCnt="0"/>
      <dgm:spPr/>
    </dgm:pt>
    <dgm:pt modelId="{D5C08894-C2A4-4D89-B32D-428E9FFBC839}" type="pres">
      <dgm:prSet presAssocID="{E59CBC68-710D-4014-BAF3-51625E7EB32C}" presName="childText" presStyleLbl="conFgAcc1" presStyleIdx="0" presStyleCnt="3">
        <dgm:presLayoutVars>
          <dgm:bulletEnabled val="1"/>
        </dgm:presLayoutVars>
      </dgm:prSet>
      <dgm:spPr/>
    </dgm:pt>
    <dgm:pt modelId="{0C95A9B7-F00F-456F-B19A-F9F5C4995AE9}" type="pres">
      <dgm:prSet presAssocID="{C4B7691D-A012-4E23-9D91-8C9244FDA118}" presName="spaceBetweenRectangles" presStyleCnt="0"/>
      <dgm:spPr/>
    </dgm:pt>
    <dgm:pt modelId="{A89F9936-710D-45DA-8038-D4841A35C793}" type="pres">
      <dgm:prSet presAssocID="{DD7E58B6-B520-4817-BED7-26E66147ADF7}" presName="parentLin" presStyleCnt="0"/>
      <dgm:spPr/>
    </dgm:pt>
    <dgm:pt modelId="{498E6AEB-F1CC-4E28-A36C-973D15902087}" type="pres">
      <dgm:prSet presAssocID="{DD7E58B6-B520-4817-BED7-26E66147ADF7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DF22615C-B440-4E7B-9017-A7A0DDE73122}" type="pres">
      <dgm:prSet presAssocID="{DD7E58B6-B520-4817-BED7-26E66147ADF7}" presName="parentText" presStyleLbl="node1" presStyleIdx="1" presStyleCnt="3" custScaleX="13928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E4EEA2-701F-43AA-8383-1C34BA9A1960}" type="pres">
      <dgm:prSet presAssocID="{DD7E58B6-B520-4817-BED7-26E66147ADF7}" presName="negativeSpace" presStyleCnt="0"/>
      <dgm:spPr/>
    </dgm:pt>
    <dgm:pt modelId="{CFCD03E3-1DB9-4266-A594-49ED911442E1}" type="pres">
      <dgm:prSet presAssocID="{DD7E58B6-B520-4817-BED7-26E66147ADF7}" presName="childText" presStyleLbl="conFgAcc1" presStyleIdx="1" presStyleCnt="3">
        <dgm:presLayoutVars>
          <dgm:bulletEnabled val="1"/>
        </dgm:presLayoutVars>
      </dgm:prSet>
      <dgm:spPr/>
    </dgm:pt>
    <dgm:pt modelId="{FBDE2B72-D330-426E-AF8F-E3FB4EF10ADF}" type="pres">
      <dgm:prSet presAssocID="{2DF2FC2A-9C31-442C-9744-F1D69A654309}" presName="spaceBetweenRectangles" presStyleCnt="0"/>
      <dgm:spPr/>
    </dgm:pt>
    <dgm:pt modelId="{516A8CF0-DFBC-45DD-8091-82A902C5EEE4}" type="pres">
      <dgm:prSet presAssocID="{782943E1-49D2-4BE3-BBF2-39074A652C77}" presName="parentLin" presStyleCnt="0"/>
      <dgm:spPr/>
    </dgm:pt>
    <dgm:pt modelId="{3F517C9F-96F0-4E49-B8A9-228BCA20A50F}" type="pres">
      <dgm:prSet presAssocID="{782943E1-49D2-4BE3-BBF2-39074A652C77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D28167BC-A79D-4326-817F-89D1FA116569}" type="pres">
      <dgm:prSet presAssocID="{782943E1-49D2-4BE3-BBF2-39074A652C77}" presName="parentText" presStyleLbl="node1" presStyleIdx="2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871358-443B-47F3-BCE2-B0FAFB5DDBEE}" type="pres">
      <dgm:prSet presAssocID="{782943E1-49D2-4BE3-BBF2-39074A652C77}" presName="negativeSpace" presStyleCnt="0"/>
      <dgm:spPr/>
    </dgm:pt>
    <dgm:pt modelId="{C7C5B670-B8DE-442E-8323-6C1934DF5F24}" type="pres">
      <dgm:prSet presAssocID="{782943E1-49D2-4BE3-BBF2-39074A652C7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6E9D1EC-081D-43A7-B122-AF87757914CD}" type="presOf" srcId="{DD7E58B6-B520-4817-BED7-26E66147ADF7}" destId="{DF22615C-B440-4E7B-9017-A7A0DDE73122}" srcOrd="1" destOrd="0" presId="urn:microsoft.com/office/officeart/2005/8/layout/list1"/>
    <dgm:cxn modelId="{3CF6EF11-6AA7-41F4-89EA-A8AE25EF0E19}" type="presOf" srcId="{782943E1-49D2-4BE3-BBF2-39074A652C77}" destId="{3F517C9F-96F0-4E49-B8A9-228BCA20A50F}" srcOrd="0" destOrd="0" presId="urn:microsoft.com/office/officeart/2005/8/layout/list1"/>
    <dgm:cxn modelId="{F1A9DB14-FE35-428E-A00C-7B857BACFC6F}" srcId="{05A0591F-AF74-4DEE-89A0-C93560C01DAF}" destId="{782943E1-49D2-4BE3-BBF2-39074A652C77}" srcOrd="2" destOrd="0" parTransId="{13C006D3-5A0E-4DFA-911E-475160E78D3D}" sibTransId="{DA1D89EE-97A4-4283-A1E9-167CDE6A35A3}"/>
    <dgm:cxn modelId="{16DBCBF4-AF27-4E74-A754-183BB7BD6127}" type="presOf" srcId="{782943E1-49D2-4BE3-BBF2-39074A652C77}" destId="{D28167BC-A79D-4326-817F-89D1FA116569}" srcOrd="1" destOrd="0" presId="urn:microsoft.com/office/officeart/2005/8/layout/list1"/>
    <dgm:cxn modelId="{D22F2F85-E484-4E85-8946-5C6EDE73B3CD}" type="presOf" srcId="{E59CBC68-710D-4014-BAF3-51625E7EB32C}" destId="{645E65DB-73BC-4E3A-8D89-FC53E1794322}" srcOrd="0" destOrd="0" presId="urn:microsoft.com/office/officeart/2005/8/layout/list1"/>
    <dgm:cxn modelId="{EC03EC38-BE83-48B8-B092-E4480CCB34AD}" type="presOf" srcId="{E59CBC68-710D-4014-BAF3-51625E7EB32C}" destId="{83856CB9-87BC-4D24-8268-EA73B4B577A8}" srcOrd="1" destOrd="0" presId="urn:microsoft.com/office/officeart/2005/8/layout/list1"/>
    <dgm:cxn modelId="{7C8C8D32-933B-4352-B350-A4665324BB16}" srcId="{05A0591F-AF74-4DEE-89A0-C93560C01DAF}" destId="{E59CBC68-710D-4014-BAF3-51625E7EB32C}" srcOrd="0" destOrd="0" parTransId="{7AB4A860-BB2A-44B5-A2C1-91DEEE1E989F}" sibTransId="{C4B7691D-A012-4E23-9D91-8C9244FDA118}"/>
    <dgm:cxn modelId="{2CDDA413-EEA3-4BBD-9CB9-202ECD32DE6E}" type="presOf" srcId="{05A0591F-AF74-4DEE-89A0-C93560C01DAF}" destId="{3C27D253-F351-4A62-8A11-DC056DE63E6C}" srcOrd="0" destOrd="0" presId="urn:microsoft.com/office/officeart/2005/8/layout/list1"/>
    <dgm:cxn modelId="{FC588A08-D779-498F-8031-0EEF52A44A3C}" srcId="{05A0591F-AF74-4DEE-89A0-C93560C01DAF}" destId="{DD7E58B6-B520-4817-BED7-26E66147ADF7}" srcOrd="1" destOrd="0" parTransId="{CA38DDC5-B422-4628-BFEC-3690D5CF9DA9}" sibTransId="{2DF2FC2A-9C31-442C-9744-F1D69A654309}"/>
    <dgm:cxn modelId="{ACA95BB3-9761-4E98-B594-32F87FF91D4D}" type="presOf" srcId="{DD7E58B6-B520-4817-BED7-26E66147ADF7}" destId="{498E6AEB-F1CC-4E28-A36C-973D15902087}" srcOrd="0" destOrd="0" presId="urn:microsoft.com/office/officeart/2005/8/layout/list1"/>
    <dgm:cxn modelId="{B058ABF6-D7FF-4A04-96CE-1F82F84EFD33}" type="presParOf" srcId="{3C27D253-F351-4A62-8A11-DC056DE63E6C}" destId="{7317EA11-5F02-4727-9AED-FAD53D18826C}" srcOrd="0" destOrd="0" presId="urn:microsoft.com/office/officeart/2005/8/layout/list1"/>
    <dgm:cxn modelId="{7E473F30-1967-4CE6-BAD6-7A93FB2A1F22}" type="presParOf" srcId="{7317EA11-5F02-4727-9AED-FAD53D18826C}" destId="{645E65DB-73BC-4E3A-8D89-FC53E1794322}" srcOrd="0" destOrd="0" presId="urn:microsoft.com/office/officeart/2005/8/layout/list1"/>
    <dgm:cxn modelId="{75B48779-9A5D-4FF5-9644-8A1CC1F35A5A}" type="presParOf" srcId="{7317EA11-5F02-4727-9AED-FAD53D18826C}" destId="{83856CB9-87BC-4D24-8268-EA73B4B577A8}" srcOrd="1" destOrd="0" presId="urn:microsoft.com/office/officeart/2005/8/layout/list1"/>
    <dgm:cxn modelId="{56566021-8233-4E5F-B9A5-D2D9D5D1A66B}" type="presParOf" srcId="{3C27D253-F351-4A62-8A11-DC056DE63E6C}" destId="{6C05223E-A657-4C01-87B7-BEEAD2766528}" srcOrd="1" destOrd="0" presId="urn:microsoft.com/office/officeart/2005/8/layout/list1"/>
    <dgm:cxn modelId="{89142F06-2534-49AB-9FEC-009545535140}" type="presParOf" srcId="{3C27D253-F351-4A62-8A11-DC056DE63E6C}" destId="{D5C08894-C2A4-4D89-B32D-428E9FFBC839}" srcOrd="2" destOrd="0" presId="urn:microsoft.com/office/officeart/2005/8/layout/list1"/>
    <dgm:cxn modelId="{ECAA61D0-808D-498E-9034-417271F97D0C}" type="presParOf" srcId="{3C27D253-F351-4A62-8A11-DC056DE63E6C}" destId="{0C95A9B7-F00F-456F-B19A-F9F5C4995AE9}" srcOrd="3" destOrd="0" presId="urn:microsoft.com/office/officeart/2005/8/layout/list1"/>
    <dgm:cxn modelId="{9FCB1D49-931F-46C3-B398-8B5D36FE2508}" type="presParOf" srcId="{3C27D253-F351-4A62-8A11-DC056DE63E6C}" destId="{A89F9936-710D-45DA-8038-D4841A35C793}" srcOrd="4" destOrd="0" presId="urn:microsoft.com/office/officeart/2005/8/layout/list1"/>
    <dgm:cxn modelId="{8B9063AA-26D1-41EE-8C12-AC496A70FB2F}" type="presParOf" srcId="{A89F9936-710D-45DA-8038-D4841A35C793}" destId="{498E6AEB-F1CC-4E28-A36C-973D15902087}" srcOrd="0" destOrd="0" presId="urn:microsoft.com/office/officeart/2005/8/layout/list1"/>
    <dgm:cxn modelId="{663A0385-C290-4F77-90A1-4CB8AD6ED1DB}" type="presParOf" srcId="{A89F9936-710D-45DA-8038-D4841A35C793}" destId="{DF22615C-B440-4E7B-9017-A7A0DDE73122}" srcOrd="1" destOrd="0" presId="urn:microsoft.com/office/officeart/2005/8/layout/list1"/>
    <dgm:cxn modelId="{A5C6E573-AE21-46A8-8E53-E0328C41352D}" type="presParOf" srcId="{3C27D253-F351-4A62-8A11-DC056DE63E6C}" destId="{B5E4EEA2-701F-43AA-8383-1C34BA9A1960}" srcOrd="5" destOrd="0" presId="urn:microsoft.com/office/officeart/2005/8/layout/list1"/>
    <dgm:cxn modelId="{E23BFEBD-BF3E-42DE-A2F7-7019B70795E3}" type="presParOf" srcId="{3C27D253-F351-4A62-8A11-DC056DE63E6C}" destId="{CFCD03E3-1DB9-4266-A594-49ED911442E1}" srcOrd="6" destOrd="0" presId="urn:microsoft.com/office/officeart/2005/8/layout/list1"/>
    <dgm:cxn modelId="{88651458-85F5-42D1-90CE-9924BAD3F4D2}" type="presParOf" srcId="{3C27D253-F351-4A62-8A11-DC056DE63E6C}" destId="{FBDE2B72-D330-426E-AF8F-E3FB4EF10ADF}" srcOrd="7" destOrd="0" presId="urn:microsoft.com/office/officeart/2005/8/layout/list1"/>
    <dgm:cxn modelId="{19F91DE1-0DF4-478A-8E45-81B0501668F4}" type="presParOf" srcId="{3C27D253-F351-4A62-8A11-DC056DE63E6C}" destId="{516A8CF0-DFBC-45DD-8091-82A902C5EEE4}" srcOrd="8" destOrd="0" presId="urn:microsoft.com/office/officeart/2005/8/layout/list1"/>
    <dgm:cxn modelId="{EB2C16C3-AC98-4C2C-A5C8-A7D54D5E5D25}" type="presParOf" srcId="{516A8CF0-DFBC-45DD-8091-82A902C5EEE4}" destId="{3F517C9F-96F0-4E49-B8A9-228BCA20A50F}" srcOrd="0" destOrd="0" presId="urn:microsoft.com/office/officeart/2005/8/layout/list1"/>
    <dgm:cxn modelId="{9D684D19-A86A-497C-BDCE-94A347F17AC7}" type="presParOf" srcId="{516A8CF0-DFBC-45DD-8091-82A902C5EEE4}" destId="{D28167BC-A79D-4326-817F-89D1FA116569}" srcOrd="1" destOrd="0" presId="urn:microsoft.com/office/officeart/2005/8/layout/list1"/>
    <dgm:cxn modelId="{A0B50FEF-0A75-42B0-BE9E-C87C72C9AB57}" type="presParOf" srcId="{3C27D253-F351-4A62-8A11-DC056DE63E6C}" destId="{B1871358-443B-47F3-BCE2-B0FAFB5DDBEE}" srcOrd="9" destOrd="0" presId="urn:microsoft.com/office/officeart/2005/8/layout/list1"/>
    <dgm:cxn modelId="{CF2EECAE-3AF0-454E-9E0F-B6F605E3E911}" type="presParOf" srcId="{3C27D253-F351-4A62-8A11-DC056DE63E6C}" destId="{C7C5B670-B8DE-442E-8323-6C1934DF5F2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C08894-C2A4-4D89-B32D-428E9FFBC839}">
      <dsp:nvSpPr>
        <dsp:cNvPr id="0" name=""/>
        <dsp:cNvSpPr/>
      </dsp:nvSpPr>
      <dsp:spPr>
        <a:xfrm>
          <a:off x="0" y="334819"/>
          <a:ext cx="60960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856CB9-87BC-4D24-8268-EA73B4B577A8}">
      <dsp:nvSpPr>
        <dsp:cNvPr id="0" name=""/>
        <dsp:cNvSpPr/>
      </dsp:nvSpPr>
      <dsp:spPr>
        <a:xfrm>
          <a:off x="290214" y="24859"/>
          <a:ext cx="5804291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solidFill>
                <a:srgbClr val="002060"/>
              </a:solidFill>
            </a:rPr>
            <a:t>1. Vật liệu xây dựng nhà ở</a:t>
          </a:r>
          <a:endParaRPr lang="en-US" sz="2000" kern="1200">
            <a:solidFill>
              <a:srgbClr val="002060"/>
            </a:solidFill>
          </a:endParaRPr>
        </a:p>
      </dsp:txBody>
      <dsp:txXfrm>
        <a:off x="320476" y="55121"/>
        <a:ext cx="5743767" cy="559396"/>
      </dsp:txXfrm>
    </dsp:sp>
    <dsp:sp modelId="{CFCD03E3-1DB9-4266-A594-49ED911442E1}">
      <dsp:nvSpPr>
        <dsp:cNvPr id="0" name=""/>
        <dsp:cNvSpPr/>
      </dsp:nvSpPr>
      <dsp:spPr>
        <a:xfrm>
          <a:off x="0" y="1287380"/>
          <a:ext cx="60960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22615C-B440-4E7B-9017-A7A0DDE73122}">
      <dsp:nvSpPr>
        <dsp:cNvPr id="0" name=""/>
        <dsp:cNvSpPr/>
      </dsp:nvSpPr>
      <dsp:spPr>
        <a:xfrm>
          <a:off x="297358" y="977419"/>
          <a:ext cx="5798504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solidFill>
                <a:srgbClr val="002060"/>
              </a:solidFill>
            </a:rPr>
            <a:t>2. Các bước xây dựng nhà ở</a:t>
          </a:r>
          <a:endParaRPr lang="en-US" sz="2000" kern="1200">
            <a:solidFill>
              <a:srgbClr val="002060"/>
            </a:solidFill>
          </a:endParaRPr>
        </a:p>
      </dsp:txBody>
      <dsp:txXfrm>
        <a:off x="327620" y="1007681"/>
        <a:ext cx="5737980" cy="559396"/>
      </dsp:txXfrm>
    </dsp:sp>
    <dsp:sp modelId="{C7C5B670-B8DE-442E-8323-6C1934DF5F24}">
      <dsp:nvSpPr>
        <dsp:cNvPr id="0" name=""/>
        <dsp:cNvSpPr/>
      </dsp:nvSpPr>
      <dsp:spPr>
        <a:xfrm>
          <a:off x="0" y="2239940"/>
          <a:ext cx="60960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8167BC-A79D-4326-817F-89D1FA116569}">
      <dsp:nvSpPr>
        <dsp:cNvPr id="0" name=""/>
        <dsp:cNvSpPr/>
      </dsp:nvSpPr>
      <dsp:spPr>
        <a:xfrm>
          <a:off x="290214" y="1929980"/>
          <a:ext cx="5804291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smtClean="0">
              <a:solidFill>
                <a:srgbClr val="002060"/>
              </a:solidFill>
            </a:rPr>
            <a:t>3. An toàn lao động trong xây dựng nhà ở</a:t>
          </a:r>
          <a:endParaRPr lang="en-US" sz="2000" b="0" kern="1200">
            <a:solidFill>
              <a:srgbClr val="002060"/>
            </a:solidFill>
          </a:endParaRPr>
        </a:p>
      </dsp:txBody>
      <dsp:txXfrm>
        <a:off x="320476" y="1960242"/>
        <a:ext cx="5743767" cy="559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90157495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8794a74c9d_0_2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8794a74c9d_0_2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c6ac5e8787_2_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c6ac5e8787_2_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c6ac5e8787_2_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c6ac5e8787_2_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e3a7255495_0_39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e3a7255495_0_39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e4409c116f_0_5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e4409c116f_0_5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e4409c116f_0_5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e4409c116f_0_5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e4409c116f_0_5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e4409c116f_0_5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e4409c116f_0_5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e4409c116f_0_5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e4409c116f_0_5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e4409c116f_0_5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e4409c116f_0_5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e4409c116f_0_5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b810e8b920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b810e8b920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c6ac5e8787_1_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c6ac5e8787_1_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b810e8b920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b810e8b920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b810e8b920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b810e8b920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b810e8b920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b810e8b920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c6ac5e8787_0_7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c6ac5e8787_0_7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e4409c116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e4409c116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85cf8b5f36_0_60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85cf8b5f36_0_60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85cf8b5f36_0_60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85cf8b5f36_0_60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e29f10fef6_1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e29f10fef6_1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877b642fd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877b642fd3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c6ac5e8787_2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c6ac5e8787_2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18625" y="114900"/>
            <a:ext cx="8907003" cy="4913700"/>
            <a:chOff x="118625" y="114900"/>
            <a:chExt cx="8907003" cy="4913700"/>
          </a:xfrm>
        </p:grpSpPr>
        <p:sp>
          <p:nvSpPr>
            <p:cNvPr id="10" name="Google Shape;10;p2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1741315" y="1658600"/>
            <a:ext cx="4708500" cy="14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1741315" y="3136725"/>
            <a:ext cx="4708500" cy="4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0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9" name="Google Shape;349;p32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350" name="Google Shape;350;p32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51" name="Google Shape;351;p32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52" name="Google Shape;352;p32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2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2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5" name="Google Shape;355;p32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4">
    <p:bg>
      <p:bgPr>
        <a:solidFill>
          <a:schemeClr val="dk1"/>
        </a:solidFill>
        <a:effectLst/>
      </p:bgPr>
    </p:bg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" name="Google Shape;368;p34"/>
          <p:cNvGrpSpPr/>
          <p:nvPr/>
        </p:nvGrpSpPr>
        <p:grpSpPr>
          <a:xfrm>
            <a:off x="118499" y="114900"/>
            <a:ext cx="8907003" cy="4913700"/>
            <a:chOff x="118499" y="114900"/>
            <a:chExt cx="8907003" cy="4913700"/>
          </a:xfrm>
        </p:grpSpPr>
        <p:sp>
          <p:nvSpPr>
            <p:cNvPr id="369" name="Google Shape;369;p34"/>
            <p:cNvSpPr/>
            <p:nvPr/>
          </p:nvSpPr>
          <p:spPr>
            <a:xfrm>
              <a:off x="598801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70" name="Google Shape;370;p34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086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71" name="Google Shape;371;p34"/>
            <p:cNvSpPr/>
            <p:nvPr/>
          </p:nvSpPr>
          <p:spPr>
            <a:xfrm>
              <a:off x="789082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4"/>
            <p:cNvSpPr/>
            <p:nvPr/>
          </p:nvSpPr>
          <p:spPr>
            <a:xfrm>
              <a:off x="118499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CB7253"/>
                </a:gs>
                <a:gs pos="35000">
                  <a:schemeClr val="accent2"/>
                </a:gs>
                <a:gs pos="79000">
                  <a:srgbClr val="CB7253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4"/>
            <p:cNvSpPr/>
            <p:nvPr/>
          </p:nvSpPr>
          <p:spPr>
            <a:xfrm>
              <a:off x="587456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accent2"/>
                </a:gs>
                <a:gs pos="100000">
                  <a:srgbClr val="CB725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5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Google Shape;375;p35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376" name="Google Shape;376;p35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77" name="Google Shape;377;p35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78" name="Google Shape;378;p35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5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5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5_1"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2" name="Google Shape;382;p36"/>
          <p:cNvGrpSpPr/>
          <p:nvPr/>
        </p:nvGrpSpPr>
        <p:grpSpPr>
          <a:xfrm>
            <a:off x="118625" y="114900"/>
            <a:ext cx="8907003" cy="4913700"/>
            <a:chOff x="118625" y="114900"/>
            <a:chExt cx="8907003" cy="4913700"/>
          </a:xfrm>
        </p:grpSpPr>
        <p:grpSp>
          <p:nvGrpSpPr>
            <p:cNvPr id="383" name="Google Shape;383;p36"/>
            <p:cNvGrpSpPr/>
            <p:nvPr/>
          </p:nvGrpSpPr>
          <p:grpSpPr>
            <a:xfrm>
              <a:off x="118625" y="114900"/>
              <a:ext cx="8907003" cy="4913700"/>
              <a:chOff x="118625" y="114900"/>
              <a:chExt cx="8907003" cy="4913700"/>
            </a:xfrm>
          </p:grpSpPr>
          <p:sp>
            <p:nvSpPr>
              <p:cNvPr id="384" name="Google Shape;384;p36"/>
              <p:cNvSpPr/>
              <p:nvPr/>
            </p:nvSpPr>
            <p:spPr>
              <a:xfrm>
                <a:off x="598928" y="114900"/>
                <a:ext cx="8426700" cy="4913700"/>
              </a:xfrm>
              <a:prstGeom prst="roundRect">
                <a:avLst>
                  <a:gd name="adj" fmla="val 1043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36"/>
              <p:cNvSpPr/>
              <p:nvPr/>
            </p:nvSpPr>
            <p:spPr>
              <a:xfrm>
                <a:off x="789208" y="214700"/>
                <a:ext cx="246900" cy="4710600"/>
              </a:xfrm>
              <a:prstGeom prst="rect">
                <a:avLst/>
              </a:prstGeom>
              <a:gradFill>
                <a:gsLst>
                  <a:gs pos="0">
                    <a:srgbClr val="153740">
                      <a:alpha val="12941"/>
                    </a:srgbClr>
                  </a:gs>
                  <a:gs pos="100000">
                    <a:srgbClr val="153740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36"/>
              <p:cNvSpPr/>
              <p:nvPr/>
            </p:nvSpPr>
            <p:spPr>
              <a:xfrm>
                <a:off x="118625" y="114900"/>
                <a:ext cx="480300" cy="4913700"/>
              </a:xfrm>
              <a:prstGeom prst="roundRect">
                <a:avLst>
                  <a:gd name="adj" fmla="val 9713"/>
                </a:avLst>
              </a:prstGeom>
              <a:gradFill>
                <a:gsLst>
                  <a:gs pos="0">
                    <a:srgbClr val="1A2528"/>
                  </a:gs>
                  <a:gs pos="35000">
                    <a:schemeClr val="dk1"/>
                  </a:gs>
                  <a:gs pos="79000">
                    <a:srgbClr val="1A2528"/>
                  </a:gs>
                  <a:gs pos="100000">
                    <a:schemeClr val="dk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36"/>
              <p:cNvSpPr/>
              <p:nvPr/>
            </p:nvSpPr>
            <p:spPr>
              <a:xfrm>
                <a:off x="587583" y="114900"/>
                <a:ext cx="246900" cy="4913700"/>
              </a:xfrm>
              <a:prstGeom prst="roundRect">
                <a:avLst>
                  <a:gd name="adj" fmla="val 20513"/>
                </a:avLst>
              </a:prstGeom>
              <a:gradFill>
                <a:gsLst>
                  <a:gs pos="0">
                    <a:schemeClr val="dk1"/>
                  </a:gs>
                  <a:gs pos="100000">
                    <a:srgbClr val="1A252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8" name="Google Shape;388;p36"/>
            <p:cNvSpPr/>
            <p:nvPr/>
          </p:nvSpPr>
          <p:spPr>
            <a:xfrm>
              <a:off x="1073899" y="387300"/>
              <a:ext cx="7680900" cy="4368900"/>
            </a:xfrm>
            <a:prstGeom prst="roundRect">
              <a:avLst>
                <a:gd name="adj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4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28" name="Google Shape;28;p4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9" name="Google Shape;29;p4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0" name="Google Shape;30;p4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1068850" y="1137575"/>
            <a:ext cx="7355100" cy="347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alphaLcPeriod"/>
              <a:defRPr sz="1200"/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romanLcPeriod"/>
              <a:defRPr sz="1200"/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arabicPeriod"/>
              <a:defRPr sz="1200"/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alphaLcPeriod"/>
              <a:defRPr sz="1200"/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romanLcPeriod"/>
              <a:defRPr sz="1200"/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arabicPeriod"/>
              <a:defRPr sz="1200"/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alphaLcPeriod"/>
              <a:defRPr sz="1200"/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106885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139756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oogle Shape;73;p9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74" name="Google Shape;74;p9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5" name="Google Shape;75;p9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76" name="Google Shape;76;p9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9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9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" name="Google Shape;79;p9"/>
          <p:cNvSpPr txBox="1">
            <a:spLocks noGrp="1"/>
          </p:cNvSpPr>
          <p:nvPr>
            <p:ph type="subTitle" idx="1"/>
          </p:nvPr>
        </p:nvSpPr>
        <p:spPr>
          <a:xfrm>
            <a:off x="3487175" y="2243250"/>
            <a:ext cx="4195200" cy="139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title"/>
          </p:nvPr>
        </p:nvSpPr>
        <p:spPr>
          <a:xfrm>
            <a:off x="3487175" y="1633075"/>
            <a:ext cx="4195200" cy="47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773022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3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18" name="Google Shape;18;p3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9" name="Google Shape;19;p3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20" name="Google Shape;20;p3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1498178" y="2517845"/>
            <a:ext cx="3849600" cy="7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55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>
            <a:off x="2766428" y="1397613"/>
            <a:ext cx="1313100" cy="9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1903328" y="3393939"/>
            <a:ext cx="3039300" cy="5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oogle Shape;36;p5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37" name="Google Shape;37;p5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8" name="Google Shape;38;p5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9" name="Google Shape;39;p5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5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5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" name="Google Shape;42;p5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ubTitle" idx="1"/>
          </p:nvPr>
        </p:nvSpPr>
        <p:spPr>
          <a:xfrm>
            <a:off x="1264637" y="2800837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2"/>
          </p:nvPr>
        </p:nvSpPr>
        <p:spPr>
          <a:xfrm>
            <a:off x="1264637" y="3172237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ubTitle" idx="3"/>
          </p:nvPr>
        </p:nvSpPr>
        <p:spPr>
          <a:xfrm>
            <a:off x="6418525" y="2800837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ubTitle" idx="4"/>
          </p:nvPr>
        </p:nvSpPr>
        <p:spPr>
          <a:xfrm>
            <a:off x="6418525" y="3172237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6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oogle Shape;102;p13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103" name="Google Shape;103;p13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04" name="Google Shape;104;p13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105" name="Google Shape;105;p13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" name="Google Shape;108;p13"/>
          <p:cNvSpPr txBox="1">
            <a:spLocks noGrp="1"/>
          </p:cNvSpPr>
          <p:nvPr>
            <p:ph type="title" hasCustomPrompt="1"/>
          </p:nvPr>
        </p:nvSpPr>
        <p:spPr>
          <a:xfrm>
            <a:off x="1361850" y="1891252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3"/>
          <p:cNvSpPr txBox="1">
            <a:spLocks noGrp="1"/>
          </p:cNvSpPr>
          <p:nvPr>
            <p:ph type="subTitle" idx="1"/>
          </p:nvPr>
        </p:nvSpPr>
        <p:spPr>
          <a:xfrm>
            <a:off x="2256624" y="1682600"/>
            <a:ext cx="25152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subTitle" idx="2"/>
          </p:nvPr>
        </p:nvSpPr>
        <p:spPr>
          <a:xfrm>
            <a:off x="2256624" y="2026637"/>
            <a:ext cx="25152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title" idx="3" hasCustomPrompt="1"/>
          </p:nvPr>
        </p:nvSpPr>
        <p:spPr>
          <a:xfrm>
            <a:off x="1361850" y="3370633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2" name="Google Shape;112;p13"/>
          <p:cNvSpPr txBox="1">
            <a:spLocks noGrp="1"/>
          </p:cNvSpPr>
          <p:nvPr>
            <p:ph type="subTitle" idx="4"/>
          </p:nvPr>
        </p:nvSpPr>
        <p:spPr>
          <a:xfrm>
            <a:off x="2256624" y="3161986"/>
            <a:ext cx="25152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subTitle" idx="5"/>
          </p:nvPr>
        </p:nvSpPr>
        <p:spPr>
          <a:xfrm>
            <a:off x="2256624" y="3506023"/>
            <a:ext cx="25152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title" idx="6" hasCustomPrompt="1"/>
          </p:nvPr>
        </p:nvSpPr>
        <p:spPr>
          <a:xfrm>
            <a:off x="5013564" y="1891252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5" name="Google Shape;115;p13"/>
          <p:cNvSpPr txBox="1">
            <a:spLocks noGrp="1"/>
          </p:cNvSpPr>
          <p:nvPr>
            <p:ph type="subTitle" idx="7"/>
          </p:nvPr>
        </p:nvSpPr>
        <p:spPr>
          <a:xfrm>
            <a:off x="5908350" y="1682600"/>
            <a:ext cx="25152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16" name="Google Shape;116;p13"/>
          <p:cNvSpPr txBox="1">
            <a:spLocks noGrp="1"/>
          </p:cNvSpPr>
          <p:nvPr>
            <p:ph type="subTitle" idx="8"/>
          </p:nvPr>
        </p:nvSpPr>
        <p:spPr>
          <a:xfrm>
            <a:off x="5908350" y="2026631"/>
            <a:ext cx="25152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title" idx="9"/>
          </p:nvPr>
        </p:nvSpPr>
        <p:spPr>
          <a:xfrm>
            <a:off x="106890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18" name="Google Shape;118;p13"/>
          <p:cNvSpPr txBox="1">
            <a:spLocks noGrp="1"/>
          </p:cNvSpPr>
          <p:nvPr>
            <p:ph type="title" idx="13" hasCustomPrompt="1"/>
          </p:nvPr>
        </p:nvSpPr>
        <p:spPr>
          <a:xfrm>
            <a:off x="5013564" y="3370645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9" name="Google Shape;119;p13"/>
          <p:cNvSpPr txBox="1">
            <a:spLocks noGrp="1"/>
          </p:cNvSpPr>
          <p:nvPr>
            <p:ph type="subTitle" idx="14"/>
          </p:nvPr>
        </p:nvSpPr>
        <p:spPr>
          <a:xfrm>
            <a:off x="5908350" y="3161976"/>
            <a:ext cx="25152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20" name="Google Shape;120;p13"/>
          <p:cNvSpPr txBox="1">
            <a:spLocks noGrp="1"/>
          </p:cNvSpPr>
          <p:nvPr>
            <p:ph type="subTitle" idx="15"/>
          </p:nvPr>
        </p:nvSpPr>
        <p:spPr>
          <a:xfrm>
            <a:off x="5908350" y="3506025"/>
            <a:ext cx="25152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">
  <p:cSld name="CUSTOM_30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15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133" name="Google Shape;133;p15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34" name="Google Shape;134;p15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135" name="Google Shape;135;p15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5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5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Google Shape;138;p15"/>
          <p:cNvSpPr txBox="1">
            <a:spLocks noGrp="1"/>
          </p:cNvSpPr>
          <p:nvPr>
            <p:ph type="subTitle" idx="1"/>
          </p:nvPr>
        </p:nvSpPr>
        <p:spPr>
          <a:xfrm>
            <a:off x="2917850" y="2649262"/>
            <a:ext cx="3932400" cy="9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5"/>
          <p:cNvSpPr txBox="1">
            <a:spLocks noGrp="1"/>
          </p:cNvSpPr>
          <p:nvPr>
            <p:ph type="title"/>
          </p:nvPr>
        </p:nvSpPr>
        <p:spPr>
          <a:xfrm>
            <a:off x="2917850" y="1519636"/>
            <a:ext cx="3932400" cy="124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_2_1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oogle Shape;172;p19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173" name="Google Shape;173;p19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74" name="Google Shape;174;p19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175" name="Google Shape;175;p19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9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9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" name="Google Shape;178;p19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73551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79" name="Google Shape;179;p19"/>
          <p:cNvSpPr txBox="1">
            <a:spLocks noGrp="1"/>
          </p:cNvSpPr>
          <p:nvPr>
            <p:ph type="title" idx="2" hasCustomPrompt="1"/>
          </p:nvPr>
        </p:nvSpPr>
        <p:spPr>
          <a:xfrm>
            <a:off x="1803864" y="1997578"/>
            <a:ext cx="8859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0" name="Google Shape;180;p19"/>
          <p:cNvSpPr txBox="1">
            <a:spLocks noGrp="1"/>
          </p:cNvSpPr>
          <p:nvPr>
            <p:ph type="subTitle" idx="1"/>
          </p:nvPr>
        </p:nvSpPr>
        <p:spPr>
          <a:xfrm>
            <a:off x="1228464" y="2798609"/>
            <a:ext cx="20367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81" name="Google Shape;181;p19"/>
          <p:cNvSpPr txBox="1">
            <a:spLocks noGrp="1"/>
          </p:cNvSpPr>
          <p:nvPr>
            <p:ph type="subTitle" idx="3"/>
          </p:nvPr>
        </p:nvSpPr>
        <p:spPr>
          <a:xfrm>
            <a:off x="1228464" y="3170009"/>
            <a:ext cx="20367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82" name="Google Shape;182;p19"/>
          <p:cNvSpPr txBox="1">
            <a:spLocks noGrp="1"/>
          </p:cNvSpPr>
          <p:nvPr>
            <p:ph type="title" idx="4" hasCustomPrompt="1"/>
          </p:nvPr>
        </p:nvSpPr>
        <p:spPr>
          <a:xfrm>
            <a:off x="4376950" y="1997578"/>
            <a:ext cx="8859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3" name="Google Shape;183;p19"/>
          <p:cNvSpPr txBox="1">
            <a:spLocks noGrp="1"/>
          </p:cNvSpPr>
          <p:nvPr>
            <p:ph type="subTitle" idx="5"/>
          </p:nvPr>
        </p:nvSpPr>
        <p:spPr>
          <a:xfrm>
            <a:off x="3801550" y="2798609"/>
            <a:ext cx="20367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84" name="Google Shape;184;p19"/>
          <p:cNvSpPr txBox="1">
            <a:spLocks noGrp="1"/>
          </p:cNvSpPr>
          <p:nvPr>
            <p:ph type="subTitle" idx="6"/>
          </p:nvPr>
        </p:nvSpPr>
        <p:spPr>
          <a:xfrm>
            <a:off x="3801550" y="3170009"/>
            <a:ext cx="20367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85" name="Google Shape;185;p19"/>
          <p:cNvSpPr txBox="1">
            <a:spLocks noGrp="1"/>
          </p:cNvSpPr>
          <p:nvPr>
            <p:ph type="title" idx="7" hasCustomPrompt="1"/>
          </p:nvPr>
        </p:nvSpPr>
        <p:spPr>
          <a:xfrm>
            <a:off x="6949302" y="1997578"/>
            <a:ext cx="8859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6" name="Google Shape;186;p19"/>
          <p:cNvSpPr txBox="1">
            <a:spLocks noGrp="1"/>
          </p:cNvSpPr>
          <p:nvPr>
            <p:ph type="subTitle" idx="8"/>
          </p:nvPr>
        </p:nvSpPr>
        <p:spPr>
          <a:xfrm>
            <a:off x="6373902" y="2798609"/>
            <a:ext cx="20367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87" name="Google Shape;187;p19"/>
          <p:cNvSpPr txBox="1">
            <a:spLocks noGrp="1"/>
          </p:cNvSpPr>
          <p:nvPr>
            <p:ph type="subTitle" idx="9"/>
          </p:nvPr>
        </p:nvSpPr>
        <p:spPr>
          <a:xfrm>
            <a:off x="6373902" y="3170009"/>
            <a:ext cx="20367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7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" name="Google Shape;295;p26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296" name="Google Shape;296;p26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97" name="Google Shape;297;p26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298" name="Google Shape;298;p26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6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6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1" name="Google Shape;301;p26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02" name="Google Shape;302;p26"/>
          <p:cNvSpPr txBox="1">
            <a:spLocks noGrp="1"/>
          </p:cNvSpPr>
          <p:nvPr>
            <p:ph type="body" idx="1"/>
          </p:nvPr>
        </p:nvSpPr>
        <p:spPr>
          <a:xfrm>
            <a:off x="1855050" y="1629588"/>
            <a:ext cx="5252700" cy="24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0_1_1_1_1_1_1_1_1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oogle Shape;304;p27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305" name="Google Shape;305;p27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06" name="Google Shape;306;p27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07" name="Google Shape;307;p27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7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7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0" name="Google Shape;310;p27"/>
          <p:cNvSpPr txBox="1">
            <a:spLocks noGrp="1"/>
          </p:cNvSpPr>
          <p:nvPr>
            <p:ph type="subTitle" idx="1"/>
          </p:nvPr>
        </p:nvSpPr>
        <p:spPr>
          <a:xfrm>
            <a:off x="1722850" y="2480120"/>
            <a:ext cx="2586000" cy="137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311" name="Google Shape;311;p27"/>
          <p:cNvSpPr txBox="1">
            <a:spLocks noGrp="1"/>
          </p:cNvSpPr>
          <p:nvPr>
            <p:ph type="title"/>
          </p:nvPr>
        </p:nvSpPr>
        <p:spPr>
          <a:xfrm>
            <a:off x="1939150" y="1554020"/>
            <a:ext cx="2153400" cy="896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7355100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Vibur"/>
              <a:buNone/>
              <a:defRPr sz="32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68900" y="1300850"/>
            <a:ext cx="7355100" cy="32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pen Sans"/>
              <a:buChar char="●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○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■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○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■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○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■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8" r:id="rId4"/>
    <p:sldLayoutId id="2147483659" r:id="rId5"/>
    <p:sldLayoutId id="2147483661" r:id="rId6"/>
    <p:sldLayoutId id="2147483665" r:id="rId7"/>
    <p:sldLayoutId id="2147483672" r:id="rId8"/>
    <p:sldLayoutId id="2147483673" r:id="rId9"/>
    <p:sldLayoutId id="2147483678" r:id="rId10"/>
    <p:sldLayoutId id="2147483680" r:id="rId11"/>
    <p:sldLayoutId id="2147483681" r:id="rId12"/>
    <p:sldLayoutId id="2147483682" r:id="rId13"/>
    <p:sldLayoutId id="2147483686" r:id="rId14"/>
    <p:sldLayoutId id="2147483687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7" name="Google Shape;397;p39"/>
          <p:cNvGrpSpPr/>
          <p:nvPr/>
        </p:nvGrpSpPr>
        <p:grpSpPr>
          <a:xfrm>
            <a:off x="1178916" y="513716"/>
            <a:ext cx="7248950" cy="4191000"/>
            <a:chOff x="1361650" y="888900"/>
            <a:chExt cx="7059900" cy="3366000"/>
          </a:xfrm>
        </p:grpSpPr>
        <p:sp>
          <p:nvSpPr>
            <p:cNvPr id="398" name="Google Shape;398;p39"/>
            <p:cNvSpPr/>
            <p:nvPr/>
          </p:nvSpPr>
          <p:spPr>
            <a:xfrm>
              <a:off x="3713050" y="888900"/>
              <a:ext cx="4708500" cy="336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9" name="Google Shape;399;p39"/>
            <p:cNvSpPr/>
            <p:nvPr/>
          </p:nvSpPr>
          <p:spPr>
            <a:xfrm rot="-5400000">
              <a:off x="2388743" y="-137683"/>
              <a:ext cx="3364980" cy="5419167"/>
            </a:xfrm>
            <a:custGeom>
              <a:avLst/>
              <a:gdLst/>
              <a:ahLst/>
              <a:cxnLst/>
              <a:rect l="l" t="t" r="r" b="b"/>
              <a:pathLst>
                <a:path w="61916" h="99672" extrusionOk="0">
                  <a:moveTo>
                    <a:pt x="6153" y="644"/>
                  </a:moveTo>
                  <a:cubicBezTo>
                    <a:pt x="6161" y="644"/>
                    <a:pt x="6169" y="644"/>
                    <a:pt x="6177" y="644"/>
                  </a:cubicBezTo>
                  <a:cubicBezTo>
                    <a:pt x="6249" y="644"/>
                    <a:pt x="6320" y="668"/>
                    <a:pt x="6392" y="668"/>
                  </a:cubicBezTo>
                  <a:lnTo>
                    <a:pt x="6416" y="668"/>
                  </a:lnTo>
                  <a:cubicBezTo>
                    <a:pt x="7602" y="988"/>
                    <a:pt x="7304" y="2682"/>
                    <a:pt x="6170" y="2682"/>
                  </a:cubicBezTo>
                  <a:cubicBezTo>
                    <a:pt x="6118" y="2682"/>
                    <a:pt x="6065" y="2679"/>
                    <a:pt x="6010" y="2672"/>
                  </a:cubicBezTo>
                  <a:cubicBezTo>
                    <a:pt x="4754" y="2506"/>
                    <a:pt x="4888" y="644"/>
                    <a:pt x="6153" y="644"/>
                  </a:cubicBezTo>
                  <a:close/>
                  <a:moveTo>
                    <a:pt x="16777" y="654"/>
                  </a:moveTo>
                  <a:cubicBezTo>
                    <a:pt x="17271" y="654"/>
                    <a:pt x="17721" y="986"/>
                    <a:pt x="17816" y="1503"/>
                  </a:cubicBezTo>
                  <a:cubicBezTo>
                    <a:pt x="17936" y="2123"/>
                    <a:pt x="17435" y="2719"/>
                    <a:pt x="16791" y="2719"/>
                  </a:cubicBezTo>
                  <a:cubicBezTo>
                    <a:pt x="16671" y="2719"/>
                    <a:pt x="16528" y="2696"/>
                    <a:pt x="16409" y="2648"/>
                  </a:cubicBezTo>
                  <a:cubicBezTo>
                    <a:pt x="16290" y="2576"/>
                    <a:pt x="16171" y="2505"/>
                    <a:pt x="16075" y="2385"/>
                  </a:cubicBezTo>
                  <a:lnTo>
                    <a:pt x="16075" y="2433"/>
                  </a:lnTo>
                  <a:cubicBezTo>
                    <a:pt x="15646" y="2028"/>
                    <a:pt x="15646" y="1336"/>
                    <a:pt x="16075" y="931"/>
                  </a:cubicBezTo>
                  <a:lnTo>
                    <a:pt x="16075" y="954"/>
                  </a:lnTo>
                  <a:lnTo>
                    <a:pt x="16075" y="1002"/>
                  </a:lnTo>
                  <a:cubicBezTo>
                    <a:pt x="16171" y="883"/>
                    <a:pt x="16290" y="811"/>
                    <a:pt x="16409" y="740"/>
                  </a:cubicBezTo>
                  <a:lnTo>
                    <a:pt x="16409" y="716"/>
                  </a:lnTo>
                  <a:cubicBezTo>
                    <a:pt x="16531" y="674"/>
                    <a:pt x="16656" y="654"/>
                    <a:pt x="16777" y="654"/>
                  </a:cubicBezTo>
                  <a:close/>
                  <a:moveTo>
                    <a:pt x="38065" y="644"/>
                  </a:moveTo>
                  <a:cubicBezTo>
                    <a:pt x="38113" y="644"/>
                    <a:pt x="38161" y="644"/>
                    <a:pt x="38208" y="668"/>
                  </a:cubicBezTo>
                  <a:cubicBezTo>
                    <a:pt x="39449" y="883"/>
                    <a:pt x="39282" y="2696"/>
                    <a:pt x="38041" y="2719"/>
                  </a:cubicBezTo>
                  <a:lnTo>
                    <a:pt x="37875" y="2719"/>
                  </a:lnTo>
                  <a:cubicBezTo>
                    <a:pt x="36706" y="2529"/>
                    <a:pt x="36706" y="859"/>
                    <a:pt x="37875" y="668"/>
                  </a:cubicBezTo>
                  <a:cubicBezTo>
                    <a:pt x="37922" y="668"/>
                    <a:pt x="37994" y="644"/>
                    <a:pt x="38065" y="644"/>
                  </a:cubicBezTo>
                  <a:close/>
                  <a:moveTo>
                    <a:pt x="45125" y="621"/>
                  </a:moveTo>
                  <a:lnTo>
                    <a:pt x="45125" y="644"/>
                  </a:lnTo>
                  <a:cubicBezTo>
                    <a:pt x="45244" y="644"/>
                    <a:pt x="45364" y="668"/>
                    <a:pt x="45483" y="716"/>
                  </a:cubicBezTo>
                  <a:cubicBezTo>
                    <a:pt x="46437" y="1074"/>
                    <a:pt x="46341" y="2457"/>
                    <a:pt x="45340" y="2696"/>
                  </a:cubicBezTo>
                  <a:lnTo>
                    <a:pt x="45316" y="2696"/>
                  </a:lnTo>
                  <a:cubicBezTo>
                    <a:pt x="45244" y="2696"/>
                    <a:pt x="45197" y="2719"/>
                    <a:pt x="45125" y="2719"/>
                  </a:cubicBezTo>
                  <a:cubicBezTo>
                    <a:pt x="43718" y="2719"/>
                    <a:pt x="43718" y="621"/>
                    <a:pt x="45125" y="621"/>
                  </a:cubicBezTo>
                  <a:close/>
                  <a:moveTo>
                    <a:pt x="52209" y="644"/>
                  </a:moveTo>
                  <a:cubicBezTo>
                    <a:pt x="52256" y="644"/>
                    <a:pt x="52328" y="668"/>
                    <a:pt x="52399" y="668"/>
                  </a:cubicBezTo>
                  <a:cubicBezTo>
                    <a:pt x="52519" y="692"/>
                    <a:pt x="52638" y="740"/>
                    <a:pt x="52757" y="811"/>
                  </a:cubicBezTo>
                  <a:cubicBezTo>
                    <a:pt x="53425" y="1217"/>
                    <a:pt x="53401" y="2218"/>
                    <a:pt x="52709" y="2600"/>
                  </a:cubicBezTo>
                  <a:cubicBezTo>
                    <a:pt x="52662" y="2624"/>
                    <a:pt x="52638" y="2624"/>
                    <a:pt x="52590" y="2648"/>
                  </a:cubicBezTo>
                  <a:cubicBezTo>
                    <a:pt x="52566" y="2648"/>
                    <a:pt x="52543" y="2648"/>
                    <a:pt x="52519" y="2672"/>
                  </a:cubicBezTo>
                  <a:cubicBezTo>
                    <a:pt x="52495" y="2696"/>
                    <a:pt x="52447" y="2696"/>
                    <a:pt x="52399" y="2719"/>
                  </a:cubicBezTo>
                  <a:lnTo>
                    <a:pt x="52185" y="2719"/>
                  </a:lnTo>
                  <a:cubicBezTo>
                    <a:pt x="50801" y="2719"/>
                    <a:pt x="50801" y="644"/>
                    <a:pt x="52185" y="644"/>
                  </a:cubicBezTo>
                  <a:close/>
                  <a:moveTo>
                    <a:pt x="41571" y="644"/>
                  </a:moveTo>
                  <a:cubicBezTo>
                    <a:pt x="42406" y="644"/>
                    <a:pt x="42907" y="1551"/>
                    <a:pt x="42454" y="2242"/>
                  </a:cubicBezTo>
                  <a:cubicBezTo>
                    <a:pt x="42253" y="2565"/>
                    <a:pt x="41918" y="2722"/>
                    <a:pt x="41583" y="2722"/>
                  </a:cubicBezTo>
                  <a:cubicBezTo>
                    <a:pt x="41201" y="2722"/>
                    <a:pt x="40819" y="2517"/>
                    <a:pt x="40641" y="2123"/>
                  </a:cubicBezTo>
                  <a:lnTo>
                    <a:pt x="40641" y="2099"/>
                  </a:lnTo>
                  <a:cubicBezTo>
                    <a:pt x="40593" y="1980"/>
                    <a:pt x="40570" y="1837"/>
                    <a:pt x="40570" y="1694"/>
                  </a:cubicBezTo>
                  <a:cubicBezTo>
                    <a:pt x="40570" y="1551"/>
                    <a:pt x="40593" y="1408"/>
                    <a:pt x="40641" y="1288"/>
                  </a:cubicBezTo>
                  <a:lnTo>
                    <a:pt x="40641" y="1241"/>
                  </a:lnTo>
                  <a:cubicBezTo>
                    <a:pt x="40808" y="883"/>
                    <a:pt x="41166" y="644"/>
                    <a:pt x="41571" y="644"/>
                  </a:cubicBezTo>
                  <a:close/>
                  <a:moveTo>
                    <a:pt x="2624" y="644"/>
                  </a:moveTo>
                  <a:cubicBezTo>
                    <a:pt x="3387" y="644"/>
                    <a:pt x="3888" y="1408"/>
                    <a:pt x="3601" y="2099"/>
                  </a:cubicBezTo>
                  <a:cubicBezTo>
                    <a:pt x="3418" y="2509"/>
                    <a:pt x="3033" y="2726"/>
                    <a:pt x="2641" y="2726"/>
                  </a:cubicBezTo>
                  <a:cubicBezTo>
                    <a:pt x="2371" y="2726"/>
                    <a:pt x="2098" y="2623"/>
                    <a:pt x="1884" y="2409"/>
                  </a:cubicBezTo>
                  <a:lnTo>
                    <a:pt x="1884" y="2338"/>
                  </a:lnTo>
                  <a:cubicBezTo>
                    <a:pt x="1741" y="2171"/>
                    <a:pt x="1646" y="1932"/>
                    <a:pt x="1646" y="1694"/>
                  </a:cubicBezTo>
                  <a:cubicBezTo>
                    <a:pt x="1646" y="1455"/>
                    <a:pt x="1717" y="1217"/>
                    <a:pt x="1884" y="1050"/>
                  </a:cubicBezTo>
                  <a:lnTo>
                    <a:pt x="1884" y="978"/>
                  </a:lnTo>
                  <a:cubicBezTo>
                    <a:pt x="2075" y="764"/>
                    <a:pt x="2337" y="644"/>
                    <a:pt x="2624" y="644"/>
                  </a:cubicBezTo>
                  <a:close/>
                  <a:moveTo>
                    <a:pt x="48655" y="644"/>
                  </a:moveTo>
                  <a:cubicBezTo>
                    <a:pt x="49394" y="644"/>
                    <a:pt x="49919" y="1408"/>
                    <a:pt x="49609" y="2099"/>
                  </a:cubicBezTo>
                  <a:cubicBezTo>
                    <a:pt x="49439" y="2509"/>
                    <a:pt x="49052" y="2726"/>
                    <a:pt x="48661" y="2726"/>
                  </a:cubicBezTo>
                  <a:cubicBezTo>
                    <a:pt x="48391" y="2726"/>
                    <a:pt x="48120" y="2623"/>
                    <a:pt x="47916" y="2409"/>
                  </a:cubicBezTo>
                  <a:cubicBezTo>
                    <a:pt x="47534" y="2004"/>
                    <a:pt x="47534" y="1384"/>
                    <a:pt x="47916" y="1002"/>
                  </a:cubicBezTo>
                  <a:cubicBezTo>
                    <a:pt x="48106" y="787"/>
                    <a:pt x="48369" y="668"/>
                    <a:pt x="48655" y="644"/>
                  </a:cubicBezTo>
                  <a:close/>
                  <a:moveTo>
                    <a:pt x="13261" y="644"/>
                  </a:moveTo>
                  <a:cubicBezTo>
                    <a:pt x="14167" y="644"/>
                    <a:pt x="14644" y="1765"/>
                    <a:pt x="14000" y="2409"/>
                  </a:cubicBezTo>
                  <a:cubicBezTo>
                    <a:pt x="13781" y="2629"/>
                    <a:pt x="13512" y="2727"/>
                    <a:pt x="13250" y="2727"/>
                  </a:cubicBezTo>
                  <a:cubicBezTo>
                    <a:pt x="12716" y="2727"/>
                    <a:pt x="12211" y="2318"/>
                    <a:pt x="12211" y="1694"/>
                  </a:cubicBezTo>
                  <a:cubicBezTo>
                    <a:pt x="12211" y="1121"/>
                    <a:pt x="12688" y="644"/>
                    <a:pt x="13261" y="644"/>
                  </a:cubicBezTo>
                  <a:close/>
                  <a:moveTo>
                    <a:pt x="20344" y="644"/>
                  </a:moveTo>
                  <a:cubicBezTo>
                    <a:pt x="21251" y="644"/>
                    <a:pt x="21728" y="1765"/>
                    <a:pt x="21060" y="2409"/>
                  </a:cubicBezTo>
                  <a:cubicBezTo>
                    <a:pt x="20848" y="2629"/>
                    <a:pt x="20585" y="2727"/>
                    <a:pt x="20326" y="2727"/>
                  </a:cubicBezTo>
                  <a:cubicBezTo>
                    <a:pt x="19800" y="2727"/>
                    <a:pt x="19295" y="2318"/>
                    <a:pt x="19295" y="1694"/>
                  </a:cubicBezTo>
                  <a:cubicBezTo>
                    <a:pt x="19295" y="1121"/>
                    <a:pt x="19748" y="644"/>
                    <a:pt x="20344" y="644"/>
                  </a:cubicBezTo>
                  <a:close/>
                  <a:moveTo>
                    <a:pt x="27428" y="644"/>
                  </a:moveTo>
                  <a:cubicBezTo>
                    <a:pt x="28334" y="644"/>
                    <a:pt x="28811" y="1765"/>
                    <a:pt x="28167" y="2409"/>
                  </a:cubicBezTo>
                  <a:cubicBezTo>
                    <a:pt x="27956" y="2629"/>
                    <a:pt x="27692" y="2727"/>
                    <a:pt x="27434" y="2727"/>
                  </a:cubicBezTo>
                  <a:cubicBezTo>
                    <a:pt x="26907" y="2727"/>
                    <a:pt x="26402" y="2318"/>
                    <a:pt x="26402" y="1694"/>
                  </a:cubicBezTo>
                  <a:cubicBezTo>
                    <a:pt x="26379" y="1121"/>
                    <a:pt x="26856" y="644"/>
                    <a:pt x="27428" y="644"/>
                  </a:cubicBezTo>
                  <a:close/>
                  <a:moveTo>
                    <a:pt x="34488" y="644"/>
                  </a:moveTo>
                  <a:cubicBezTo>
                    <a:pt x="35418" y="644"/>
                    <a:pt x="35895" y="1765"/>
                    <a:pt x="35227" y="2409"/>
                  </a:cubicBezTo>
                  <a:cubicBezTo>
                    <a:pt x="35015" y="2629"/>
                    <a:pt x="34752" y="2727"/>
                    <a:pt x="34494" y="2727"/>
                  </a:cubicBezTo>
                  <a:cubicBezTo>
                    <a:pt x="33967" y="2727"/>
                    <a:pt x="33462" y="2318"/>
                    <a:pt x="33462" y="1694"/>
                  </a:cubicBezTo>
                  <a:cubicBezTo>
                    <a:pt x="33462" y="1121"/>
                    <a:pt x="33915" y="644"/>
                    <a:pt x="34488" y="644"/>
                  </a:cubicBezTo>
                  <a:close/>
                  <a:moveTo>
                    <a:pt x="59268" y="644"/>
                  </a:moveTo>
                  <a:cubicBezTo>
                    <a:pt x="59411" y="644"/>
                    <a:pt x="59531" y="668"/>
                    <a:pt x="59674" y="740"/>
                  </a:cubicBezTo>
                  <a:cubicBezTo>
                    <a:pt x="59793" y="787"/>
                    <a:pt x="59912" y="859"/>
                    <a:pt x="60008" y="954"/>
                  </a:cubicBezTo>
                  <a:cubicBezTo>
                    <a:pt x="60413" y="1360"/>
                    <a:pt x="60413" y="2004"/>
                    <a:pt x="60008" y="2409"/>
                  </a:cubicBezTo>
                  <a:cubicBezTo>
                    <a:pt x="59912" y="2529"/>
                    <a:pt x="59793" y="2600"/>
                    <a:pt x="59674" y="2648"/>
                  </a:cubicBezTo>
                  <a:cubicBezTo>
                    <a:pt x="59539" y="2705"/>
                    <a:pt x="59401" y="2732"/>
                    <a:pt x="59268" y="2732"/>
                  </a:cubicBezTo>
                  <a:cubicBezTo>
                    <a:pt x="58788" y="2732"/>
                    <a:pt x="58355" y="2388"/>
                    <a:pt x="58243" y="1885"/>
                  </a:cubicBezTo>
                  <a:cubicBezTo>
                    <a:pt x="58126" y="1253"/>
                    <a:pt x="58605" y="668"/>
                    <a:pt x="59231" y="668"/>
                  </a:cubicBezTo>
                  <a:cubicBezTo>
                    <a:pt x="59243" y="668"/>
                    <a:pt x="59256" y="668"/>
                    <a:pt x="59268" y="668"/>
                  </a:cubicBezTo>
                  <a:lnTo>
                    <a:pt x="59268" y="644"/>
                  </a:lnTo>
                  <a:close/>
                  <a:moveTo>
                    <a:pt x="9707" y="644"/>
                  </a:moveTo>
                  <a:cubicBezTo>
                    <a:pt x="11114" y="644"/>
                    <a:pt x="11114" y="2743"/>
                    <a:pt x="9707" y="2743"/>
                  </a:cubicBezTo>
                  <a:cubicBezTo>
                    <a:pt x="9516" y="2743"/>
                    <a:pt x="9326" y="2672"/>
                    <a:pt x="9159" y="2576"/>
                  </a:cubicBezTo>
                  <a:lnTo>
                    <a:pt x="9159" y="2529"/>
                  </a:lnTo>
                  <a:cubicBezTo>
                    <a:pt x="8992" y="2409"/>
                    <a:pt x="8872" y="2266"/>
                    <a:pt x="8801" y="2075"/>
                  </a:cubicBezTo>
                  <a:lnTo>
                    <a:pt x="8801" y="2171"/>
                  </a:lnTo>
                  <a:cubicBezTo>
                    <a:pt x="8729" y="2028"/>
                    <a:pt x="8682" y="1861"/>
                    <a:pt x="8682" y="1694"/>
                  </a:cubicBezTo>
                  <a:cubicBezTo>
                    <a:pt x="8682" y="1527"/>
                    <a:pt x="8729" y="1360"/>
                    <a:pt x="8801" y="1217"/>
                  </a:cubicBezTo>
                  <a:lnTo>
                    <a:pt x="8801" y="1312"/>
                  </a:lnTo>
                  <a:cubicBezTo>
                    <a:pt x="8872" y="1121"/>
                    <a:pt x="8992" y="978"/>
                    <a:pt x="9159" y="859"/>
                  </a:cubicBezTo>
                  <a:lnTo>
                    <a:pt x="9159" y="811"/>
                  </a:lnTo>
                  <a:cubicBezTo>
                    <a:pt x="9326" y="716"/>
                    <a:pt x="9516" y="644"/>
                    <a:pt x="9707" y="644"/>
                  </a:cubicBezTo>
                  <a:close/>
                  <a:moveTo>
                    <a:pt x="23874" y="644"/>
                  </a:moveTo>
                  <a:cubicBezTo>
                    <a:pt x="25258" y="644"/>
                    <a:pt x="25258" y="2743"/>
                    <a:pt x="23874" y="2743"/>
                  </a:cubicBezTo>
                  <a:cubicBezTo>
                    <a:pt x="23803" y="2743"/>
                    <a:pt x="23755" y="2719"/>
                    <a:pt x="23683" y="2719"/>
                  </a:cubicBezTo>
                  <a:cubicBezTo>
                    <a:pt x="23564" y="2696"/>
                    <a:pt x="23445" y="2648"/>
                    <a:pt x="23326" y="2576"/>
                  </a:cubicBezTo>
                  <a:lnTo>
                    <a:pt x="23326" y="2600"/>
                  </a:lnTo>
                  <a:cubicBezTo>
                    <a:pt x="22682" y="2195"/>
                    <a:pt x="22682" y="1217"/>
                    <a:pt x="23326" y="835"/>
                  </a:cubicBezTo>
                  <a:cubicBezTo>
                    <a:pt x="23445" y="764"/>
                    <a:pt x="23564" y="692"/>
                    <a:pt x="23683" y="668"/>
                  </a:cubicBezTo>
                  <a:cubicBezTo>
                    <a:pt x="23755" y="668"/>
                    <a:pt x="23803" y="644"/>
                    <a:pt x="23874" y="644"/>
                  </a:cubicBezTo>
                  <a:close/>
                  <a:moveTo>
                    <a:pt x="30958" y="644"/>
                  </a:moveTo>
                  <a:cubicBezTo>
                    <a:pt x="32341" y="644"/>
                    <a:pt x="32341" y="2743"/>
                    <a:pt x="30958" y="2743"/>
                  </a:cubicBezTo>
                  <a:cubicBezTo>
                    <a:pt x="30839" y="2743"/>
                    <a:pt x="30719" y="2719"/>
                    <a:pt x="30600" y="2672"/>
                  </a:cubicBezTo>
                  <a:cubicBezTo>
                    <a:pt x="29694" y="2338"/>
                    <a:pt x="29694" y="1050"/>
                    <a:pt x="30600" y="716"/>
                  </a:cubicBezTo>
                  <a:cubicBezTo>
                    <a:pt x="30719" y="668"/>
                    <a:pt x="30839" y="644"/>
                    <a:pt x="30958" y="644"/>
                  </a:cubicBezTo>
                  <a:close/>
                  <a:moveTo>
                    <a:pt x="55739" y="664"/>
                  </a:moveTo>
                  <a:cubicBezTo>
                    <a:pt x="56178" y="664"/>
                    <a:pt x="56591" y="944"/>
                    <a:pt x="56740" y="1408"/>
                  </a:cubicBezTo>
                  <a:cubicBezTo>
                    <a:pt x="56931" y="2075"/>
                    <a:pt x="56430" y="2743"/>
                    <a:pt x="55738" y="2743"/>
                  </a:cubicBezTo>
                  <a:cubicBezTo>
                    <a:pt x="55548" y="2743"/>
                    <a:pt x="55333" y="2672"/>
                    <a:pt x="55166" y="2552"/>
                  </a:cubicBezTo>
                  <a:cubicBezTo>
                    <a:pt x="55095" y="2505"/>
                    <a:pt x="55047" y="2457"/>
                    <a:pt x="54975" y="2409"/>
                  </a:cubicBezTo>
                  <a:lnTo>
                    <a:pt x="54951" y="2362"/>
                  </a:lnTo>
                  <a:cubicBezTo>
                    <a:pt x="54904" y="2314"/>
                    <a:pt x="54880" y="2266"/>
                    <a:pt x="54832" y="2195"/>
                  </a:cubicBezTo>
                  <a:cubicBezTo>
                    <a:pt x="54665" y="1908"/>
                    <a:pt x="54665" y="1527"/>
                    <a:pt x="54832" y="1217"/>
                  </a:cubicBezTo>
                  <a:cubicBezTo>
                    <a:pt x="54904" y="1050"/>
                    <a:pt x="55023" y="931"/>
                    <a:pt x="55166" y="835"/>
                  </a:cubicBezTo>
                  <a:cubicBezTo>
                    <a:pt x="55348" y="718"/>
                    <a:pt x="55546" y="664"/>
                    <a:pt x="55739" y="664"/>
                  </a:cubicBezTo>
                  <a:close/>
                  <a:moveTo>
                    <a:pt x="0" y="0"/>
                  </a:moveTo>
                  <a:lnTo>
                    <a:pt x="0" y="99671"/>
                  </a:lnTo>
                  <a:lnTo>
                    <a:pt x="61916" y="99671"/>
                  </a:lnTo>
                  <a:lnTo>
                    <a:pt x="619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02" name="Google Shape;402;p39"/>
          <p:cNvSpPr/>
          <p:nvPr/>
        </p:nvSpPr>
        <p:spPr>
          <a:xfrm>
            <a:off x="12812293" y="872774"/>
            <a:ext cx="144983" cy="272315"/>
          </a:xfrm>
          <a:custGeom>
            <a:avLst/>
            <a:gdLst/>
            <a:ahLst/>
            <a:cxnLst/>
            <a:rect l="l" t="t" r="r" b="b"/>
            <a:pathLst>
              <a:path w="739" h="1388" extrusionOk="0">
                <a:moveTo>
                  <a:pt x="36" y="1"/>
                </a:moveTo>
                <a:cubicBezTo>
                  <a:pt x="27" y="1"/>
                  <a:pt x="18" y="7"/>
                  <a:pt x="12" y="18"/>
                </a:cubicBezTo>
                <a:cubicBezTo>
                  <a:pt x="1" y="30"/>
                  <a:pt x="1" y="42"/>
                  <a:pt x="12" y="54"/>
                </a:cubicBezTo>
                <a:cubicBezTo>
                  <a:pt x="405" y="590"/>
                  <a:pt x="679" y="1352"/>
                  <a:pt x="703" y="1364"/>
                </a:cubicBezTo>
                <a:cubicBezTo>
                  <a:pt x="679" y="1388"/>
                  <a:pt x="715" y="1388"/>
                  <a:pt x="727" y="1388"/>
                </a:cubicBezTo>
                <a:cubicBezTo>
                  <a:pt x="739" y="1364"/>
                  <a:pt x="739" y="1352"/>
                  <a:pt x="739" y="1340"/>
                </a:cubicBezTo>
                <a:cubicBezTo>
                  <a:pt x="739" y="1328"/>
                  <a:pt x="453" y="554"/>
                  <a:pt x="60" y="18"/>
                </a:cubicBezTo>
                <a:cubicBezTo>
                  <a:pt x="54" y="7"/>
                  <a:pt x="45" y="1"/>
                  <a:pt x="36" y="1"/>
                </a:cubicBezTo>
                <a:close/>
              </a:path>
            </a:pathLst>
          </a:custGeom>
          <a:solidFill>
            <a:srgbClr val="FE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4" name="Google Shape;404;p39"/>
          <p:cNvSpPr/>
          <p:nvPr/>
        </p:nvSpPr>
        <p:spPr>
          <a:xfrm>
            <a:off x="12359096" y="2644566"/>
            <a:ext cx="116928" cy="53953"/>
          </a:xfrm>
          <a:custGeom>
            <a:avLst/>
            <a:gdLst/>
            <a:ahLst/>
            <a:cxnLst/>
            <a:rect l="l" t="t" r="r" b="b"/>
            <a:pathLst>
              <a:path w="596" h="275" fill="none" extrusionOk="0">
                <a:moveTo>
                  <a:pt x="1" y="274"/>
                </a:moveTo>
                <a:cubicBezTo>
                  <a:pt x="191" y="179"/>
                  <a:pt x="394" y="96"/>
                  <a:pt x="596" y="0"/>
                </a:cubicBezTo>
              </a:path>
            </a:pathLst>
          </a:custGeom>
          <a:noFill/>
          <a:ln w="4475" cap="rnd" cmpd="sng">
            <a:solidFill>
              <a:srgbClr val="2AB59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6" name="Google Shape;406;p39"/>
          <p:cNvSpPr txBox="1">
            <a:spLocks noGrp="1"/>
          </p:cNvSpPr>
          <p:nvPr>
            <p:ph type="ctrTitle"/>
          </p:nvPr>
        </p:nvSpPr>
        <p:spPr>
          <a:xfrm>
            <a:off x="1790462" y="872774"/>
            <a:ext cx="6210561" cy="98596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 NGHỆ 6</a:t>
            </a:r>
            <a:endParaRPr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7" name="Google Shape;407;p39"/>
          <p:cNvSpPr txBox="1">
            <a:spLocks noGrp="1"/>
          </p:cNvSpPr>
          <p:nvPr>
            <p:ph type="subTitle" idx="1"/>
          </p:nvPr>
        </p:nvSpPr>
        <p:spPr>
          <a:xfrm>
            <a:off x="1792868" y="1850984"/>
            <a:ext cx="6065279" cy="86060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CHÀO MỪNG CÁC EM ĐẾN VỚI TIẾT HỌC HÔM NAY</a:t>
            </a:r>
            <a:endParaRPr sz="2400" b="1" i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" grpId="0"/>
      <p:bldP spid="40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47"/>
          <p:cNvSpPr txBox="1">
            <a:spLocks noGrp="1"/>
          </p:cNvSpPr>
          <p:nvPr>
            <p:ph type="title"/>
          </p:nvPr>
        </p:nvSpPr>
        <p:spPr>
          <a:xfrm>
            <a:off x="990600" y="285750"/>
            <a:ext cx="73551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Bước 2: Xây dựng phần thô</a:t>
            </a:r>
            <a:endParaRPr sz="20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10653" y="666750"/>
            <a:ext cx="7848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nl-NL" sz="18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 việc thực hiện: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nl-NL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 </a:t>
            </a:r>
            <a:r>
              <a:rPr lang="nl-NL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móng.</a:t>
            </a:r>
            <a:endParaRPr lang="en-US" sz="1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nl-NL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 </a:t>
            </a:r>
            <a:r>
              <a:rPr lang="nl-NL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khung hoặc tường chịu </a:t>
            </a:r>
            <a:r>
              <a:rPr lang="nl-NL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lực. Làm </a:t>
            </a:r>
            <a:r>
              <a:rPr lang="nl-NL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sàn phân chia các tầng (nếu có). </a:t>
            </a:r>
            <a:endParaRPr lang="en-US" sz="1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nl-NL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Xây </a:t>
            </a:r>
            <a:r>
              <a:rPr lang="nl-NL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tường ngăn, tường . trang trí. </a:t>
            </a:r>
            <a:endParaRPr lang="nl-NL" sz="18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nl-NL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 </a:t>
            </a:r>
            <a:r>
              <a:rPr lang="nl-NL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mái.</a:t>
            </a:r>
            <a:endParaRPr lang="en-US" sz="1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nl-NL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Lắp </a:t>
            </a:r>
            <a:r>
              <a:rPr lang="nl-NL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đặt hệ thống điện, nước, hệ  </a:t>
            </a:r>
            <a:r>
              <a:rPr lang="nl-NL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thống thông </a:t>
            </a:r>
            <a:r>
              <a:rPr lang="nl-NL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tin liên lạc (điện thoại, </a:t>
            </a:r>
            <a:endParaRPr lang="nl-NL" sz="18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nl-NL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Internet</a:t>
            </a:r>
            <a:r>
              <a:rPr lang="nl-NL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,...) </a:t>
            </a:r>
            <a:r>
              <a:rPr lang="nl-NL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 </a:t>
            </a:r>
            <a:r>
              <a:rPr lang="nl-NL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tường và trần nhà</a:t>
            </a:r>
            <a:r>
              <a:rPr lang="nl-NL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6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278050"/>
            <a:ext cx="2286000" cy="17883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93324" y="278050"/>
            <a:ext cx="2250275" cy="17883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0800" y="217687"/>
            <a:ext cx="2243626" cy="18487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2623044"/>
            <a:ext cx="2286000" cy="177750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8741" y="2628056"/>
            <a:ext cx="2165873" cy="17724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00800" y="2842383"/>
            <a:ext cx="2044149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 sát và gọi tên </a:t>
            </a:r>
          </a:p>
          <a:p>
            <a:pPr>
              <a:lnSpc>
                <a:spcPct val="150000"/>
              </a:lnSpc>
            </a:pPr>
            <a:r>
              <a:rPr lang="en-US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 công việc trong </a:t>
            </a:r>
          </a:p>
          <a:p>
            <a:pPr>
              <a:lnSpc>
                <a:spcPct val="150000"/>
              </a:lnSpc>
            </a:pPr>
            <a:r>
              <a:rPr lang="en-US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xây dựng phần thô?</a:t>
            </a:r>
            <a:endParaRPr lang="en-US" sz="1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2158484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Móng nhà</a:t>
            </a:r>
            <a:endParaRPr lang="en-US" sz="1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13167" y="2126218"/>
            <a:ext cx="1342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Dựng khung</a:t>
            </a:r>
            <a:endParaRPr lang="en-US" sz="1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86600" y="2168930"/>
            <a:ext cx="1168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Xây tường</a:t>
            </a:r>
            <a:endParaRPr lang="en-US" sz="1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46439" y="447675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 mái</a:t>
            </a:r>
            <a:endParaRPr lang="en-US" sz="1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92726" y="4476750"/>
            <a:ext cx="158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Lắp đặt thiết bị</a:t>
            </a:r>
            <a:endParaRPr lang="en-US" sz="1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712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7" grpId="0"/>
      <p:bldP spid="18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48"/>
          <p:cNvSpPr/>
          <p:nvPr/>
        </p:nvSpPr>
        <p:spPr>
          <a:xfrm>
            <a:off x="1303600" y="836425"/>
            <a:ext cx="3424500" cy="3648600"/>
          </a:xfrm>
          <a:prstGeom prst="rect">
            <a:avLst/>
          </a:pr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0" name="Google Shape;560;p48"/>
          <p:cNvSpPr/>
          <p:nvPr/>
        </p:nvSpPr>
        <p:spPr>
          <a:xfrm>
            <a:off x="4910705" y="836425"/>
            <a:ext cx="3424500" cy="3648600"/>
          </a:xfrm>
          <a:prstGeom prst="rect">
            <a:avLst/>
          </a:pr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1" name="Google Shape;571;p48"/>
          <p:cNvSpPr txBox="1">
            <a:spLocks noGrp="1"/>
          </p:cNvSpPr>
          <p:nvPr>
            <p:ph type="title"/>
          </p:nvPr>
        </p:nvSpPr>
        <p:spPr>
          <a:xfrm>
            <a:off x="1377550" y="1012156"/>
            <a:ext cx="3276600" cy="89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Bước 3: Hoàn thiện</a:t>
            </a:r>
            <a:endParaRPr sz="20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2" name="Google Shape;572;p48"/>
          <p:cNvSpPr txBox="1">
            <a:spLocks noGrp="1"/>
          </p:cNvSpPr>
          <p:nvPr>
            <p:ph type="subTitle" idx="1"/>
          </p:nvPr>
        </p:nvSpPr>
        <p:spPr>
          <a:xfrm>
            <a:off x="1676400" y="1615097"/>
            <a:ext cx="2971800" cy="24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>
              <a:lnSpc>
                <a:spcPct val="200000"/>
              </a:lnSpc>
            </a:pPr>
            <a:r>
              <a:rPr lang="nl-NL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Trát tường, trần. </a:t>
            </a:r>
            <a:endParaRPr lang="en-US" sz="1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200000"/>
              </a:lnSpc>
            </a:pPr>
            <a:r>
              <a:rPr lang="nl-NL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Lát nền, cầu thang.</a:t>
            </a:r>
            <a:endParaRPr lang="en-US" sz="1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200000"/>
              </a:lnSpc>
            </a:pPr>
            <a:r>
              <a:rPr lang="nl-NL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nl-NL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Sơn </a:t>
            </a:r>
            <a:r>
              <a:rPr lang="nl-NL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 và ngoài.</a:t>
            </a:r>
            <a:endParaRPr lang="en-US" sz="1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</a:pPr>
            <a:r>
              <a:rPr lang="nl-NL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Lắp cửa và thiết bị điện, nước, vệ sinh.</a:t>
            </a:r>
            <a:endParaRPr sz="1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0821" y="1055050"/>
            <a:ext cx="3124280" cy="3193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1" grpId="0"/>
      <p:bldP spid="57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" name="Google Shape;604;p50"/>
          <p:cNvGrpSpPr/>
          <p:nvPr/>
        </p:nvGrpSpPr>
        <p:grpSpPr>
          <a:xfrm>
            <a:off x="8165512" y="3742512"/>
            <a:ext cx="793399" cy="1250665"/>
            <a:chOff x="7756781" y="3413280"/>
            <a:chExt cx="793399" cy="1250665"/>
          </a:xfrm>
        </p:grpSpPr>
        <p:sp>
          <p:nvSpPr>
            <p:cNvPr id="605" name="Google Shape;605;p50"/>
            <p:cNvSpPr/>
            <p:nvPr/>
          </p:nvSpPr>
          <p:spPr>
            <a:xfrm flipH="1">
              <a:off x="8074704" y="3413280"/>
              <a:ext cx="433522" cy="891373"/>
            </a:xfrm>
            <a:custGeom>
              <a:avLst/>
              <a:gdLst/>
              <a:ahLst/>
              <a:cxnLst/>
              <a:rect l="l" t="t" r="r" b="b"/>
              <a:pathLst>
                <a:path w="27227" h="55982" extrusionOk="0">
                  <a:moveTo>
                    <a:pt x="18343" y="649"/>
                  </a:moveTo>
                  <a:cubicBezTo>
                    <a:pt x="18389" y="649"/>
                    <a:pt x="18437" y="652"/>
                    <a:pt x="18485" y="658"/>
                  </a:cubicBezTo>
                  <a:cubicBezTo>
                    <a:pt x="19355" y="789"/>
                    <a:pt x="19529" y="1398"/>
                    <a:pt x="19572" y="2485"/>
                  </a:cubicBezTo>
                  <a:cubicBezTo>
                    <a:pt x="19268" y="2703"/>
                    <a:pt x="18833" y="3224"/>
                    <a:pt x="18354" y="3268"/>
                  </a:cubicBezTo>
                  <a:cubicBezTo>
                    <a:pt x="18323" y="3272"/>
                    <a:pt x="18291" y="3274"/>
                    <a:pt x="18260" y="3274"/>
                  </a:cubicBezTo>
                  <a:cubicBezTo>
                    <a:pt x="17652" y="3274"/>
                    <a:pt x="17184" y="2490"/>
                    <a:pt x="17267" y="1746"/>
                  </a:cubicBezTo>
                  <a:cubicBezTo>
                    <a:pt x="17267" y="1141"/>
                    <a:pt x="17752" y="649"/>
                    <a:pt x="18343" y="649"/>
                  </a:cubicBezTo>
                  <a:close/>
                  <a:moveTo>
                    <a:pt x="21751" y="5213"/>
                  </a:moveTo>
                  <a:cubicBezTo>
                    <a:pt x="22172" y="5213"/>
                    <a:pt x="22521" y="5575"/>
                    <a:pt x="22443" y="6008"/>
                  </a:cubicBezTo>
                  <a:cubicBezTo>
                    <a:pt x="22443" y="6617"/>
                    <a:pt x="21964" y="7095"/>
                    <a:pt x="21355" y="7139"/>
                  </a:cubicBezTo>
                  <a:cubicBezTo>
                    <a:pt x="21350" y="7140"/>
                    <a:pt x="21345" y="7141"/>
                    <a:pt x="21340" y="7141"/>
                  </a:cubicBezTo>
                  <a:cubicBezTo>
                    <a:pt x="21147" y="7141"/>
                    <a:pt x="20574" y="6437"/>
                    <a:pt x="20616" y="6225"/>
                  </a:cubicBezTo>
                  <a:cubicBezTo>
                    <a:pt x="20790" y="5747"/>
                    <a:pt x="21181" y="5399"/>
                    <a:pt x="21616" y="5225"/>
                  </a:cubicBezTo>
                  <a:cubicBezTo>
                    <a:pt x="21662" y="5217"/>
                    <a:pt x="21706" y="5213"/>
                    <a:pt x="21751" y="5213"/>
                  </a:cubicBezTo>
                  <a:close/>
                  <a:moveTo>
                    <a:pt x="6176" y="4094"/>
                  </a:moveTo>
                  <a:lnTo>
                    <a:pt x="6176" y="4094"/>
                  </a:lnTo>
                  <a:cubicBezTo>
                    <a:pt x="7090" y="6878"/>
                    <a:pt x="8003" y="9705"/>
                    <a:pt x="8916" y="12401"/>
                  </a:cubicBezTo>
                  <a:cubicBezTo>
                    <a:pt x="6568" y="11184"/>
                    <a:pt x="5350" y="6965"/>
                    <a:pt x="6176" y="4094"/>
                  </a:cubicBezTo>
                  <a:close/>
                  <a:moveTo>
                    <a:pt x="6916" y="3485"/>
                  </a:moveTo>
                  <a:cubicBezTo>
                    <a:pt x="9308" y="5965"/>
                    <a:pt x="10395" y="8835"/>
                    <a:pt x="9830" y="12315"/>
                  </a:cubicBezTo>
                  <a:lnTo>
                    <a:pt x="9482" y="12445"/>
                  </a:lnTo>
                  <a:cubicBezTo>
                    <a:pt x="8525" y="9487"/>
                    <a:pt x="7568" y="6530"/>
                    <a:pt x="6611" y="3572"/>
                  </a:cubicBezTo>
                  <a:lnTo>
                    <a:pt x="6916" y="3485"/>
                  </a:lnTo>
                  <a:close/>
                  <a:moveTo>
                    <a:pt x="25574" y="17882"/>
                  </a:moveTo>
                  <a:lnTo>
                    <a:pt x="18354" y="21666"/>
                  </a:lnTo>
                  <a:cubicBezTo>
                    <a:pt x="20138" y="19012"/>
                    <a:pt x="22791" y="18447"/>
                    <a:pt x="25574" y="17882"/>
                  </a:cubicBezTo>
                  <a:close/>
                  <a:moveTo>
                    <a:pt x="1131" y="15098"/>
                  </a:moveTo>
                  <a:lnTo>
                    <a:pt x="2523" y="21709"/>
                  </a:lnTo>
                  <a:cubicBezTo>
                    <a:pt x="957" y="19708"/>
                    <a:pt x="914" y="17447"/>
                    <a:pt x="1131" y="15098"/>
                  </a:cubicBezTo>
                  <a:close/>
                  <a:moveTo>
                    <a:pt x="1653" y="14881"/>
                  </a:moveTo>
                  <a:cubicBezTo>
                    <a:pt x="3610" y="16968"/>
                    <a:pt x="3654" y="19447"/>
                    <a:pt x="3132" y="22013"/>
                  </a:cubicBezTo>
                  <a:cubicBezTo>
                    <a:pt x="2653" y="19665"/>
                    <a:pt x="2131" y="17273"/>
                    <a:pt x="1653" y="14881"/>
                  </a:cubicBezTo>
                  <a:close/>
                  <a:moveTo>
                    <a:pt x="25270" y="18578"/>
                  </a:moveTo>
                  <a:lnTo>
                    <a:pt x="25487" y="18925"/>
                  </a:lnTo>
                  <a:cubicBezTo>
                    <a:pt x="23487" y="20622"/>
                    <a:pt x="21181" y="21840"/>
                    <a:pt x="18659" y="22535"/>
                  </a:cubicBezTo>
                  <a:lnTo>
                    <a:pt x="18485" y="22187"/>
                  </a:lnTo>
                  <a:lnTo>
                    <a:pt x="25270" y="18578"/>
                  </a:lnTo>
                  <a:close/>
                  <a:moveTo>
                    <a:pt x="7394" y="21970"/>
                  </a:moveTo>
                  <a:lnTo>
                    <a:pt x="7394" y="21970"/>
                  </a:lnTo>
                  <a:cubicBezTo>
                    <a:pt x="6655" y="23275"/>
                    <a:pt x="5959" y="24580"/>
                    <a:pt x="5263" y="25841"/>
                  </a:cubicBezTo>
                  <a:cubicBezTo>
                    <a:pt x="5350" y="24319"/>
                    <a:pt x="6133" y="22883"/>
                    <a:pt x="7394" y="21970"/>
                  </a:cubicBezTo>
                  <a:close/>
                  <a:moveTo>
                    <a:pt x="8047" y="21926"/>
                  </a:moveTo>
                  <a:lnTo>
                    <a:pt x="8047" y="21926"/>
                  </a:lnTo>
                  <a:cubicBezTo>
                    <a:pt x="7960" y="23753"/>
                    <a:pt x="6959" y="25058"/>
                    <a:pt x="5872" y="26319"/>
                  </a:cubicBezTo>
                  <a:lnTo>
                    <a:pt x="5654" y="26145"/>
                  </a:lnTo>
                  <a:lnTo>
                    <a:pt x="8047" y="21926"/>
                  </a:lnTo>
                  <a:close/>
                  <a:moveTo>
                    <a:pt x="18373" y="0"/>
                  </a:moveTo>
                  <a:cubicBezTo>
                    <a:pt x="18116" y="0"/>
                    <a:pt x="17857" y="59"/>
                    <a:pt x="17615" y="180"/>
                  </a:cubicBezTo>
                  <a:cubicBezTo>
                    <a:pt x="16658" y="658"/>
                    <a:pt x="16310" y="1789"/>
                    <a:pt x="16832" y="2703"/>
                  </a:cubicBezTo>
                  <a:cubicBezTo>
                    <a:pt x="17224" y="3355"/>
                    <a:pt x="16963" y="3790"/>
                    <a:pt x="16745" y="4355"/>
                  </a:cubicBezTo>
                  <a:cubicBezTo>
                    <a:pt x="16049" y="6095"/>
                    <a:pt x="15310" y="7878"/>
                    <a:pt x="14788" y="9705"/>
                  </a:cubicBezTo>
                  <a:cubicBezTo>
                    <a:pt x="14049" y="12097"/>
                    <a:pt x="13483" y="14576"/>
                    <a:pt x="12744" y="17186"/>
                  </a:cubicBezTo>
                  <a:cubicBezTo>
                    <a:pt x="11874" y="15924"/>
                    <a:pt x="11004" y="14750"/>
                    <a:pt x="10221" y="13576"/>
                  </a:cubicBezTo>
                  <a:cubicBezTo>
                    <a:pt x="10134" y="13358"/>
                    <a:pt x="10134" y="13141"/>
                    <a:pt x="10221" y="12923"/>
                  </a:cubicBezTo>
                  <a:cubicBezTo>
                    <a:pt x="11178" y="8879"/>
                    <a:pt x="9960" y="5530"/>
                    <a:pt x="6959" y="2746"/>
                  </a:cubicBezTo>
                  <a:cubicBezTo>
                    <a:pt x="6617" y="2442"/>
                    <a:pt x="6350" y="2279"/>
                    <a:pt x="6143" y="2279"/>
                  </a:cubicBezTo>
                  <a:cubicBezTo>
                    <a:pt x="5876" y="2279"/>
                    <a:pt x="5709" y="2550"/>
                    <a:pt x="5611" y="3137"/>
                  </a:cubicBezTo>
                  <a:cubicBezTo>
                    <a:pt x="5437" y="4399"/>
                    <a:pt x="5350" y="5660"/>
                    <a:pt x="5350" y="6921"/>
                  </a:cubicBezTo>
                  <a:cubicBezTo>
                    <a:pt x="5306" y="9226"/>
                    <a:pt x="6394" y="11401"/>
                    <a:pt x="8220" y="12749"/>
                  </a:cubicBezTo>
                  <a:cubicBezTo>
                    <a:pt x="9395" y="13663"/>
                    <a:pt x="10395" y="14707"/>
                    <a:pt x="11222" y="15881"/>
                  </a:cubicBezTo>
                  <a:cubicBezTo>
                    <a:pt x="11613" y="16403"/>
                    <a:pt x="12004" y="16881"/>
                    <a:pt x="12396" y="17447"/>
                  </a:cubicBezTo>
                  <a:cubicBezTo>
                    <a:pt x="12570" y="17795"/>
                    <a:pt x="12657" y="18143"/>
                    <a:pt x="12613" y="18534"/>
                  </a:cubicBezTo>
                  <a:cubicBezTo>
                    <a:pt x="12048" y="22796"/>
                    <a:pt x="11439" y="27059"/>
                    <a:pt x="10917" y="31278"/>
                  </a:cubicBezTo>
                  <a:cubicBezTo>
                    <a:pt x="10743" y="32365"/>
                    <a:pt x="10700" y="33496"/>
                    <a:pt x="10569" y="34757"/>
                  </a:cubicBezTo>
                  <a:cubicBezTo>
                    <a:pt x="8177" y="32800"/>
                    <a:pt x="6263" y="30408"/>
                    <a:pt x="4959" y="27624"/>
                  </a:cubicBezTo>
                  <a:cubicBezTo>
                    <a:pt x="6481" y="26711"/>
                    <a:pt x="7699" y="25319"/>
                    <a:pt x="8351" y="23666"/>
                  </a:cubicBezTo>
                  <a:cubicBezTo>
                    <a:pt x="8742" y="22579"/>
                    <a:pt x="9221" y="21405"/>
                    <a:pt x="8438" y="20100"/>
                  </a:cubicBezTo>
                  <a:lnTo>
                    <a:pt x="8438" y="20100"/>
                  </a:lnTo>
                  <a:cubicBezTo>
                    <a:pt x="6263" y="21709"/>
                    <a:pt x="4785" y="23579"/>
                    <a:pt x="4393" y="26189"/>
                  </a:cubicBezTo>
                  <a:cubicBezTo>
                    <a:pt x="4045" y="25145"/>
                    <a:pt x="3480" y="24058"/>
                    <a:pt x="3654" y="23101"/>
                  </a:cubicBezTo>
                  <a:cubicBezTo>
                    <a:pt x="3958" y="21448"/>
                    <a:pt x="4045" y="19708"/>
                    <a:pt x="3915" y="18012"/>
                  </a:cubicBezTo>
                  <a:cubicBezTo>
                    <a:pt x="3741" y="16403"/>
                    <a:pt x="2914" y="14924"/>
                    <a:pt x="1653" y="13924"/>
                  </a:cubicBezTo>
                  <a:cubicBezTo>
                    <a:pt x="1453" y="13743"/>
                    <a:pt x="1252" y="13628"/>
                    <a:pt x="1077" y="13628"/>
                  </a:cubicBezTo>
                  <a:cubicBezTo>
                    <a:pt x="873" y="13628"/>
                    <a:pt x="703" y="13786"/>
                    <a:pt x="609" y="14185"/>
                  </a:cubicBezTo>
                  <a:cubicBezTo>
                    <a:pt x="0" y="17534"/>
                    <a:pt x="435" y="20622"/>
                    <a:pt x="2610" y="23362"/>
                  </a:cubicBezTo>
                  <a:cubicBezTo>
                    <a:pt x="2871" y="23623"/>
                    <a:pt x="3045" y="23971"/>
                    <a:pt x="3132" y="24319"/>
                  </a:cubicBezTo>
                  <a:cubicBezTo>
                    <a:pt x="4219" y="28494"/>
                    <a:pt x="6611" y="32234"/>
                    <a:pt x="9960" y="35018"/>
                  </a:cubicBezTo>
                  <a:cubicBezTo>
                    <a:pt x="10265" y="35322"/>
                    <a:pt x="10439" y="35757"/>
                    <a:pt x="10482" y="36192"/>
                  </a:cubicBezTo>
                  <a:cubicBezTo>
                    <a:pt x="10569" y="40368"/>
                    <a:pt x="10482" y="44543"/>
                    <a:pt x="10743" y="48718"/>
                  </a:cubicBezTo>
                  <a:cubicBezTo>
                    <a:pt x="10917" y="51154"/>
                    <a:pt x="11656" y="53546"/>
                    <a:pt x="12135" y="55982"/>
                  </a:cubicBezTo>
                  <a:lnTo>
                    <a:pt x="12526" y="55982"/>
                  </a:lnTo>
                  <a:cubicBezTo>
                    <a:pt x="12483" y="55634"/>
                    <a:pt x="12439" y="55329"/>
                    <a:pt x="12396" y="54981"/>
                  </a:cubicBezTo>
                  <a:cubicBezTo>
                    <a:pt x="11961" y="52285"/>
                    <a:pt x="11309" y="49545"/>
                    <a:pt x="11178" y="46848"/>
                  </a:cubicBezTo>
                  <a:cubicBezTo>
                    <a:pt x="10961" y="43325"/>
                    <a:pt x="10961" y="39846"/>
                    <a:pt x="11178" y="36366"/>
                  </a:cubicBezTo>
                  <a:cubicBezTo>
                    <a:pt x="11265" y="33496"/>
                    <a:pt x="11656" y="30625"/>
                    <a:pt x="11917" y="27798"/>
                  </a:cubicBezTo>
                  <a:cubicBezTo>
                    <a:pt x="11961" y="27494"/>
                    <a:pt x="12091" y="27189"/>
                    <a:pt x="12309" y="27015"/>
                  </a:cubicBezTo>
                  <a:cubicBezTo>
                    <a:pt x="13962" y="25754"/>
                    <a:pt x="15658" y="24536"/>
                    <a:pt x="17354" y="23318"/>
                  </a:cubicBezTo>
                  <a:cubicBezTo>
                    <a:pt x="17528" y="23188"/>
                    <a:pt x="17745" y="23101"/>
                    <a:pt x="17963" y="23101"/>
                  </a:cubicBezTo>
                  <a:cubicBezTo>
                    <a:pt x="21573" y="22753"/>
                    <a:pt x="24356" y="20970"/>
                    <a:pt x="26749" y="18404"/>
                  </a:cubicBezTo>
                  <a:cubicBezTo>
                    <a:pt x="26966" y="18143"/>
                    <a:pt x="27140" y="17838"/>
                    <a:pt x="27227" y="17490"/>
                  </a:cubicBezTo>
                  <a:cubicBezTo>
                    <a:pt x="27183" y="17403"/>
                    <a:pt x="27140" y="17273"/>
                    <a:pt x="27053" y="17186"/>
                  </a:cubicBezTo>
                  <a:cubicBezTo>
                    <a:pt x="25835" y="17360"/>
                    <a:pt x="24574" y="17447"/>
                    <a:pt x="23400" y="17708"/>
                  </a:cubicBezTo>
                  <a:cubicBezTo>
                    <a:pt x="20747" y="18360"/>
                    <a:pt x="18398" y="19534"/>
                    <a:pt x="17398" y="22361"/>
                  </a:cubicBezTo>
                  <a:cubicBezTo>
                    <a:pt x="17311" y="22579"/>
                    <a:pt x="17137" y="22796"/>
                    <a:pt x="16963" y="22927"/>
                  </a:cubicBezTo>
                  <a:cubicBezTo>
                    <a:pt x="15353" y="24101"/>
                    <a:pt x="13788" y="25275"/>
                    <a:pt x="12135" y="26450"/>
                  </a:cubicBezTo>
                  <a:cubicBezTo>
                    <a:pt x="12135" y="26319"/>
                    <a:pt x="12135" y="26189"/>
                    <a:pt x="12135" y="26058"/>
                  </a:cubicBezTo>
                  <a:cubicBezTo>
                    <a:pt x="12831" y="22231"/>
                    <a:pt x="13440" y="18447"/>
                    <a:pt x="14179" y="14620"/>
                  </a:cubicBezTo>
                  <a:cubicBezTo>
                    <a:pt x="14397" y="13271"/>
                    <a:pt x="14440" y="11793"/>
                    <a:pt x="15571" y="10792"/>
                  </a:cubicBezTo>
                  <a:cubicBezTo>
                    <a:pt x="17006" y="9487"/>
                    <a:pt x="18485" y="8183"/>
                    <a:pt x="19920" y="6921"/>
                  </a:cubicBezTo>
                  <a:cubicBezTo>
                    <a:pt x="20181" y="7182"/>
                    <a:pt x="20486" y="7400"/>
                    <a:pt x="20790" y="7617"/>
                  </a:cubicBezTo>
                  <a:cubicBezTo>
                    <a:pt x="21008" y="7726"/>
                    <a:pt x="21243" y="7778"/>
                    <a:pt x="21476" y="7778"/>
                  </a:cubicBezTo>
                  <a:cubicBezTo>
                    <a:pt x="22079" y="7778"/>
                    <a:pt x="22670" y="7431"/>
                    <a:pt x="22921" y="6834"/>
                  </a:cubicBezTo>
                  <a:cubicBezTo>
                    <a:pt x="23313" y="6095"/>
                    <a:pt x="23095" y="5138"/>
                    <a:pt x="22399" y="4660"/>
                  </a:cubicBezTo>
                  <a:cubicBezTo>
                    <a:pt x="22170" y="4539"/>
                    <a:pt x="21896" y="4480"/>
                    <a:pt x="21620" y="4480"/>
                  </a:cubicBezTo>
                  <a:cubicBezTo>
                    <a:pt x="21006" y="4480"/>
                    <a:pt x="20388" y="4772"/>
                    <a:pt x="20268" y="5312"/>
                  </a:cubicBezTo>
                  <a:cubicBezTo>
                    <a:pt x="20007" y="6486"/>
                    <a:pt x="19050" y="6878"/>
                    <a:pt x="18354" y="7530"/>
                  </a:cubicBezTo>
                  <a:lnTo>
                    <a:pt x="15353" y="10183"/>
                  </a:lnTo>
                  <a:lnTo>
                    <a:pt x="15223" y="10096"/>
                  </a:lnTo>
                  <a:lnTo>
                    <a:pt x="17485" y="3703"/>
                  </a:lnTo>
                  <a:lnTo>
                    <a:pt x="17702" y="4007"/>
                  </a:lnTo>
                  <a:cubicBezTo>
                    <a:pt x="18311" y="3920"/>
                    <a:pt x="18876" y="3746"/>
                    <a:pt x="19442" y="3485"/>
                  </a:cubicBezTo>
                  <a:cubicBezTo>
                    <a:pt x="20268" y="3007"/>
                    <a:pt x="20399" y="1659"/>
                    <a:pt x="19833" y="832"/>
                  </a:cubicBezTo>
                  <a:cubicBezTo>
                    <a:pt x="19503" y="292"/>
                    <a:pt x="18944" y="0"/>
                    <a:pt x="18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06" name="Google Shape;606;p50"/>
            <p:cNvPicPr preferRelativeResize="0"/>
            <p:nvPr/>
          </p:nvPicPr>
          <p:blipFill>
            <a:blip r:embed="rId3">
              <a:alphaModFix amt="86000"/>
            </a:blip>
            <a:stretch>
              <a:fillRect/>
            </a:stretch>
          </p:blipFill>
          <p:spPr>
            <a:xfrm>
              <a:off x="7756781" y="4071745"/>
              <a:ext cx="793399" cy="592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" name="Cloud Callout 4"/>
          <p:cNvSpPr/>
          <p:nvPr/>
        </p:nvSpPr>
        <p:spPr>
          <a:xfrm>
            <a:off x="895149" y="282742"/>
            <a:ext cx="3581400" cy="1981200"/>
          </a:xfrm>
          <a:prstGeom prst="cloudCallout">
            <a:avLst/>
          </a:prstGeom>
          <a:solidFill>
            <a:schemeClr val="tx1">
              <a:lumMod val="25000"/>
              <a:lumOff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 hãy nêu các bước xây dựng nhà phổ biến tại địa phương em?</a:t>
            </a:r>
            <a:endParaRPr lang="en-US" sz="1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1601" y="361950"/>
            <a:ext cx="3716106" cy="22128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86199" y="2724150"/>
            <a:ext cx="3708133" cy="21637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" name="Google Shape;604;p50"/>
          <p:cNvGrpSpPr/>
          <p:nvPr/>
        </p:nvGrpSpPr>
        <p:grpSpPr>
          <a:xfrm>
            <a:off x="8165512" y="3742512"/>
            <a:ext cx="793399" cy="1250665"/>
            <a:chOff x="7756781" y="3413280"/>
            <a:chExt cx="793399" cy="1250665"/>
          </a:xfrm>
        </p:grpSpPr>
        <p:sp>
          <p:nvSpPr>
            <p:cNvPr id="605" name="Google Shape;605;p50"/>
            <p:cNvSpPr/>
            <p:nvPr/>
          </p:nvSpPr>
          <p:spPr>
            <a:xfrm flipH="1">
              <a:off x="8074704" y="3413280"/>
              <a:ext cx="433522" cy="891373"/>
            </a:xfrm>
            <a:custGeom>
              <a:avLst/>
              <a:gdLst/>
              <a:ahLst/>
              <a:cxnLst/>
              <a:rect l="l" t="t" r="r" b="b"/>
              <a:pathLst>
                <a:path w="27227" h="55982" extrusionOk="0">
                  <a:moveTo>
                    <a:pt x="18343" y="649"/>
                  </a:moveTo>
                  <a:cubicBezTo>
                    <a:pt x="18389" y="649"/>
                    <a:pt x="18437" y="652"/>
                    <a:pt x="18485" y="658"/>
                  </a:cubicBezTo>
                  <a:cubicBezTo>
                    <a:pt x="19355" y="789"/>
                    <a:pt x="19529" y="1398"/>
                    <a:pt x="19572" y="2485"/>
                  </a:cubicBezTo>
                  <a:cubicBezTo>
                    <a:pt x="19268" y="2703"/>
                    <a:pt x="18833" y="3224"/>
                    <a:pt x="18354" y="3268"/>
                  </a:cubicBezTo>
                  <a:cubicBezTo>
                    <a:pt x="18323" y="3272"/>
                    <a:pt x="18291" y="3274"/>
                    <a:pt x="18260" y="3274"/>
                  </a:cubicBezTo>
                  <a:cubicBezTo>
                    <a:pt x="17652" y="3274"/>
                    <a:pt x="17184" y="2490"/>
                    <a:pt x="17267" y="1746"/>
                  </a:cubicBezTo>
                  <a:cubicBezTo>
                    <a:pt x="17267" y="1141"/>
                    <a:pt x="17752" y="649"/>
                    <a:pt x="18343" y="649"/>
                  </a:cubicBezTo>
                  <a:close/>
                  <a:moveTo>
                    <a:pt x="21751" y="5213"/>
                  </a:moveTo>
                  <a:cubicBezTo>
                    <a:pt x="22172" y="5213"/>
                    <a:pt x="22521" y="5575"/>
                    <a:pt x="22443" y="6008"/>
                  </a:cubicBezTo>
                  <a:cubicBezTo>
                    <a:pt x="22443" y="6617"/>
                    <a:pt x="21964" y="7095"/>
                    <a:pt x="21355" y="7139"/>
                  </a:cubicBezTo>
                  <a:cubicBezTo>
                    <a:pt x="21350" y="7140"/>
                    <a:pt x="21345" y="7141"/>
                    <a:pt x="21340" y="7141"/>
                  </a:cubicBezTo>
                  <a:cubicBezTo>
                    <a:pt x="21147" y="7141"/>
                    <a:pt x="20574" y="6437"/>
                    <a:pt x="20616" y="6225"/>
                  </a:cubicBezTo>
                  <a:cubicBezTo>
                    <a:pt x="20790" y="5747"/>
                    <a:pt x="21181" y="5399"/>
                    <a:pt x="21616" y="5225"/>
                  </a:cubicBezTo>
                  <a:cubicBezTo>
                    <a:pt x="21662" y="5217"/>
                    <a:pt x="21706" y="5213"/>
                    <a:pt x="21751" y="5213"/>
                  </a:cubicBezTo>
                  <a:close/>
                  <a:moveTo>
                    <a:pt x="6176" y="4094"/>
                  </a:moveTo>
                  <a:lnTo>
                    <a:pt x="6176" y="4094"/>
                  </a:lnTo>
                  <a:cubicBezTo>
                    <a:pt x="7090" y="6878"/>
                    <a:pt x="8003" y="9705"/>
                    <a:pt x="8916" y="12401"/>
                  </a:cubicBezTo>
                  <a:cubicBezTo>
                    <a:pt x="6568" y="11184"/>
                    <a:pt x="5350" y="6965"/>
                    <a:pt x="6176" y="4094"/>
                  </a:cubicBezTo>
                  <a:close/>
                  <a:moveTo>
                    <a:pt x="6916" y="3485"/>
                  </a:moveTo>
                  <a:cubicBezTo>
                    <a:pt x="9308" y="5965"/>
                    <a:pt x="10395" y="8835"/>
                    <a:pt x="9830" y="12315"/>
                  </a:cubicBezTo>
                  <a:lnTo>
                    <a:pt x="9482" y="12445"/>
                  </a:lnTo>
                  <a:cubicBezTo>
                    <a:pt x="8525" y="9487"/>
                    <a:pt x="7568" y="6530"/>
                    <a:pt x="6611" y="3572"/>
                  </a:cubicBezTo>
                  <a:lnTo>
                    <a:pt x="6916" y="3485"/>
                  </a:lnTo>
                  <a:close/>
                  <a:moveTo>
                    <a:pt x="25574" y="17882"/>
                  </a:moveTo>
                  <a:lnTo>
                    <a:pt x="18354" y="21666"/>
                  </a:lnTo>
                  <a:cubicBezTo>
                    <a:pt x="20138" y="19012"/>
                    <a:pt x="22791" y="18447"/>
                    <a:pt x="25574" y="17882"/>
                  </a:cubicBezTo>
                  <a:close/>
                  <a:moveTo>
                    <a:pt x="1131" y="15098"/>
                  </a:moveTo>
                  <a:lnTo>
                    <a:pt x="2523" y="21709"/>
                  </a:lnTo>
                  <a:cubicBezTo>
                    <a:pt x="957" y="19708"/>
                    <a:pt x="914" y="17447"/>
                    <a:pt x="1131" y="15098"/>
                  </a:cubicBezTo>
                  <a:close/>
                  <a:moveTo>
                    <a:pt x="1653" y="14881"/>
                  </a:moveTo>
                  <a:cubicBezTo>
                    <a:pt x="3610" y="16968"/>
                    <a:pt x="3654" y="19447"/>
                    <a:pt x="3132" y="22013"/>
                  </a:cubicBezTo>
                  <a:cubicBezTo>
                    <a:pt x="2653" y="19665"/>
                    <a:pt x="2131" y="17273"/>
                    <a:pt x="1653" y="14881"/>
                  </a:cubicBezTo>
                  <a:close/>
                  <a:moveTo>
                    <a:pt x="25270" y="18578"/>
                  </a:moveTo>
                  <a:lnTo>
                    <a:pt x="25487" y="18925"/>
                  </a:lnTo>
                  <a:cubicBezTo>
                    <a:pt x="23487" y="20622"/>
                    <a:pt x="21181" y="21840"/>
                    <a:pt x="18659" y="22535"/>
                  </a:cubicBezTo>
                  <a:lnTo>
                    <a:pt x="18485" y="22187"/>
                  </a:lnTo>
                  <a:lnTo>
                    <a:pt x="25270" y="18578"/>
                  </a:lnTo>
                  <a:close/>
                  <a:moveTo>
                    <a:pt x="7394" y="21970"/>
                  </a:moveTo>
                  <a:lnTo>
                    <a:pt x="7394" y="21970"/>
                  </a:lnTo>
                  <a:cubicBezTo>
                    <a:pt x="6655" y="23275"/>
                    <a:pt x="5959" y="24580"/>
                    <a:pt x="5263" y="25841"/>
                  </a:cubicBezTo>
                  <a:cubicBezTo>
                    <a:pt x="5350" y="24319"/>
                    <a:pt x="6133" y="22883"/>
                    <a:pt x="7394" y="21970"/>
                  </a:cubicBezTo>
                  <a:close/>
                  <a:moveTo>
                    <a:pt x="8047" y="21926"/>
                  </a:moveTo>
                  <a:lnTo>
                    <a:pt x="8047" y="21926"/>
                  </a:lnTo>
                  <a:cubicBezTo>
                    <a:pt x="7960" y="23753"/>
                    <a:pt x="6959" y="25058"/>
                    <a:pt x="5872" y="26319"/>
                  </a:cubicBezTo>
                  <a:lnTo>
                    <a:pt x="5654" y="26145"/>
                  </a:lnTo>
                  <a:lnTo>
                    <a:pt x="8047" y="21926"/>
                  </a:lnTo>
                  <a:close/>
                  <a:moveTo>
                    <a:pt x="18373" y="0"/>
                  </a:moveTo>
                  <a:cubicBezTo>
                    <a:pt x="18116" y="0"/>
                    <a:pt x="17857" y="59"/>
                    <a:pt x="17615" y="180"/>
                  </a:cubicBezTo>
                  <a:cubicBezTo>
                    <a:pt x="16658" y="658"/>
                    <a:pt x="16310" y="1789"/>
                    <a:pt x="16832" y="2703"/>
                  </a:cubicBezTo>
                  <a:cubicBezTo>
                    <a:pt x="17224" y="3355"/>
                    <a:pt x="16963" y="3790"/>
                    <a:pt x="16745" y="4355"/>
                  </a:cubicBezTo>
                  <a:cubicBezTo>
                    <a:pt x="16049" y="6095"/>
                    <a:pt x="15310" y="7878"/>
                    <a:pt x="14788" y="9705"/>
                  </a:cubicBezTo>
                  <a:cubicBezTo>
                    <a:pt x="14049" y="12097"/>
                    <a:pt x="13483" y="14576"/>
                    <a:pt x="12744" y="17186"/>
                  </a:cubicBezTo>
                  <a:cubicBezTo>
                    <a:pt x="11874" y="15924"/>
                    <a:pt x="11004" y="14750"/>
                    <a:pt x="10221" y="13576"/>
                  </a:cubicBezTo>
                  <a:cubicBezTo>
                    <a:pt x="10134" y="13358"/>
                    <a:pt x="10134" y="13141"/>
                    <a:pt x="10221" y="12923"/>
                  </a:cubicBezTo>
                  <a:cubicBezTo>
                    <a:pt x="11178" y="8879"/>
                    <a:pt x="9960" y="5530"/>
                    <a:pt x="6959" y="2746"/>
                  </a:cubicBezTo>
                  <a:cubicBezTo>
                    <a:pt x="6617" y="2442"/>
                    <a:pt x="6350" y="2279"/>
                    <a:pt x="6143" y="2279"/>
                  </a:cubicBezTo>
                  <a:cubicBezTo>
                    <a:pt x="5876" y="2279"/>
                    <a:pt x="5709" y="2550"/>
                    <a:pt x="5611" y="3137"/>
                  </a:cubicBezTo>
                  <a:cubicBezTo>
                    <a:pt x="5437" y="4399"/>
                    <a:pt x="5350" y="5660"/>
                    <a:pt x="5350" y="6921"/>
                  </a:cubicBezTo>
                  <a:cubicBezTo>
                    <a:pt x="5306" y="9226"/>
                    <a:pt x="6394" y="11401"/>
                    <a:pt x="8220" y="12749"/>
                  </a:cubicBezTo>
                  <a:cubicBezTo>
                    <a:pt x="9395" y="13663"/>
                    <a:pt x="10395" y="14707"/>
                    <a:pt x="11222" y="15881"/>
                  </a:cubicBezTo>
                  <a:cubicBezTo>
                    <a:pt x="11613" y="16403"/>
                    <a:pt x="12004" y="16881"/>
                    <a:pt x="12396" y="17447"/>
                  </a:cubicBezTo>
                  <a:cubicBezTo>
                    <a:pt x="12570" y="17795"/>
                    <a:pt x="12657" y="18143"/>
                    <a:pt x="12613" y="18534"/>
                  </a:cubicBezTo>
                  <a:cubicBezTo>
                    <a:pt x="12048" y="22796"/>
                    <a:pt x="11439" y="27059"/>
                    <a:pt x="10917" y="31278"/>
                  </a:cubicBezTo>
                  <a:cubicBezTo>
                    <a:pt x="10743" y="32365"/>
                    <a:pt x="10700" y="33496"/>
                    <a:pt x="10569" y="34757"/>
                  </a:cubicBezTo>
                  <a:cubicBezTo>
                    <a:pt x="8177" y="32800"/>
                    <a:pt x="6263" y="30408"/>
                    <a:pt x="4959" y="27624"/>
                  </a:cubicBezTo>
                  <a:cubicBezTo>
                    <a:pt x="6481" y="26711"/>
                    <a:pt x="7699" y="25319"/>
                    <a:pt x="8351" y="23666"/>
                  </a:cubicBezTo>
                  <a:cubicBezTo>
                    <a:pt x="8742" y="22579"/>
                    <a:pt x="9221" y="21405"/>
                    <a:pt x="8438" y="20100"/>
                  </a:cubicBezTo>
                  <a:lnTo>
                    <a:pt x="8438" y="20100"/>
                  </a:lnTo>
                  <a:cubicBezTo>
                    <a:pt x="6263" y="21709"/>
                    <a:pt x="4785" y="23579"/>
                    <a:pt x="4393" y="26189"/>
                  </a:cubicBezTo>
                  <a:cubicBezTo>
                    <a:pt x="4045" y="25145"/>
                    <a:pt x="3480" y="24058"/>
                    <a:pt x="3654" y="23101"/>
                  </a:cubicBezTo>
                  <a:cubicBezTo>
                    <a:pt x="3958" y="21448"/>
                    <a:pt x="4045" y="19708"/>
                    <a:pt x="3915" y="18012"/>
                  </a:cubicBezTo>
                  <a:cubicBezTo>
                    <a:pt x="3741" y="16403"/>
                    <a:pt x="2914" y="14924"/>
                    <a:pt x="1653" y="13924"/>
                  </a:cubicBezTo>
                  <a:cubicBezTo>
                    <a:pt x="1453" y="13743"/>
                    <a:pt x="1252" y="13628"/>
                    <a:pt x="1077" y="13628"/>
                  </a:cubicBezTo>
                  <a:cubicBezTo>
                    <a:pt x="873" y="13628"/>
                    <a:pt x="703" y="13786"/>
                    <a:pt x="609" y="14185"/>
                  </a:cubicBezTo>
                  <a:cubicBezTo>
                    <a:pt x="0" y="17534"/>
                    <a:pt x="435" y="20622"/>
                    <a:pt x="2610" y="23362"/>
                  </a:cubicBezTo>
                  <a:cubicBezTo>
                    <a:pt x="2871" y="23623"/>
                    <a:pt x="3045" y="23971"/>
                    <a:pt x="3132" y="24319"/>
                  </a:cubicBezTo>
                  <a:cubicBezTo>
                    <a:pt x="4219" y="28494"/>
                    <a:pt x="6611" y="32234"/>
                    <a:pt x="9960" y="35018"/>
                  </a:cubicBezTo>
                  <a:cubicBezTo>
                    <a:pt x="10265" y="35322"/>
                    <a:pt x="10439" y="35757"/>
                    <a:pt x="10482" y="36192"/>
                  </a:cubicBezTo>
                  <a:cubicBezTo>
                    <a:pt x="10569" y="40368"/>
                    <a:pt x="10482" y="44543"/>
                    <a:pt x="10743" y="48718"/>
                  </a:cubicBezTo>
                  <a:cubicBezTo>
                    <a:pt x="10917" y="51154"/>
                    <a:pt x="11656" y="53546"/>
                    <a:pt x="12135" y="55982"/>
                  </a:cubicBezTo>
                  <a:lnTo>
                    <a:pt x="12526" y="55982"/>
                  </a:lnTo>
                  <a:cubicBezTo>
                    <a:pt x="12483" y="55634"/>
                    <a:pt x="12439" y="55329"/>
                    <a:pt x="12396" y="54981"/>
                  </a:cubicBezTo>
                  <a:cubicBezTo>
                    <a:pt x="11961" y="52285"/>
                    <a:pt x="11309" y="49545"/>
                    <a:pt x="11178" y="46848"/>
                  </a:cubicBezTo>
                  <a:cubicBezTo>
                    <a:pt x="10961" y="43325"/>
                    <a:pt x="10961" y="39846"/>
                    <a:pt x="11178" y="36366"/>
                  </a:cubicBezTo>
                  <a:cubicBezTo>
                    <a:pt x="11265" y="33496"/>
                    <a:pt x="11656" y="30625"/>
                    <a:pt x="11917" y="27798"/>
                  </a:cubicBezTo>
                  <a:cubicBezTo>
                    <a:pt x="11961" y="27494"/>
                    <a:pt x="12091" y="27189"/>
                    <a:pt x="12309" y="27015"/>
                  </a:cubicBezTo>
                  <a:cubicBezTo>
                    <a:pt x="13962" y="25754"/>
                    <a:pt x="15658" y="24536"/>
                    <a:pt x="17354" y="23318"/>
                  </a:cubicBezTo>
                  <a:cubicBezTo>
                    <a:pt x="17528" y="23188"/>
                    <a:pt x="17745" y="23101"/>
                    <a:pt x="17963" y="23101"/>
                  </a:cubicBezTo>
                  <a:cubicBezTo>
                    <a:pt x="21573" y="22753"/>
                    <a:pt x="24356" y="20970"/>
                    <a:pt x="26749" y="18404"/>
                  </a:cubicBezTo>
                  <a:cubicBezTo>
                    <a:pt x="26966" y="18143"/>
                    <a:pt x="27140" y="17838"/>
                    <a:pt x="27227" y="17490"/>
                  </a:cubicBezTo>
                  <a:cubicBezTo>
                    <a:pt x="27183" y="17403"/>
                    <a:pt x="27140" y="17273"/>
                    <a:pt x="27053" y="17186"/>
                  </a:cubicBezTo>
                  <a:cubicBezTo>
                    <a:pt x="25835" y="17360"/>
                    <a:pt x="24574" y="17447"/>
                    <a:pt x="23400" y="17708"/>
                  </a:cubicBezTo>
                  <a:cubicBezTo>
                    <a:pt x="20747" y="18360"/>
                    <a:pt x="18398" y="19534"/>
                    <a:pt x="17398" y="22361"/>
                  </a:cubicBezTo>
                  <a:cubicBezTo>
                    <a:pt x="17311" y="22579"/>
                    <a:pt x="17137" y="22796"/>
                    <a:pt x="16963" y="22927"/>
                  </a:cubicBezTo>
                  <a:cubicBezTo>
                    <a:pt x="15353" y="24101"/>
                    <a:pt x="13788" y="25275"/>
                    <a:pt x="12135" y="26450"/>
                  </a:cubicBezTo>
                  <a:cubicBezTo>
                    <a:pt x="12135" y="26319"/>
                    <a:pt x="12135" y="26189"/>
                    <a:pt x="12135" y="26058"/>
                  </a:cubicBezTo>
                  <a:cubicBezTo>
                    <a:pt x="12831" y="22231"/>
                    <a:pt x="13440" y="18447"/>
                    <a:pt x="14179" y="14620"/>
                  </a:cubicBezTo>
                  <a:cubicBezTo>
                    <a:pt x="14397" y="13271"/>
                    <a:pt x="14440" y="11793"/>
                    <a:pt x="15571" y="10792"/>
                  </a:cubicBezTo>
                  <a:cubicBezTo>
                    <a:pt x="17006" y="9487"/>
                    <a:pt x="18485" y="8183"/>
                    <a:pt x="19920" y="6921"/>
                  </a:cubicBezTo>
                  <a:cubicBezTo>
                    <a:pt x="20181" y="7182"/>
                    <a:pt x="20486" y="7400"/>
                    <a:pt x="20790" y="7617"/>
                  </a:cubicBezTo>
                  <a:cubicBezTo>
                    <a:pt x="21008" y="7726"/>
                    <a:pt x="21243" y="7778"/>
                    <a:pt x="21476" y="7778"/>
                  </a:cubicBezTo>
                  <a:cubicBezTo>
                    <a:pt x="22079" y="7778"/>
                    <a:pt x="22670" y="7431"/>
                    <a:pt x="22921" y="6834"/>
                  </a:cubicBezTo>
                  <a:cubicBezTo>
                    <a:pt x="23313" y="6095"/>
                    <a:pt x="23095" y="5138"/>
                    <a:pt x="22399" y="4660"/>
                  </a:cubicBezTo>
                  <a:cubicBezTo>
                    <a:pt x="22170" y="4539"/>
                    <a:pt x="21896" y="4480"/>
                    <a:pt x="21620" y="4480"/>
                  </a:cubicBezTo>
                  <a:cubicBezTo>
                    <a:pt x="21006" y="4480"/>
                    <a:pt x="20388" y="4772"/>
                    <a:pt x="20268" y="5312"/>
                  </a:cubicBezTo>
                  <a:cubicBezTo>
                    <a:pt x="20007" y="6486"/>
                    <a:pt x="19050" y="6878"/>
                    <a:pt x="18354" y="7530"/>
                  </a:cubicBezTo>
                  <a:lnTo>
                    <a:pt x="15353" y="10183"/>
                  </a:lnTo>
                  <a:lnTo>
                    <a:pt x="15223" y="10096"/>
                  </a:lnTo>
                  <a:lnTo>
                    <a:pt x="17485" y="3703"/>
                  </a:lnTo>
                  <a:lnTo>
                    <a:pt x="17702" y="4007"/>
                  </a:lnTo>
                  <a:cubicBezTo>
                    <a:pt x="18311" y="3920"/>
                    <a:pt x="18876" y="3746"/>
                    <a:pt x="19442" y="3485"/>
                  </a:cubicBezTo>
                  <a:cubicBezTo>
                    <a:pt x="20268" y="3007"/>
                    <a:pt x="20399" y="1659"/>
                    <a:pt x="19833" y="832"/>
                  </a:cubicBezTo>
                  <a:cubicBezTo>
                    <a:pt x="19503" y="292"/>
                    <a:pt x="18944" y="0"/>
                    <a:pt x="18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06" name="Google Shape;606;p50"/>
            <p:cNvPicPr preferRelativeResize="0"/>
            <p:nvPr/>
          </p:nvPicPr>
          <p:blipFill>
            <a:blip r:embed="rId3">
              <a:alphaModFix amt="86000"/>
            </a:blip>
            <a:stretch>
              <a:fillRect/>
            </a:stretch>
          </p:blipFill>
          <p:spPr>
            <a:xfrm>
              <a:off x="7756781" y="4071745"/>
              <a:ext cx="793399" cy="592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Google Shape;634;p51"/>
          <p:cNvSpPr txBox="1">
            <a:spLocks noGrp="1"/>
          </p:cNvSpPr>
          <p:nvPr>
            <p:ph type="title"/>
          </p:nvPr>
        </p:nvSpPr>
        <p:spPr>
          <a:xfrm>
            <a:off x="997825" y="246969"/>
            <a:ext cx="66273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III. An toàn lao động trong xây dựng nhà ở </a:t>
            </a:r>
            <a:endParaRPr sz="24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2999" y="895350"/>
            <a:ext cx="44630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Đảm bảo an toàn cho người lao động</a:t>
            </a:r>
            <a:endParaRPr lang="en-US" sz="20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Callout 2"/>
          <p:cNvSpPr/>
          <p:nvPr/>
        </p:nvSpPr>
        <p:spPr>
          <a:xfrm>
            <a:off x="1981200" y="895350"/>
            <a:ext cx="3810000" cy="1676400"/>
          </a:xfrm>
          <a:prstGeom prst="wedgeEllipseCallout">
            <a:avLst/>
          </a:prstGeom>
          <a:solidFill>
            <a:schemeClr val="tx1">
              <a:lumMod val="25000"/>
              <a:lumOff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 em, cần phải làm gì để đảm bảo an toàn trong xây dựng nhà ở?</a:t>
            </a:r>
            <a:endParaRPr lang="en-US" sz="1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1" y="1574132"/>
            <a:ext cx="2895599" cy="33528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86201" y="1574131"/>
            <a:ext cx="2819400" cy="33528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38800" y="1574132"/>
            <a:ext cx="2078157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Hãy nêu tên các </a:t>
            </a:r>
            <a:endParaRPr lang="en-US" sz="1800" i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trang </a:t>
            </a:r>
            <a:r>
              <a:rPr lang="en-US" sz="18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thiết bị bảo </a:t>
            </a:r>
            <a:endParaRPr lang="en-US" sz="1800" i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hộ </a:t>
            </a:r>
            <a:r>
              <a:rPr lang="en-US" sz="18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lao động cá </a:t>
            </a:r>
            <a:endParaRPr lang="en-US" sz="1800" i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 </a:t>
            </a:r>
            <a:r>
              <a:rPr lang="en-US" sz="18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 các thiết </a:t>
            </a:r>
            <a:endParaRPr lang="en-US" sz="1800" i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bị </a:t>
            </a:r>
            <a:r>
              <a:rPr lang="en-US" sz="18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xây dựng trong </a:t>
            </a:r>
            <a:endParaRPr lang="en-US" sz="1800" i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 </a:t>
            </a:r>
            <a:r>
              <a:rPr lang="en-US" sz="18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2.4 và </a:t>
            </a:r>
            <a:r>
              <a:rPr lang="en-US" sz="1800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 2.5?</a:t>
            </a:r>
            <a:endParaRPr lang="en-US" sz="1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569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3" grpId="0" animBg="1"/>
      <p:bldP spid="3" grpId="1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" name="Google Shape;604;p50"/>
          <p:cNvGrpSpPr/>
          <p:nvPr/>
        </p:nvGrpSpPr>
        <p:grpSpPr>
          <a:xfrm>
            <a:off x="8165512" y="3742512"/>
            <a:ext cx="793399" cy="1250665"/>
            <a:chOff x="7756781" y="3413280"/>
            <a:chExt cx="793399" cy="1250665"/>
          </a:xfrm>
        </p:grpSpPr>
        <p:sp>
          <p:nvSpPr>
            <p:cNvPr id="605" name="Google Shape;605;p50"/>
            <p:cNvSpPr/>
            <p:nvPr/>
          </p:nvSpPr>
          <p:spPr>
            <a:xfrm flipH="1">
              <a:off x="8074704" y="3413280"/>
              <a:ext cx="433522" cy="891373"/>
            </a:xfrm>
            <a:custGeom>
              <a:avLst/>
              <a:gdLst/>
              <a:ahLst/>
              <a:cxnLst/>
              <a:rect l="l" t="t" r="r" b="b"/>
              <a:pathLst>
                <a:path w="27227" h="55982" extrusionOk="0">
                  <a:moveTo>
                    <a:pt x="18343" y="649"/>
                  </a:moveTo>
                  <a:cubicBezTo>
                    <a:pt x="18389" y="649"/>
                    <a:pt x="18437" y="652"/>
                    <a:pt x="18485" y="658"/>
                  </a:cubicBezTo>
                  <a:cubicBezTo>
                    <a:pt x="19355" y="789"/>
                    <a:pt x="19529" y="1398"/>
                    <a:pt x="19572" y="2485"/>
                  </a:cubicBezTo>
                  <a:cubicBezTo>
                    <a:pt x="19268" y="2703"/>
                    <a:pt x="18833" y="3224"/>
                    <a:pt x="18354" y="3268"/>
                  </a:cubicBezTo>
                  <a:cubicBezTo>
                    <a:pt x="18323" y="3272"/>
                    <a:pt x="18291" y="3274"/>
                    <a:pt x="18260" y="3274"/>
                  </a:cubicBezTo>
                  <a:cubicBezTo>
                    <a:pt x="17652" y="3274"/>
                    <a:pt x="17184" y="2490"/>
                    <a:pt x="17267" y="1746"/>
                  </a:cubicBezTo>
                  <a:cubicBezTo>
                    <a:pt x="17267" y="1141"/>
                    <a:pt x="17752" y="649"/>
                    <a:pt x="18343" y="649"/>
                  </a:cubicBezTo>
                  <a:close/>
                  <a:moveTo>
                    <a:pt x="21751" y="5213"/>
                  </a:moveTo>
                  <a:cubicBezTo>
                    <a:pt x="22172" y="5213"/>
                    <a:pt x="22521" y="5575"/>
                    <a:pt x="22443" y="6008"/>
                  </a:cubicBezTo>
                  <a:cubicBezTo>
                    <a:pt x="22443" y="6617"/>
                    <a:pt x="21964" y="7095"/>
                    <a:pt x="21355" y="7139"/>
                  </a:cubicBezTo>
                  <a:cubicBezTo>
                    <a:pt x="21350" y="7140"/>
                    <a:pt x="21345" y="7141"/>
                    <a:pt x="21340" y="7141"/>
                  </a:cubicBezTo>
                  <a:cubicBezTo>
                    <a:pt x="21147" y="7141"/>
                    <a:pt x="20574" y="6437"/>
                    <a:pt x="20616" y="6225"/>
                  </a:cubicBezTo>
                  <a:cubicBezTo>
                    <a:pt x="20790" y="5747"/>
                    <a:pt x="21181" y="5399"/>
                    <a:pt x="21616" y="5225"/>
                  </a:cubicBezTo>
                  <a:cubicBezTo>
                    <a:pt x="21662" y="5217"/>
                    <a:pt x="21706" y="5213"/>
                    <a:pt x="21751" y="5213"/>
                  </a:cubicBezTo>
                  <a:close/>
                  <a:moveTo>
                    <a:pt x="6176" y="4094"/>
                  </a:moveTo>
                  <a:lnTo>
                    <a:pt x="6176" y="4094"/>
                  </a:lnTo>
                  <a:cubicBezTo>
                    <a:pt x="7090" y="6878"/>
                    <a:pt x="8003" y="9705"/>
                    <a:pt x="8916" y="12401"/>
                  </a:cubicBezTo>
                  <a:cubicBezTo>
                    <a:pt x="6568" y="11184"/>
                    <a:pt x="5350" y="6965"/>
                    <a:pt x="6176" y="4094"/>
                  </a:cubicBezTo>
                  <a:close/>
                  <a:moveTo>
                    <a:pt x="6916" y="3485"/>
                  </a:moveTo>
                  <a:cubicBezTo>
                    <a:pt x="9308" y="5965"/>
                    <a:pt x="10395" y="8835"/>
                    <a:pt x="9830" y="12315"/>
                  </a:cubicBezTo>
                  <a:lnTo>
                    <a:pt x="9482" y="12445"/>
                  </a:lnTo>
                  <a:cubicBezTo>
                    <a:pt x="8525" y="9487"/>
                    <a:pt x="7568" y="6530"/>
                    <a:pt x="6611" y="3572"/>
                  </a:cubicBezTo>
                  <a:lnTo>
                    <a:pt x="6916" y="3485"/>
                  </a:lnTo>
                  <a:close/>
                  <a:moveTo>
                    <a:pt x="25574" y="17882"/>
                  </a:moveTo>
                  <a:lnTo>
                    <a:pt x="18354" y="21666"/>
                  </a:lnTo>
                  <a:cubicBezTo>
                    <a:pt x="20138" y="19012"/>
                    <a:pt x="22791" y="18447"/>
                    <a:pt x="25574" y="17882"/>
                  </a:cubicBezTo>
                  <a:close/>
                  <a:moveTo>
                    <a:pt x="1131" y="15098"/>
                  </a:moveTo>
                  <a:lnTo>
                    <a:pt x="2523" y="21709"/>
                  </a:lnTo>
                  <a:cubicBezTo>
                    <a:pt x="957" y="19708"/>
                    <a:pt x="914" y="17447"/>
                    <a:pt x="1131" y="15098"/>
                  </a:cubicBezTo>
                  <a:close/>
                  <a:moveTo>
                    <a:pt x="1653" y="14881"/>
                  </a:moveTo>
                  <a:cubicBezTo>
                    <a:pt x="3610" y="16968"/>
                    <a:pt x="3654" y="19447"/>
                    <a:pt x="3132" y="22013"/>
                  </a:cubicBezTo>
                  <a:cubicBezTo>
                    <a:pt x="2653" y="19665"/>
                    <a:pt x="2131" y="17273"/>
                    <a:pt x="1653" y="14881"/>
                  </a:cubicBezTo>
                  <a:close/>
                  <a:moveTo>
                    <a:pt x="25270" y="18578"/>
                  </a:moveTo>
                  <a:lnTo>
                    <a:pt x="25487" y="18925"/>
                  </a:lnTo>
                  <a:cubicBezTo>
                    <a:pt x="23487" y="20622"/>
                    <a:pt x="21181" y="21840"/>
                    <a:pt x="18659" y="22535"/>
                  </a:cubicBezTo>
                  <a:lnTo>
                    <a:pt x="18485" y="22187"/>
                  </a:lnTo>
                  <a:lnTo>
                    <a:pt x="25270" y="18578"/>
                  </a:lnTo>
                  <a:close/>
                  <a:moveTo>
                    <a:pt x="7394" y="21970"/>
                  </a:moveTo>
                  <a:lnTo>
                    <a:pt x="7394" y="21970"/>
                  </a:lnTo>
                  <a:cubicBezTo>
                    <a:pt x="6655" y="23275"/>
                    <a:pt x="5959" y="24580"/>
                    <a:pt x="5263" y="25841"/>
                  </a:cubicBezTo>
                  <a:cubicBezTo>
                    <a:pt x="5350" y="24319"/>
                    <a:pt x="6133" y="22883"/>
                    <a:pt x="7394" y="21970"/>
                  </a:cubicBezTo>
                  <a:close/>
                  <a:moveTo>
                    <a:pt x="8047" y="21926"/>
                  </a:moveTo>
                  <a:lnTo>
                    <a:pt x="8047" y="21926"/>
                  </a:lnTo>
                  <a:cubicBezTo>
                    <a:pt x="7960" y="23753"/>
                    <a:pt x="6959" y="25058"/>
                    <a:pt x="5872" y="26319"/>
                  </a:cubicBezTo>
                  <a:lnTo>
                    <a:pt x="5654" y="26145"/>
                  </a:lnTo>
                  <a:lnTo>
                    <a:pt x="8047" y="21926"/>
                  </a:lnTo>
                  <a:close/>
                  <a:moveTo>
                    <a:pt x="18373" y="0"/>
                  </a:moveTo>
                  <a:cubicBezTo>
                    <a:pt x="18116" y="0"/>
                    <a:pt x="17857" y="59"/>
                    <a:pt x="17615" y="180"/>
                  </a:cubicBezTo>
                  <a:cubicBezTo>
                    <a:pt x="16658" y="658"/>
                    <a:pt x="16310" y="1789"/>
                    <a:pt x="16832" y="2703"/>
                  </a:cubicBezTo>
                  <a:cubicBezTo>
                    <a:pt x="17224" y="3355"/>
                    <a:pt x="16963" y="3790"/>
                    <a:pt x="16745" y="4355"/>
                  </a:cubicBezTo>
                  <a:cubicBezTo>
                    <a:pt x="16049" y="6095"/>
                    <a:pt x="15310" y="7878"/>
                    <a:pt x="14788" y="9705"/>
                  </a:cubicBezTo>
                  <a:cubicBezTo>
                    <a:pt x="14049" y="12097"/>
                    <a:pt x="13483" y="14576"/>
                    <a:pt x="12744" y="17186"/>
                  </a:cubicBezTo>
                  <a:cubicBezTo>
                    <a:pt x="11874" y="15924"/>
                    <a:pt x="11004" y="14750"/>
                    <a:pt x="10221" y="13576"/>
                  </a:cubicBezTo>
                  <a:cubicBezTo>
                    <a:pt x="10134" y="13358"/>
                    <a:pt x="10134" y="13141"/>
                    <a:pt x="10221" y="12923"/>
                  </a:cubicBezTo>
                  <a:cubicBezTo>
                    <a:pt x="11178" y="8879"/>
                    <a:pt x="9960" y="5530"/>
                    <a:pt x="6959" y="2746"/>
                  </a:cubicBezTo>
                  <a:cubicBezTo>
                    <a:pt x="6617" y="2442"/>
                    <a:pt x="6350" y="2279"/>
                    <a:pt x="6143" y="2279"/>
                  </a:cubicBezTo>
                  <a:cubicBezTo>
                    <a:pt x="5876" y="2279"/>
                    <a:pt x="5709" y="2550"/>
                    <a:pt x="5611" y="3137"/>
                  </a:cubicBezTo>
                  <a:cubicBezTo>
                    <a:pt x="5437" y="4399"/>
                    <a:pt x="5350" y="5660"/>
                    <a:pt x="5350" y="6921"/>
                  </a:cubicBezTo>
                  <a:cubicBezTo>
                    <a:pt x="5306" y="9226"/>
                    <a:pt x="6394" y="11401"/>
                    <a:pt x="8220" y="12749"/>
                  </a:cubicBezTo>
                  <a:cubicBezTo>
                    <a:pt x="9395" y="13663"/>
                    <a:pt x="10395" y="14707"/>
                    <a:pt x="11222" y="15881"/>
                  </a:cubicBezTo>
                  <a:cubicBezTo>
                    <a:pt x="11613" y="16403"/>
                    <a:pt x="12004" y="16881"/>
                    <a:pt x="12396" y="17447"/>
                  </a:cubicBezTo>
                  <a:cubicBezTo>
                    <a:pt x="12570" y="17795"/>
                    <a:pt x="12657" y="18143"/>
                    <a:pt x="12613" y="18534"/>
                  </a:cubicBezTo>
                  <a:cubicBezTo>
                    <a:pt x="12048" y="22796"/>
                    <a:pt x="11439" y="27059"/>
                    <a:pt x="10917" y="31278"/>
                  </a:cubicBezTo>
                  <a:cubicBezTo>
                    <a:pt x="10743" y="32365"/>
                    <a:pt x="10700" y="33496"/>
                    <a:pt x="10569" y="34757"/>
                  </a:cubicBezTo>
                  <a:cubicBezTo>
                    <a:pt x="8177" y="32800"/>
                    <a:pt x="6263" y="30408"/>
                    <a:pt x="4959" y="27624"/>
                  </a:cubicBezTo>
                  <a:cubicBezTo>
                    <a:pt x="6481" y="26711"/>
                    <a:pt x="7699" y="25319"/>
                    <a:pt x="8351" y="23666"/>
                  </a:cubicBezTo>
                  <a:cubicBezTo>
                    <a:pt x="8742" y="22579"/>
                    <a:pt x="9221" y="21405"/>
                    <a:pt x="8438" y="20100"/>
                  </a:cubicBezTo>
                  <a:lnTo>
                    <a:pt x="8438" y="20100"/>
                  </a:lnTo>
                  <a:cubicBezTo>
                    <a:pt x="6263" y="21709"/>
                    <a:pt x="4785" y="23579"/>
                    <a:pt x="4393" y="26189"/>
                  </a:cubicBezTo>
                  <a:cubicBezTo>
                    <a:pt x="4045" y="25145"/>
                    <a:pt x="3480" y="24058"/>
                    <a:pt x="3654" y="23101"/>
                  </a:cubicBezTo>
                  <a:cubicBezTo>
                    <a:pt x="3958" y="21448"/>
                    <a:pt x="4045" y="19708"/>
                    <a:pt x="3915" y="18012"/>
                  </a:cubicBezTo>
                  <a:cubicBezTo>
                    <a:pt x="3741" y="16403"/>
                    <a:pt x="2914" y="14924"/>
                    <a:pt x="1653" y="13924"/>
                  </a:cubicBezTo>
                  <a:cubicBezTo>
                    <a:pt x="1453" y="13743"/>
                    <a:pt x="1252" y="13628"/>
                    <a:pt x="1077" y="13628"/>
                  </a:cubicBezTo>
                  <a:cubicBezTo>
                    <a:pt x="873" y="13628"/>
                    <a:pt x="703" y="13786"/>
                    <a:pt x="609" y="14185"/>
                  </a:cubicBezTo>
                  <a:cubicBezTo>
                    <a:pt x="0" y="17534"/>
                    <a:pt x="435" y="20622"/>
                    <a:pt x="2610" y="23362"/>
                  </a:cubicBezTo>
                  <a:cubicBezTo>
                    <a:pt x="2871" y="23623"/>
                    <a:pt x="3045" y="23971"/>
                    <a:pt x="3132" y="24319"/>
                  </a:cubicBezTo>
                  <a:cubicBezTo>
                    <a:pt x="4219" y="28494"/>
                    <a:pt x="6611" y="32234"/>
                    <a:pt x="9960" y="35018"/>
                  </a:cubicBezTo>
                  <a:cubicBezTo>
                    <a:pt x="10265" y="35322"/>
                    <a:pt x="10439" y="35757"/>
                    <a:pt x="10482" y="36192"/>
                  </a:cubicBezTo>
                  <a:cubicBezTo>
                    <a:pt x="10569" y="40368"/>
                    <a:pt x="10482" y="44543"/>
                    <a:pt x="10743" y="48718"/>
                  </a:cubicBezTo>
                  <a:cubicBezTo>
                    <a:pt x="10917" y="51154"/>
                    <a:pt x="11656" y="53546"/>
                    <a:pt x="12135" y="55982"/>
                  </a:cubicBezTo>
                  <a:lnTo>
                    <a:pt x="12526" y="55982"/>
                  </a:lnTo>
                  <a:cubicBezTo>
                    <a:pt x="12483" y="55634"/>
                    <a:pt x="12439" y="55329"/>
                    <a:pt x="12396" y="54981"/>
                  </a:cubicBezTo>
                  <a:cubicBezTo>
                    <a:pt x="11961" y="52285"/>
                    <a:pt x="11309" y="49545"/>
                    <a:pt x="11178" y="46848"/>
                  </a:cubicBezTo>
                  <a:cubicBezTo>
                    <a:pt x="10961" y="43325"/>
                    <a:pt x="10961" y="39846"/>
                    <a:pt x="11178" y="36366"/>
                  </a:cubicBezTo>
                  <a:cubicBezTo>
                    <a:pt x="11265" y="33496"/>
                    <a:pt x="11656" y="30625"/>
                    <a:pt x="11917" y="27798"/>
                  </a:cubicBezTo>
                  <a:cubicBezTo>
                    <a:pt x="11961" y="27494"/>
                    <a:pt x="12091" y="27189"/>
                    <a:pt x="12309" y="27015"/>
                  </a:cubicBezTo>
                  <a:cubicBezTo>
                    <a:pt x="13962" y="25754"/>
                    <a:pt x="15658" y="24536"/>
                    <a:pt x="17354" y="23318"/>
                  </a:cubicBezTo>
                  <a:cubicBezTo>
                    <a:pt x="17528" y="23188"/>
                    <a:pt x="17745" y="23101"/>
                    <a:pt x="17963" y="23101"/>
                  </a:cubicBezTo>
                  <a:cubicBezTo>
                    <a:pt x="21573" y="22753"/>
                    <a:pt x="24356" y="20970"/>
                    <a:pt x="26749" y="18404"/>
                  </a:cubicBezTo>
                  <a:cubicBezTo>
                    <a:pt x="26966" y="18143"/>
                    <a:pt x="27140" y="17838"/>
                    <a:pt x="27227" y="17490"/>
                  </a:cubicBezTo>
                  <a:cubicBezTo>
                    <a:pt x="27183" y="17403"/>
                    <a:pt x="27140" y="17273"/>
                    <a:pt x="27053" y="17186"/>
                  </a:cubicBezTo>
                  <a:cubicBezTo>
                    <a:pt x="25835" y="17360"/>
                    <a:pt x="24574" y="17447"/>
                    <a:pt x="23400" y="17708"/>
                  </a:cubicBezTo>
                  <a:cubicBezTo>
                    <a:pt x="20747" y="18360"/>
                    <a:pt x="18398" y="19534"/>
                    <a:pt x="17398" y="22361"/>
                  </a:cubicBezTo>
                  <a:cubicBezTo>
                    <a:pt x="17311" y="22579"/>
                    <a:pt x="17137" y="22796"/>
                    <a:pt x="16963" y="22927"/>
                  </a:cubicBezTo>
                  <a:cubicBezTo>
                    <a:pt x="15353" y="24101"/>
                    <a:pt x="13788" y="25275"/>
                    <a:pt x="12135" y="26450"/>
                  </a:cubicBezTo>
                  <a:cubicBezTo>
                    <a:pt x="12135" y="26319"/>
                    <a:pt x="12135" y="26189"/>
                    <a:pt x="12135" y="26058"/>
                  </a:cubicBezTo>
                  <a:cubicBezTo>
                    <a:pt x="12831" y="22231"/>
                    <a:pt x="13440" y="18447"/>
                    <a:pt x="14179" y="14620"/>
                  </a:cubicBezTo>
                  <a:cubicBezTo>
                    <a:pt x="14397" y="13271"/>
                    <a:pt x="14440" y="11793"/>
                    <a:pt x="15571" y="10792"/>
                  </a:cubicBezTo>
                  <a:cubicBezTo>
                    <a:pt x="17006" y="9487"/>
                    <a:pt x="18485" y="8183"/>
                    <a:pt x="19920" y="6921"/>
                  </a:cubicBezTo>
                  <a:cubicBezTo>
                    <a:pt x="20181" y="7182"/>
                    <a:pt x="20486" y="7400"/>
                    <a:pt x="20790" y="7617"/>
                  </a:cubicBezTo>
                  <a:cubicBezTo>
                    <a:pt x="21008" y="7726"/>
                    <a:pt x="21243" y="7778"/>
                    <a:pt x="21476" y="7778"/>
                  </a:cubicBezTo>
                  <a:cubicBezTo>
                    <a:pt x="22079" y="7778"/>
                    <a:pt x="22670" y="7431"/>
                    <a:pt x="22921" y="6834"/>
                  </a:cubicBezTo>
                  <a:cubicBezTo>
                    <a:pt x="23313" y="6095"/>
                    <a:pt x="23095" y="5138"/>
                    <a:pt x="22399" y="4660"/>
                  </a:cubicBezTo>
                  <a:cubicBezTo>
                    <a:pt x="22170" y="4539"/>
                    <a:pt x="21896" y="4480"/>
                    <a:pt x="21620" y="4480"/>
                  </a:cubicBezTo>
                  <a:cubicBezTo>
                    <a:pt x="21006" y="4480"/>
                    <a:pt x="20388" y="4772"/>
                    <a:pt x="20268" y="5312"/>
                  </a:cubicBezTo>
                  <a:cubicBezTo>
                    <a:pt x="20007" y="6486"/>
                    <a:pt x="19050" y="6878"/>
                    <a:pt x="18354" y="7530"/>
                  </a:cubicBezTo>
                  <a:lnTo>
                    <a:pt x="15353" y="10183"/>
                  </a:lnTo>
                  <a:lnTo>
                    <a:pt x="15223" y="10096"/>
                  </a:lnTo>
                  <a:lnTo>
                    <a:pt x="17485" y="3703"/>
                  </a:lnTo>
                  <a:lnTo>
                    <a:pt x="17702" y="4007"/>
                  </a:lnTo>
                  <a:cubicBezTo>
                    <a:pt x="18311" y="3920"/>
                    <a:pt x="18876" y="3746"/>
                    <a:pt x="19442" y="3485"/>
                  </a:cubicBezTo>
                  <a:cubicBezTo>
                    <a:pt x="20268" y="3007"/>
                    <a:pt x="20399" y="1659"/>
                    <a:pt x="19833" y="832"/>
                  </a:cubicBezTo>
                  <a:cubicBezTo>
                    <a:pt x="19503" y="292"/>
                    <a:pt x="18944" y="0"/>
                    <a:pt x="18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06" name="Google Shape;606;p50"/>
            <p:cNvPicPr preferRelativeResize="0"/>
            <p:nvPr/>
          </p:nvPicPr>
          <p:blipFill>
            <a:blip r:embed="rId3">
              <a:alphaModFix amt="86000"/>
            </a:blip>
            <a:stretch>
              <a:fillRect/>
            </a:stretch>
          </p:blipFill>
          <p:spPr>
            <a:xfrm>
              <a:off x="7756781" y="4071745"/>
              <a:ext cx="793399" cy="592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TextBox 8"/>
          <p:cNvSpPr txBox="1"/>
          <p:nvPr/>
        </p:nvSpPr>
        <p:spPr>
          <a:xfrm>
            <a:off x="1143000" y="885925"/>
            <a:ext cx="44630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Đảm bảo an toàn cho người lao động</a:t>
            </a:r>
            <a:endParaRPr lang="en-US" sz="20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Google Shape;634;p51"/>
          <p:cNvSpPr txBox="1">
            <a:spLocks noGrp="1"/>
          </p:cNvSpPr>
          <p:nvPr>
            <p:ph type="title"/>
          </p:nvPr>
        </p:nvSpPr>
        <p:spPr>
          <a:xfrm>
            <a:off x="914400" y="303150"/>
            <a:ext cx="66273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III. An toàn lao động trong xây dựng nhà ở </a:t>
            </a:r>
            <a:endParaRPr sz="24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0600" y="1297465"/>
            <a:ext cx="4095993" cy="307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Trang </a:t>
            </a:r>
            <a:r>
              <a:rPr lang="en-US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bị đầy đủ trang thiết bị bảo hộ </a:t>
            </a:r>
            <a:endParaRPr lang="en-US" sz="18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cho </a:t>
            </a:r>
            <a:r>
              <a:rPr lang="en-US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 lao động.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en-US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 cụ, thiết bị xây dựng (giàn </a:t>
            </a:r>
            <a:endParaRPr lang="en-US" sz="18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giáo</a:t>
            </a:r>
            <a:r>
              <a:rPr lang="en-US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cần </a:t>
            </a:r>
            <a:r>
              <a:rPr lang="en-US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cẩu, máy khoan,...) </a:t>
            </a:r>
            <a:r>
              <a:rPr lang="en-US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 </a:t>
            </a:r>
            <a:r>
              <a:rPr lang="en-US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đảm </a:t>
            </a:r>
            <a:endParaRPr lang="en-US" sz="18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bảo </a:t>
            </a:r>
            <a:r>
              <a:rPr lang="en-US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 toàn</a:t>
            </a:r>
            <a:r>
              <a:rPr 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8043" y="1319322"/>
            <a:ext cx="3085714" cy="331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478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" name="Google Shape;604;p50"/>
          <p:cNvGrpSpPr/>
          <p:nvPr/>
        </p:nvGrpSpPr>
        <p:grpSpPr>
          <a:xfrm>
            <a:off x="8165512" y="3742512"/>
            <a:ext cx="793399" cy="1250665"/>
            <a:chOff x="7756781" y="3413280"/>
            <a:chExt cx="793399" cy="1250665"/>
          </a:xfrm>
        </p:grpSpPr>
        <p:sp>
          <p:nvSpPr>
            <p:cNvPr id="605" name="Google Shape;605;p50"/>
            <p:cNvSpPr/>
            <p:nvPr/>
          </p:nvSpPr>
          <p:spPr>
            <a:xfrm flipH="1">
              <a:off x="8074704" y="3413280"/>
              <a:ext cx="433522" cy="891373"/>
            </a:xfrm>
            <a:custGeom>
              <a:avLst/>
              <a:gdLst/>
              <a:ahLst/>
              <a:cxnLst/>
              <a:rect l="l" t="t" r="r" b="b"/>
              <a:pathLst>
                <a:path w="27227" h="55982" extrusionOk="0">
                  <a:moveTo>
                    <a:pt x="18343" y="649"/>
                  </a:moveTo>
                  <a:cubicBezTo>
                    <a:pt x="18389" y="649"/>
                    <a:pt x="18437" y="652"/>
                    <a:pt x="18485" y="658"/>
                  </a:cubicBezTo>
                  <a:cubicBezTo>
                    <a:pt x="19355" y="789"/>
                    <a:pt x="19529" y="1398"/>
                    <a:pt x="19572" y="2485"/>
                  </a:cubicBezTo>
                  <a:cubicBezTo>
                    <a:pt x="19268" y="2703"/>
                    <a:pt x="18833" y="3224"/>
                    <a:pt x="18354" y="3268"/>
                  </a:cubicBezTo>
                  <a:cubicBezTo>
                    <a:pt x="18323" y="3272"/>
                    <a:pt x="18291" y="3274"/>
                    <a:pt x="18260" y="3274"/>
                  </a:cubicBezTo>
                  <a:cubicBezTo>
                    <a:pt x="17652" y="3274"/>
                    <a:pt x="17184" y="2490"/>
                    <a:pt x="17267" y="1746"/>
                  </a:cubicBezTo>
                  <a:cubicBezTo>
                    <a:pt x="17267" y="1141"/>
                    <a:pt x="17752" y="649"/>
                    <a:pt x="18343" y="649"/>
                  </a:cubicBezTo>
                  <a:close/>
                  <a:moveTo>
                    <a:pt x="21751" y="5213"/>
                  </a:moveTo>
                  <a:cubicBezTo>
                    <a:pt x="22172" y="5213"/>
                    <a:pt x="22521" y="5575"/>
                    <a:pt x="22443" y="6008"/>
                  </a:cubicBezTo>
                  <a:cubicBezTo>
                    <a:pt x="22443" y="6617"/>
                    <a:pt x="21964" y="7095"/>
                    <a:pt x="21355" y="7139"/>
                  </a:cubicBezTo>
                  <a:cubicBezTo>
                    <a:pt x="21350" y="7140"/>
                    <a:pt x="21345" y="7141"/>
                    <a:pt x="21340" y="7141"/>
                  </a:cubicBezTo>
                  <a:cubicBezTo>
                    <a:pt x="21147" y="7141"/>
                    <a:pt x="20574" y="6437"/>
                    <a:pt x="20616" y="6225"/>
                  </a:cubicBezTo>
                  <a:cubicBezTo>
                    <a:pt x="20790" y="5747"/>
                    <a:pt x="21181" y="5399"/>
                    <a:pt x="21616" y="5225"/>
                  </a:cubicBezTo>
                  <a:cubicBezTo>
                    <a:pt x="21662" y="5217"/>
                    <a:pt x="21706" y="5213"/>
                    <a:pt x="21751" y="5213"/>
                  </a:cubicBezTo>
                  <a:close/>
                  <a:moveTo>
                    <a:pt x="6176" y="4094"/>
                  </a:moveTo>
                  <a:lnTo>
                    <a:pt x="6176" y="4094"/>
                  </a:lnTo>
                  <a:cubicBezTo>
                    <a:pt x="7090" y="6878"/>
                    <a:pt x="8003" y="9705"/>
                    <a:pt x="8916" y="12401"/>
                  </a:cubicBezTo>
                  <a:cubicBezTo>
                    <a:pt x="6568" y="11184"/>
                    <a:pt x="5350" y="6965"/>
                    <a:pt x="6176" y="4094"/>
                  </a:cubicBezTo>
                  <a:close/>
                  <a:moveTo>
                    <a:pt x="6916" y="3485"/>
                  </a:moveTo>
                  <a:cubicBezTo>
                    <a:pt x="9308" y="5965"/>
                    <a:pt x="10395" y="8835"/>
                    <a:pt x="9830" y="12315"/>
                  </a:cubicBezTo>
                  <a:lnTo>
                    <a:pt x="9482" y="12445"/>
                  </a:lnTo>
                  <a:cubicBezTo>
                    <a:pt x="8525" y="9487"/>
                    <a:pt x="7568" y="6530"/>
                    <a:pt x="6611" y="3572"/>
                  </a:cubicBezTo>
                  <a:lnTo>
                    <a:pt x="6916" y="3485"/>
                  </a:lnTo>
                  <a:close/>
                  <a:moveTo>
                    <a:pt x="25574" y="17882"/>
                  </a:moveTo>
                  <a:lnTo>
                    <a:pt x="18354" y="21666"/>
                  </a:lnTo>
                  <a:cubicBezTo>
                    <a:pt x="20138" y="19012"/>
                    <a:pt x="22791" y="18447"/>
                    <a:pt x="25574" y="17882"/>
                  </a:cubicBezTo>
                  <a:close/>
                  <a:moveTo>
                    <a:pt x="1131" y="15098"/>
                  </a:moveTo>
                  <a:lnTo>
                    <a:pt x="2523" y="21709"/>
                  </a:lnTo>
                  <a:cubicBezTo>
                    <a:pt x="957" y="19708"/>
                    <a:pt x="914" y="17447"/>
                    <a:pt x="1131" y="15098"/>
                  </a:cubicBezTo>
                  <a:close/>
                  <a:moveTo>
                    <a:pt x="1653" y="14881"/>
                  </a:moveTo>
                  <a:cubicBezTo>
                    <a:pt x="3610" y="16968"/>
                    <a:pt x="3654" y="19447"/>
                    <a:pt x="3132" y="22013"/>
                  </a:cubicBezTo>
                  <a:cubicBezTo>
                    <a:pt x="2653" y="19665"/>
                    <a:pt x="2131" y="17273"/>
                    <a:pt x="1653" y="14881"/>
                  </a:cubicBezTo>
                  <a:close/>
                  <a:moveTo>
                    <a:pt x="25270" y="18578"/>
                  </a:moveTo>
                  <a:lnTo>
                    <a:pt x="25487" y="18925"/>
                  </a:lnTo>
                  <a:cubicBezTo>
                    <a:pt x="23487" y="20622"/>
                    <a:pt x="21181" y="21840"/>
                    <a:pt x="18659" y="22535"/>
                  </a:cubicBezTo>
                  <a:lnTo>
                    <a:pt x="18485" y="22187"/>
                  </a:lnTo>
                  <a:lnTo>
                    <a:pt x="25270" y="18578"/>
                  </a:lnTo>
                  <a:close/>
                  <a:moveTo>
                    <a:pt x="7394" y="21970"/>
                  </a:moveTo>
                  <a:lnTo>
                    <a:pt x="7394" y="21970"/>
                  </a:lnTo>
                  <a:cubicBezTo>
                    <a:pt x="6655" y="23275"/>
                    <a:pt x="5959" y="24580"/>
                    <a:pt x="5263" y="25841"/>
                  </a:cubicBezTo>
                  <a:cubicBezTo>
                    <a:pt x="5350" y="24319"/>
                    <a:pt x="6133" y="22883"/>
                    <a:pt x="7394" y="21970"/>
                  </a:cubicBezTo>
                  <a:close/>
                  <a:moveTo>
                    <a:pt x="8047" y="21926"/>
                  </a:moveTo>
                  <a:lnTo>
                    <a:pt x="8047" y="21926"/>
                  </a:lnTo>
                  <a:cubicBezTo>
                    <a:pt x="7960" y="23753"/>
                    <a:pt x="6959" y="25058"/>
                    <a:pt x="5872" y="26319"/>
                  </a:cubicBezTo>
                  <a:lnTo>
                    <a:pt x="5654" y="26145"/>
                  </a:lnTo>
                  <a:lnTo>
                    <a:pt x="8047" y="21926"/>
                  </a:lnTo>
                  <a:close/>
                  <a:moveTo>
                    <a:pt x="18373" y="0"/>
                  </a:moveTo>
                  <a:cubicBezTo>
                    <a:pt x="18116" y="0"/>
                    <a:pt x="17857" y="59"/>
                    <a:pt x="17615" y="180"/>
                  </a:cubicBezTo>
                  <a:cubicBezTo>
                    <a:pt x="16658" y="658"/>
                    <a:pt x="16310" y="1789"/>
                    <a:pt x="16832" y="2703"/>
                  </a:cubicBezTo>
                  <a:cubicBezTo>
                    <a:pt x="17224" y="3355"/>
                    <a:pt x="16963" y="3790"/>
                    <a:pt x="16745" y="4355"/>
                  </a:cubicBezTo>
                  <a:cubicBezTo>
                    <a:pt x="16049" y="6095"/>
                    <a:pt x="15310" y="7878"/>
                    <a:pt x="14788" y="9705"/>
                  </a:cubicBezTo>
                  <a:cubicBezTo>
                    <a:pt x="14049" y="12097"/>
                    <a:pt x="13483" y="14576"/>
                    <a:pt x="12744" y="17186"/>
                  </a:cubicBezTo>
                  <a:cubicBezTo>
                    <a:pt x="11874" y="15924"/>
                    <a:pt x="11004" y="14750"/>
                    <a:pt x="10221" y="13576"/>
                  </a:cubicBezTo>
                  <a:cubicBezTo>
                    <a:pt x="10134" y="13358"/>
                    <a:pt x="10134" y="13141"/>
                    <a:pt x="10221" y="12923"/>
                  </a:cubicBezTo>
                  <a:cubicBezTo>
                    <a:pt x="11178" y="8879"/>
                    <a:pt x="9960" y="5530"/>
                    <a:pt x="6959" y="2746"/>
                  </a:cubicBezTo>
                  <a:cubicBezTo>
                    <a:pt x="6617" y="2442"/>
                    <a:pt x="6350" y="2279"/>
                    <a:pt x="6143" y="2279"/>
                  </a:cubicBezTo>
                  <a:cubicBezTo>
                    <a:pt x="5876" y="2279"/>
                    <a:pt x="5709" y="2550"/>
                    <a:pt x="5611" y="3137"/>
                  </a:cubicBezTo>
                  <a:cubicBezTo>
                    <a:pt x="5437" y="4399"/>
                    <a:pt x="5350" y="5660"/>
                    <a:pt x="5350" y="6921"/>
                  </a:cubicBezTo>
                  <a:cubicBezTo>
                    <a:pt x="5306" y="9226"/>
                    <a:pt x="6394" y="11401"/>
                    <a:pt x="8220" y="12749"/>
                  </a:cubicBezTo>
                  <a:cubicBezTo>
                    <a:pt x="9395" y="13663"/>
                    <a:pt x="10395" y="14707"/>
                    <a:pt x="11222" y="15881"/>
                  </a:cubicBezTo>
                  <a:cubicBezTo>
                    <a:pt x="11613" y="16403"/>
                    <a:pt x="12004" y="16881"/>
                    <a:pt x="12396" y="17447"/>
                  </a:cubicBezTo>
                  <a:cubicBezTo>
                    <a:pt x="12570" y="17795"/>
                    <a:pt x="12657" y="18143"/>
                    <a:pt x="12613" y="18534"/>
                  </a:cubicBezTo>
                  <a:cubicBezTo>
                    <a:pt x="12048" y="22796"/>
                    <a:pt x="11439" y="27059"/>
                    <a:pt x="10917" y="31278"/>
                  </a:cubicBezTo>
                  <a:cubicBezTo>
                    <a:pt x="10743" y="32365"/>
                    <a:pt x="10700" y="33496"/>
                    <a:pt x="10569" y="34757"/>
                  </a:cubicBezTo>
                  <a:cubicBezTo>
                    <a:pt x="8177" y="32800"/>
                    <a:pt x="6263" y="30408"/>
                    <a:pt x="4959" y="27624"/>
                  </a:cubicBezTo>
                  <a:cubicBezTo>
                    <a:pt x="6481" y="26711"/>
                    <a:pt x="7699" y="25319"/>
                    <a:pt x="8351" y="23666"/>
                  </a:cubicBezTo>
                  <a:cubicBezTo>
                    <a:pt x="8742" y="22579"/>
                    <a:pt x="9221" y="21405"/>
                    <a:pt x="8438" y="20100"/>
                  </a:cubicBezTo>
                  <a:lnTo>
                    <a:pt x="8438" y="20100"/>
                  </a:lnTo>
                  <a:cubicBezTo>
                    <a:pt x="6263" y="21709"/>
                    <a:pt x="4785" y="23579"/>
                    <a:pt x="4393" y="26189"/>
                  </a:cubicBezTo>
                  <a:cubicBezTo>
                    <a:pt x="4045" y="25145"/>
                    <a:pt x="3480" y="24058"/>
                    <a:pt x="3654" y="23101"/>
                  </a:cubicBezTo>
                  <a:cubicBezTo>
                    <a:pt x="3958" y="21448"/>
                    <a:pt x="4045" y="19708"/>
                    <a:pt x="3915" y="18012"/>
                  </a:cubicBezTo>
                  <a:cubicBezTo>
                    <a:pt x="3741" y="16403"/>
                    <a:pt x="2914" y="14924"/>
                    <a:pt x="1653" y="13924"/>
                  </a:cubicBezTo>
                  <a:cubicBezTo>
                    <a:pt x="1453" y="13743"/>
                    <a:pt x="1252" y="13628"/>
                    <a:pt x="1077" y="13628"/>
                  </a:cubicBezTo>
                  <a:cubicBezTo>
                    <a:pt x="873" y="13628"/>
                    <a:pt x="703" y="13786"/>
                    <a:pt x="609" y="14185"/>
                  </a:cubicBezTo>
                  <a:cubicBezTo>
                    <a:pt x="0" y="17534"/>
                    <a:pt x="435" y="20622"/>
                    <a:pt x="2610" y="23362"/>
                  </a:cubicBezTo>
                  <a:cubicBezTo>
                    <a:pt x="2871" y="23623"/>
                    <a:pt x="3045" y="23971"/>
                    <a:pt x="3132" y="24319"/>
                  </a:cubicBezTo>
                  <a:cubicBezTo>
                    <a:pt x="4219" y="28494"/>
                    <a:pt x="6611" y="32234"/>
                    <a:pt x="9960" y="35018"/>
                  </a:cubicBezTo>
                  <a:cubicBezTo>
                    <a:pt x="10265" y="35322"/>
                    <a:pt x="10439" y="35757"/>
                    <a:pt x="10482" y="36192"/>
                  </a:cubicBezTo>
                  <a:cubicBezTo>
                    <a:pt x="10569" y="40368"/>
                    <a:pt x="10482" y="44543"/>
                    <a:pt x="10743" y="48718"/>
                  </a:cubicBezTo>
                  <a:cubicBezTo>
                    <a:pt x="10917" y="51154"/>
                    <a:pt x="11656" y="53546"/>
                    <a:pt x="12135" y="55982"/>
                  </a:cubicBezTo>
                  <a:lnTo>
                    <a:pt x="12526" y="55982"/>
                  </a:lnTo>
                  <a:cubicBezTo>
                    <a:pt x="12483" y="55634"/>
                    <a:pt x="12439" y="55329"/>
                    <a:pt x="12396" y="54981"/>
                  </a:cubicBezTo>
                  <a:cubicBezTo>
                    <a:pt x="11961" y="52285"/>
                    <a:pt x="11309" y="49545"/>
                    <a:pt x="11178" y="46848"/>
                  </a:cubicBezTo>
                  <a:cubicBezTo>
                    <a:pt x="10961" y="43325"/>
                    <a:pt x="10961" y="39846"/>
                    <a:pt x="11178" y="36366"/>
                  </a:cubicBezTo>
                  <a:cubicBezTo>
                    <a:pt x="11265" y="33496"/>
                    <a:pt x="11656" y="30625"/>
                    <a:pt x="11917" y="27798"/>
                  </a:cubicBezTo>
                  <a:cubicBezTo>
                    <a:pt x="11961" y="27494"/>
                    <a:pt x="12091" y="27189"/>
                    <a:pt x="12309" y="27015"/>
                  </a:cubicBezTo>
                  <a:cubicBezTo>
                    <a:pt x="13962" y="25754"/>
                    <a:pt x="15658" y="24536"/>
                    <a:pt x="17354" y="23318"/>
                  </a:cubicBezTo>
                  <a:cubicBezTo>
                    <a:pt x="17528" y="23188"/>
                    <a:pt x="17745" y="23101"/>
                    <a:pt x="17963" y="23101"/>
                  </a:cubicBezTo>
                  <a:cubicBezTo>
                    <a:pt x="21573" y="22753"/>
                    <a:pt x="24356" y="20970"/>
                    <a:pt x="26749" y="18404"/>
                  </a:cubicBezTo>
                  <a:cubicBezTo>
                    <a:pt x="26966" y="18143"/>
                    <a:pt x="27140" y="17838"/>
                    <a:pt x="27227" y="17490"/>
                  </a:cubicBezTo>
                  <a:cubicBezTo>
                    <a:pt x="27183" y="17403"/>
                    <a:pt x="27140" y="17273"/>
                    <a:pt x="27053" y="17186"/>
                  </a:cubicBezTo>
                  <a:cubicBezTo>
                    <a:pt x="25835" y="17360"/>
                    <a:pt x="24574" y="17447"/>
                    <a:pt x="23400" y="17708"/>
                  </a:cubicBezTo>
                  <a:cubicBezTo>
                    <a:pt x="20747" y="18360"/>
                    <a:pt x="18398" y="19534"/>
                    <a:pt x="17398" y="22361"/>
                  </a:cubicBezTo>
                  <a:cubicBezTo>
                    <a:pt x="17311" y="22579"/>
                    <a:pt x="17137" y="22796"/>
                    <a:pt x="16963" y="22927"/>
                  </a:cubicBezTo>
                  <a:cubicBezTo>
                    <a:pt x="15353" y="24101"/>
                    <a:pt x="13788" y="25275"/>
                    <a:pt x="12135" y="26450"/>
                  </a:cubicBezTo>
                  <a:cubicBezTo>
                    <a:pt x="12135" y="26319"/>
                    <a:pt x="12135" y="26189"/>
                    <a:pt x="12135" y="26058"/>
                  </a:cubicBezTo>
                  <a:cubicBezTo>
                    <a:pt x="12831" y="22231"/>
                    <a:pt x="13440" y="18447"/>
                    <a:pt x="14179" y="14620"/>
                  </a:cubicBezTo>
                  <a:cubicBezTo>
                    <a:pt x="14397" y="13271"/>
                    <a:pt x="14440" y="11793"/>
                    <a:pt x="15571" y="10792"/>
                  </a:cubicBezTo>
                  <a:cubicBezTo>
                    <a:pt x="17006" y="9487"/>
                    <a:pt x="18485" y="8183"/>
                    <a:pt x="19920" y="6921"/>
                  </a:cubicBezTo>
                  <a:cubicBezTo>
                    <a:pt x="20181" y="7182"/>
                    <a:pt x="20486" y="7400"/>
                    <a:pt x="20790" y="7617"/>
                  </a:cubicBezTo>
                  <a:cubicBezTo>
                    <a:pt x="21008" y="7726"/>
                    <a:pt x="21243" y="7778"/>
                    <a:pt x="21476" y="7778"/>
                  </a:cubicBezTo>
                  <a:cubicBezTo>
                    <a:pt x="22079" y="7778"/>
                    <a:pt x="22670" y="7431"/>
                    <a:pt x="22921" y="6834"/>
                  </a:cubicBezTo>
                  <a:cubicBezTo>
                    <a:pt x="23313" y="6095"/>
                    <a:pt x="23095" y="5138"/>
                    <a:pt x="22399" y="4660"/>
                  </a:cubicBezTo>
                  <a:cubicBezTo>
                    <a:pt x="22170" y="4539"/>
                    <a:pt x="21896" y="4480"/>
                    <a:pt x="21620" y="4480"/>
                  </a:cubicBezTo>
                  <a:cubicBezTo>
                    <a:pt x="21006" y="4480"/>
                    <a:pt x="20388" y="4772"/>
                    <a:pt x="20268" y="5312"/>
                  </a:cubicBezTo>
                  <a:cubicBezTo>
                    <a:pt x="20007" y="6486"/>
                    <a:pt x="19050" y="6878"/>
                    <a:pt x="18354" y="7530"/>
                  </a:cubicBezTo>
                  <a:lnTo>
                    <a:pt x="15353" y="10183"/>
                  </a:lnTo>
                  <a:lnTo>
                    <a:pt x="15223" y="10096"/>
                  </a:lnTo>
                  <a:lnTo>
                    <a:pt x="17485" y="3703"/>
                  </a:lnTo>
                  <a:lnTo>
                    <a:pt x="17702" y="4007"/>
                  </a:lnTo>
                  <a:cubicBezTo>
                    <a:pt x="18311" y="3920"/>
                    <a:pt x="18876" y="3746"/>
                    <a:pt x="19442" y="3485"/>
                  </a:cubicBezTo>
                  <a:cubicBezTo>
                    <a:pt x="20268" y="3007"/>
                    <a:pt x="20399" y="1659"/>
                    <a:pt x="19833" y="832"/>
                  </a:cubicBezTo>
                  <a:cubicBezTo>
                    <a:pt x="19503" y="292"/>
                    <a:pt x="18944" y="0"/>
                    <a:pt x="18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06" name="Google Shape;606;p50"/>
            <p:cNvPicPr preferRelativeResize="0"/>
            <p:nvPr/>
          </p:nvPicPr>
          <p:blipFill>
            <a:blip r:embed="rId3">
              <a:alphaModFix amt="86000"/>
            </a:blip>
            <a:stretch>
              <a:fillRect/>
            </a:stretch>
          </p:blipFill>
          <p:spPr>
            <a:xfrm>
              <a:off x="7756781" y="4071745"/>
              <a:ext cx="793399" cy="592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TextBox 8"/>
          <p:cNvSpPr txBox="1"/>
          <p:nvPr/>
        </p:nvSpPr>
        <p:spPr>
          <a:xfrm>
            <a:off x="1143000" y="885925"/>
            <a:ext cx="64620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Đảm bảo an toàn cho người và môi trường xung quanh</a:t>
            </a:r>
            <a:endParaRPr lang="en-US" sz="20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Google Shape;634;p51"/>
          <p:cNvSpPr txBox="1">
            <a:spLocks noGrp="1"/>
          </p:cNvSpPr>
          <p:nvPr>
            <p:ph type="title"/>
          </p:nvPr>
        </p:nvSpPr>
        <p:spPr>
          <a:xfrm>
            <a:off x="914400" y="303150"/>
            <a:ext cx="66273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III. An toàn lao động trong xây dựng nhà ở </a:t>
            </a:r>
            <a:endParaRPr sz="24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06905" y="3939312"/>
            <a:ext cx="6199133" cy="8735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Em hãy mô tả đặc điểm của từng loại biển báo trong Hình 2.6.</a:t>
            </a:r>
            <a:endParaRPr lang="en-US" sz="1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Em sẽ làm gì và không được làm gì khi gặp các biển báo này</a:t>
            </a:r>
            <a:r>
              <a:rPr lang="en-US" sz="1800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5389" y="1286034"/>
            <a:ext cx="7376822" cy="265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872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" name="Google Shape;604;p50"/>
          <p:cNvGrpSpPr/>
          <p:nvPr/>
        </p:nvGrpSpPr>
        <p:grpSpPr>
          <a:xfrm>
            <a:off x="8165512" y="3742512"/>
            <a:ext cx="793399" cy="1250665"/>
            <a:chOff x="7756781" y="3413280"/>
            <a:chExt cx="793399" cy="1250665"/>
          </a:xfrm>
        </p:grpSpPr>
        <p:sp>
          <p:nvSpPr>
            <p:cNvPr id="605" name="Google Shape;605;p50"/>
            <p:cNvSpPr/>
            <p:nvPr/>
          </p:nvSpPr>
          <p:spPr>
            <a:xfrm flipH="1">
              <a:off x="8074704" y="3413280"/>
              <a:ext cx="433522" cy="891373"/>
            </a:xfrm>
            <a:custGeom>
              <a:avLst/>
              <a:gdLst/>
              <a:ahLst/>
              <a:cxnLst/>
              <a:rect l="l" t="t" r="r" b="b"/>
              <a:pathLst>
                <a:path w="27227" h="55982" extrusionOk="0">
                  <a:moveTo>
                    <a:pt x="18343" y="649"/>
                  </a:moveTo>
                  <a:cubicBezTo>
                    <a:pt x="18389" y="649"/>
                    <a:pt x="18437" y="652"/>
                    <a:pt x="18485" y="658"/>
                  </a:cubicBezTo>
                  <a:cubicBezTo>
                    <a:pt x="19355" y="789"/>
                    <a:pt x="19529" y="1398"/>
                    <a:pt x="19572" y="2485"/>
                  </a:cubicBezTo>
                  <a:cubicBezTo>
                    <a:pt x="19268" y="2703"/>
                    <a:pt x="18833" y="3224"/>
                    <a:pt x="18354" y="3268"/>
                  </a:cubicBezTo>
                  <a:cubicBezTo>
                    <a:pt x="18323" y="3272"/>
                    <a:pt x="18291" y="3274"/>
                    <a:pt x="18260" y="3274"/>
                  </a:cubicBezTo>
                  <a:cubicBezTo>
                    <a:pt x="17652" y="3274"/>
                    <a:pt x="17184" y="2490"/>
                    <a:pt x="17267" y="1746"/>
                  </a:cubicBezTo>
                  <a:cubicBezTo>
                    <a:pt x="17267" y="1141"/>
                    <a:pt x="17752" y="649"/>
                    <a:pt x="18343" y="649"/>
                  </a:cubicBezTo>
                  <a:close/>
                  <a:moveTo>
                    <a:pt x="21751" y="5213"/>
                  </a:moveTo>
                  <a:cubicBezTo>
                    <a:pt x="22172" y="5213"/>
                    <a:pt x="22521" y="5575"/>
                    <a:pt x="22443" y="6008"/>
                  </a:cubicBezTo>
                  <a:cubicBezTo>
                    <a:pt x="22443" y="6617"/>
                    <a:pt x="21964" y="7095"/>
                    <a:pt x="21355" y="7139"/>
                  </a:cubicBezTo>
                  <a:cubicBezTo>
                    <a:pt x="21350" y="7140"/>
                    <a:pt x="21345" y="7141"/>
                    <a:pt x="21340" y="7141"/>
                  </a:cubicBezTo>
                  <a:cubicBezTo>
                    <a:pt x="21147" y="7141"/>
                    <a:pt x="20574" y="6437"/>
                    <a:pt x="20616" y="6225"/>
                  </a:cubicBezTo>
                  <a:cubicBezTo>
                    <a:pt x="20790" y="5747"/>
                    <a:pt x="21181" y="5399"/>
                    <a:pt x="21616" y="5225"/>
                  </a:cubicBezTo>
                  <a:cubicBezTo>
                    <a:pt x="21662" y="5217"/>
                    <a:pt x="21706" y="5213"/>
                    <a:pt x="21751" y="5213"/>
                  </a:cubicBezTo>
                  <a:close/>
                  <a:moveTo>
                    <a:pt x="6176" y="4094"/>
                  </a:moveTo>
                  <a:lnTo>
                    <a:pt x="6176" y="4094"/>
                  </a:lnTo>
                  <a:cubicBezTo>
                    <a:pt x="7090" y="6878"/>
                    <a:pt x="8003" y="9705"/>
                    <a:pt x="8916" y="12401"/>
                  </a:cubicBezTo>
                  <a:cubicBezTo>
                    <a:pt x="6568" y="11184"/>
                    <a:pt x="5350" y="6965"/>
                    <a:pt x="6176" y="4094"/>
                  </a:cubicBezTo>
                  <a:close/>
                  <a:moveTo>
                    <a:pt x="6916" y="3485"/>
                  </a:moveTo>
                  <a:cubicBezTo>
                    <a:pt x="9308" y="5965"/>
                    <a:pt x="10395" y="8835"/>
                    <a:pt x="9830" y="12315"/>
                  </a:cubicBezTo>
                  <a:lnTo>
                    <a:pt x="9482" y="12445"/>
                  </a:lnTo>
                  <a:cubicBezTo>
                    <a:pt x="8525" y="9487"/>
                    <a:pt x="7568" y="6530"/>
                    <a:pt x="6611" y="3572"/>
                  </a:cubicBezTo>
                  <a:lnTo>
                    <a:pt x="6916" y="3485"/>
                  </a:lnTo>
                  <a:close/>
                  <a:moveTo>
                    <a:pt x="25574" y="17882"/>
                  </a:moveTo>
                  <a:lnTo>
                    <a:pt x="18354" y="21666"/>
                  </a:lnTo>
                  <a:cubicBezTo>
                    <a:pt x="20138" y="19012"/>
                    <a:pt x="22791" y="18447"/>
                    <a:pt x="25574" y="17882"/>
                  </a:cubicBezTo>
                  <a:close/>
                  <a:moveTo>
                    <a:pt x="1131" y="15098"/>
                  </a:moveTo>
                  <a:lnTo>
                    <a:pt x="2523" y="21709"/>
                  </a:lnTo>
                  <a:cubicBezTo>
                    <a:pt x="957" y="19708"/>
                    <a:pt x="914" y="17447"/>
                    <a:pt x="1131" y="15098"/>
                  </a:cubicBezTo>
                  <a:close/>
                  <a:moveTo>
                    <a:pt x="1653" y="14881"/>
                  </a:moveTo>
                  <a:cubicBezTo>
                    <a:pt x="3610" y="16968"/>
                    <a:pt x="3654" y="19447"/>
                    <a:pt x="3132" y="22013"/>
                  </a:cubicBezTo>
                  <a:cubicBezTo>
                    <a:pt x="2653" y="19665"/>
                    <a:pt x="2131" y="17273"/>
                    <a:pt x="1653" y="14881"/>
                  </a:cubicBezTo>
                  <a:close/>
                  <a:moveTo>
                    <a:pt x="25270" y="18578"/>
                  </a:moveTo>
                  <a:lnTo>
                    <a:pt x="25487" y="18925"/>
                  </a:lnTo>
                  <a:cubicBezTo>
                    <a:pt x="23487" y="20622"/>
                    <a:pt x="21181" y="21840"/>
                    <a:pt x="18659" y="22535"/>
                  </a:cubicBezTo>
                  <a:lnTo>
                    <a:pt x="18485" y="22187"/>
                  </a:lnTo>
                  <a:lnTo>
                    <a:pt x="25270" y="18578"/>
                  </a:lnTo>
                  <a:close/>
                  <a:moveTo>
                    <a:pt x="7394" y="21970"/>
                  </a:moveTo>
                  <a:lnTo>
                    <a:pt x="7394" y="21970"/>
                  </a:lnTo>
                  <a:cubicBezTo>
                    <a:pt x="6655" y="23275"/>
                    <a:pt x="5959" y="24580"/>
                    <a:pt x="5263" y="25841"/>
                  </a:cubicBezTo>
                  <a:cubicBezTo>
                    <a:pt x="5350" y="24319"/>
                    <a:pt x="6133" y="22883"/>
                    <a:pt x="7394" y="21970"/>
                  </a:cubicBezTo>
                  <a:close/>
                  <a:moveTo>
                    <a:pt x="8047" y="21926"/>
                  </a:moveTo>
                  <a:lnTo>
                    <a:pt x="8047" y="21926"/>
                  </a:lnTo>
                  <a:cubicBezTo>
                    <a:pt x="7960" y="23753"/>
                    <a:pt x="6959" y="25058"/>
                    <a:pt x="5872" y="26319"/>
                  </a:cubicBezTo>
                  <a:lnTo>
                    <a:pt x="5654" y="26145"/>
                  </a:lnTo>
                  <a:lnTo>
                    <a:pt x="8047" y="21926"/>
                  </a:lnTo>
                  <a:close/>
                  <a:moveTo>
                    <a:pt x="18373" y="0"/>
                  </a:moveTo>
                  <a:cubicBezTo>
                    <a:pt x="18116" y="0"/>
                    <a:pt x="17857" y="59"/>
                    <a:pt x="17615" y="180"/>
                  </a:cubicBezTo>
                  <a:cubicBezTo>
                    <a:pt x="16658" y="658"/>
                    <a:pt x="16310" y="1789"/>
                    <a:pt x="16832" y="2703"/>
                  </a:cubicBezTo>
                  <a:cubicBezTo>
                    <a:pt x="17224" y="3355"/>
                    <a:pt x="16963" y="3790"/>
                    <a:pt x="16745" y="4355"/>
                  </a:cubicBezTo>
                  <a:cubicBezTo>
                    <a:pt x="16049" y="6095"/>
                    <a:pt x="15310" y="7878"/>
                    <a:pt x="14788" y="9705"/>
                  </a:cubicBezTo>
                  <a:cubicBezTo>
                    <a:pt x="14049" y="12097"/>
                    <a:pt x="13483" y="14576"/>
                    <a:pt x="12744" y="17186"/>
                  </a:cubicBezTo>
                  <a:cubicBezTo>
                    <a:pt x="11874" y="15924"/>
                    <a:pt x="11004" y="14750"/>
                    <a:pt x="10221" y="13576"/>
                  </a:cubicBezTo>
                  <a:cubicBezTo>
                    <a:pt x="10134" y="13358"/>
                    <a:pt x="10134" y="13141"/>
                    <a:pt x="10221" y="12923"/>
                  </a:cubicBezTo>
                  <a:cubicBezTo>
                    <a:pt x="11178" y="8879"/>
                    <a:pt x="9960" y="5530"/>
                    <a:pt x="6959" y="2746"/>
                  </a:cubicBezTo>
                  <a:cubicBezTo>
                    <a:pt x="6617" y="2442"/>
                    <a:pt x="6350" y="2279"/>
                    <a:pt x="6143" y="2279"/>
                  </a:cubicBezTo>
                  <a:cubicBezTo>
                    <a:pt x="5876" y="2279"/>
                    <a:pt x="5709" y="2550"/>
                    <a:pt x="5611" y="3137"/>
                  </a:cubicBezTo>
                  <a:cubicBezTo>
                    <a:pt x="5437" y="4399"/>
                    <a:pt x="5350" y="5660"/>
                    <a:pt x="5350" y="6921"/>
                  </a:cubicBezTo>
                  <a:cubicBezTo>
                    <a:pt x="5306" y="9226"/>
                    <a:pt x="6394" y="11401"/>
                    <a:pt x="8220" y="12749"/>
                  </a:cubicBezTo>
                  <a:cubicBezTo>
                    <a:pt x="9395" y="13663"/>
                    <a:pt x="10395" y="14707"/>
                    <a:pt x="11222" y="15881"/>
                  </a:cubicBezTo>
                  <a:cubicBezTo>
                    <a:pt x="11613" y="16403"/>
                    <a:pt x="12004" y="16881"/>
                    <a:pt x="12396" y="17447"/>
                  </a:cubicBezTo>
                  <a:cubicBezTo>
                    <a:pt x="12570" y="17795"/>
                    <a:pt x="12657" y="18143"/>
                    <a:pt x="12613" y="18534"/>
                  </a:cubicBezTo>
                  <a:cubicBezTo>
                    <a:pt x="12048" y="22796"/>
                    <a:pt x="11439" y="27059"/>
                    <a:pt x="10917" y="31278"/>
                  </a:cubicBezTo>
                  <a:cubicBezTo>
                    <a:pt x="10743" y="32365"/>
                    <a:pt x="10700" y="33496"/>
                    <a:pt x="10569" y="34757"/>
                  </a:cubicBezTo>
                  <a:cubicBezTo>
                    <a:pt x="8177" y="32800"/>
                    <a:pt x="6263" y="30408"/>
                    <a:pt x="4959" y="27624"/>
                  </a:cubicBezTo>
                  <a:cubicBezTo>
                    <a:pt x="6481" y="26711"/>
                    <a:pt x="7699" y="25319"/>
                    <a:pt x="8351" y="23666"/>
                  </a:cubicBezTo>
                  <a:cubicBezTo>
                    <a:pt x="8742" y="22579"/>
                    <a:pt x="9221" y="21405"/>
                    <a:pt x="8438" y="20100"/>
                  </a:cubicBezTo>
                  <a:lnTo>
                    <a:pt x="8438" y="20100"/>
                  </a:lnTo>
                  <a:cubicBezTo>
                    <a:pt x="6263" y="21709"/>
                    <a:pt x="4785" y="23579"/>
                    <a:pt x="4393" y="26189"/>
                  </a:cubicBezTo>
                  <a:cubicBezTo>
                    <a:pt x="4045" y="25145"/>
                    <a:pt x="3480" y="24058"/>
                    <a:pt x="3654" y="23101"/>
                  </a:cubicBezTo>
                  <a:cubicBezTo>
                    <a:pt x="3958" y="21448"/>
                    <a:pt x="4045" y="19708"/>
                    <a:pt x="3915" y="18012"/>
                  </a:cubicBezTo>
                  <a:cubicBezTo>
                    <a:pt x="3741" y="16403"/>
                    <a:pt x="2914" y="14924"/>
                    <a:pt x="1653" y="13924"/>
                  </a:cubicBezTo>
                  <a:cubicBezTo>
                    <a:pt x="1453" y="13743"/>
                    <a:pt x="1252" y="13628"/>
                    <a:pt x="1077" y="13628"/>
                  </a:cubicBezTo>
                  <a:cubicBezTo>
                    <a:pt x="873" y="13628"/>
                    <a:pt x="703" y="13786"/>
                    <a:pt x="609" y="14185"/>
                  </a:cubicBezTo>
                  <a:cubicBezTo>
                    <a:pt x="0" y="17534"/>
                    <a:pt x="435" y="20622"/>
                    <a:pt x="2610" y="23362"/>
                  </a:cubicBezTo>
                  <a:cubicBezTo>
                    <a:pt x="2871" y="23623"/>
                    <a:pt x="3045" y="23971"/>
                    <a:pt x="3132" y="24319"/>
                  </a:cubicBezTo>
                  <a:cubicBezTo>
                    <a:pt x="4219" y="28494"/>
                    <a:pt x="6611" y="32234"/>
                    <a:pt x="9960" y="35018"/>
                  </a:cubicBezTo>
                  <a:cubicBezTo>
                    <a:pt x="10265" y="35322"/>
                    <a:pt x="10439" y="35757"/>
                    <a:pt x="10482" y="36192"/>
                  </a:cubicBezTo>
                  <a:cubicBezTo>
                    <a:pt x="10569" y="40368"/>
                    <a:pt x="10482" y="44543"/>
                    <a:pt x="10743" y="48718"/>
                  </a:cubicBezTo>
                  <a:cubicBezTo>
                    <a:pt x="10917" y="51154"/>
                    <a:pt x="11656" y="53546"/>
                    <a:pt x="12135" y="55982"/>
                  </a:cubicBezTo>
                  <a:lnTo>
                    <a:pt x="12526" y="55982"/>
                  </a:lnTo>
                  <a:cubicBezTo>
                    <a:pt x="12483" y="55634"/>
                    <a:pt x="12439" y="55329"/>
                    <a:pt x="12396" y="54981"/>
                  </a:cubicBezTo>
                  <a:cubicBezTo>
                    <a:pt x="11961" y="52285"/>
                    <a:pt x="11309" y="49545"/>
                    <a:pt x="11178" y="46848"/>
                  </a:cubicBezTo>
                  <a:cubicBezTo>
                    <a:pt x="10961" y="43325"/>
                    <a:pt x="10961" y="39846"/>
                    <a:pt x="11178" y="36366"/>
                  </a:cubicBezTo>
                  <a:cubicBezTo>
                    <a:pt x="11265" y="33496"/>
                    <a:pt x="11656" y="30625"/>
                    <a:pt x="11917" y="27798"/>
                  </a:cubicBezTo>
                  <a:cubicBezTo>
                    <a:pt x="11961" y="27494"/>
                    <a:pt x="12091" y="27189"/>
                    <a:pt x="12309" y="27015"/>
                  </a:cubicBezTo>
                  <a:cubicBezTo>
                    <a:pt x="13962" y="25754"/>
                    <a:pt x="15658" y="24536"/>
                    <a:pt x="17354" y="23318"/>
                  </a:cubicBezTo>
                  <a:cubicBezTo>
                    <a:pt x="17528" y="23188"/>
                    <a:pt x="17745" y="23101"/>
                    <a:pt x="17963" y="23101"/>
                  </a:cubicBezTo>
                  <a:cubicBezTo>
                    <a:pt x="21573" y="22753"/>
                    <a:pt x="24356" y="20970"/>
                    <a:pt x="26749" y="18404"/>
                  </a:cubicBezTo>
                  <a:cubicBezTo>
                    <a:pt x="26966" y="18143"/>
                    <a:pt x="27140" y="17838"/>
                    <a:pt x="27227" y="17490"/>
                  </a:cubicBezTo>
                  <a:cubicBezTo>
                    <a:pt x="27183" y="17403"/>
                    <a:pt x="27140" y="17273"/>
                    <a:pt x="27053" y="17186"/>
                  </a:cubicBezTo>
                  <a:cubicBezTo>
                    <a:pt x="25835" y="17360"/>
                    <a:pt x="24574" y="17447"/>
                    <a:pt x="23400" y="17708"/>
                  </a:cubicBezTo>
                  <a:cubicBezTo>
                    <a:pt x="20747" y="18360"/>
                    <a:pt x="18398" y="19534"/>
                    <a:pt x="17398" y="22361"/>
                  </a:cubicBezTo>
                  <a:cubicBezTo>
                    <a:pt x="17311" y="22579"/>
                    <a:pt x="17137" y="22796"/>
                    <a:pt x="16963" y="22927"/>
                  </a:cubicBezTo>
                  <a:cubicBezTo>
                    <a:pt x="15353" y="24101"/>
                    <a:pt x="13788" y="25275"/>
                    <a:pt x="12135" y="26450"/>
                  </a:cubicBezTo>
                  <a:cubicBezTo>
                    <a:pt x="12135" y="26319"/>
                    <a:pt x="12135" y="26189"/>
                    <a:pt x="12135" y="26058"/>
                  </a:cubicBezTo>
                  <a:cubicBezTo>
                    <a:pt x="12831" y="22231"/>
                    <a:pt x="13440" y="18447"/>
                    <a:pt x="14179" y="14620"/>
                  </a:cubicBezTo>
                  <a:cubicBezTo>
                    <a:pt x="14397" y="13271"/>
                    <a:pt x="14440" y="11793"/>
                    <a:pt x="15571" y="10792"/>
                  </a:cubicBezTo>
                  <a:cubicBezTo>
                    <a:pt x="17006" y="9487"/>
                    <a:pt x="18485" y="8183"/>
                    <a:pt x="19920" y="6921"/>
                  </a:cubicBezTo>
                  <a:cubicBezTo>
                    <a:pt x="20181" y="7182"/>
                    <a:pt x="20486" y="7400"/>
                    <a:pt x="20790" y="7617"/>
                  </a:cubicBezTo>
                  <a:cubicBezTo>
                    <a:pt x="21008" y="7726"/>
                    <a:pt x="21243" y="7778"/>
                    <a:pt x="21476" y="7778"/>
                  </a:cubicBezTo>
                  <a:cubicBezTo>
                    <a:pt x="22079" y="7778"/>
                    <a:pt x="22670" y="7431"/>
                    <a:pt x="22921" y="6834"/>
                  </a:cubicBezTo>
                  <a:cubicBezTo>
                    <a:pt x="23313" y="6095"/>
                    <a:pt x="23095" y="5138"/>
                    <a:pt x="22399" y="4660"/>
                  </a:cubicBezTo>
                  <a:cubicBezTo>
                    <a:pt x="22170" y="4539"/>
                    <a:pt x="21896" y="4480"/>
                    <a:pt x="21620" y="4480"/>
                  </a:cubicBezTo>
                  <a:cubicBezTo>
                    <a:pt x="21006" y="4480"/>
                    <a:pt x="20388" y="4772"/>
                    <a:pt x="20268" y="5312"/>
                  </a:cubicBezTo>
                  <a:cubicBezTo>
                    <a:pt x="20007" y="6486"/>
                    <a:pt x="19050" y="6878"/>
                    <a:pt x="18354" y="7530"/>
                  </a:cubicBezTo>
                  <a:lnTo>
                    <a:pt x="15353" y="10183"/>
                  </a:lnTo>
                  <a:lnTo>
                    <a:pt x="15223" y="10096"/>
                  </a:lnTo>
                  <a:lnTo>
                    <a:pt x="17485" y="3703"/>
                  </a:lnTo>
                  <a:lnTo>
                    <a:pt x="17702" y="4007"/>
                  </a:lnTo>
                  <a:cubicBezTo>
                    <a:pt x="18311" y="3920"/>
                    <a:pt x="18876" y="3746"/>
                    <a:pt x="19442" y="3485"/>
                  </a:cubicBezTo>
                  <a:cubicBezTo>
                    <a:pt x="20268" y="3007"/>
                    <a:pt x="20399" y="1659"/>
                    <a:pt x="19833" y="832"/>
                  </a:cubicBezTo>
                  <a:cubicBezTo>
                    <a:pt x="19503" y="292"/>
                    <a:pt x="18944" y="0"/>
                    <a:pt x="18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06" name="Google Shape;606;p50"/>
            <p:cNvPicPr preferRelativeResize="0"/>
            <p:nvPr/>
          </p:nvPicPr>
          <p:blipFill>
            <a:blip r:embed="rId3">
              <a:alphaModFix amt="86000"/>
            </a:blip>
            <a:stretch>
              <a:fillRect/>
            </a:stretch>
          </p:blipFill>
          <p:spPr>
            <a:xfrm>
              <a:off x="7756781" y="4071745"/>
              <a:ext cx="793399" cy="592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TextBox 8"/>
          <p:cNvSpPr txBox="1"/>
          <p:nvPr/>
        </p:nvSpPr>
        <p:spPr>
          <a:xfrm>
            <a:off x="1132572" y="676646"/>
            <a:ext cx="64620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Đảm bảo an toàn cho người và môi trường xung quanh</a:t>
            </a:r>
            <a:endParaRPr lang="en-US" sz="20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Google Shape;634;p51"/>
          <p:cNvSpPr txBox="1">
            <a:spLocks noGrp="1"/>
          </p:cNvSpPr>
          <p:nvPr>
            <p:ph type="title"/>
          </p:nvPr>
        </p:nvSpPr>
        <p:spPr>
          <a:xfrm>
            <a:off x="914400" y="133350"/>
            <a:ext cx="66273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III. An toàn lao động trong xây dựng nhà ở </a:t>
            </a:r>
            <a:endParaRPr sz="24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0646" y="1023022"/>
            <a:ext cx="5314275" cy="17045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Đặt </a:t>
            </a:r>
            <a:r>
              <a:rPr lang="en-US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biển báo trên, xung quanh khu vực công trường.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Quây </a:t>
            </a:r>
            <a:r>
              <a:rPr lang="en-US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bạt, lưới che chắn bụi và vật liệu rơi vãi.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Vệ </a:t>
            </a:r>
            <a:r>
              <a:rPr lang="en-US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 các xe chở vật liệu ra vào công trường.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Xử </a:t>
            </a:r>
            <a:r>
              <a:rPr lang="en-US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lí rác thải công trình.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1" y="2724151"/>
            <a:ext cx="3505200" cy="21335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6262" y="2700288"/>
            <a:ext cx="3707777" cy="213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15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" name="Google Shape;604;p50"/>
          <p:cNvGrpSpPr/>
          <p:nvPr/>
        </p:nvGrpSpPr>
        <p:grpSpPr>
          <a:xfrm>
            <a:off x="8165512" y="3742512"/>
            <a:ext cx="793399" cy="1250665"/>
            <a:chOff x="7756781" y="3413280"/>
            <a:chExt cx="793399" cy="1250665"/>
          </a:xfrm>
        </p:grpSpPr>
        <p:sp>
          <p:nvSpPr>
            <p:cNvPr id="605" name="Google Shape;605;p50"/>
            <p:cNvSpPr/>
            <p:nvPr/>
          </p:nvSpPr>
          <p:spPr>
            <a:xfrm flipH="1">
              <a:off x="8074704" y="3413280"/>
              <a:ext cx="433522" cy="891373"/>
            </a:xfrm>
            <a:custGeom>
              <a:avLst/>
              <a:gdLst/>
              <a:ahLst/>
              <a:cxnLst/>
              <a:rect l="l" t="t" r="r" b="b"/>
              <a:pathLst>
                <a:path w="27227" h="55982" extrusionOk="0">
                  <a:moveTo>
                    <a:pt x="18343" y="649"/>
                  </a:moveTo>
                  <a:cubicBezTo>
                    <a:pt x="18389" y="649"/>
                    <a:pt x="18437" y="652"/>
                    <a:pt x="18485" y="658"/>
                  </a:cubicBezTo>
                  <a:cubicBezTo>
                    <a:pt x="19355" y="789"/>
                    <a:pt x="19529" y="1398"/>
                    <a:pt x="19572" y="2485"/>
                  </a:cubicBezTo>
                  <a:cubicBezTo>
                    <a:pt x="19268" y="2703"/>
                    <a:pt x="18833" y="3224"/>
                    <a:pt x="18354" y="3268"/>
                  </a:cubicBezTo>
                  <a:cubicBezTo>
                    <a:pt x="18323" y="3272"/>
                    <a:pt x="18291" y="3274"/>
                    <a:pt x="18260" y="3274"/>
                  </a:cubicBezTo>
                  <a:cubicBezTo>
                    <a:pt x="17652" y="3274"/>
                    <a:pt x="17184" y="2490"/>
                    <a:pt x="17267" y="1746"/>
                  </a:cubicBezTo>
                  <a:cubicBezTo>
                    <a:pt x="17267" y="1141"/>
                    <a:pt x="17752" y="649"/>
                    <a:pt x="18343" y="649"/>
                  </a:cubicBezTo>
                  <a:close/>
                  <a:moveTo>
                    <a:pt x="21751" y="5213"/>
                  </a:moveTo>
                  <a:cubicBezTo>
                    <a:pt x="22172" y="5213"/>
                    <a:pt x="22521" y="5575"/>
                    <a:pt x="22443" y="6008"/>
                  </a:cubicBezTo>
                  <a:cubicBezTo>
                    <a:pt x="22443" y="6617"/>
                    <a:pt x="21964" y="7095"/>
                    <a:pt x="21355" y="7139"/>
                  </a:cubicBezTo>
                  <a:cubicBezTo>
                    <a:pt x="21350" y="7140"/>
                    <a:pt x="21345" y="7141"/>
                    <a:pt x="21340" y="7141"/>
                  </a:cubicBezTo>
                  <a:cubicBezTo>
                    <a:pt x="21147" y="7141"/>
                    <a:pt x="20574" y="6437"/>
                    <a:pt x="20616" y="6225"/>
                  </a:cubicBezTo>
                  <a:cubicBezTo>
                    <a:pt x="20790" y="5747"/>
                    <a:pt x="21181" y="5399"/>
                    <a:pt x="21616" y="5225"/>
                  </a:cubicBezTo>
                  <a:cubicBezTo>
                    <a:pt x="21662" y="5217"/>
                    <a:pt x="21706" y="5213"/>
                    <a:pt x="21751" y="5213"/>
                  </a:cubicBezTo>
                  <a:close/>
                  <a:moveTo>
                    <a:pt x="6176" y="4094"/>
                  </a:moveTo>
                  <a:lnTo>
                    <a:pt x="6176" y="4094"/>
                  </a:lnTo>
                  <a:cubicBezTo>
                    <a:pt x="7090" y="6878"/>
                    <a:pt x="8003" y="9705"/>
                    <a:pt x="8916" y="12401"/>
                  </a:cubicBezTo>
                  <a:cubicBezTo>
                    <a:pt x="6568" y="11184"/>
                    <a:pt x="5350" y="6965"/>
                    <a:pt x="6176" y="4094"/>
                  </a:cubicBezTo>
                  <a:close/>
                  <a:moveTo>
                    <a:pt x="6916" y="3485"/>
                  </a:moveTo>
                  <a:cubicBezTo>
                    <a:pt x="9308" y="5965"/>
                    <a:pt x="10395" y="8835"/>
                    <a:pt x="9830" y="12315"/>
                  </a:cubicBezTo>
                  <a:lnTo>
                    <a:pt x="9482" y="12445"/>
                  </a:lnTo>
                  <a:cubicBezTo>
                    <a:pt x="8525" y="9487"/>
                    <a:pt x="7568" y="6530"/>
                    <a:pt x="6611" y="3572"/>
                  </a:cubicBezTo>
                  <a:lnTo>
                    <a:pt x="6916" y="3485"/>
                  </a:lnTo>
                  <a:close/>
                  <a:moveTo>
                    <a:pt x="25574" y="17882"/>
                  </a:moveTo>
                  <a:lnTo>
                    <a:pt x="18354" y="21666"/>
                  </a:lnTo>
                  <a:cubicBezTo>
                    <a:pt x="20138" y="19012"/>
                    <a:pt x="22791" y="18447"/>
                    <a:pt x="25574" y="17882"/>
                  </a:cubicBezTo>
                  <a:close/>
                  <a:moveTo>
                    <a:pt x="1131" y="15098"/>
                  </a:moveTo>
                  <a:lnTo>
                    <a:pt x="2523" y="21709"/>
                  </a:lnTo>
                  <a:cubicBezTo>
                    <a:pt x="957" y="19708"/>
                    <a:pt x="914" y="17447"/>
                    <a:pt x="1131" y="15098"/>
                  </a:cubicBezTo>
                  <a:close/>
                  <a:moveTo>
                    <a:pt x="1653" y="14881"/>
                  </a:moveTo>
                  <a:cubicBezTo>
                    <a:pt x="3610" y="16968"/>
                    <a:pt x="3654" y="19447"/>
                    <a:pt x="3132" y="22013"/>
                  </a:cubicBezTo>
                  <a:cubicBezTo>
                    <a:pt x="2653" y="19665"/>
                    <a:pt x="2131" y="17273"/>
                    <a:pt x="1653" y="14881"/>
                  </a:cubicBezTo>
                  <a:close/>
                  <a:moveTo>
                    <a:pt x="25270" y="18578"/>
                  </a:moveTo>
                  <a:lnTo>
                    <a:pt x="25487" y="18925"/>
                  </a:lnTo>
                  <a:cubicBezTo>
                    <a:pt x="23487" y="20622"/>
                    <a:pt x="21181" y="21840"/>
                    <a:pt x="18659" y="22535"/>
                  </a:cubicBezTo>
                  <a:lnTo>
                    <a:pt x="18485" y="22187"/>
                  </a:lnTo>
                  <a:lnTo>
                    <a:pt x="25270" y="18578"/>
                  </a:lnTo>
                  <a:close/>
                  <a:moveTo>
                    <a:pt x="7394" y="21970"/>
                  </a:moveTo>
                  <a:lnTo>
                    <a:pt x="7394" y="21970"/>
                  </a:lnTo>
                  <a:cubicBezTo>
                    <a:pt x="6655" y="23275"/>
                    <a:pt x="5959" y="24580"/>
                    <a:pt x="5263" y="25841"/>
                  </a:cubicBezTo>
                  <a:cubicBezTo>
                    <a:pt x="5350" y="24319"/>
                    <a:pt x="6133" y="22883"/>
                    <a:pt x="7394" y="21970"/>
                  </a:cubicBezTo>
                  <a:close/>
                  <a:moveTo>
                    <a:pt x="8047" y="21926"/>
                  </a:moveTo>
                  <a:lnTo>
                    <a:pt x="8047" y="21926"/>
                  </a:lnTo>
                  <a:cubicBezTo>
                    <a:pt x="7960" y="23753"/>
                    <a:pt x="6959" y="25058"/>
                    <a:pt x="5872" y="26319"/>
                  </a:cubicBezTo>
                  <a:lnTo>
                    <a:pt x="5654" y="26145"/>
                  </a:lnTo>
                  <a:lnTo>
                    <a:pt x="8047" y="21926"/>
                  </a:lnTo>
                  <a:close/>
                  <a:moveTo>
                    <a:pt x="18373" y="0"/>
                  </a:moveTo>
                  <a:cubicBezTo>
                    <a:pt x="18116" y="0"/>
                    <a:pt x="17857" y="59"/>
                    <a:pt x="17615" y="180"/>
                  </a:cubicBezTo>
                  <a:cubicBezTo>
                    <a:pt x="16658" y="658"/>
                    <a:pt x="16310" y="1789"/>
                    <a:pt x="16832" y="2703"/>
                  </a:cubicBezTo>
                  <a:cubicBezTo>
                    <a:pt x="17224" y="3355"/>
                    <a:pt x="16963" y="3790"/>
                    <a:pt x="16745" y="4355"/>
                  </a:cubicBezTo>
                  <a:cubicBezTo>
                    <a:pt x="16049" y="6095"/>
                    <a:pt x="15310" y="7878"/>
                    <a:pt x="14788" y="9705"/>
                  </a:cubicBezTo>
                  <a:cubicBezTo>
                    <a:pt x="14049" y="12097"/>
                    <a:pt x="13483" y="14576"/>
                    <a:pt x="12744" y="17186"/>
                  </a:cubicBezTo>
                  <a:cubicBezTo>
                    <a:pt x="11874" y="15924"/>
                    <a:pt x="11004" y="14750"/>
                    <a:pt x="10221" y="13576"/>
                  </a:cubicBezTo>
                  <a:cubicBezTo>
                    <a:pt x="10134" y="13358"/>
                    <a:pt x="10134" y="13141"/>
                    <a:pt x="10221" y="12923"/>
                  </a:cubicBezTo>
                  <a:cubicBezTo>
                    <a:pt x="11178" y="8879"/>
                    <a:pt x="9960" y="5530"/>
                    <a:pt x="6959" y="2746"/>
                  </a:cubicBezTo>
                  <a:cubicBezTo>
                    <a:pt x="6617" y="2442"/>
                    <a:pt x="6350" y="2279"/>
                    <a:pt x="6143" y="2279"/>
                  </a:cubicBezTo>
                  <a:cubicBezTo>
                    <a:pt x="5876" y="2279"/>
                    <a:pt x="5709" y="2550"/>
                    <a:pt x="5611" y="3137"/>
                  </a:cubicBezTo>
                  <a:cubicBezTo>
                    <a:pt x="5437" y="4399"/>
                    <a:pt x="5350" y="5660"/>
                    <a:pt x="5350" y="6921"/>
                  </a:cubicBezTo>
                  <a:cubicBezTo>
                    <a:pt x="5306" y="9226"/>
                    <a:pt x="6394" y="11401"/>
                    <a:pt x="8220" y="12749"/>
                  </a:cubicBezTo>
                  <a:cubicBezTo>
                    <a:pt x="9395" y="13663"/>
                    <a:pt x="10395" y="14707"/>
                    <a:pt x="11222" y="15881"/>
                  </a:cubicBezTo>
                  <a:cubicBezTo>
                    <a:pt x="11613" y="16403"/>
                    <a:pt x="12004" y="16881"/>
                    <a:pt x="12396" y="17447"/>
                  </a:cubicBezTo>
                  <a:cubicBezTo>
                    <a:pt x="12570" y="17795"/>
                    <a:pt x="12657" y="18143"/>
                    <a:pt x="12613" y="18534"/>
                  </a:cubicBezTo>
                  <a:cubicBezTo>
                    <a:pt x="12048" y="22796"/>
                    <a:pt x="11439" y="27059"/>
                    <a:pt x="10917" y="31278"/>
                  </a:cubicBezTo>
                  <a:cubicBezTo>
                    <a:pt x="10743" y="32365"/>
                    <a:pt x="10700" y="33496"/>
                    <a:pt x="10569" y="34757"/>
                  </a:cubicBezTo>
                  <a:cubicBezTo>
                    <a:pt x="8177" y="32800"/>
                    <a:pt x="6263" y="30408"/>
                    <a:pt x="4959" y="27624"/>
                  </a:cubicBezTo>
                  <a:cubicBezTo>
                    <a:pt x="6481" y="26711"/>
                    <a:pt x="7699" y="25319"/>
                    <a:pt x="8351" y="23666"/>
                  </a:cubicBezTo>
                  <a:cubicBezTo>
                    <a:pt x="8742" y="22579"/>
                    <a:pt x="9221" y="21405"/>
                    <a:pt x="8438" y="20100"/>
                  </a:cubicBezTo>
                  <a:lnTo>
                    <a:pt x="8438" y="20100"/>
                  </a:lnTo>
                  <a:cubicBezTo>
                    <a:pt x="6263" y="21709"/>
                    <a:pt x="4785" y="23579"/>
                    <a:pt x="4393" y="26189"/>
                  </a:cubicBezTo>
                  <a:cubicBezTo>
                    <a:pt x="4045" y="25145"/>
                    <a:pt x="3480" y="24058"/>
                    <a:pt x="3654" y="23101"/>
                  </a:cubicBezTo>
                  <a:cubicBezTo>
                    <a:pt x="3958" y="21448"/>
                    <a:pt x="4045" y="19708"/>
                    <a:pt x="3915" y="18012"/>
                  </a:cubicBezTo>
                  <a:cubicBezTo>
                    <a:pt x="3741" y="16403"/>
                    <a:pt x="2914" y="14924"/>
                    <a:pt x="1653" y="13924"/>
                  </a:cubicBezTo>
                  <a:cubicBezTo>
                    <a:pt x="1453" y="13743"/>
                    <a:pt x="1252" y="13628"/>
                    <a:pt x="1077" y="13628"/>
                  </a:cubicBezTo>
                  <a:cubicBezTo>
                    <a:pt x="873" y="13628"/>
                    <a:pt x="703" y="13786"/>
                    <a:pt x="609" y="14185"/>
                  </a:cubicBezTo>
                  <a:cubicBezTo>
                    <a:pt x="0" y="17534"/>
                    <a:pt x="435" y="20622"/>
                    <a:pt x="2610" y="23362"/>
                  </a:cubicBezTo>
                  <a:cubicBezTo>
                    <a:pt x="2871" y="23623"/>
                    <a:pt x="3045" y="23971"/>
                    <a:pt x="3132" y="24319"/>
                  </a:cubicBezTo>
                  <a:cubicBezTo>
                    <a:pt x="4219" y="28494"/>
                    <a:pt x="6611" y="32234"/>
                    <a:pt x="9960" y="35018"/>
                  </a:cubicBezTo>
                  <a:cubicBezTo>
                    <a:pt x="10265" y="35322"/>
                    <a:pt x="10439" y="35757"/>
                    <a:pt x="10482" y="36192"/>
                  </a:cubicBezTo>
                  <a:cubicBezTo>
                    <a:pt x="10569" y="40368"/>
                    <a:pt x="10482" y="44543"/>
                    <a:pt x="10743" y="48718"/>
                  </a:cubicBezTo>
                  <a:cubicBezTo>
                    <a:pt x="10917" y="51154"/>
                    <a:pt x="11656" y="53546"/>
                    <a:pt x="12135" y="55982"/>
                  </a:cubicBezTo>
                  <a:lnTo>
                    <a:pt x="12526" y="55982"/>
                  </a:lnTo>
                  <a:cubicBezTo>
                    <a:pt x="12483" y="55634"/>
                    <a:pt x="12439" y="55329"/>
                    <a:pt x="12396" y="54981"/>
                  </a:cubicBezTo>
                  <a:cubicBezTo>
                    <a:pt x="11961" y="52285"/>
                    <a:pt x="11309" y="49545"/>
                    <a:pt x="11178" y="46848"/>
                  </a:cubicBezTo>
                  <a:cubicBezTo>
                    <a:pt x="10961" y="43325"/>
                    <a:pt x="10961" y="39846"/>
                    <a:pt x="11178" y="36366"/>
                  </a:cubicBezTo>
                  <a:cubicBezTo>
                    <a:pt x="11265" y="33496"/>
                    <a:pt x="11656" y="30625"/>
                    <a:pt x="11917" y="27798"/>
                  </a:cubicBezTo>
                  <a:cubicBezTo>
                    <a:pt x="11961" y="27494"/>
                    <a:pt x="12091" y="27189"/>
                    <a:pt x="12309" y="27015"/>
                  </a:cubicBezTo>
                  <a:cubicBezTo>
                    <a:pt x="13962" y="25754"/>
                    <a:pt x="15658" y="24536"/>
                    <a:pt x="17354" y="23318"/>
                  </a:cubicBezTo>
                  <a:cubicBezTo>
                    <a:pt x="17528" y="23188"/>
                    <a:pt x="17745" y="23101"/>
                    <a:pt x="17963" y="23101"/>
                  </a:cubicBezTo>
                  <a:cubicBezTo>
                    <a:pt x="21573" y="22753"/>
                    <a:pt x="24356" y="20970"/>
                    <a:pt x="26749" y="18404"/>
                  </a:cubicBezTo>
                  <a:cubicBezTo>
                    <a:pt x="26966" y="18143"/>
                    <a:pt x="27140" y="17838"/>
                    <a:pt x="27227" y="17490"/>
                  </a:cubicBezTo>
                  <a:cubicBezTo>
                    <a:pt x="27183" y="17403"/>
                    <a:pt x="27140" y="17273"/>
                    <a:pt x="27053" y="17186"/>
                  </a:cubicBezTo>
                  <a:cubicBezTo>
                    <a:pt x="25835" y="17360"/>
                    <a:pt x="24574" y="17447"/>
                    <a:pt x="23400" y="17708"/>
                  </a:cubicBezTo>
                  <a:cubicBezTo>
                    <a:pt x="20747" y="18360"/>
                    <a:pt x="18398" y="19534"/>
                    <a:pt x="17398" y="22361"/>
                  </a:cubicBezTo>
                  <a:cubicBezTo>
                    <a:pt x="17311" y="22579"/>
                    <a:pt x="17137" y="22796"/>
                    <a:pt x="16963" y="22927"/>
                  </a:cubicBezTo>
                  <a:cubicBezTo>
                    <a:pt x="15353" y="24101"/>
                    <a:pt x="13788" y="25275"/>
                    <a:pt x="12135" y="26450"/>
                  </a:cubicBezTo>
                  <a:cubicBezTo>
                    <a:pt x="12135" y="26319"/>
                    <a:pt x="12135" y="26189"/>
                    <a:pt x="12135" y="26058"/>
                  </a:cubicBezTo>
                  <a:cubicBezTo>
                    <a:pt x="12831" y="22231"/>
                    <a:pt x="13440" y="18447"/>
                    <a:pt x="14179" y="14620"/>
                  </a:cubicBezTo>
                  <a:cubicBezTo>
                    <a:pt x="14397" y="13271"/>
                    <a:pt x="14440" y="11793"/>
                    <a:pt x="15571" y="10792"/>
                  </a:cubicBezTo>
                  <a:cubicBezTo>
                    <a:pt x="17006" y="9487"/>
                    <a:pt x="18485" y="8183"/>
                    <a:pt x="19920" y="6921"/>
                  </a:cubicBezTo>
                  <a:cubicBezTo>
                    <a:pt x="20181" y="7182"/>
                    <a:pt x="20486" y="7400"/>
                    <a:pt x="20790" y="7617"/>
                  </a:cubicBezTo>
                  <a:cubicBezTo>
                    <a:pt x="21008" y="7726"/>
                    <a:pt x="21243" y="7778"/>
                    <a:pt x="21476" y="7778"/>
                  </a:cubicBezTo>
                  <a:cubicBezTo>
                    <a:pt x="22079" y="7778"/>
                    <a:pt x="22670" y="7431"/>
                    <a:pt x="22921" y="6834"/>
                  </a:cubicBezTo>
                  <a:cubicBezTo>
                    <a:pt x="23313" y="6095"/>
                    <a:pt x="23095" y="5138"/>
                    <a:pt x="22399" y="4660"/>
                  </a:cubicBezTo>
                  <a:cubicBezTo>
                    <a:pt x="22170" y="4539"/>
                    <a:pt x="21896" y="4480"/>
                    <a:pt x="21620" y="4480"/>
                  </a:cubicBezTo>
                  <a:cubicBezTo>
                    <a:pt x="21006" y="4480"/>
                    <a:pt x="20388" y="4772"/>
                    <a:pt x="20268" y="5312"/>
                  </a:cubicBezTo>
                  <a:cubicBezTo>
                    <a:pt x="20007" y="6486"/>
                    <a:pt x="19050" y="6878"/>
                    <a:pt x="18354" y="7530"/>
                  </a:cubicBezTo>
                  <a:lnTo>
                    <a:pt x="15353" y="10183"/>
                  </a:lnTo>
                  <a:lnTo>
                    <a:pt x="15223" y="10096"/>
                  </a:lnTo>
                  <a:lnTo>
                    <a:pt x="17485" y="3703"/>
                  </a:lnTo>
                  <a:lnTo>
                    <a:pt x="17702" y="4007"/>
                  </a:lnTo>
                  <a:cubicBezTo>
                    <a:pt x="18311" y="3920"/>
                    <a:pt x="18876" y="3746"/>
                    <a:pt x="19442" y="3485"/>
                  </a:cubicBezTo>
                  <a:cubicBezTo>
                    <a:pt x="20268" y="3007"/>
                    <a:pt x="20399" y="1659"/>
                    <a:pt x="19833" y="832"/>
                  </a:cubicBezTo>
                  <a:cubicBezTo>
                    <a:pt x="19503" y="292"/>
                    <a:pt x="18944" y="0"/>
                    <a:pt x="18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06" name="Google Shape;606;p50"/>
            <p:cNvPicPr preferRelativeResize="0"/>
            <p:nvPr/>
          </p:nvPicPr>
          <p:blipFill>
            <a:blip r:embed="rId3">
              <a:alphaModFix amt="86000"/>
            </a:blip>
            <a:stretch>
              <a:fillRect/>
            </a:stretch>
          </p:blipFill>
          <p:spPr>
            <a:xfrm>
              <a:off x="7756781" y="4071745"/>
              <a:ext cx="793399" cy="5922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209550"/>
            <a:ext cx="4038600" cy="304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53000" y="438150"/>
            <a:ext cx="365677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 công nhân A đang đi kiểm tra </a:t>
            </a:r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giàn </a:t>
            </a:r>
            <a:r>
              <a:rPr lang="vi-VN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giáo trước khi thi công mái nhà. </a:t>
            </a:r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 </a:t>
            </a:r>
            <a:r>
              <a:rPr lang="vi-VN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sát hình 2.7 và cho biết người </a:t>
            </a:r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 </a:t>
            </a:r>
            <a:r>
              <a:rPr lang="vi-VN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 này đã đảm bảo an toàn </a:t>
            </a:r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lao </a:t>
            </a:r>
            <a:r>
              <a:rPr lang="vi-VN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 cho bản thân chưa? </a:t>
            </a:r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Giải </a:t>
            </a:r>
            <a:r>
              <a:rPr lang="vi-VN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thích vì sao?</a:t>
            </a:r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990600" y="3544432"/>
            <a:ext cx="6783043" cy="1338828"/>
            <a:chOff x="990600" y="3544432"/>
            <a:chExt cx="6783043" cy="1338828"/>
          </a:xfrm>
        </p:grpSpPr>
        <p:sp>
          <p:nvSpPr>
            <p:cNvPr id="8" name="TextBox 7"/>
            <p:cNvSpPr txBox="1"/>
            <p:nvPr/>
          </p:nvSpPr>
          <p:spPr>
            <a:xfrm>
              <a:off x="1372532" y="3544432"/>
              <a:ext cx="6401111" cy="13388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vi-VN" sz="180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hưa </a:t>
              </a:r>
              <a:r>
                <a:rPr lang="vi-VN" sz="1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đảm bảo an toàn lao động cho bản thân. Vì anh ấy chưa mặc </a:t>
              </a:r>
              <a:endParaRPr lang="en-US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vi-VN" sz="180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đầy </a:t>
              </a:r>
              <a:r>
                <a:rPr lang="vi-VN" sz="1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đủ các thiết bị bảo hộ cho người lao động. Cụ thể, thiết bị </a:t>
              </a:r>
              <a:r>
                <a:rPr lang="vi-VN" sz="180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quan</a:t>
              </a:r>
              <a:endParaRPr lang="en-US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vi-VN" sz="180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1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trọng nhất là dây an toàn anh ấy không mang.</a:t>
              </a:r>
              <a:endParaRPr lang="en-US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990600" y="3742512"/>
              <a:ext cx="381932" cy="891373"/>
            </a:xfrm>
            <a:prstGeom prst="rightArrow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40556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52"/>
          <p:cNvSpPr txBox="1">
            <a:spLocks noGrp="1"/>
          </p:cNvSpPr>
          <p:nvPr>
            <p:ph type="title"/>
          </p:nvPr>
        </p:nvSpPr>
        <p:spPr>
          <a:xfrm>
            <a:off x="1066799" y="194684"/>
            <a:ext cx="54324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 tập luyện tập</a:t>
            </a:r>
            <a:endParaRPr sz="24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66799" y="786884"/>
            <a:ext cx="4729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 p</a:t>
            </a:r>
            <a:r>
              <a:rPr lang="vi-VN" sz="18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hát </a:t>
            </a:r>
            <a:r>
              <a:rPr lang="vi-VN" sz="1800" b="1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biểu đúng về vật liệu xây dựng nhà </a:t>
            </a:r>
            <a:r>
              <a:rPr lang="vi-VN" sz="18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ở</a:t>
            </a:r>
            <a:r>
              <a:rPr lang="en-US" sz="18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1800" b="1" i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799" y="1132735"/>
            <a:ext cx="7696200" cy="873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Vật liệu xây dựng ảnh hướng tới tuổi thọ, chất lượng và tính thẩm mĩ của công trình</a:t>
            </a:r>
            <a:r>
              <a:rPr lang="vi-VN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1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6279" y="1962150"/>
            <a:ext cx="6869188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Từ xa xưa. con người thường sử dụng vật liệu có sẵn ở nơi mình sinh </a:t>
            </a:r>
            <a:endParaRPr lang="en-US" sz="18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sống để </a:t>
            </a:r>
            <a:r>
              <a:rPr lang="vi-VN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 nhà.</a:t>
            </a:r>
          </a:p>
          <a:p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799" y="2800350"/>
            <a:ext cx="6664004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Việc khai thác vật liệu có sẵn trong tự nhiên để làm nhà không làm </a:t>
            </a:r>
            <a:endParaRPr lang="en-US" sz="18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ảnh </a:t>
            </a:r>
            <a:r>
              <a:rPr lang="vi-VN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hưởng tới môi trường, đó là lí do ngày nay vật liệu tự nhiên vẫn </a:t>
            </a:r>
            <a:endParaRPr lang="en-US" sz="18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 </a:t>
            </a:r>
            <a:r>
              <a:rPr lang="vi-VN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sử dụng rộng rãi</a:t>
            </a:r>
            <a:r>
              <a:rPr lang="vi-VN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1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5944" y="4087882"/>
            <a:ext cx="7042312" cy="8735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4.Trong quá trình xây dựng nhà, vật liệu tự nhiên không thể kết hợp được </a:t>
            </a:r>
            <a:endParaRPr lang="en-US" sz="18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 </a:t>
            </a:r>
            <a:r>
              <a:rPr lang="vi-VN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 liệu nhân tạo</a:t>
            </a:r>
            <a:r>
              <a:rPr lang="vi-VN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1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3" grpId="0"/>
      <p:bldP spid="2" grpId="0"/>
      <p:bldP spid="3" grpId="0"/>
      <p:bldP spid="3" grpId="1"/>
      <p:bldP spid="4" grpId="0"/>
      <p:bldP spid="4" grpId="1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97353"/>
            <a:ext cx="1577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24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4200" y="2618866"/>
            <a:ext cx="2572970" cy="2296365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2819400" y="590550"/>
            <a:ext cx="3781646" cy="1905000"/>
          </a:xfrm>
          <a:prstGeom prst="cloudCallout">
            <a:avLst/>
          </a:prstGeom>
          <a:solidFill>
            <a:schemeClr val="tx1">
              <a:lumMod val="25000"/>
              <a:lumOff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Ngôi nhà của em được xây dựng bằng các loại vật liệu nào?</a:t>
            </a:r>
          </a:p>
        </p:txBody>
      </p:sp>
    </p:spTree>
    <p:extLst>
      <p:ext uri="{BB962C8B-B14F-4D97-AF65-F5344CB8AC3E}">
        <p14:creationId xmlns:p14="http://schemas.microsoft.com/office/powerpoint/2010/main" xmlns="" val="119333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133350"/>
            <a:ext cx="6918882" cy="8735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Hãy sắp xếp các công việc dưới đây vào Bảng 2.1 sao cho phù hợp với </a:t>
            </a:r>
            <a:endParaRPr lang="en-US" sz="1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từng </a:t>
            </a:r>
            <a:r>
              <a:rPr lang="vi-VN" sz="1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bước xây dựng nhà ở.</a:t>
            </a:r>
            <a:endParaRPr lang="en-US" sz="1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5038" y="97155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 móng nhà, làm khung tường, lập bản vẽ, trát và sơn tường, 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xây </a:t>
            </a:r>
            <a:r>
              <a:rPr lang="vi-VN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tường, lắp đặt nội thất, cán nền, làm mái, lắp khung cửa, lát nền, </a:t>
            </a:r>
            <a:r>
              <a:rPr lang="vi-VN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 </a:t>
            </a:r>
            <a:r>
              <a:rPr lang="vi-VN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hệ thống đường ống nước, làm đường điện, lắp đặt bồn nước, </a:t>
            </a:r>
            <a:r>
              <a:rPr lang="vi-VN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lắp </a:t>
            </a:r>
            <a:r>
              <a:rPr lang="vi-VN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đặt các thiết bị điện, lắp đặt thiết bị vệ sinh.</a:t>
            </a: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66478491"/>
              </p:ext>
            </p:extLst>
          </p:nvPr>
        </p:nvGraphicFramePr>
        <p:xfrm>
          <a:off x="1143000" y="2171877"/>
          <a:ext cx="7620000" cy="2576291"/>
        </p:xfrm>
        <a:graphic>
          <a:graphicData uri="http://schemas.openxmlformats.org/drawingml/2006/table">
            <a:tbl>
              <a:tblPr firstRow="1" bandRow="1">
                <a:tableStyleId>{C49BA662-A168-4AFD-81CF-F86073074954}</a:tableStyleId>
              </a:tblPr>
              <a:tblGrid>
                <a:gridCol w="1676400"/>
                <a:gridCol w="5943600"/>
              </a:tblGrid>
              <a:tr h="65241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bước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xây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dựng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1800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công việc chính</a:t>
                      </a:r>
                      <a:endParaRPr lang="en-US" sz="18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3255"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Chuẩn</a:t>
                      </a:r>
                      <a:r>
                        <a:rPr lang="en-US" sz="1600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bị</a:t>
                      </a:r>
                      <a:endParaRPr lang="en-US" sz="16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lập bản vẽ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Thi</a:t>
                      </a:r>
                      <a:r>
                        <a:rPr lang="en-US" sz="1600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công thô</a:t>
                      </a:r>
                      <a:endParaRPr lang="en-US" sz="16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Làm móng nhà, làm khung tường, xây tường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vi-VN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cán nền, làm mái, lắp khung cửa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vi-VN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làm hệ thống đường ống nước, làm đường điện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52418"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Hoàn</a:t>
                      </a:r>
                      <a:r>
                        <a:rPr lang="en-US" sz="1600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thiện</a:t>
                      </a:r>
                      <a:endParaRPr lang="en-US" sz="16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lát nền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vi-VN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lắp đặt bồn nước, lắp đặt các thiết bị điện, lắp đặt thiết bị vệ sinh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vi-VN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trát và sơn tường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vi-VN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lắp đặt nội thất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6044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02785" y="247847"/>
            <a:ext cx="2403222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 TẬP VẬN DỤNG</a:t>
            </a:r>
            <a:endParaRPr lang="en-US" sz="1800" b="1" i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4648200" y="698165"/>
            <a:ext cx="4038600" cy="2168291"/>
          </a:xfrm>
          <a:prstGeom prst="cloudCallout">
            <a:avLst/>
          </a:prstGeom>
          <a:solidFill>
            <a:schemeClr val="tx1">
              <a:lumMod val="25000"/>
              <a:lumOff val="75000"/>
            </a:schemeClr>
          </a:solidFill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Hãy vẽ phác hoạ hình dáng của một ngôi nhà mà em đã từng nhìn thấy và cảm thấy ấn tượng với nó.</a:t>
            </a:r>
            <a:endParaRPr lang="en-US" sz="16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870433">
            <a:off x="5091380" y="2863443"/>
            <a:ext cx="2083958" cy="20839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209550"/>
            <a:ext cx="33528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597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2"/>
          <p:cNvSpPr/>
          <p:nvPr/>
        </p:nvSpPr>
        <p:spPr>
          <a:xfrm>
            <a:off x="841497" y="451393"/>
            <a:ext cx="2564042" cy="3851335"/>
          </a:xfrm>
          <a:custGeom>
            <a:avLst/>
            <a:gdLst/>
            <a:ahLst/>
            <a:cxnLst/>
            <a:rect l="l" t="t" r="r" b="b"/>
            <a:pathLst>
              <a:path w="60958" h="86210" extrusionOk="0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noFill/>
          <a:ln w="19050" cap="flat" cmpd="sng">
            <a:solidFill>
              <a:srgbClr val="004C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1" name="Google Shape;291;p32"/>
          <p:cNvSpPr txBox="1">
            <a:spLocks noGrp="1"/>
          </p:cNvSpPr>
          <p:nvPr>
            <p:ph type="sldNum" idx="4294967295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22</a:t>
            </a:fld>
            <a:endParaRPr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96105" y="1451073"/>
            <a:ext cx="2287806" cy="2248609"/>
            <a:chOff x="365637" y="2114550"/>
            <a:chExt cx="2287806" cy="2018362"/>
          </a:xfrm>
        </p:grpSpPr>
        <p:sp>
          <p:nvSpPr>
            <p:cNvPr id="2" name="TextBox 1"/>
            <p:cNvSpPr txBox="1"/>
            <p:nvPr/>
          </p:nvSpPr>
          <p:spPr>
            <a:xfrm>
              <a:off x="365637" y="2114550"/>
              <a:ext cx="2287806" cy="5801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b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CỦNG CỐ, DẶN DÒ</a:t>
              </a:r>
            </a:p>
            <a:p>
              <a:pPr algn="ctr"/>
              <a:r>
                <a:rPr lang="en-US" sz="1800" b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VỀ NHÀ</a:t>
              </a:r>
              <a:endParaRPr lang="en-US" sz="1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" name="Google Shape;387;p37"/>
            <p:cNvGrpSpPr/>
            <p:nvPr/>
          </p:nvGrpSpPr>
          <p:grpSpPr>
            <a:xfrm>
              <a:off x="601552" y="3071487"/>
              <a:ext cx="1828800" cy="1061425"/>
              <a:chOff x="1926350" y="995225"/>
              <a:chExt cx="428650" cy="356600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8" name="Google Shape;388;p37"/>
              <p:cNvSpPr/>
              <p:nvPr/>
            </p:nvSpPr>
            <p:spPr>
              <a:xfrm>
                <a:off x="1926350" y="1298075"/>
                <a:ext cx="208225" cy="53750"/>
              </a:xfrm>
              <a:custGeom>
                <a:avLst/>
                <a:gdLst/>
                <a:ahLst/>
                <a:cxnLst/>
                <a:rect l="l" t="t" r="r" b="b"/>
                <a:pathLst>
                  <a:path w="8329" h="2150" extrusionOk="0">
                    <a:moveTo>
                      <a:pt x="0" y="0"/>
                    </a:moveTo>
                    <a:lnTo>
                      <a:pt x="0" y="489"/>
                    </a:lnTo>
                    <a:lnTo>
                      <a:pt x="25" y="635"/>
                    </a:lnTo>
                    <a:lnTo>
                      <a:pt x="74" y="758"/>
                    </a:lnTo>
                    <a:lnTo>
                      <a:pt x="147" y="855"/>
                    </a:lnTo>
                    <a:lnTo>
                      <a:pt x="245" y="953"/>
                    </a:lnTo>
                    <a:lnTo>
                      <a:pt x="391" y="1026"/>
                    </a:lnTo>
                    <a:lnTo>
                      <a:pt x="562" y="1051"/>
                    </a:lnTo>
                    <a:lnTo>
                      <a:pt x="733" y="1026"/>
                    </a:lnTo>
                    <a:lnTo>
                      <a:pt x="1295" y="855"/>
                    </a:lnTo>
                    <a:lnTo>
                      <a:pt x="1661" y="782"/>
                    </a:lnTo>
                    <a:lnTo>
                      <a:pt x="2076" y="684"/>
                    </a:lnTo>
                    <a:lnTo>
                      <a:pt x="2540" y="611"/>
                    </a:lnTo>
                    <a:lnTo>
                      <a:pt x="3029" y="562"/>
                    </a:lnTo>
                    <a:lnTo>
                      <a:pt x="3591" y="513"/>
                    </a:lnTo>
                    <a:lnTo>
                      <a:pt x="4177" y="489"/>
                    </a:lnTo>
                    <a:lnTo>
                      <a:pt x="4616" y="513"/>
                    </a:lnTo>
                    <a:lnTo>
                      <a:pt x="5032" y="538"/>
                    </a:lnTo>
                    <a:lnTo>
                      <a:pt x="5422" y="611"/>
                    </a:lnTo>
                    <a:lnTo>
                      <a:pt x="5789" y="684"/>
                    </a:lnTo>
                    <a:lnTo>
                      <a:pt x="6131" y="782"/>
                    </a:lnTo>
                    <a:lnTo>
                      <a:pt x="6448" y="880"/>
                    </a:lnTo>
                    <a:lnTo>
                      <a:pt x="6717" y="1002"/>
                    </a:lnTo>
                    <a:lnTo>
                      <a:pt x="6985" y="1124"/>
                    </a:lnTo>
                    <a:lnTo>
                      <a:pt x="7205" y="1246"/>
                    </a:lnTo>
                    <a:lnTo>
                      <a:pt x="7425" y="1393"/>
                    </a:lnTo>
                    <a:lnTo>
                      <a:pt x="7791" y="1661"/>
                    </a:lnTo>
                    <a:lnTo>
                      <a:pt x="8084" y="1930"/>
                    </a:lnTo>
                    <a:lnTo>
                      <a:pt x="8329" y="2150"/>
                    </a:lnTo>
                    <a:lnTo>
                      <a:pt x="8329" y="1661"/>
                    </a:lnTo>
                    <a:lnTo>
                      <a:pt x="8084" y="1441"/>
                    </a:lnTo>
                    <a:lnTo>
                      <a:pt x="7791" y="1173"/>
                    </a:lnTo>
                    <a:lnTo>
                      <a:pt x="7425" y="904"/>
                    </a:lnTo>
                    <a:lnTo>
                      <a:pt x="7205" y="758"/>
                    </a:lnTo>
                    <a:lnTo>
                      <a:pt x="6985" y="635"/>
                    </a:lnTo>
                    <a:lnTo>
                      <a:pt x="6717" y="513"/>
                    </a:lnTo>
                    <a:lnTo>
                      <a:pt x="6448" y="391"/>
                    </a:lnTo>
                    <a:lnTo>
                      <a:pt x="6131" y="294"/>
                    </a:lnTo>
                    <a:lnTo>
                      <a:pt x="5789" y="196"/>
                    </a:lnTo>
                    <a:lnTo>
                      <a:pt x="5422" y="123"/>
                    </a:lnTo>
                    <a:lnTo>
                      <a:pt x="5032" y="49"/>
                    </a:lnTo>
                    <a:lnTo>
                      <a:pt x="4616" y="25"/>
                    </a:lnTo>
                    <a:lnTo>
                      <a:pt x="4177" y="0"/>
                    </a:lnTo>
                    <a:lnTo>
                      <a:pt x="3591" y="25"/>
                    </a:lnTo>
                    <a:lnTo>
                      <a:pt x="3029" y="74"/>
                    </a:lnTo>
                    <a:lnTo>
                      <a:pt x="2540" y="123"/>
                    </a:lnTo>
                    <a:lnTo>
                      <a:pt x="2076" y="196"/>
                    </a:lnTo>
                    <a:lnTo>
                      <a:pt x="1661" y="294"/>
                    </a:lnTo>
                    <a:lnTo>
                      <a:pt x="1295" y="367"/>
                    </a:lnTo>
                    <a:lnTo>
                      <a:pt x="733" y="538"/>
                    </a:lnTo>
                    <a:lnTo>
                      <a:pt x="562" y="562"/>
                    </a:lnTo>
                    <a:lnTo>
                      <a:pt x="391" y="538"/>
                    </a:lnTo>
                    <a:lnTo>
                      <a:pt x="245" y="465"/>
                    </a:lnTo>
                    <a:lnTo>
                      <a:pt x="147" y="367"/>
                    </a:lnTo>
                    <a:lnTo>
                      <a:pt x="74" y="269"/>
                    </a:lnTo>
                    <a:lnTo>
                      <a:pt x="25" y="14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" name="Google Shape;389;p37"/>
              <p:cNvSpPr/>
              <p:nvPr/>
            </p:nvSpPr>
            <p:spPr>
              <a:xfrm>
                <a:off x="2146775" y="1298075"/>
                <a:ext cx="208225" cy="53750"/>
              </a:xfrm>
              <a:custGeom>
                <a:avLst/>
                <a:gdLst/>
                <a:ahLst/>
                <a:cxnLst/>
                <a:rect l="l" t="t" r="r" b="b"/>
                <a:pathLst>
                  <a:path w="8329" h="2150" extrusionOk="0">
                    <a:moveTo>
                      <a:pt x="4152" y="0"/>
                    </a:moveTo>
                    <a:lnTo>
                      <a:pt x="3712" y="25"/>
                    </a:lnTo>
                    <a:lnTo>
                      <a:pt x="3297" y="49"/>
                    </a:lnTo>
                    <a:lnTo>
                      <a:pt x="2907" y="123"/>
                    </a:lnTo>
                    <a:lnTo>
                      <a:pt x="2540" y="196"/>
                    </a:lnTo>
                    <a:lnTo>
                      <a:pt x="2198" y="294"/>
                    </a:lnTo>
                    <a:lnTo>
                      <a:pt x="1881" y="391"/>
                    </a:lnTo>
                    <a:lnTo>
                      <a:pt x="1612" y="513"/>
                    </a:lnTo>
                    <a:lnTo>
                      <a:pt x="1343" y="635"/>
                    </a:lnTo>
                    <a:lnTo>
                      <a:pt x="1124" y="758"/>
                    </a:lnTo>
                    <a:lnTo>
                      <a:pt x="904" y="904"/>
                    </a:lnTo>
                    <a:lnTo>
                      <a:pt x="537" y="1173"/>
                    </a:lnTo>
                    <a:lnTo>
                      <a:pt x="244" y="1441"/>
                    </a:lnTo>
                    <a:lnTo>
                      <a:pt x="0" y="1661"/>
                    </a:lnTo>
                    <a:lnTo>
                      <a:pt x="0" y="2150"/>
                    </a:lnTo>
                    <a:lnTo>
                      <a:pt x="244" y="1930"/>
                    </a:lnTo>
                    <a:lnTo>
                      <a:pt x="537" y="1661"/>
                    </a:lnTo>
                    <a:lnTo>
                      <a:pt x="904" y="1393"/>
                    </a:lnTo>
                    <a:lnTo>
                      <a:pt x="1124" y="1246"/>
                    </a:lnTo>
                    <a:lnTo>
                      <a:pt x="1343" y="1124"/>
                    </a:lnTo>
                    <a:lnTo>
                      <a:pt x="1612" y="1002"/>
                    </a:lnTo>
                    <a:lnTo>
                      <a:pt x="1881" y="880"/>
                    </a:lnTo>
                    <a:lnTo>
                      <a:pt x="2198" y="782"/>
                    </a:lnTo>
                    <a:lnTo>
                      <a:pt x="2540" y="684"/>
                    </a:lnTo>
                    <a:lnTo>
                      <a:pt x="2907" y="611"/>
                    </a:lnTo>
                    <a:lnTo>
                      <a:pt x="3297" y="538"/>
                    </a:lnTo>
                    <a:lnTo>
                      <a:pt x="3712" y="513"/>
                    </a:lnTo>
                    <a:lnTo>
                      <a:pt x="4152" y="489"/>
                    </a:lnTo>
                    <a:lnTo>
                      <a:pt x="4738" y="513"/>
                    </a:lnTo>
                    <a:lnTo>
                      <a:pt x="5300" y="562"/>
                    </a:lnTo>
                    <a:lnTo>
                      <a:pt x="5788" y="611"/>
                    </a:lnTo>
                    <a:lnTo>
                      <a:pt x="6252" y="684"/>
                    </a:lnTo>
                    <a:lnTo>
                      <a:pt x="6668" y="782"/>
                    </a:lnTo>
                    <a:lnTo>
                      <a:pt x="7034" y="855"/>
                    </a:lnTo>
                    <a:lnTo>
                      <a:pt x="7596" y="1026"/>
                    </a:lnTo>
                    <a:lnTo>
                      <a:pt x="7767" y="1051"/>
                    </a:lnTo>
                    <a:lnTo>
                      <a:pt x="7938" y="1026"/>
                    </a:lnTo>
                    <a:lnTo>
                      <a:pt x="8084" y="953"/>
                    </a:lnTo>
                    <a:lnTo>
                      <a:pt x="8182" y="855"/>
                    </a:lnTo>
                    <a:lnTo>
                      <a:pt x="8255" y="758"/>
                    </a:lnTo>
                    <a:lnTo>
                      <a:pt x="8304" y="635"/>
                    </a:lnTo>
                    <a:lnTo>
                      <a:pt x="8328" y="489"/>
                    </a:lnTo>
                    <a:lnTo>
                      <a:pt x="8328" y="0"/>
                    </a:lnTo>
                    <a:lnTo>
                      <a:pt x="8304" y="147"/>
                    </a:lnTo>
                    <a:lnTo>
                      <a:pt x="8255" y="269"/>
                    </a:lnTo>
                    <a:lnTo>
                      <a:pt x="8182" y="367"/>
                    </a:lnTo>
                    <a:lnTo>
                      <a:pt x="8084" y="465"/>
                    </a:lnTo>
                    <a:lnTo>
                      <a:pt x="7938" y="538"/>
                    </a:lnTo>
                    <a:lnTo>
                      <a:pt x="7767" y="562"/>
                    </a:lnTo>
                    <a:lnTo>
                      <a:pt x="7596" y="538"/>
                    </a:lnTo>
                    <a:lnTo>
                      <a:pt x="7034" y="367"/>
                    </a:lnTo>
                    <a:lnTo>
                      <a:pt x="6668" y="294"/>
                    </a:lnTo>
                    <a:lnTo>
                      <a:pt x="6252" y="196"/>
                    </a:lnTo>
                    <a:lnTo>
                      <a:pt x="5788" y="123"/>
                    </a:lnTo>
                    <a:lnTo>
                      <a:pt x="5300" y="74"/>
                    </a:lnTo>
                    <a:lnTo>
                      <a:pt x="4738" y="25"/>
                    </a:lnTo>
                    <a:lnTo>
                      <a:pt x="415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Google Shape;390;p37"/>
              <p:cNvSpPr/>
              <p:nvPr/>
            </p:nvSpPr>
            <p:spPr>
              <a:xfrm>
                <a:off x="1926350" y="995225"/>
                <a:ext cx="208225" cy="332175"/>
              </a:xfrm>
              <a:custGeom>
                <a:avLst/>
                <a:gdLst/>
                <a:ahLst/>
                <a:cxnLst/>
                <a:rect l="l" t="t" r="r" b="b"/>
                <a:pathLst>
                  <a:path w="8329" h="13287" extrusionOk="0">
                    <a:moveTo>
                      <a:pt x="4177" y="1"/>
                    </a:moveTo>
                    <a:lnTo>
                      <a:pt x="3591" y="25"/>
                    </a:lnTo>
                    <a:lnTo>
                      <a:pt x="3029" y="74"/>
                    </a:lnTo>
                    <a:lnTo>
                      <a:pt x="2467" y="196"/>
                    </a:lnTo>
                    <a:lnTo>
                      <a:pt x="1905" y="343"/>
                    </a:lnTo>
                    <a:lnTo>
                      <a:pt x="1393" y="538"/>
                    </a:lnTo>
                    <a:lnTo>
                      <a:pt x="929" y="758"/>
                    </a:lnTo>
                    <a:lnTo>
                      <a:pt x="513" y="978"/>
                    </a:lnTo>
                    <a:lnTo>
                      <a:pt x="342" y="1124"/>
                    </a:lnTo>
                    <a:lnTo>
                      <a:pt x="196" y="1246"/>
                    </a:lnTo>
                    <a:lnTo>
                      <a:pt x="123" y="1319"/>
                    </a:lnTo>
                    <a:lnTo>
                      <a:pt x="49" y="1442"/>
                    </a:lnTo>
                    <a:lnTo>
                      <a:pt x="25" y="1539"/>
                    </a:lnTo>
                    <a:lnTo>
                      <a:pt x="0" y="1661"/>
                    </a:lnTo>
                    <a:lnTo>
                      <a:pt x="0" y="11626"/>
                    </a:lnTo>
                    <a:lnTo>
                      <a:pt x="25" y="11773"/>
                    </a:lnTo>
                    <a:lnTo>
                      <a:pt x="74" y="11895"/>
                    </a:lnTo>
                    <a:lnTo>
                      <a:pt x="147" y="11992"/>
                    </a:lnTo>
                    <a:lnTo>
                      <a:pt x="245" y="12090"/>
                    </a:lnTo>
                    <a:lnTo>
                      <a:pt x="391" y="12163"/>
                    </a:lnTo>
                    <a:lnTo>
                      <a:pt x="562" y="12188"/>
                    </a:lnTo>
                    <a:lnTo>
                      <a:pt x="733" y="12163"/>
                    </a:lnTo>
                    <a:lnTo>
                      <a:pt x="1295" y="11992"/>
                    </a:lnTo>
                    <a:lnTo>
                      <a:pt x="1661" y="11919"/>
                    </a:lnTo>
                    <a:lnTo>
                      <a:pt x="2076" y="11821"/>
                    </a:lnTo>
                    <a:lnTo>
                      <a:pt x="2540" y="11748"/>
                    </a:lnTo>
                    <a:lnTo>
                      <a:pt x="3029" y="11699"/>
                    </a:lnTo>
                    <a:lnTo>
                      <a:pt x="3591" y="11650"/>
                    </a:lnTo>
                    <a:lnTo>
                      <a:pt x="4177" y="11626"/>
                    </a:lnTo>
                    <a:lnTo>
                      <a:pt x="4616" y="11650"/>
                    </a:lnTo>
                    <a:lnTo>
                      <a:pt x="5032" y="11675"/>
                    </a:lnTo>
                    <a:lnTo>
                      <a:pt x="5422" y="11748"/>
                    </a:lnTo>
                    <a:lnTo>
                      <a:pt x="5789" y="11821"/>
                    </a:lnTo>
                    <a:lnTo>
                      <a:pt x="6131" y="11919"/>
                    </a:lnTo>
                    <a:lnTo>
                      <a:pt x="6448" y="12017"/>
                    </a:lnTo>
                    <a:lnTo>
                      <a:pt x="6717" y="12139"/>
                    </a:lnTo>
                    <a:lnTo>
                      <a:pt x="6985" y="12261"/>
                    </a:lnTo>
                    <a:lnTo>
                      <a:pt x="7205" y="12383"/>
                    </a:lnTo>
                    <a:lnTo>
                      <a:pt x="7425" y="12530"/>
                    </a:lnTo>
                    <a:lnTo>
                      <a:pt x="7791" y="12798"/>
                    </a:lnTo>
                    <a:lnTo>
                      <a:pt x="8084" y="13067"/>
                    </a:lnTo>
                    <a:lnTo>
                      <a:pt x="8329" y="13287"/>
                    </a:lnTo>
                    <a:lnTo>
                      <a:pt x="8329" y="2199"/>
                    </a:lnTo>
                    <a:lnTo>
                      <a:pt x="8329" y="2101"/>
                    </a:lnTo>
                    <a:lnTo>
                      <a:pt x="8280" y="1979"/>
                    </a:lnTo>
                    <a:lnTo>
                      <a:pt x="8231" y="1881"/>
                    </a:lnTo>
                    <a:lnTo>
                      <a:pt x="8158" y="1808"/>
                    </a:lnTo>
                    <a:lnTo>
                      <a:pt x="8036" y="1686"/>
                    </a:lnTo>
                    <a:lnTo>
                      <a:pt x="7767" y="1442"/>
                    </a:lnTo>
                    <a:lnTo>
                      <a:pt x="7449" y="1173"/>
                    </a:lnTo>
                    <a:lnTo>
                      <a:pt x="7083" y="904"/>
                    </a:lnTo>
                    <a:lnTo>
                      <a:pt x="6644" y="611"/>
                    </a:lnTo>
                    <a:lnTo>
                      <a:pt x="6375" y="489"/>
                    </a:lnTo>
                    <a:lnTo>
                      <a:pt x="6131" y="367"/>
                    </a:lnTo>
                    <a:lnTo>
                      <a:pt x="5838" y="269"/>
                    </a:lnTo>
                    <a:lnTo>
                      <a:pt x="5544" y="172"/>
                    </a:lnTo>
                    <a:lnTo>
                      <a:pt x="5227" y="98"/>
                    </a:lnTo>
                    <a:lnTo>
                      <a:pt x="4885" y="49"/>
                    </a:lnTo>
                    <a:lnTo>
                      <a:pt x="4543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Google Shape;391;p37"/>
              <p:cNvSpPr/>
              <p:nvPr/>
            </p:nvSpPr>
            <p:spPr>
              <a:xfrm>
                <a:off x="2146775" y="995225"/>
                <a:ext cx="208225" cy="332175"/>
              </a:xfrm>
              <a:custGeom>
                <a:avLst/>
                <a:gdLst/>
                <a:ahLst/>
                <a:cxnLst/>
                <a:rect l="l" t="t" r="r" b="b"/>
                <a:pathLst>
                  <a:path w="8329" h="13287" extrusionOk="0">
                    <a:moveTo>
                      <a:pt x="3786" y="1"/>
                    </a:moveTo>
                    <a:lnTo>
                      <a:pt x="3444" y="49"/>
                    </a:lnTo>
                    <a:lnTo>
                      <a:pt x="3102" y="98"/>
                    </a:lnTo>
                    <a:lnTo>
                      <a:pt x="2784" y="172"/>
                    </a:lnTo>
                    <a:lnTo>
                      <a:pt x="2491" y="269"/>
                    </a:lnTo>
                    <a:lnTo>
                      <a:pt x="2198" y="367"/>
                    </a:lnTo>
                    <a:lnTo>
                      <a:pt x="1954" y="489"/>
                    </a:lnTo>
                    <a:lnTo>
                      <a:pt x="1685" y="611"/>
                    </a:lnTo>
                    <a:lnTo>
                      <a:pt x="1246" y="904"/>
                    </a:lnTo>
                    <a:lnTo>
                      <a:pt x="879" y="1173"/>
                    </a:lnTo>
                    <a:lnTo>
                      <a:pt x="562" y="1442"/>
                    </a:lnTo>
                    <a:lnTo>
                      <a:pt x="293" y="1686"/>
                    </a:lnTo>
                    <a:lnTo>
                      <a:pt x="171" y="1808"/>
                    </a:lnTo>
                    <a:lnTo>
                      <a:pt x="98" y="1881"/>
                    </a:lnTo>
                    <a:lnTo>
                      <a:pt x="49" y="1979"/>
                    </a:lnTo>
                    <a:lnTo>
                      <a:pt x="0" y="2101"/>
                    </a:lnTo>
                    <a:lnTo>
                      <a:pt x="0" y="2199"/>
                    </a:lnTo>
                    <a:lnTo>
                      <a:pt x="0" y="13287"/>
                    </a:lnTo>
                    <a:lnTo>
                      <a:pt x="244" y="13067"/>
                    </a:lnTo>
                    <a:lnTo>
                      <a:pt x="537" y="12798"/>
                    </a:lnTo>
                    <a:lnTo>
                      <a:pt x="904" y="12530"/>
                    </a:lnTo>
                    <a:lnTo>
                      <a:pt x="1124" y="12383"/>
                    </a:lnTo>
                    <a:lnTo>
                      <a:pt x="1343" y="12261"/>
                    </a:lnTo>
                    <a:lnTo>
                      <a:pt x="1612" y="12139"/>
                    </a:lnTo>
                    <a:lnTo>
                      <a:pt x="1881" y="12017"/>
                    </a:lnTo>
                    <a:lnTo>
                      <a:pt x="2198" y="11919"/>
                    </a:lnTo>
                    <a:lnTo>
                      <a:pt x="2540" y="11821"/>
                    </a:lnTo>
                    <a:lnTo>
                      <a:pt x="2907" y="11748"/>
                    </a:lnTo>
                    <a:lnTo>
                      <a:pt x="3297" y="11675"/>
                    </a:lnTo>
                    <a:lnTo>
                      <a:pt x="3712" y="11650"/>
                    </a:lnTo>
                    <a:lnTo>
                      <a:pt x="4152" y="11626"/>
                    </a:lnTo>
                    <a:lnTo>
                      <a:pt x="4738" y="11650"/>
                    </a:lnTo>
                    <a:lnTo>
                      <a:pt x="5300" y="11699"/>
                    </a:lnTo>
                    <a:lnTo>
                      <a:pt x="5788" y="11748"/>
                    </a:lnTo>
                    <a:lnTo>
                      <a:pt x="6252" y="11821"/>
                    </a:lnTo>
                    <a:lnTo>
                      <a:pt x="6668" y="11919"/>
                    </a:lnTo>
                    <a:lnTo>
                      <a:pt x="7034" y="11992"/>
                    </a:lnTo>
                    <a:lnTo>
                      <a:pt x="7596" y="12163"/>
                    </a:lnTo>
                    <a:lnTo>
                      <a:pt x="7767" y="12188"/>
                    </a:lnTo>
                    <a:lnTo>
                      <a:pt x="7938" y="12163"/>
                    </a:lnTo>
                    <a:lnTo>
                      <a:pt x="8084" y="12090"/>
                    </a:lnTo>
                    <a:lnTo>
                      <a:pt x="8182" y="11992"/>
                    </a:lnTo>
                    <a:lnTo>
                      <a:pt x="8255" y="11895"/>
                    </a:lnTo>
                    <a:lnTo>
                      <a:pt x="8304" y="11773"/>
                    </a:lnTo>
                    <a:lnTo>
                      <a:pt x="8328" y="11626"/>
                    </a:lnTo>
                    <a:lnTo>
                      <a:pt x="8328" y="1661"/>
                    </a:lnTo>
                    <a:lnTo>
                      <a:pt x="8304" y="1539"/>
                    </a:lnTo>
                    <a:lnTo>
                      <a:pt x="8280" y="1442"/>
                    </a:lnTo>
                    <a:lnTo>
                      <a:pt x="8206" y="1319"/>
                    </a:lnTo>
                    <a:lnTo>
                      <a:pt x="8133" y="1246"/>
                    </a:lnTo>
                    <a:lnTo>
                      <a:pt x="7987" y="1124"/>
                    </a:lnTo>
                    <a:lnTo>
                      <a:pt x="7816" y="978"/>
                    </a:lnTo>
                    <a:lnTo>
                      <a:pt x="7400" y="758"/>
                    </a:lnTo>
                    <a:lnTo>
                      <a:pt x="6936" y="538"/>
                    </a:lnTo>
                    <a:lnTo>
                      <a:pt x="6423" y="343"/>
                    </a:lnTo>
                    <a:lnTo>
                      <a:pt x="5862" y="196"/>
                    </a:lnTo>
                    <a:lnTo>
                      <a:pt x="5300" y="74"/>
                    </a:lnTo>
                    <a:lnTo>
                      <a:pt x="4738" y="25"/>
                    </a:lnTo>
                    <a:lnTo>
                      <a:pt x="4152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3483612" y="1594763"/>
            <a:ext cx="4953000" cy="1369606"/>
            <a:chOff x="3046064" y="1464545"/>
            <a:chExt cx="4726336" cy="1369606"/>
          </a:xfrm>
        </p:grpSpPr>
        <p:sp>
          <p:nvSpPr>
            <p:cNvPr id="4" name="TextBox 3"/>
            <p:cNvSpPr txBox="1"/>
            <p:nvPr/>
          </p:nvSpPr>
          <p:spPr>
            <a:xfrm>
              <a:off x="3046064" y="1464545"/>
              <a:ext cx="4726336" cy="13696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2000" i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      Ôn </a:t>
              </a:r>
              <a:r>
                <a:rPr lang="en-GB" sz="2000" i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lại các kiến thức đã học</a:t>
              </a:r>
            </a:p>
            <a:p>
              <a:pPr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i="1" smtClean="0">
                  <a:solidFill>
                    <a:schemeClr val="tx1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  <a:t>        Chuẩn </a:t>
              </a:r>
              <a:r>
                <a:rPr lang="en-US" sz="2000" i="1">
                  <a:solidFill>
                    <a:schemeClr val="tx1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  <a:t>bị bài mới: Bài </a:t>
              </a:r>
              <a:r>
                <a:rPr lang="en-US" sz="2000" i="1" smtClean="0">
                  <a:solidFill>
                    <a:schemeClr val="tx1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  <a:t>3</a:t>
              </a:r>
              <a:endParaRPr lang="en-US" sz="20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4" name="Google Shape;330;p37"/>
            <p:cNvGrpSpPr/>
            <p:nvPr/>
          </p:nvGrpSpPr>
          <p:grpSpPr>
            <a:xfrm>
              <a:off x="3260808" y="1507440"/>
              <a:ext cx="307248" cy="388574"/>
              <a:chOff x="584925" y="238125"/>
              <a:chExt cx="415200" cy="525100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15" name="Google Shape;331;p37"/>
              <p:cNvSpPr/>
              <p:nvPr/>
            </p:nvSpPr>
            <p:spPr>
              <a:xfrm>
                <a:off x="621550" y="299175"/>
                <a:ext cx="378575" cy="464050"/>
              </a:xfrm>
              <a:custGeom>
                <a:avLst/>
                <a:gdLst/>
                <a:ahLst/>
                <a:cxnLst/>
                <a:rect l="l" t="t" r="r" b="b"/>
                <a:pathLst>
                  <a:path w="15143" h="18562" extrusionOk="0">
                    <a:moveTo>
                      <a:pt x="14166" y="0"/>
                    </a:moveTo>
                    <a:lnTo>
                      <a:pt x="14166" y="16755"/>
                    </a:lnTo>
                    <a:lnTo>
                      <a:pt x="14141" y="16926"/>
                    </a:lnTo>
                    <a:lnTo>
                      <a:pt x="14093" y="17072"/>
                    </a:lnTo>
                    <a:lnTo>
                      <a:pt x="14044" y="17194"/>
                    </a:lnTo>
                    <a:lnTo>
                      <a:pt x="13946" y="17341"/>
                    </a:lnTo>
                    <a:lnTo>
                      <a:pt x="13824" y="17438"/>
                    </a:lnTo>
                    <a:lnTo>
                      <a:pt x="13677" y="17512"/>
                    </a:lnTo>
                    <a:lnTo>
                      <a:pt x="13531" y="17561"/>
                    </a:lnTo>
                    <a:lnTo>
                      <a:pt x="13384" y="17585"/>
                    </a:lnTo>
                    <a:lnTo>
                      <a:pt x="0" y="17585"/>
                    </a:lnTo>
                    <a:lnTo>
                      <a:pt x="0" y="17731"/>
                    </a:lnTo>
                    <a:lnTo>
                      <a:pt x="25" y="17902"/>
                    </a:lnTo>
                    <a:lnTo>
                      <a:pt x="74" y="18049"/>
                    </a:lnTo>
                    <a:lnTo>
                      <a:pt x="123" y="18171"/>
                    </a:lnTo>
                    <a:lnTo>
                      <a:pt x="220" y="18318"/>
                    </a:lnTo>
                    <a:lnTo>
                      <a:pt x="342" y="18415"/>
                    </a:lnTo>
                    <a:lnTo>
                      <a:pt x="489" y="18489"/>
                    </a:lnTo>
                    <a:lnTo>
                      <a:pt x="635" y="18537"/>
                    </a:lnTo>
                    <a:lnTo>
                      <a:pt x="782" y="18562"/>
                    </a:lnTo>
                    <a:lnTo>
                      <a:pt x="14361" y="18562"/>
                    </a:lnTo>
                    <a:lnTo>
                      <a:pt x="14508" y="18537"/>
                    </a:lnTo>
                    <a:lnTo>
                      <a:pt x="14654" y="18489"/>
                    </a:lnTo>
                    <a:lnTo>
                      <a:pt x="14801" y="18415"/>
                    </a:lnTo>
                    <a:lnTo>
                      <a:pt x="14923" y="18318"/>
                    </a:lnTo>
                    <a:lnTo>
                      <a:pt x="15021" y="18171"/>
                    </a:lnTo>
                    <a:lnTo>
                      <a:pt x="15069" y="18049"/>
                    </a:lnTo>
                    <a:lnTo>
                      <a:pt x="15118" y="17902"/>
                    </a:lnTo>
                    <a:lnTo>
                      <a:pt x="15143" y="17731"/>
                    </a:lnTo>
                    <a:lnTo>
                      <a:pt x="15143" y="733"/>
                    </a:lnTo>
                    <a:lnTo>
                      <a:pt x="15118" y="586"/>
                    </a:lnTo>
                    <a:lnTo>
                      <a:pt x="15069" y="440"/>
                    </a:lnTo>
                    <a:lnTo>
                      <a:pt x="15021" y="318"/>
                    </a:lnTo>
                    <a:lnTo>
                      <a:pt x="14923" y="196"/>
                    </a:lnTo>
                    <a:lnTo>
                      <a:pt x="14801" y="122"/>
                    </a:lnTo>
                    <a:lnTo>
                      <a:pt x="14654" y="49"/>
                    </a:lnTo>
                    <a:lnTo>
                      <a:pt x="14508" y="25"/>
                    </a:lnTo>
                    <a:lnTo>
                      <a:pt x="1436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" name="Google Shape;332;p37"/>
              <p:cNvSpPr/>
              <p:nvPr/>
            </p:nvSpPr>
            <p:spPr>
              <a:xfrm>
                <a:off x="633750" y="238125"/>
                <a:ext cx="29350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2540" extrusionOk="0">
                    <a:moveTo>
                      <a:pt x="392" y="0"/>
                    </a:moveTo>
                    <a:lnTo>
                      <a:pt x="294" y="49"/>
                    </a:lnTo>
                    <a:lnTo>
                      <a:pt x="221" y="73"/>
                    </a:lnTo>
                    <a:lnTo>
                      <a:pt x="147" y="147"/>
                    </a:lnTo>
                    <a:lnTo>
                      <a:pt x="74" y="220"/>
                    </a:lnTo>
                    <a:lnTo>
                      <a:pt x="50" y="293"/>
                    </a:lnTo>
                    <a:lnTo>
                      <a:pt x="1" y="391"/>
                    </a:lnTo>
                    <a:lnTo>
                      <a:pt x="1" y="488"/>
                    </a:lnTo>
                    <a:lnTo>
                      <a:pt x="1" y="2052"/>
                    </a:lnTo>
                    <a:lnTo>
                      <a:pt x="1" y="2149"/>
                    </a:lnTo>
                    <a:lnTo>
                      <a:pt x="50" y="2247"/>
                    </a:lnTo>
                    <a:lnTo>
                      <a:pt x="74" y="2320"/>
                    </a:lnTo>
                    <a:lnTo>
                      <a:pt x="147" y="2393"/>
                    </a:lnTo>
                    <a:lnTo>
                      <a:pt x="221" y="2467"/>
                    </a:lnTo>
                    <a:lnTo>
                      <a:pt x="294" y="2491"/>
                    </a:lnTo>
                    <a:lnTo>
                      <a:pt x="392" y="2540"/>
                    </a:lnTo>
                    <a:lnTo>
                      <a:pt x="782" y="2540"/>
                    </a:lnTo>
                    <a:lnTo>
                      <a:pt x="880" y="2491"/>
                    </a:lnTo>
                    <a:lnTo>
                      <a:pt x="953" y="2467"/>
                    </a:lnTo>
                    <a:lnTo>
                      <a:pt x="1027" y="2393"/>
                    </a:lnTo>
                    <a:lnTo>
                      <a:pt x="1100" y="2320"/>
                    </a:lnTo>
                    <a:lnTo>
                      <a:pt x="1124" y="2247"/>
                    </a:lnTo>
                    <a:lnTo>
                      <a:pt x="1173" y="2149"/>
                    </a:lnTo>
                    <a:lnTo>
                      <a:pt x="1173" y="2052"/>
                    </a:lnTo>
                    <a:lnTo>
                      <a:pt x="1173" y="488"/>
                    </a:lnTo>
                    <a:lnTo>
                      <a:pt x="1173" y="391"/>
                    </a:lnTo>
                    <a:lnTo>
                      <a:pt x="1124" y="293"/>
                    </a:lnTo>
                    <a:lnTo>
                      <a:pt x="1100" y="220"/>
                    </a:lnTo>
                    <a:lnTo>
                      <a:pt x="1027" y="147"/>
                    </a:lnTo>
                    <a:lnTo>
                      <a:pt x="953" y="73"/>
                    </a:lnTo>
                    <a:lnTo>
                      <a:pt x="880" y="49"/>
                    </a:lnTo>
                    <a:lnTo>
                      <a:pt x="78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Google Shape;333;p37"/>
              <p:cNvSpPr/>
              <p:nvPr/>
            </p:nvSpPr>
            <p:spPr>
              <a:xfrm>
                <a:off x="716800" y="238125"/>
                <a:ext cx="29325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2540" extrusionOk="0">
                    <a:moveTo>
                      <a:pt x="391" y="0"/>
                    </a:moveTo>
                    <a:lnTo>
                      <a:pt x="294" y="49"/>
                    </a:lnTo>
                    <a:lnTo>
                      <a:pt x="220" y="73"/>
                    </a:lnTo>
                    <a:lnTo>
                      <a:pt x="147" y="147"/>
                    </a:lnTo>
                    <a:lnTo>
                      <a:pt x="74" y="220"/>
                    </a:lnTo>
                    <a:lnTo>
                      <a:pt x="49" y="293"/>
                    </a:lnTo>
                    <a:lnTo>
                      <a:pt x="0" y="391"/>
                    </a:lnTo>
                    <a:lnTo>
                      <a:pt x="0" y="488"/>
                    </a:lnTo>
                    <a:lnTo>
                      <a:pt x="0" y="2052"/>
                    </a:lnTo>
                    <a:lnTo>
                      <a:pt x="0" y="2149"/>
                    </a:lnTo>
                    <a:lnTo>
                      <a:pt x="49" y="2247"/>
                    </a:lnTo>
                    <a:lnTo>
                      <a:pt x="74" y="2320"/>
                    </a:lnTo>
                    <a:lnTo>
                      <a:pt x="147" y="2393"/>
                    </a:lnTo>
                    <a:lnTo>
                      <a:pt x="220" y="2467"/>
                    </a:lnTo>
                    <a:lnTo>
                      <a:pt x="294" y="2491"/>
                    </a:lnTo>
                    <a:lnTo>
                      <a:pt x="391" y="2540"/>
                    </a:lnTo>
                    <a:lnTo>
                      <a:pt x="782" y="2540"/>
                    </a:lnTo>
                    <a:lnTo>
                      <a:pt x="880" y="2491"/>
                    </a:lnTo>
                    <a:lnTo>
                      <a:pt x="953" y="2467"/>
                    </a:lnTo>
                    <a:lnTo>
                      <a:pt x="1026" y="2393"/>
                    </a:lnTo>
                    <a:lnTo>
                      <a:pt x="1099" y="2320"/>
                    </a:lnTo>
                    <a:lnTo>
                      <a:pt x="1124" y="2247"/>
                    </a:lnTo>
                    <a:lnTo>
                      <a:pt x="1173" y="2149"/>
                    </a:lnTo>
                    <a:lnTo>
                      <a:pt x="1173" y="2052"/>
                    </a:lnTo>
                    <a:lnTo>
                      <a:pt x="1173" y="488"/>
                    </a:lnTo>
                    <a:lnTo>
                      <a:pt x="1173" y="391"/>
                    </a:lnTo>
                    <a:lnTo>
                      <a:pt x="1124" y="293"/>
                    </a:lnTo>
                    <a:lnTo>
                      <a:pt x="1099" y="220"/>
                    </a:lnTo>
                    <a:lnTo>
                      <a:pt x="1026" y="147"/>
                    </a:lnTo>
                    <a:lnTo>
                      <a:pt x="953" y="73"/>
                    </a:lnTo>
                    <a:lnTo>
                      <a:pt x="880" y="49"/>
                    </a:lnTo>
                    <a:lnTo>
                      <a:pt x="78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Google Shape;334;p37"/>
              <p:cNvSpPr/>
              <p:nvPr/>
            </p:nvSpPr>
            <p:spPr>
              <a:xfrm>
                <a:off x="799825" y="238125"/>
                <a:ext cx="29350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2540" extrusionOk="0">
                    <a:moveTo>
                      <a:pt x="392" y="0"/>
                    </a:moveTo>
                    <a:lnTo>
                      <a:pt x="294" y="49"/>
                    </a:lnTo>
                    <a:lnTo>
                      <a:pt x="221" y="73"/>
                    </a:lnTo>
                    <a:lnTo>
                      <a:pt x="148" y="147"/>
                    </a:lnTo>
                    <a:lnTo>
                      <a:pt x="74" y="220"/>
                    </a:lnTo>
                    <a:lnTo>
                      <a:pt x="50" y="293"/>
                    </a:lnTo>
                    <a:lnTo>
                      <a:pt x="1" y="391"/>
                    </a:lnTo>
                    <a:lnTo>
                      <a:pt x="1" y="488"/>
                    </a:lnTo>
                    <a:lnTo>
                      <a:pt x="1" y="2052"/>
                    </a:lnTo>
                    <a:lnTo>
                      <a:pt x="1" y="2149"/>
                    </a:lnTo>
                    <a:lnTo>
                      <a:pt x="50" y="2247"/>
                    </a:lnTo>
                    <a:lnTo>
                      <a:pt x="74" y="2320"/>
                    </a:lnTo>
                    <a:lnTo>
                      <a:pt x="148" y="2393"/>
                    </a:lnTo>
                    <a:lnTo>
                      <a:pt x="221" y="2467"/>
                    </a:lnTo>
                    <a:lnTo>
                      <a:pt x="294" y="2491"/>
                    </a:lnTo>
                    <a:lnTo>
                      <a:pt x="392" y="2540"/>
                    </a:lnTo>
                    <a:lnTo>
                      <a:pt x="783" y="2540"/>
                    </a:lnTo>
                    <a:lnTo>
                      <a:pt x="880" y="2491"/>
                    </a:lnTo>
                    <a:lnTo>
                      <a:pt x="953" y="2467"/>
                    </a:lnTo>
                    <a:lnTo>
                      <a:pt x="1027" y="2393"/>
                    </a:lnTo>
                    <a:lnTo>
                      <a:pt x="1100" y="2320"/>
                    </a:lnTo>
                    <a:lnTo>
                      <a:pt x="1124" y="2247"/>
                    </a:lnTo>
                    <a:lnTo>
                      <a:pt x="1173" y="2149"/>
                    </a:lnTo>
                    <a:lnTo>
                      <a:pt x="1173" y="2052"/>
                    </a:lnTo>
                    <a:lnTo>
                      <a:pt x="1173" y="488"/>
                    </a:lnTo>
                    <a:lnTo>
                      <a:pt x="1173" y="391"/>
                    </a:lnTo>
                    <a:lnTo>
                      <a:pt x="1124" y="293"/>
                    </a:lnTo>
                    <a:lnTo>
                      <a:pt x="1100" y="220"/>
                    </a:lnTo>
                    <a:lnTo>
                      <a:pt x="1027" y="147"/>
                    </a:lnTo>
                    <a:lnTo>
                      <a:pt x="953" y="73"/>
                    </a:lnTo>
                    <a:lnTo>
                      <a:pt x="880" y="49"/>
                    </a:lnTo>
                    <a:lnTo>
                      <a:pt x="78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" name="Google Shape;335;p37"/>
              <p:cNvSpPr/>
              <p:nvPr/>
            </p:nvSpPr>
            <p:spPr>
              <a:xfrm>
                <a:off x="882875" y="238125"/>
                <a:ext cx="29325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2540" extrusionOk="0">
                    <a:moveTo>
                      <a:pt x="391" y="0"/>
                    </a:moveTo>
                    <a:lnTo>
                      <a:pt x="294" y="49"/>
                    </a:lnTo>
                    <a:lnTo>
                      <a:pt x="220" y="73"/>
                    </a:lnTo>
                    <a:lnTo>
                      <a:pt x="147" y="147"/>
                    </a:lnTo>
                    <a:lnTo>
                      <a:pt x="74" y="220"/>
                    </a:lnTo>
                    <a:lnTo>
                      <a:pt x="49" y="293"/>
                    </a:lnTo>
                    <a:lnTo>
                      <a:pt x="1" y="391"/>
                    </a:lnTo>
                    <a:lnTo>
                      <a:pt x="1" y="488"/>
                    </a:lnTo>
                    <a:lnTo>
                      <a:pt x="1" y="2052"/>
                    </a:lnTo>
                    <a:lnTo>
                      <a:pt x="1" y="2149"/>
                    </a:lnTo>
                    <a:lnTo>
                      <a:pt x="49" y="2247"/>
                    </a:lnTo>
                    <a:lnTo>
                      <a:pt x="74" y="2320"/>
                    </a:lnTo>
                    <a:lnTo>
                      <a:pt x="147" y="2393"/>
                    </a:lnTo>
                    <a:lnTo>
                      <a:pt x="220" y="2467"/>
                    </a:lnTo>
                    <a:lnTo>
                      <a:pt x="294" y="2491"/>
                    </a:lnTo>
                    <a:lnTo>
                      <a:pt x="391" y="2540"/>
                    </a:lnTo>
                    <a:lnTo>
                      <a:pt x="782" y="2540"/>
                    </a:lnTo>
                    <a:lnTo>
                      <a:pt x="880" y="2491"/>
                    </a:lnTo>
                    <a:lnTo>
                      <a:pt x="953" y="2467"/>
                    </a:lnTo>
                    <a:lnTo>
                      <a:pt x="1026" y="2393"/>
                    </a:lnTo>
                    <a:lnTo>
                      <a:pt x="1100" y="2320"/>
                    </a:lnTo>
                    <a:lnTo>
                      <a:pt x="1124" y="2247"/>
                    </a:lnTo>
                    <a:lnTo>
                      <a:pt x="1173" y="2149"/>
                    </a:lnTo>
                    <a:lnTo>
                      <a:pt x="1173" y="2052"/>
                    </a:lnTo>
                    <a:lnTo>
                      <a:pt x="1173" y="488"/>
                    </a:lnTo>
                    <a:lnTo>
                      <a:pt x="1173" y="391"/>
                    </a:lnTo>
                    <a:lnTo>
                      <a:pt x="1124" y="293"/>
                    </a:lnTo>
                    <a:lnTo>
                      <a:pt x="1100" y="220"/>
                    </a:lnTo>
                    <a:lnTo>
                      <a:pt x="1026" y="147"/>
                    </a:lnTo>
                    <a:lnTo>
                      <a:pt x="953" y="73"/>
                    </a:lnTo>
                    <a:lnTo>
                      <a:pt x="880" y="49"/>
                    </a:lnTo>
                    <a:lnTo>
                      <a:pt x="78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" name="Google Shape;336;p37"/>
              <p:cNvSpPr/>
              <p:nvPr/>
            </p:nvSpPr>
            <p:spPr>
              <a:xfrm>
                <a:off x="584925" y="261325"/>
                <a:ext cx="378575" cy="464050"/>
              </a:xfrm>
              <a:custGeom>
                <a:avLst/>
                <a:gdLst/>
                <a:ahLst/>
                <a:cxnLst/>
                <a:rect l="l" t="t" r="r" b="b"/>
                <a:pathLst>
                  <a:path w="15143" h="18562" extrusionOk="0">
                    <a:moveTo>
                      <a:pt x="2540" y="171"/>
                    </a:moveTo>
                    <a:lnTo>
                      <a:pt x="2711" y="195"/>
                    </a:lnTo>
                    <a:lnTo>
                      <a:pt x="2882" y="244"/>
                    </a:lnTo>
                    <a:lnTo>
                      <a:pt x="3053" y="318"/>
                    </a:lnTo>
                    <a:lnTo>
                      <a:pt x="3175" y="440"/>
                    </a:lnTo>
                    <a:lnTo>
                      <a:pt x="3297" y="562"/>
                    </a:lnTo>
                    <a:lnTo>
                      <a:pt x="3370" y="733"/>
                    </a:lnTo>
                    <a:lnTo>
                      <a:pt x="3419" y="904"/>
                    </a:lnTo>
                    <a:lnTo>
                      <a:pt x="3444" y="1075"/>
                    </a:lnTo>
                    <a:lnTo>
                      <a:pt x="3419" y="1246"/>
                    </a:lnTo>
                    <a:lnTo>
                      <a:pt x="3370" y="1417"/>
                    </a:lnTo>
                    <a:lnTo>
                      <a:pt x="3297" y="1588"/>
                    </a:lnTo>
                    <a:lnTo>
                      <a:pt x="3175" y="1710"/>
                    </a:lnTo>
                    <a:lnTo>
                      <a:pt x="3053" y="1832"/>
                    </a:lnTo>
                    <a:lnTo>
                      <a:pt x="2882" y="1905"/>
                    </a:lnTo>
                    <a:lnTo>
                      <a:pt x="2711" y="1954"/>
                    </a:lnTo>
                    <a:lnTo>
                      <a:pt x="2540" y="1978"/>
                    </a:lnTo>
                    <a:lnTo>
                      <a:pt x="2369" y="1954"/>
                    </a:lnTo>
                    <a:lnTo>
                      <a:pt x="2198" y="1905"/>
                    </a:lnTo>
                    <a:lnTo>
                      <a:pt x="2027" y="1832"/>
                    </a:lnTo>
                    <a:lnTo>
                      <a:pt x="1905" y="1710"/>
                    </a:lnTo>
                    <a:lnTo>
                      <a:pt x="1783" y="1588"/>
                    </a:lnTo>
                    <a:lnTo>
                      <a:pt x="1710" y="1417"/>
                    </a:lnTo>
                    <a:lnTo>
                      <a:pt x="1661" y="1246"/>
                    </a:lnTo>
                    <a:lnTo>
                      <a:pt x="1636" y="1075"/>
                    </a:lnTo>
                    <a:lnTo>
                      <a:pt x="1661" y="904"/>
                    </a:lnTo>
                    <a:lnTo>
                      <a:pt x="1710" y="733"/>
                    </a:lnTo>
                    <a:lnTo>
                      <a:pt x="1783" y="562"/>
                    </a:lnTo>
                    <a:lnTo>
                      <a:pt x="1905" y="440"/>
                    </a:lnTo>
                    <a:lnTo>
                      <a:pt x="2027" y="318"/>
                    </a:lnTo>
                    <a:lnTo>
                      <a:pt x="2198" y="244"/>
                    </a:lnTo>
                    <a:lnTo>
                      <a:pt x="2369" y="195"/>
                    </a:lnTo>
                    <a:lnTo>
                      <a:pt x="2540" y="171"/>
                    </a:lnTo>
                    <a:close/>
                    <a:moveTo>
                      <a:pt x="5862" y="171"/>
                    </a:moveTo>
                    <a:lnTo>
                      <a:pt x="6033" y="195"/>
                    </a:lnTo>
                    <a:lnTo>
                      <a:pt x="6204" y="244"/>
                    </a:lnTo>
                    <a:lnTo>
                      <a:pt x="6374" y="318"/>
                    </a:lnTo>
                    <a:lnTo>
                      <a:pt x="6497" y="440"/>
                    </a:lnTo>
                    <a:lnTo>
                      <a:pt x="6619" y="562"/>
                    </a:lnTo>
                    <a:lnTo>
                      <a:pt x="6692" y="733"/>
                    </a:lnTo>
                    <a:lnTo>
                      <a:pt x="6741" y="904"/>
                    </a:lnTo>
                    <a:lnTo>
                      <a:pt x="6765" y="1075"/>
                    </a:lnTo>
                    <a:lnTo>
                      <a:pt x="6741" y="1246"/>
                    </a:lnTo>
                    <a:lnTo>
                      <a:pt x="6692" y="1417"/>
                    </a:lnTo>
                    <a:lnTo>
                      <a:pt x="6619" y="1588"/>
                    </a:lnTo>
                    <a:lnTo>
                      <a:pt x="6497" y="1710"/>
                    </a:lnTo>
                    <a:lnTo>
                      <a:pt x="6374" y="1832"/>
                    </a:lnTo>
                    <a:lnTo>
                      <a:pt x="6204" y="1905"/>
                    </a:lnTo>
                    <a:lnTo>
                      <a:pt x="6033" y="1954"/>
                    </a:lnTo>
                    <a:lnTo>
                      <a:pt x="5862" y="1978"/>
                    </a:lnTo>
                    <a:lnTo>
                      <a:pt x="5691" y="1954"/>
                    </a:lnTo>
                    <a:lnTo>
                      <a:pt x="5520" y="1905"/>
                    </a:lnTo>
                    <a:lnTo>
                      <a:pt x="5349" y="1832"/>
                    </a:lnTo>
                    <a:lnTo>
                      <a:pt x="5227" y="1710"/>
                    </a:lnTo>
                    <a:lnTo>
                      <a:pt x="5104" y="1588"/>
                    </a:lnTo>
                    <a:lnTo>
                      <a:pt x="5031" y="1417"/>
                    </a:lnTo>
                    <a:lnTo>
                      <a:pt x="4982" y="1246"/>
                    </a:lnTo>
                    <a:lnTo>
                      <a:pt x="4958" y="1075"/>
                    </a:lnTo>
                    <a:lnTo>
                      <a:pt x="4982" y="904"/>
                    </a:lnTo>
                    <a:lnTo>
                      <a:pt x="5031" y="733"/>
                    </a:lnTo>
                    <a:lnTo>
                      <a:pt x="5104" y="562"/>
                    </a:lnTo>
                    <a:lnTo>
                      <a:pt x="5227" y="440"/>
                    </a:lnTo>
                    <a:lnTo>
                      <a:pt x="5349" y="318"/>
                    </a:lnTo>
                    <a:lnTo>
                      <a:pt x="5520" y="244"/>
                    </a:lnTo>
                    <a:lnTo>
                      <a:pt x="5691" y="195"/>
                    </a:lnTo>
                    <a:lnTo>
                      <a:pt x="5862" y="171"/>
                    </a:lnTo>
                    <a:close/>
                    <a:moveTo>
                      <a:pt x="9183" y="171"/>
                    </a:moveTo>
                    <a:lnTo>
                      <a:pt x="9354" y="195"/>
                    </a:lnTo>
                    <a:lnTo>
                      <a:pt x="9525" y="244"/>
                    </a:lnTo>
                    <a:lnTo>
                      <a:pt x="9696" y="318"/>
                    </a:lnTo>
                    <a:lnTo>
                      <a:pt x="9818" y="440"/>
                    </a:lnTo>
                    <a:lnTo>
                      <a:pt x="9940" y="562"/>
                    </a:lnTo>
                    <a:lnTo>
                      <a:pt x="10014" y="733"/>
                    </a:lnTo>
                    <a:lnTo>
                      <a:pt x="10062" y="904"/>
                    </a:lnTo>
                    <a:lnTo>
                      <a:pt x="10087" y="1075"/>
                    </a:lnTo>
                    <a:lnTo>
                      <a:pt x="10062" y="1246"/>
                    </a:lnTo>
                    <a:lnTo>
                      <a:pt x="10014" y="1417"/>
                    </a:lnTo>
                    <a:lnTo>
                      <a:pt x="9940" y="1588"/>
                    </a:lnTo>
                    <a:lnTo>
                      <a:pt x="9818" y="1710"/>
                    </a:lnTo>
                    <a:lnTo>
                      <a:pt x="9696" y="1832"/>
                    </a:lnTo>
                    <a:lnTo>
                      <a:pt x="9525" y="1905"/>
                    </a:lnTo>
                    <a:lnTo>
                      <a:pt x="9354" y="1954"/>
                    </a:lnTo>
                    <a:lnTo>
                      <a:pt x="9183" y="1978"/>
                    </a:lnTo>
                    <a:lnTo>
                      <a:pt x="9012" y="1954"/>
                    </a:lnTo>
                    <a:lnTo>
                      <a:pt x="8841" y="1905"/>
                    </a:lnTo>
                    <a:lnTo>
                      <a:pt x="8670" y="1832"/>
                    </a:lnTo>
                    <a:lnTo>
                      <a:pt x="8548" y="1710"/>
                    </a:lnTo>
                    <a:lnTo>
                      <a:pt x="8426" y="1588"/>
                    </a:lnTo>
                    <a:lnTo>
                      <a:pt x="8353" y="1417"/>
                    </a:lnTo>
                    <a:lnTo>
                      <a:pt x="8304" y="1246"/>
                    </a:lnTo>
                    <a:lnTo>
                      <a:pt x="8279" y="1075"/>
                    </a:lnTo>
                    <a:lnTo>
                      <a:pt x="8304" y="904"/>
                    </a:lnTo>
                    <a:lnTo>
                      <a:pt x="8353" y="733"/>
                    </a:lnTo>
                    <a:lnTo>
                      <a:pt x="8426" y="562"/>
                    </a:lnTo>
                    <a:lnTo>
                      <a:pt x="8548" y="440"/>
                    </a:lnTo>
                    <a:lnTo>
                      <a:pt x="8670" y="318"/>
                    </a:lnTo>
                    <a:lnTo>
                      <a:pt x="8841" y="244"/>
                    </a:lnTo>
                    <a:lnTo>
                      <a:pt x="9012" y="195"/>
                    </a:lnTo>
                    <a:lnTo>
                      <a:pt x="9183" y="171"/>
                    </a:lnTo>
                    <a:close/>
                    <a:moveTo>
                      <a:pt x="12505" y="171"/>
                    </a:moveTo>
                    <a:lnTo>
                      <a:pt x="12676" y="195"/>
                    </a:lnTo>
                    <a:lnTo>
                      <a:pt x="12847" y="244"/>
                    </a:lnTo>
                    <a:lnTo>
                      <a:pt x="13018" y="318"/>
                    </a:lnTo>
                    <a:lnTo>
                      <a:pt x="13140" y="440"/>
                    </a:lnTo>
                    <a:lnTo>
                      <a:pt x="13262" y="562"/>
                    </a:lnTo>
                    <a:lnTo>
                      <a:pt x="13335" y="733"/>
                    </a:lnTo>
                    <a:lnTo>
                      <a:pt x="13384" y="904"/>
                    </a:lnTo>
                    <a:lnTo>
                      <a:pt x="13408" y="1075"/>
                    </a:lnTo>
                    <a:lnTo>
                      <a:pt x="13384" y="1246"/>
                    </a:lnTo>
                    <a:lnTo>
                      <a:pt x="13335" y="1417"/>
                    </a:lnTo>
                    <a:lnTo>
                      <a:pt x="13262" y="1588"/>
                    </a:lnTo>
                    <a:lnTo>
                      <a:pt x="13140" y="1710"/>
                    </a:lnTo>
                    <a:lnTo>
                      <a:pt x="13018" y="1832"/>
                    </a:lnTo>
                    <a:lnTo>
                      <a:pt x="12847" y="1905"/>
                    </a:lnTo>
                    <a:lnTo>
                      <a:pt x="12676" y="1954"/>
                    </a:lnTo>
                    <a:lnTo>
                      <a:pt x="12505" y="1978"/>
                    </a:lnTo>
                    <a:lnTo>
                      <a:pt x="12334" y="1954"/>
                    </a:lnTo>
                    <a:lnTo>
                      <a:pt x="12163" y="1905"/>
                    </a:lnTo>
                    <a:lnTo>
                      <a:pt x="11992" y="1832"/>
                    </a:lnTo>
                    <a:lnTo>
                      <a:pt x="11870" y="1710"/>
                    </a:lnTo>
                    <a:lnTo>
                      <a:pt x="11748" y="1588"/>
                    </a:lnTo>
                    <a:lnTo>
                      <a:pt x="11674" y="1417"/>
                    </a:lnTo>
                    <a:lnTo>
                      <a:pt x="11625" y="1246"/>
                    </a:lnTo>
                    <a:lnTo>
                      <a:pt x="11601" y="1075"/>
                    </a:lnTo>
                    <a:lnTo>
                      <a:pt x="11625" y="904"/>
                    </a:lnTo>
                    <a:lnTo>
                      <a:pt x="11674" y="733"/>
                    </a:lnTo>
                    <a:lnTo>
                      <a:pt x="11748" y="562"/>
                    </a:lnTo>
                    <a:lnTo>
                      <a:pt x="11870" y="440"/>
                    </a:lnTo>
                    <a:lnTo>
                      <a:pt x="11992" y="318"/>
                    </a:lnTo>
                    <a:lnTo>
                      <a:pt x="12163" y="244"/>
                    </a:lnTo>
                    <a:lnTo>
                      <a:pt x="12334" y="195"/>
                    </a:lnTo>
                    <a:lnTo>
                      <a:pt x="12505" y="171"/>
                    </a:lnTo>
                    <a:close/>
                    <a:moveTo>
                      <a:pt x="13091" y="5520"/>
                    </a:moveTo>
                    <a:lnTo>
                      <a:pt x="13189" y="5544"/>
                    </a:lnTo>
                    <a:lnTo>
                      <a:pt x="13262" y="5593"/>
                    </a:lnTo>
                    <a:lnTo>
                      <a:pt x="13311" y="5666"/>
                    </a:lnTo>
                    <a:lnTo>
                      <a:pt x="13335" y="5764"/>
                    </a:lnTo>
                    <a:lnTo>
                      <a:pt x="13311" y="5862"/>
                    </a:lnTo>
                    <a:lnTo>
                      <a:pt x="13262" y="5935"/>
                    </a:lnTo>
                    <a:lnTo>
                      <a:pt x="13189" y="5984"/>
                    </a:lnTo>
                    <a:lnTo>
                      <a:pt x="13091" y="6008"/>
                    </a:lnTo>
                    <a:lnTo>
                      <a:pt x="1954" y="6008"/>
                    </a:lnTo>
                    <a:lnTo>
                      <a:pt x="1856" y="5984"/>
                    </a:lnTo>
                    <a:lnTo>
                      <a:pt x="1783" y="5935"/>
                    </a:lnTo>
                    <a:lnTo>
                      <a:pt x="1734" y="5862"/>
                    </a:lnTo>
                    <a:lnTo>
                      <a:pt x="1710" y="5764"/>
                    </a:lnTo>
                    <a:lnTo>
                      <a:pt x="1734" y="5666"/>
                    </a:lnTo>
                    <a:lnTo>
                      <a:pt x="1783" y="5593"/>
                    </a:lnTo>
                    <a:lnTo>
                      <a:pt x="1856" y="5544"/>
                    </a:lnTo>
                    <a:lnTo>
                      <a:pt x="1954" y="5520"/>
                    </a:lnTo>
                    <a:close/>
                    <a:moveTo>
                      <a:pt x="13189" y="7840"/>
                    </a:moveTo>
                    <a:lnTo>
                      <a:pt x="13262" y="7913"/>
                    </a:lnTo>
                    <a:lnTo>
                      <a:pt x="13311" y="7986"/>
                    </a:lnTo>
                    <a:lnTo>
                      <a:pt x="13335" y="8084"/>
                    </a:lnTo>
                    <a:lnTo>
                      <a:pt x="13311" y="8182"/>
                    </a:lnTo>
                    <a:lnTo>
                      <a:pt x="13262" y="8255"/>
                    </a:lnTo>
                    <a:lnTo>
                      <a:pt x="13189" y="8304"/>
                    </a:lnTo>
                    <a:lnTo>
                      <a:pt x="13091" y="8328"/>
                    </a:lnTo>
                    <a:lnTo>
                      <a:pt x="1954" y="8328"/>
                    </a:lnTo>
                    <a:lnTo>
                      <a:pt x="1856" y="8304"/>
                    </a:lnTo>
                    <a:lnTo>
                      <a:pt x="1783" y="8255"/>
                    </a:lnTo>
                    <a:lnTo>
                      <a:pt x="1734" y="8182"/>
                    </a:lnTo>
                    <a:lnTo>
                      <a:pt x="1710" y="8084"/>
                    </a:lnTo>
                    <a:lnTo>
                      <a:pt x="1734" y="7986"/>
                    </a:lnTo>
                    <a:lnTo>
                      <a:pt x="1783" y="7913"/>
                    </a:lnTo>
                    <a:lnTo>
                      <a:pt x="1856" y="7840"/>
                    </a:lnTo>
                    <a:close/>
                    <a:moveTo>
                      <a:pt x="13091" y="10136"/>
                    </a:moveTo>
                    <a:lnTo>
                      <a:pt x="13189" y="10160"/>
                    </a:lnTo>
                    <a:lnTo>
                      <a:pt x="13262" y="10209"/>
                    </a:lnTo>
                    <a:lnTo>
                      <a:pt x="13311" y="10282"/>
                    </a:lnTo>
                    <a:lnTo>
                      <a:pt x="13335" y="10380"/>
                    </a:lnTo>
                    <a:lnTo>
                      <a:pt x="13311" y="10478"/>
                    </a:lnTo>
                    <a:lnTo>
                      <a:pt x="13262" y="10551"/>
                    </a:lnTo>
                    <a:lnTo>
                      <a:pt x="13189" y="10600"/>
                    </a:lnTo>
                    <a:lnTo>
                      <a:pt x="13091" y="10624"/>
                    </a:lnTo>
                    <a:lnTo>
                      <a:pt x="1954" y="10624"/>
                    </a:lnTo>
                    <a:lnTo>
                      <a:pt x="1856" y="10600"/>
                    </a:lnTo>
                    <a:lnTo>
                      <a:pt x="1783" y="10551"/>
                    </a:lnTo>
                    <a:lnTo>
                      <a:pt x="1734" y="10478"/>
                    </a:lnTo>
                    <a:lnTo>
                      <a:pt x="1710" y="10380"/>
                    </a:lnTo>
                    <a:lnTo>
                      <a:pt x="1734" y="10282"/>
                    </a:lnTo>
                    <a:lnTo>
                      <a:pt x="1783" y="10209"/>
                    </a:lnTo>
                    <a:lnTo>
                      <a:pt x="1856" y="10160"/>
                    </a:lnTo>
                    <a:lnTo>
                      <a:pt x="1954" y="10136"/>
                    </a:lnTo>
                    <a:close/>
                    <a:moveTo>
                      <a:pt x="8206" y="12456"/>
                    </a:moveTo>
                    <a:lnTo>
                      <a:pt x="8304" y="12480"/>
                    </a:lnTo>
                    <a:lnTo>
                      <a:pt x="8377" y="12529"/>
                    </a:lnTo>
                    <a:lnTo>
                      <a:pt x="8426" y="12602"/>
                    </a:lnTo>
                    <a:lnTo>
                      <a:pt x="8450" y="12700"/>
                    </a:lnTo>
                    <a:lnTo>
                      <a:pt x="8426" y="12798"/>
                    </a:lnTo>
                    <a:lnTo>
                      <a:pt x="8377" y="12871"/>
                    </a:lnTo>
                    <a:lnTo>
                      <a:pt x="8304" y="12920"/>
                    </a:lnTo>
                    <a:lnTo>
                      <a:pt x="8206" y="12944"/>
                    </a:lnTo>
                    <a:lnTo>
                      <a:pt x="1954" y="12944"/>
                    </a:lnTo>
                    <a:lnTo>
                      <a:pt x="1856" y="12920"/>
                    </a:lnTo>
                    <a:lnTo>
                      <a:pt x="1783" y="12871"/>
                    </a:lnTo>
                    <a:lnTo>
                      <a:pt x="1734" y="12798"/>
                    </a:lnTo>
                    <a:lnTo>
                      <a:pt x="1710" y="12700"/>
                    </a:lnTo>
                    <a:lnTo>
                      <a:pt x="1734" y="12602"/>
                    </a:lnTo>
                    <a:lnTo>
                      <a:pt x="1783" y="12529"/>
                    </a:lnTo>
                    <a:lnTo>
                      <a:pt x="1856" y="12480"/>
                    </a:lnTo>
                    <a:lnTo>
                      <a:pt x="1954" y="12456"/>
                    </a:lnTo>
                    <a:close/>
                    <a:moveTo>
                      <a:pt x="782" y="0"/>
                    </a:moveTo>
                    <a:lnTo>
                      <a:pt x="635" y="25"/>
                    </a:lnTo>
                    <a:lnTo>
                      <a:pt x="489" y="73"/>
                    </a:lnTo>
                    <a:lnTo>
                      <a:pt x="342" y="122"/>
                    </a:lnTo>
                    <a:lnTo>
                      <a:pt x="220" y="220"/>
                    </a:lnTo>
                    <a:lnTo>
                      <a:pt x="122" y="342"/>
                    </a:lnTo>
                    <a:lnTo>
                      <a:pt x="73" y="489"/>
                    </a:lnTo>
                    <a:lnTo>
                      <a:pt x="24" y="635"/>
                    </a:lnTo>
                    <a:lnTo>
                      <a:pt x="0" y="782"/>
                    </a:lnTo>
                    <a:lnTo>
                      <a:pt x="0" y="17780"/>
                    </a:lnTo>
                    <a:lnTo>
                      <a:pt x="24" y="17927"/>
                    </a:lnTo>
                    <a:lnTo>
                      <a:pt x="73" y="18073"/>
                    </a:lnTo>
                    <a:lnTo>
                      <a:pt x="122" y="18220"/>
                    </a:lnTo>
                    <a:lnTo>
                      <a:pt x="220" y="18342"/>
                    </a:lnTo>
                    <a:lnTo>
                      <a:pt x="342" y="18440"/>
                    </a:lnTo>
                    <a:lnTo>
                      <a:pt x="489" y="18488"/>
                    </a:lnTo>
                    <a:lnTo>
                      <a:pt x="635" y="18537"/>
                    </a:lnTo>
                    <a:lnTo>
                      <a:pt x="782" y="18562"/>
                    </a:lnTo>
                    <a:lnTo>
                      <a:pt x="14361" y="18562"/>
                    </a:lnTo>
                    <a:lnTo>
                      <a:pt x="14507" y="18537"/>
                    </a:lnTo>
                    <a:lnTo>
                      <a:pt x="14654" y="18488"/>
                    </a:lnTo>
                    <a:lnTo>
                      <a:pt x="14800" y="18440"/>
                    </a:lnTo>
                    <a:lnTo>
                      <a:pt x="14923" y="18342"/>
                    </a:lnTo>
                    <a:lnTo>
                      <a:pt x="15020" y="18220"/>
                    </a:lnTo>
                    <a:lnTo>
                      <a:pt x="15069" y="18073"/>
                    </a:lnTo>
                    <a:lnTo>
                      <a:pt x="15118" y="17927"/>
                    </a:lnTo>
                    <a:lnTo>
                      <a:pt x="15142" y="17780"/>
                    </a:lnTo>
                    <a:lnTo>
                      <a:pt x="15142" y="782"/>
                    </a:lnTo>
                    <a:lnTo>
                      <a:pt x="15118" y="635"/>
                    </a:lnTo>
                    <a:lnTo>
                      <a:pt x="15069" y="489"/>
                    </a:lnTo>
                    <a:lnTo>
                      <a:pt x="15020" y="342"/>
                    </a:lnTo>
                    <a:lnTo>
                      <a:pt x="14923" y="220"/>
                    </a:lnTo>
                    <a:lnTo>
                      <a:pt x="14800" y="122"/>
                    </a:lnTo>
                    <a:lnTo>
                      <a:pt x="14654" y="73"/>
                    </a:lnTo>
                    <a:lnTo>
                      <a:pt x="14507" y="25"/>
                    </a:lnTo>
                    <a:lnTo>
                      <a:pt x="1436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1" name="Google Shape;379;p37"/>
            <p:cNvGrpSpPr/>
            <p:nvPr/>
          </p:nvGrpSpPr>
          <p:grpSpPr>
            <a:xfrm>
              <a:off x="3260808" y="2129352"/>
              <a:ext cx="307248" cy="371871"/>
              <a:chOff x="584925" y="922573"/>
              <a:chExt cx="415201" cy="502527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22" name="Google Shape;380;p37"/>
              <p:cNvSpPr/>
              <p:nvPr/>
            </p:nvSpPr>
            <p:spPr>
              <a:xfrm>
                <a:off x="584925" y="961025"/>
                <a:ext cx="378575" cy="464075"/>
              </a:xfrm>
              <a:custGeom>
                <a:avLst/>
                <a:gdLst/>
                <a:ahLst/>
                <a:cxnLst/>
                <a:rect l="l" t="t" r="r" b="b"/>
                <a:pathLst>
                  <a:path w="15143" h="18563" extrusionOk="0">
                    <a:moveTo>
                      <a:pt x="782" y="1"/>
                    </a:moveTo>
                    <a:lnTo>
                      <a:pt x="635" y="25"/>
                    </a:lnTo>
                    <a:lnTo>
                      <a:pt x="489" y="50"/>
                    </a:lnTo>
                    <a:lnTo>
                      <a:pt x="342" y="123"/>
                    </a:lnTo>
                    <a:lnTo>
                      <a:pt x="220" y="196"/>
                    </a:lnTo>
                    <a:lnTo>
                      <a:pt x="122" y="294"/>
                    </a:lnTo>
                    <a:lnTo>
                      <a:pt x="73" y="416"/>
                    </a:lnTo>
                    <a:lnTo>
                      <a:pt x="24" y="563"/>
                    </a:lnTo>
                    <a:lnTo>
                      <a:pt x="0" y="709"/>
                    </a:lnTo>
                    <a:lnTo>
                      <a:pt x="0" y="17708"/>
                    </a:lnTo>
                    <a:lnTo>
                      <a:pt x="24" y="17879"/>
                    </a:lnTo>
                    <a:lnTo>
                      <a:pt x="73" y="18025"/>
                    </a:lnTo>
                    <a:lnTo>
                      <a:pt x="122" y="18172"/>
                    </a:lnTo>
                    <a:lnTo>
                      <a:pt x="220" y="18294"/>
                    </a:lnTo>
                    <a:lnTo>
                      <a:pt x="342" y="18416"/>
                    </a:lnTo>
                    <a:lnTo>
                      <a:pt x="489" y="18489"/>
                    </a:lnTo>
                    <a:lnTo>
                      <a:pt x="635" y="18538"/>
                    </a:lnTo>
                    <a:lnTo>
                      <a:pt x="782" y="18562"/>
                    </a:lnTo>
                    <a:lnTo>
                      <a:pt x="14361" y="18562"/>
                    </a:lnTo>
                    <a:lnTo>
                      <a:pt x="14507" y="18538"/>
                    </a:lnTo>
                    <a:lnTo>
                      <a:pt x="14654" y="18489"/>
                    </a:lnTo>
                    <a:lnTo>
                      <a:pt x="14800" y="18416"/>
                    </a:lnTo>
                    <a:lnTo>
                      <a:pt x="14923" y="18294"/>
                    </a:lnTo>
                    <a:lnTo>
                      <a:pt x="15020" y="18172"/>
                    </a:lnTo>
                    <a:lnTo>
                      <a:pt x="15069" y="18025"/>
                    </a:lnTo>
                    <a:lnTo>
                      <a:pt x="15118" y="17879"/>
                    </a:lnTo>
                    <a:lnTo>
                      <a:pt x="15142" y="17708"/>
                    </a:lnTo>
                    <a:lnTo>
                      <a:pt x="15142" y="17586"/>
                    </a:lnTo>
                    <a:lnTo>
                      <a:pt x="1759" y="17586"/>
                    </a:lnTo>
                    <a:lnTo>
                      <a:pt x="1612" y="17561"/>
                    </a:lnTo>
                    <a:lnTo>
                      <a:pt x="1465" y="17512"/>
                    </a:lnTo>
                    <a:lnTo>
                      <a:pt x="1319" y="17439"/>
                    </a:lnTo>
                    <a:lnTo>
                      <a:pt x="1197" y="17317"/>
                    </a:lnTo>
                    <a:lnTo>
                      <a:pt x="1099" y="17195"/>
                    </a:lnTo>
                    <a:lnTo>
                      <a:pt x="1050" y="17048"/>
                    </a:lnTo>
                    <a:lnTo>
                      <a:pt x="1001" y="16902"/>
                    </a:lnTo>
                    <a:lnTo>
                      <a:pt x="977" y="16731"/>
                    </a:lnTo>
                    <a:lnTo>
                      <a:pt x="977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" name="Google Shape;381;p37"/>
              <p:cNvSpPr/>
              <p:nvPr/>
            </p:nvSpPr>
            <p:spPr>
              <a:xfrm>
                <a:off x="621550" y="922573"/>
                <a:ext cx="378576" cy="464049"/>
              </a:xfrm>
              <a:custGeom>
                <a:avLst/>
                <a:gdLst/>
                <a:ahLst/>
                <a:cxnLst/>
                <a:rect l="l" t="t" r="r" b="b"/>
                <a:pathLst>
                  <a:path w="15143" h="18562" extrusionOk="0">
                    <a:moveTo>
                      <a:pt x="13140" y="6472"/>
                    </a:moveTo>
                    <a:lnTo>
                      <a:pt x="13238" y="6497"/>
                    </a:lnTo>
                    <a:lnTo>
                      <a:pt x="13311" y="6546"/>
                    </a:lnTo>
                    <a:lnTo>
                      <a:pt x="13360" y="6619"/>
                    </a:lnTo>
                    <a:lnTo>
                      <a:pt x="13384" y="6717"/>
                    </a:lnTo>
                    <a:lnTo>
                      <a:pt x="13360" y="6814"/>
                    </a:lnTo>
                    <a:lnTo>
                      <a:pt x="13311" y="6888"/>
                    </a:lnTo>
                    <a:lnTo>
                      <a:pt x="13238" y="6936"/>
                    </a:lnTo>
                    <a:lnTo>
                      <a:pt x="13140" y="6961"/>
                    </a:lnTo>
                    <a:lnTo>
                      <a:pt x="2003" y="6961"/>
                    </a:lnTo>
                    <a:lnTo>
                      <a:pt x="1905" y="6936"/>
                    </a:lnTo>
                    <a:lnTo>
                      <a:pt x="1832" y="6888"/>
                    </a:lnTo>
                    <a:lnTo>
                      <a:pt x="1783" y="6814"/>
                    </a:lnTo>
                    <a:lnTo>
                      <a:pt x="1759" y="6717"/>
                    </a:lnTo>
                    <a:lnTo>
                      <a:pt x="1783" y="6619"/>
                    </a:lnTo>
                    <a:lnTo>
                      <a:pt x="1832" y="6546"/>
                    </a:lnTo>
                    <a:lnTo>
                      <a:pt x="1905" y="6497"/>
                    </a:lnTo>
                    <a:lnTo>
                      <a:pt x="2003" y="6472"/>
                    </a:lnTo>
                    <a:close/>
                    <a:moveTo>
                      <a:pt x="13238" y="8793"/>
                    </a:moveTo>
                    <a:lnTo>
                      <a:pt x="13311" y="8866"/>
                    </a:lnTo>
                    <a:lnTo>
                      <a:pt x="13360" y="8939"/>
                    </a:lnTo>
                    <a:lnTo>
                      <a:pt x="13384" y="9037"/>
                    </a:lnTo>
                    <a:lnTo>
                      <a:pt x="13360" y="9135"/>
                    </a:lnTo>
                    <a:lnTo>
                      <a:pt x="13311" y="9208"/>
                    </a:lnTo>
                    <a:lnTo>
                      <a:pt x="13238" y="9257"/>
                    </a:lnTo>
                    <a:lnTo>
                      <a:pt x="13140" y="9281"/>
                    </a:lnTo>
                    <a:lnTo>
                      <a:pt x="2003" y="9281"/>
                    </a:lnTo>
                    <a:lnTo>
                      <a:pt x="1905" y="9257"/>
                    </a:lnTo>
                    <a:lnTo>
                      <a:pt x="1832" y="9208"/>
                    </a:lnTo>
                    <a:lnTo>
                      <a:pt x="1783" y="9135"/>
                    </a:lnTo>
                    <a:lnTo>
                      <a:pt x="1759" y="9037"/>
                    </a:lnTo>
                    <a:lnTo>
                      <a:pt x="1783" y="8939"/>
                    </a:lnTo>
                    <a:lnTo>
                      <a:pt x="1832" y="8866"/>
                    </a:lnTo>
                    <a:lnTo>
                      <a:pt x="1905" y="8793"/>
                    </a:lnTo>
                    <a:close/>
                    <a:moveTo>
                      <a:pt x="13140" y="11088"/>
                    </a:moveTo>
                    <a:lnTo>
                      <a:pt x="13238" y="11113"/>
                    </a:lnTo>
                    <a:lnTo>
                      <a:pt x="13311" y="11162"/>
                    </a:lnTo>
                    <a:lnTo>
                      <a:pt x="13360" y="11235"/>
                    </a:lnTo>
                    <a:lnTo>
                      <a:pt x="13384" y="11333"/>
                    </a:lnTo>
                    <a:lnTo>
                      <a:pt x="13360" y="11430"/>
                    </a:lnTo>
                    <a:lnTo>
                      <a:pt x="13311" y="11504"/>
                    </a:lnTo>
                    <a:lnTo>
                      <a:pt x="13238" y="11552"/>
                    </a:lnTo>
                    <a:lnTo>
                      <a:pt x="13140" y="11577"/>
                    </a:lnTo>
                    <a:lnTo>
                      <a:pt x="2003" y="11577"/>
                    </a:lnTo>
                    <a:lnTo>
                      <a:pt x="1905" y="11552"/>
                    </a:lnTo>
                    <a:lnTo>
                      <a:pt x="1832" y="11504"/>
                    </a:lnTo>
                    <a:lnTo>
                      <a:pt x="1783" y="11430"/>
                    </a:lnTo>
                    <a:lnTo>
                      <a:pt x="1759" y="11333"/>
                    </a:lnTo>
                    <a:lnTo>
                      <a:pt x="1783" y="11235"/>
                    </a:lnTo>
                    <a:lnTo>
                      <a:pt x="1832" y="11162"/>
                    </a:lnTo>
                    <a:lnTo>
                      <a:pt x="1905" y="11113"/>
                    </a:lnTo>
                    <a:lnTo>
                      <a:pt x="2003" y="11088"/>
                    </a:lnTo>
                    <a:close/>
                    <a:moveTo>
                      <a:pt x="8255" y="13409"/>
                    </a:moveTo>
                    <a:lnTo>
                      <a:pt x="8353" y="13433"/>
                    </a:lnTo>
                    <a:lnTo>
                      <a:pt x="8426" y="13482"/>
                    </a:lnTo>
                    <a:lnTo>
                      <a:pt x="8475" y="13555"/>
                    </a:lnTo>
                    <a:lnTo>
                      <a:pt x="8500" y="13653"/>
                    </a:lnTo>
                    <a:lnTo>
                      <a:pt x="8475" y="13750"/>
                    </a:lnTo>
                    <a:lnTo>
                      <a:pt x="8426" y="13824"/>
                    </a:lnTo>
                    <a:lnTo>
                      <a:pt x="8353" y="13873"/>
                    </a:lnTo>
                    <a:lnTo>
                      <a:pt x="8255" y="13897"/>
                    </a:lnTo>
                    <a:lnTo>
                      <a:pt x="2003" y="13897"/>
                    </a:lnTo>
                    <a:lnTo>
                      <a:pt x="1905" y="13873"/>
                    </a:lnTo>
                    <a:lnTo>
                      <a:pt x="1832" y="13824"/>
                    </a:lnTo>
                    <a:lnTo>
                      <a:pt x="1783" y="13750"/>
                    </a:lnTo>
                    <a:lnTo>
                      <a:pt x="1759" y="13653"/>
                    </a:lnTo>
                    <a:lnTo>
                      <a:pt x="1783" y="13555"/>
                    </a:lnTo>
                    <a:lnTo>
                      <a:pt x="1832" y="13482"/>
                    </a:lnTo>
                    <a:lnTo>
                      <a:pt x="1905" y="13433"/>
                    </a:lnTo>
                    <a:lnTo>
                      <a:pt x="2003" y="13409"/>
                    </a:lnTo>
                    <a:close/>
                    <a:moveTo>
                      <a:pt x="635" y="0"/>
                    </a:moveTo>
                    <a:lnTo>
                      <a:pt x="489" y="49"/>
                    </a:lnTo>
                    <a:lnTo>
                      <a:pt x="342" y="122"/>
                    </a:lnTo>
                    <a:lnTo>
                      <a:pt x="220" y="220"/>
                    </a:lnTo>
                    <a:lnTo>
                      <a:pt x="123" y="342"/>
                    </a:lnTo>
                    <a:lnTo>
                      <a:pt x="74" y="464"/>
                    </a:lnTo>
                    <a:lnTo>
                      <a:pt x="25" y="611"/>
                    </a:lnTo>
                    <a:lnTo>
                      <a:pt x="0" y="782"/>
                    </a:lnTo>
                    <a:lnTo>
                      <a:pt x="0" y="17780"/>
                    </a:lnTo>
                    <a:lnTo>
                      <a:pt x="25" y="17927"/>
                    </a:lnTo>
                    <a:lnTo>
                      <a:pt x="74" y="18073"/>
                    </a:lnTo>
                    <a:lnTo>
                      <a:pt x="123" y="18195"/>
                    </a:lnTo>
                    <a:lnTo>
                      <a:pt x="220" y="18318"/>
                    </a:lnTo>
                    <a:lnTo>
                      <a:pt x="342" y="18415"/>
                    </a:lnTo>
                    <a:lnTo>
                      <a:pt x="489" y="18489"/>
                    </a:lnTo>
                    <a:lnTo>
                      <a:pt x="635" y="18537"/>
                    </a:lnTo>
                    <a:lnTo>
                      <a:pt x="782" y="18562"/>
                    </a:lnTo>
                    <a:lnTo>
                      <a:pt x="14361" y="18562"/>
                    </a:lnTo>
                    <a:lnTo>
                      <a:pt x="14508" y="18537"/>
                    </a:lnTo>
                    <a:lnTo>
                      <a:pt x="14654" y="18489"/>
                    </a:lnTo>
                    <a:lnTo>
                      <a:pt x="14801" y="18415"/>
                    </a:lnTo>
                    <a:lnTo>
                      <a:pt x="14923" y="18318"/>
                    </a:lnTo>
                    <a:lnTo>
                      <a:pt x="15021" y="18195"/>
                    </a:lnTo>
                    <a:lnTo>
                      <a:pt x="15069" y="18073"/>
                    </a:lnTo>
                    <a:lnTo>
                      <a:pt x="15118" y="17927"/>
                    </a:lnTo>
                    <a:lnTo>
                      <a:pt x="15143" y="17780"/>
                    </a:lnTo>
                    <a:lnTo>
                      <a:pt x="15143" y="3859"/>
                    </a:lnTo>
                    <a:lnTo>
                      <a:pt x="12554" y="3859"/>
                    </a:lnTo>
                    <a:lnTo>
                      <a:pt x="12285" y="3835"/>
                    </a:lnTo>
                    <a:lnTo>
                      <a:pt x="12065" y="3761"/>
                    </a:lnTo>
                    <a:lnTo>
                      <a:pt x="11846" y="3639"/>
                    </a:lnTo>
                    <a:lnTo>
                      <a:pt x="11650" y="3468"/>
                    </a:lnTo>
                    <a:lnTo>
                      <a:pt x="11504" y="3297"/>
                    </a:lnTo>
                    <a:lnTo>
                      <a:pt x="11382" y="3078"/>
                    </a:lnTo>
                    <a:lnTo>
                      <a:pt x="11308" y="2833"/>
                    </a:lnTo>
                    <a:lnTo>
                      <a:pt x="11284" y="2589"/>
                    </a:lnTo>
                    <a:lnTo>
                      <a:pt x="1128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" name="Google Shape;382;p37"/>
              <p:cNvSpPr/>
              <p:nvPr/>
            </p:nvSpPr>
            <p:spPr>
              <a:xfrm>
                <a:off x="915850" y="922575"/>
                <a:ext cx="84275" cy="84275"/>
              </a:xfrm>
              <a:custGeom>
                <a:avLst/>
                <a:gdLst/>
                <a:ahLst/>
                <a:cxnLst/>
                <a:rect l="l" t="t" r="r" b="b"/>
                <a:pathLst>
                  <a:path w="3371" h="3371" extrusionOk="0">
                    <a:moveTo>
                      <a:pt x="0" y="0"/>
                    </a:moveTo>
                    <a:lnTo>
                      <a:pt x="0" y="2589"/>
                    </a:lnTo>
                    <a:lnTo>
                      <a:pt x="0" y="2736"/>
                    </a:lnTo>
                    <a:lnTo>
                      <a:pt x="49" y="2882"/>
                    </a:lnTo>
                    <a:lnTo>
                      <a:pt x="122" y="3029"/>
                    </a:lnTo>
                    <a:lnTo>
                      <a:pt x="220" y="3126"/>
                    </a:lnTo>
                    <a:lnTo>
                      <a:pt x="342" y="3224"/>
                    </a:lnTo>
                    <a:lnTo>
                      <a:pt x="464" y="3297"/>
                    </a:lnTo>
                    <a:lnTo>
                      <a:pt x="611" y="3346"/>
                    </a:lnTo>
                    <a:lnTo>
                      <a:pt x="782" y="3371"/>
                    </a:lnTo>
                    <a:lnTo>
                      <a:pt x="3371" y="337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30" name="Google Shape;1341;p48"/>
          <p:cNvGrpSpPr/>
          <p:nvPr/>
        </p:nvGrpSpPr>
        <p:grpSpPr>
          <a:xfrm>
            <a:off x="4049710" y="4385769"/>
            <a:ext cx="914400" cy="445734"/>
            <a:chOff x="4607809" y="5664627"/>
            <a:chExt cx="742883" cy="594312"/>
          </a:xfrm>
        </p:grpSpPr>
        <p:sp>
          <p:nvSpPr>
            <p:cNvPr id="31" name="Google Shape;1342;p48"/>
            <p:cNvSpPr/>
            <p:nvPr/>
          </p:nvSpPr>
          <p:spPr>
            <a:xfrm>
              <a:off x="4607809" y="5824234"/>
              <a:ext cx="185166" cy="401151"/>
            </a:xfrm>
            <a:custGeom>
              <a:avLst/>
              <a:gdLst/>
              <a:ahLst/>
              <a:cxnLst/>
              <a:rect l="l" t="t" r="r" b="b"/>
              <a:pathLst>
                <a:path w="1083" h="2355" extrusionOk="0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endParaRPr>
            </a:p>
          </p:txBody>
        </p:sp>
        <p:sp>
          <p:nvSpPr>
            <p:cNvPr id="32" name="Google Shape;1343;p48"/>
            <p:cNvSpPr/>
            <p:nvPr/>
          </p:nvSpPr>
          <p:spPr>
            <a:xfrm>
              <a:off x="4792974" y="5771259"/>
              <a:ext cx="185850" cy="454126"/>
            </a:xfrm>
            <a:custGeom>
              <a:avLst/>
              <a:gdLst/>
              <a:ahLst/>
              <a:cxnLst/>
              <a:rect l="l" t="t" r="r" b="b"/>
              <a:pathLst>
                <a:path w="1087" h="2666" extrusionOk="0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endParaRPr>
            </a:p>
          </p:txBody>
        </p:sp>
        <p:sp>
          <p:nvSpPr>
            <p:cNvPr id="33" name="Google Shape;1344;p48"/>
            <p:cNvSpPr/>
            <p:nvPr/>
          </p:nvSpPr>
          <p:spPr>
            <a:xfrm>
              <a:off x="4978822" y="5717602"/>
              <a:ext cx="185679" cy="507784"/>
            </a:xfrm>
            <a:custGeom>
              <a:avLst/>
              <a:gdLst/>
              <a:ahLst/>
              <a:cxnLst/>
              <a:rect l="l" t="t" r="r" b="b"/>
              <a:pathLst>
                <a:path w="1086" h="2981" extrusionOk="0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endParaRPr>
            </a:p>
          </p:txBody>
        </p:sp>
        <p:sp>
          <p:nvSpPr>
            <p:cNvPr id="34" name="Google Shape;1345;p48"/>
            <p:cNvSpPr/>
            <p:nvPr/>
          </p:nvSpPr>
          <p:spPr>
            <a:xfrm>
              <a:off x="5164499" y="5664627"/>
              <a:ext cx="185166" cy="560759"/>
            </a:xfrm>
            <a:custGeom>
              <a:avLst/>
              <a:gdLst/>
              <a:ahLst/>
              <a:cxnLst/>
              <a:rect l="l" t="t" r="r" b="b"/>
              <a:pathLst>
                <a:path w="1083" h="3292" extrusionOk="0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endParaRPr>
            </a:p>
          </p:txBody>
        </p:sp>
        <p:sp>
          <p:nvSpPr>
            <p:cNvPr id="35" name="Google Shape;1346;p48"/>
            <p:cNvSpPr/>
            <p:nvPr/>
          </p:nvSpPr>
          <p:spPr>
            <a:xfrm>
              <a:off x="4607809" y="6225382"/>
              <a:ext cx="237484" cy="33556"/>
            </a:xfrm>
            <a:custGeom>
              <a:avLst/>
              <a:gdLst/>
              <a:ahLst/>
              <a:cxnLst/>
              <a:rect l="l" t="t" r="r" b="b"/>
              <a:pathLst>
                <a:path w="1389" h="197" extrusionOk="0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endParaRPr>
            </a:p>
          </p:txBody>
        </p:sp>
        <p:sp>
          <p:nvSpPr>
            <p:cNvPr id="36" name="Google Shape;1347;p48"/>
            <p:cNvSpPr/>
            <p:nvPr/>
          </p:nvSpPr>
          <p:spPr>
            <a:xfrm>
              <a:off x="4792974" y="6225382"/>
              <a:ext cx="185850" cy="33556"/>
            </a:xfrm>
            <a:custGeom>
              <a:avLst/>
              <a:gdLst/>
              <a:ahLst/>
              <a:cxnLst/>
              <a:rect l="l" t="t" r="r" b="b"/>
              <a:pathLst>
                <a:path w="1087" h="197" extrusionOk="0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endParaRPr>
            </a:p>
          </p:txBody>
        </p:sp>
        <p:sp>
          <p:nvSpPr>
            <p:cNvPr id="37" name="Google Shape;1348;p48"/>
            <p:cNvSpPr/>
            <p:nvPr/>
          </p:nvSpPr>
          <p:spPr>
            <a:xfrm>
              <a:off x="5112694" y="6225382"/>
              <a:ext cx="237997" cy="33556"/>
            </a:xfrm>
            <a:custGeom>
              <a:avLst/>
              <a:gdLst/>
              <a:ahLst/>
              <a:cxnLst/>
              <a:rect l="l" t="t" r="r" b="b"/>
              <a:pathLst>
                <a:path w="1392" h="197" extrusionOk="0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endParaRPr>
            </a:p>
          </p:txBody>
        </p:sp>
        <p:sp>
          <p:nvSpPr>
            <p:cNvPr id="38" name="Google Shape;1349;p48"/>
            <p:cNvSpPr/>
            <p:nvPr/>
          </p:nvSpPr>
          <p:spPr>
            <a:xfrm>
              <a:off x="4978822" y="6225382"/>
              <a:ext cx="186192" cy="33556"/>
            </a:xfrm>
            <a:custGeom>
              <a:avLst/>
              <a:gdLst/>
              <a:ahLst/>
              <a:cxnLst/>
              <a:rect l="l" t="t" r="r" b="b"/>
              <a:pathLst>
                <a:path w="1089" h="197" extrusionOk="0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endParaRPr>
            </a:p>
          </p:txBody>
        </p:sp>
      </p:grpSp>
      <p:grpSp>
        <p:nvGrpSpPr>
          <p:cNvPr id="39" name="Google Shape;1341;p48"/>
          <p:cNvGrpSpPr/>
          <p:nvPr/>
        </p:nvGrpSpPr>
        <p:grpSpPr>
          <a:xfrm>
            <a:off x="2870824" y="4378486"/>
            <a:ext cx="786775" cy="445734"/>
            <a:chOff x="4607809" y="5664627"/>
            <a:chExt cx="742883" cy="594312"/>
          </a:xfrm>
        </p:grpSpPr>
        <p:sp>
          <p:nvSpPr>
            <p:cNvPr id="40" name="Google Shape;1342;p48"/>
            <p:cNvSpPr/>
            <p:nvPr/>
          </p:nvSpPr>
          <p:spPr>
            <a:xfrm>
              <a:off x="4607809" y="5824234"/>
              <a:ext cx="185166" cy="401151"/>
            </a:xfrm>
            <a:custGeom>
              <a:avLst/>
              <a:gdLst/>
              <a:ahLst/>
              <a:cxnLst/>
              <a:rect l="l" t="t" r="r" b="b"/>
              <a:pathLst>
                <a:path w="1083" h="2355" extrusionOk="0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endParaRPr>
            </a:p>
          </p:txBody>
        </p:sp>
        <p:sp>
          <p:nvSpPr>
            <p:cNvPr id="41" name="Google Shape;1343;p48"/>
            <p:cNvSpPr/>
            <p:nvPr/>
          </p:nvSpPr>
          <p:spPr>
            <a:xfrm>
              <a:off x="4792974" y="5771259"/>
              <a:ext cx="185850" cy="454126"/>
            </a:xfrm>
            <a:custGeom>
              <a:avLst/>
              <a:gdLst/>
              <a:ahLst/>
              <a:cxnLst/>
              <a:rect l="l" t="t" r="r" b="b"/>
              <a:pathLst>
                <a:path w="1087" h="2666" extrusionOk="0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endParaRPr>
            </a:p>
          </p:txBody>
        </p:sp>
        <p:sp>
          <p:nvSpPr>
            <p:cNvPr id="42" name="Google Shape;1344;p48"/>
            <p:cNvSpPr/>
            <p:nvPr/>
          </p:nvSpPr>
          <p:spPr>
            <a:xfrm>
              <a:off x="4978822" y="5717602"/>
              <a:ext cx="185679" cy="507784"/>
            </a:xfrm>
            <a:custGeom>
              <a:avLst/>
              <a:gdLst/>
              <a:ahLst/>
              <a:cxnLst/>
              <a:rect l="l" t="t" r="r" b="b"/>
              <a:pathLst>
                <a:path w="1086" h="2981" extrusionOk="0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endParaRPr>
            </a:p>
          </p:txBody>
        </p:sp>
        <p:sp>
          <p:nvSpPr>
            <p:cNvPr id="43" name="Google Shape;1345;p48"/>
            <p:cNvSpPr/>
            <p:nvPr/>
          </p:nvSpPr>
          <p:spPr>
            <a:xfrm>
              <a:off x="5164499" y="5664627"/>
              <a:ext cx="185166" cy="560759"/>
            </a:xfrm>
            <a:custGeom>
              <a:avLst/>
              <a:gdLst/>
              <a:ahLst/>
              <a:cxnLst/>
              <a:rect l="l" t="t" r="r" b="b"/>
              <a:pathLst>
                <a:path w="1083" h="3292" extrusionOk="0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endParaRPr>
            </a:p>
          </p:txBody>
        </p:sp>
        <p:sp>
          <p:nvSpPr>
            <p:cNvPr id="44" name="Google Shape;1346;p48"/>
            <p:cNvSpPr/>
            <p:nvPr/>
          </p:nvSpPr>
          <p:spPr>
            <a:xfrm>
              <a:off x="4607809" y="6225382"/>
              <a:ext cx="237484" cy="33556"/>
            </a:xfrm>
            <a:custGeom>
              <a:avLst/>
              <a:gdLst/>
              <a:ahLst/>
              <a:cxnLst/>
              <a:rect l="l" t="t" r="r" b="b"/>
              <a:pathLst>
                <a:path w="1389" h="197" extrusionOk="0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endParaRPr>
            </a:p>
          </p:txBody>
        </p:sp>
        <p:sp>
          <p:nvSpPr>
            <p:cNvPr id="45" name="Google Shape;1347;p48"/>
            <p:cNvSpPr/>
            <p:nvPr/>
          </p:nvSpPr>
          <p:spPr>
            <a:xfrm>
              <a:off x="4792974" y="6225382"/>
              <a:ext cx="185850" cy="33556"/>
            </a:xfrm>
            <a:custGeom>
              <a:avLst/>
              <a:gdLst/>
              <a:ahLst/>
              <a:cxnLst/>
              <a:rect l="l" t="t" r="r" b="b"/>
              <a:pathLst>
                <a:path w="1087" h="197" extrusionOk="0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endParaRPr>
            </a:p>
          </p:txBody>
        </p:sp>
        <p:sp>
          <p:nvSpPr>
            <p:cNvPr id="46" name="Google Shape;1348;p48"/>
            <p:cNvSpPr/>
            <p:nvPr/>
          </p:nvSpPr>
          <p:spPr>
            <a:xfrm>
              <a:off x="5112694" y="6225382"/>
              <a:ext cx="237997" cy="33556"/>
            </a:xfrm>
            <a:custGeom>
              <a:avLst/>
              <a:gdLst/>
              <a:ahLst/>
              <a:cxnLst/>
              <a:rect l="l" t="t" r="r" b="b"/>
              <a:pathLst>
                <a:path w="1392" h="197" extrusionOk="0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endParaRPr>
            </a:p>
          </p:txBody>
        </p:sp>
        <p:sp>
          <p:nvSpPr>
            <p:cNvPr id="47" name="Google Shape;1349;p48"/>
            <p:cNvSpPr/>
            <p:nvPr/>
          </p:nvSpPr>
          <p:spPr>
            <a:xfrm>
              <a:off x="4978822" y="6225382"/>
              <a:ext cx="186192" cy="33556"/>
            </a:xfrm>
            <a:custGeom>
              <a:avLst/>
              <a:gdLst/>
              <a:ahLst/>
              <a:cxnLst/>
              <a:rect l="l" t="t" r="r" b="b"/>
              <a:pathLst>
                <a:path w="1089" h="197" extrusionOk="0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endParaRPr>
            </a:p>
          </p:txBody>
        </p:sp>
      </p:grpSp>
      <p:grpSp>
        <p:nvGrpSpPr>
          <p:cNvPr id="48" name="Google Shape;1341;p48"/>
          <p:cNvGrpSpPr/>
          <p:nvPr/>
        </p:nvGrpSpPr>
        <p:grpSpPr>
          <a:xfrm>
            <a:off x="5361926" y="4356774"/>
            <a:ext cx="880165" cy="445734"/>
            <a:chOff x="4607809" y="5664627"/>
            <a:chExt cx="742883" cy="594312"/>
          </a:xfrm>
        </p:grpSpPr>
        <p:sp>
          <p:nvSpPr>
            <p:cNvPr id="49" name="Google Shape;1342;p48"/>
            <p:cNvSpPr/>
            <p:nvPr/>
          </p:nvSpPr>
          <p:spPr>
            <a:xfrm>
              <a:off x="4607809" y="5824234"/>
              <a:ext cx="185166" cy="401151"/>
            </a:xfrm>
            <a:custGeom>
              <a:avLst/>
              <a:gdLst/>
              <a:ahLst/>
              <a:cxnLst/>
              <a:rect l="l" t="t" r="r" b="b"/>
              <a:pathLst>
                <a:path w="1083" h="2355" extrusionOk="0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endParaRPr>
            </a:p>
          </p:txBody>
        </p:sp>
        <p:sp>
          <p:nvSpPr>
            <p:cNvPr id="50" name="Google Shape;1343;p48"/>
            <p:cNvSpPr/>
            <p:nvPr/>
          </p:nvSpPr>
          <p:spPr>
            <a:xfrm>
              <a:off x="4792974" y="5771259"/>
              <a:ext cx="185850" cy="454126"/>
            </a:xfrm>
            <a:custGeom>
              <a:avLst/>
              <a:gdLst/>
              <a:ahLst/>
              <a:cxnLst/>
              <a:rect l="l" t="t" r="r" b="b"/>
              <a:pathLst>
                <a:path w="1087" h="2666" extrusionOk="0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endParaRPr>
            </a:p>
          </p:txBody>
        </p:sp>
        <p:sp>
          <p:nvSpPr>
            <p:cNvPr id="51" name="Google Shape;1344;p48"/>
            <p:cNvSpPr/>
            <p:nvPr/>
          </p:nvSpPr>
          <p:spPr>
            <a:xfrm>
              <a:off x="4978822" y="5717602"/>
              <a:ext cx="185679" cy="507784"/>
            </a:xfrm>
            <a:custGeom>
              <a:avLst/>
              <a:gdLst/>
              <a:ahLst/>
              <a:cxnLst/>
              <a:rect l="l" t="t" r="r" b="b"/>
              <a:pathLst>
                <a:path w="1086" h="2981" extrusionOk="0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endParaRPr>
            </a:p>
          </p:txBody>
        </p:sp>
        <p:sp>
          <p:nvSpPr>
            <p:cNvPr id="52" name="Google Shape;1345;p48"/>
            <p:cNvSpPr/>
            <p:nvPr/>
          </p:nvSpPr>
          <p:spPr>
            <a:xfrm>
              <a:off x="5164499" y="5664627"/>
              <a:ext cx="185166" cy="560759"/>
            </a:xfrm>
            <a:custGeom>
              <a:avLst/>
              <a:gdLst/>
              <a:ahLst/>
              <a:cxnLst/>
              <a:rect l="l" t="t" r="r" b="b"/>
              <a:pathLst>
                <a:path w="1083" h="3292" extrusionOk="0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endParaRPr>
            </a:p>
          </p:txBody>
        </p:sp>
        <p:sp>
          <p:nvSpPr>
            <p:cNvPr id="53" name="Google Shape;1346;p48"/>
            <p:cNvSpPr/>
            <p:nvPr/>
          </p:nvSpPr>
          <p:spPr>
            <a:xfrm>
              <a:off x="4607809" y="6225382"/>
              <a:ext cx="237484" cy="33556"/>
            </a:xfrm>
            <a:custGeom>
              <a:avLst/>
              <a:gdLst/>
              <a:ahLst/>
              <a:cxnLst/>
              <a:rect l="l" t="t" r="r" b="b"/>
              <a:pathLst>
                <a:path w="1389" h="197" extrusionOk="0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endParaRPr>
            </a:p>
          </p:txBody>
        </p:sp>
        <p:sp>
          <p:nvSpPr>
            <p:cNvPr id="54" name="Google Shape;1347;p48"/>
            <p:cNvSpPr/>
            <p:nvPr/>
          </p:nvSpPr>
          <p:spPr>
            <a:xfrm>
              <a:off x="4792974" y="6225382"/>
              <a:ext cx="185850" cy="33556"/>
            </a:xfrm>
            <a:custGeom>
              <a:avLst/>
              <a:gdLst/>
              <a:ahLst/>
              <a:cxnLst/>
              <a:rect l="l" t="t" r="r" b="b"/>
              <a:pathLst>
                <a:path w="1087" h="197" extrusionOk="0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endParaRPr>
            </a:p>
          </p:txBody>
        </p:sp>
        <p:sp>
          <p:nvSpPr>
            <p:cNvPr id="55" name="Google Shape;1348;p48"/>
            <p:cNvSpPr/>
            <p:nvPr/>
          </p:nvSpPr>
          <p:spPr>
            <a:xfrm>
              <a:off x="5112694" y="6225382"/>
              <a:ext cx="237997" cy="33556"/>
            </a:xfrm>
            <a:custGeom>
              <a:avLst/>
              <a:gdLst/>
              <a:ahLst/>
              <a:cxnLst/>
              <a:rect l="l" t="t" r="r" b="b"/>
              <a:pathLst>
                <a:path w="1392" h="197" extrusionOk="0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endParaRPr>
            </a:p>
          </p:txBody>
        </p:sp>
        <p:sp>
          <p:nvSpPr>
            <p:cNvPr id="56" name="Google Shape;1349;p48"/>
            <p:cNvSpPr/>
            <p:nvPr/>
          </p:nvSpPr>
          <p:spPr>
            <a:xfrm>
              <a:off x="4978822" y="6225382"/>
              <a:ext cx="186192" cy="33556"/>
            </a:xfrm>
            <a:custGeom>
              <a:avLst/>
              <a:gdLst/>
              <a:ahLst/>
              <a:cxnLst/>
              <a:rect l="l" t="t" r="r" b="b"/>
              <a:pathLst>
                <a:path w="1089" h="197" extrusionOk="0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endParaRPr>
            </a:p>
          </p:txBody>
        </p:sp>
      </p:grpSp>
      <p:grpSp>
        <p:nvGrpSpPr>
          <p:cNvPr id="57" name="Google Shape;1341;p48"/>
          <p:cNvGrpSpPr/>
          <p:nvPr/>
        </p:nvGrpSpPr>
        <p:grpSpPr>
          <a:xfrm>
            <a:off x="6739003" y="4329508"/>
            <a:ext cx="998971" cy="445734"/>
            <a:chOff x="4607809" y="5664627"/>
            <a:chExt cx="742883" cy="594312"/>
          </a:xfrm>
        </p:grpSpPr>
        <p:sp>
          <p:nvSpPr>
            <p:cNvPr id="58" name="Google Shape;1342;p48"/>
            <p:cNvSpPr/>
            <p:nvPr/>
          </p:nvSpPr>
          <p:spPr>
            <a:xfrm>
              <a:off x="4607809" y="5824234"/>
              <a:ext cx="185166" cy="401151"/>
            </a:xfrm>
            <a:custGeom>
              <a:avLst/>
              <a:gdLst/>
              <a:ahLst/>
              <a:cxnLst/>
              <a:rect l="l" t="t" r="r" b="b"/>
              <a:pathLst>
                <a:path w="1083" h="2355" extrusionOk="0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endParaRPr>
            </a:p>
          </p:txBody>
        </p:sp>
        <p:sp>
          <p:nvSpPr>
            <p:cNvPr id="59" name="Google Shape;1343;p48"/>
            <p:cNvSpPr/>
            <p:nvPr/>
          </p:nvSpPr>
          <p:spPr>
            <a:xfrm>
              <a:off x="4792974" y="5771259"/>
              <a:ext cx="185850" cy="454126"/>
            </a:xfrm>
            <a:custGeom>
              <a:avLst/>
              <a:gdLst/>
              <a:ahLst/>
              <a:cxnLst/>
              <a:rect l="l" t="t" r="r" b="b"/>
              <a:pathLst>
                <a:path w="1087" h="2666" extrusionOk="0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endParaRPr>
            </a:p>
          </p:txBody>
        </p:sp>
        <p:sp>
          <p:nvSpPr>
            <p:cNvPr id="60" name="Google Shape;1344;p48"/>
            <p:cNvSpPr/>
            <p:nvPr/>
          </p:nvSpPr>
          <p:spPr>
            <a:xfrm>
              <a:off x="4978822" y="5717602"/>
              <a:ext cx="185679" cy="507784"/>
            </a:xfrm>
            <a:custGeom>
              <a:avLst/>
              <a:gdLst/>
              <a:ahLst/>
              <a:cxnLst/>
              <a:rect l="l" t="t" r="r" b="b"/>
              <a:pathLst>
                <a:path w="1086" h="2981" extrusionOk="0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endParaRPr>
            </a:p>
          </p:txBody>
        </p:sp>
        <p:sp>
          <p:nvSpPr>
            <p:cNvPr id="61" name="Google Shape;1345;p48"/>
            <p:cNvSpPr/>
            <p:nvPr/>
          </p:nvSpPr>
          <p:spPr>
            <a:xfrm>
              <a:off x="5164499" y="5664627"/>
              <a:ext cx="185166" cy="560759"/>
            </a:xfrm>
            <a:custGeom>
              <a:avLst/>
              <a:gdLst/>
              <a:ahLst/>
              <a:cxnLst/>
              <a:rect l="l" t="t" r="r" b="b"/>
              <a:pathLst>
                <a:path w="1083" h="3292" extrusionOk="0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endParaRPr>
            </a:p>
          </p:txBody>
        </p:sp>
        <p:sp>
          <p:nvSpPr>
            <p:cNvPr id="62" name="Google Shape;1346;p48"/>
            <p:cNvSpPr/>
            <p:nvPr/>
          </p:nvSpPr>
          <p:spPr>
            <a:xfrm>
              <a:off x="4607809" y="6225382"/>
              <a:ext cx="237484" cy="33556"/>
            </a:xfrm>
            <a:custGeom>
              <a:avLst/>
              <a:gdLst/>
              <a:ahLst/>
              <a:cxnLst/>
              <a:rect l="l" t="t" r="r" b="b"/>
              <a:pathLst>
                <a:path w="1389" h="197" extrusionOk="0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endParaRPr>
            </a:p>
          </p:txBody>
        </p:sp>
        <p:sp>
          <p:nvSpPr>
            <p:cNvPr id="63" name="Google Shape;1347;p48"/>
            <p:cNvSpPr/>
            <p:nvPr/>
          </p:nvSpPr>
          <p:spPr>
            <a:xfrm>
              <a:off x="4792974" y="6225382"/>
              <a:ext cx="185850" cy="33556"/>
            </a:xfrm>
            <a:custGeom>
              <a:avLst/>
              <a:gdLst/>
              <a:ahLst/>
              <a:cxnLst/>
              <a:rect l="l" t="t" r="r" b="b"/>
              <a:pathLst>
                <a:path w="1087" h="197" extrusionOk="0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endParaRPr>
            </a:p>
          </p:txBody>
        </p:sp>
        <p:sp>
          <p:nvSpPr>
            <p:cNvPr id="64" name="Google Shape;1348;p48"/>
            <p:cNvSpPr/>
            <p:nvPr/>
          </p:nvSpPr>
          <p:spPr>
            <a:xfrm>
              <a:off x="5112694" y="6225382"/>
              <a:ext cx="237997" cy="33556"/>
            </a:xfrm>
            <a:custGeom>
              <a:avLst/>
              <a:gdLst/>
              <a:ahLst/>
              <a:cxnLst/>
              <a:rect l="l" t="t" r="r" b="b"/>
              <a:pathLst>
                <a:path w="1392" h="197" extrusionOk="0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endParaRPr>
            </a:p>
          </p:txBody>
        </p:sp>
        <p:sp>
          <p:nvSpPr>
            <p:cNvPr id="65" name="Google Shape;1349;p48"/>
            <p:cNvSpPr/>
            <p:nvPr/>
          </p:nvSpPr>
          <p:spPr>
            <a:xfrm>
              <a:off x="4978822" y="6225382"/>
              <a:ext cx="186192" cy="33556"/>
            </a:xfrm>
            <a:custGeom>
              <a:avLst/>
              <a:gdLst/>
              <a:ahLst/>
              <a:cxnLst/>
              <a:rect l="l" t="t" r="r" b="b"/>
              <a:pathLst>
                <a:path w="1089" h="197" extrusionOk="0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34620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209550"/>
            <a:ext cx="8077200" cy="38861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52600" y="4324350"/>
            <a:ext cx="58625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CẢM ƠN CÁC EM ĐÃ LẮNG NGHE BÀI GIẢNG</a:t>
            </a:r>
            <a:endParaRPr lang="en-US" sz="20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574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41"/>
          <p:cNvSpPr/>
          <p:nvPr/>
        </p:nvSpPr>
        <p:spPr>
          <a:xfrm>
            <a:off x="1068850" y="1259100"/>
            <a:ext cx="7502100" cy="3225900"/>
          </a:xfrm>
          <a:prstGeom prst="roundRect">
            <a:avLst>
              <a:gd name="adj" fmla="val 0"/>
            </a:avLst>
          </a:pr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8" name="Google Shape;428;p41"/>
          <p:cNvSpPr txBox="1">
            <a:spLocks noGrp="1"/>
          </p:cNvSpPr>
          <p:nvPr>
            <p:ph type="title" idx="9"/>
          </p:nvPr>
        </p:nvSpPr>
        <p:spPr>
          <a:xfrm>
            <a:off x="2362200" y="387597"/>
            <a:ext cx="54324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3.Bài 2: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</a:t>
            </a:r>
            <a:endParaRPr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41" name="Google Shape;441;p41"/>
          <p:cNvGrpSpPr/>
          <p:nvPr/>
        </p:nvGrpSpPr>
        <p:grpSpPr>
          <a:xfrm>
            <a:off x="7925300" y="387597"/>
            <a:ext cx="840250" cy="1302178"/>
            <a:chOff x="7782900" y="353947"/>
            <a:chExt cx="840250" cy="1302178"/>
          </a:xfrm>
        </p:grpSpPr>
        <p:sp>
          <p:nvSpPr>
            <p:cNvPr id="442" name="Google Shape;442;p41"/>
            <p:cNvSpPr/>
            <p:nvPr/>
          </p:nvSpPr>
          <p:spPr>
            <a:xfrm>
              <a:off x="7973800" y="353947"/>
              <a:ext cx="458457" cy="1056792"/>
            </a:xfrm>
            <a:custGeom>
              <a:avLst/>
              <a:gdLst/>
              <a:ahLst/>
              <a:cxnLst/>
              <a:rect l="l" t="t" r="r" b="b"/>
              <a:pathLst>
                <a:path w="28793" h="66371" extrusionOk="0">
                  <a:moveTo>
                    <a:pt x="24574" y="696"/>
                  </a:moveTo>
                  <a:lnTo>
                    <a:pt x="24574" y="696"/>
                  </a:lnTo>
                  <a:cubicBezTo>
                    <a:pt x="25052" y="3436"/>
                    <a:pt x="21312" y="9221"/>
                    <a:pt x="17311" y="9916"/>
                  </a:cubicBezTo>
                  <a:lnTo>
                    <a:pt x="21355" y="5089"/>
                  </a:lnTo>
                  <a:lnTo>
                    <a:pt x="21138" y="4871"/>
                  </a:lnTo>
                  <a:cubicBezTo>
                    <a:pt x="19529" y="5872"/>
                    <a:pt x="18572" y="7568"/>
                    <a:pt x="17311" y="9003"/>
                  </a:cubicBezTo>
                  <a:cubicBezTo>
                    <a:pt x="17571" y="5872"/>
                    <a:pt x="20138" y="2044"/>
                    <a:pt x="24574" y="696"/>
                  </a:cubicBezTo>
                  <a:close/>
                  <a:moveTo>
                    <a:pt x="9699" y="7611"/>
                  </a:moveTo>
                  <a:lnTo>
                    <a:pt x="9699" y="7611"/>
                  </a:lnTo>
                  <a:cubicBezTo>
                    <a:pt x="12396" y="8655"/>
                    <a:pt x="14310" y="13657"/>
                    <a:pt x="13092" y="17093"/>
                  </a:cubicBezTo>
                  <a:cubicBezTo>
                    <a:pt x="12048" y="14744"/>
                    <a:pt x="11656" y="12178"/>
                    <a:pt x="10352" y="10003"/>
                  </a:cubicBezTo>
                  <a:lnTo>
                    <a:pt x="10047" y="10090"/>
                  </a:lnTo>
                  <a:cubicBezTo>
                    <a:pt x="10830" y="12439"/>
                    <a:pt x="11613" y="14788"/>
                    <a:pt x="12439" y="17310"/>
                  </a:cubicBezTo>
                  <a:cubicBezTo>
                    <a:pt x="9960" y="16092"/>
                    <a:pt x="8829" y="11091"/>
                    <a:pt x="9699" y="7611"/>
                  </a:cubicBezTo>
                  <a:close/>
                  <a:moveTo>
                    <a:pt x="22235" y="13376"/>
                  </a:moveTo>
                  <a:cubicBezTo>
                    <a:pt x="22838" y="13376"/>
                    <a:pt x="23446" y="13425"/>
                    <a:pt x="24052" y="13526"/>
                  </a:cubicBezTo>
                  <a:cubicBezTo>
                    <a:pt x="22195" y="16097"/>
                    <a:pt x="18726" y="17671"/>
                    <a:pt x="15907" y="17671"/>
                  </a:cubicBezTo>
                  <a:cubicBezTo>
                    <a:pt x="15292" y="17671"/>
                    <a:pt x="14709" y="17597"/>
                    <a:pt x="14179" y="17441"/>
                  </a:cubicBezTo>
                  <a:cubicBezTo>
                    <a:pt x="14179" y="17354"/>
                    <a:pt x="14136" y="17267"/>
                    <a:pt x="14136" y="17136"/>
                  </a:cubicBezTo>
                  <a:lnTo>
                    <a:pt x="20877" y="14527"/>
                  </a:lnTo>
                  <a:cubicBezTo>
                    <a:pt x="18659" y="14527"/>
                    <a:pt x="16745" y="15571"/>
                    <a:pt x="14701" y="16353"/>
                  </a:cubicBezTo>
                  <a:cubicBezTo>
                    <a:pt x="16773" y="14424"/>
                    <a:pt x="19461" y="13376"/>
                    <a:pt x="22235" y="13376"/>
                  </a:cubicBezTo>
                  <a:close/>
                  <a:moveTo>
                    <a:pt x="4611" y="15484"/>
                  </a:moveTo>
                  <a:lnTo>
                    <a:pt x="4611" y="15484"/>
                  </a:lnTo>
                  <a:cubicBezTo>
                    <a:pt x="7786" y="17876"/>
                    <a:pt x="9917" y="20920"/>
                    <a:pt x="10439" y="24965"/>
                  </a:cubicBezTo>
                  <a:cubicBezTo>
                    <a:pt x="8829" y="23791"/>
                    <a:pt x="7916" y="22051"/>
                    <a:pt x="6959" y="20224"/>
                  </a:cubicBezTo>
                  <a:lnTo>
                    <a:pt x="6959" y="20224"/>
                  </a:lnTo>
                  <a:cubicBezTo>
                    <a:pt x="6655" y="21355"/>
                    <a:pt x="7916" y="23486"/>
                    <a:pt x="10178" y="25661"/>
                  </a:cubicBezTo>
                  <a:cubicBezTo>
                    <a:pt x="6437" y="25574"/>
                    <a:pt x="3001" y="18659"/>
                    <a:pt x="4611" y="15484"/>
                  </a:cubicBezTo>
                  <a:close/>
                  <a:moveTo>
                    <a:pt x="19886" y="20533"/>
                  </a:moveTo>
                  <a:cubicBezTo>
                    <a:pt x="20843" y="20533"/>
                    <a:pt x="21748" y="20702"/>
                    <a:pt x="22530" y="21051"/>
                  </a:cubicBezTo>
                  <a:cubicBezTo>
                    <a:pt x="21500" y="23785"/>
                    <a:pt x="17282" y="25968"/>
                    <a:pt x="13922" y="25968"/>
                  </a:cubicBezTo>
                  <a:cubicBezTo>
                    <a:pt x="13166" y="25968"/>
                    <a:pt x="12454" y="25857"/>
                    <a:pt x="11830" y="25617"/>
                  </a:cubicBezTo>
                  <a:cubicBezTo>
                    <a:pt x="14223" y="24922"/>
                    <a:pt x="16484" y="24139"/>
                    <a:pt x="18224" y="22225"/>
                  </a:cubicBezTo>
                  <a:lnTo>
                    <a:pt x="18224" y="22225"/>
                  </a:lnTo>
                  <a:cubicBezTo>
                    <a:pt x="16136" y="23399"/>
                    <a:pt x="14049" y="24574"/>
                    <a:pt x="11526" y="25139"/>
                  </a:cubicBezTo>
                  <a:cubicBezTo>
                    <a:pt x="13403" y="22175"/>
                    <a:pt x="16900" y="20533"/>
                    <a:pt x="19886" y="20533"/>
                  </a:cubicBezTo>
                  <a:close/>
                  <a:moveTo>
                    <a:pt x="23055" y="28424"/>
                  </a:moveTo>
                  <a:cubicBezTo>
                    <a:pt x="23537" y="28424"/>
                    <a:pt x="24016" y="28473"/>
                    <a:pt x="24487" y="28575"/>
                  </a:cubicBezTo>
                  <a:cubicBezTo>
                    <a:pt x="24008" y="29923"/>
                    <a:pt x="23313" y="31228"/>
                    <a:pt x="22443" y="32359"/>
                  </a:cubicBezTo>
                  <a:cubicBezTo>
                    <a:pt x="20964" y="34316"/>
                    <a:pt x="19050" y="35882"/>
                    <a:pt x="16832" y="36926"/>
                  </a:cubicBezTo>
                  <a:cubicBezTo>
                    <a:pt x="15949" y="37352"/>
                    <a:pt x="15002" y="37565"/>
                    <a:pt x="14036" y="37565"/>
                  </a:cubicBezTo>
                  <a:cubicBezTo>
                    <a:pt x="13622" y="37565"/>
                    <a:pt x="13205" y="37526"/>
                    <a:pt x="12787" y="37448"/>
                  </a:cubicBezTo>
                  <a:lnTo>
                    <a:pt x="19442" y="31402"/>
                  </a:lnTo>
                  <a:lnTo>
                    <a:pt x="19094" y="31011"/>
                  </a:lnTo>
                  <a:cubicBezTo>
                    <a:pt x="16963" y="32924"/>
                    <a:pt x="14831" y="34838"/>
                    <a:pt x="12613" y="36926"/>
                  </a:cubicBezTo>
                  <a:cubicBezTo>
                    <a:pt x="13480" y="32907"/>
                    <a:pt x="18416" y="28424"/>
                    <a:pt x="23055" y="28424"/>
                  </a:cubicBezTo>
                  <a:close/>
                  <a:moveTo>
                    <a:pt x="740" y="25791"/>
                  </a:moveTo>
                  <a:cubicBezTo>
                    <a:pt x="4393" y="26400"/>
                    <a:pt x="11265" y="34012"/>
                    <a:pt x="11221" y="37404"/>
                  </a:cubicBezTo>
                  <a:lnTo>
                    <a:pt x="11178" y="37404"/>
                  </a:lnTo>
                  <a:cubicBezTo>
                    <a:pt x="9960" y="36621"/>
                    <a:pt x="8742" y="35925"/>
                    <a:pt x="7742" y="35142"/>
                  </a:cubicBezTo>
                  <a:cubicBezTo>
                    <a:pt x="6698" y="34316"/>
                    <a:pt x="5785" y="33403"/>
                    <a:pt x="4698" y="32315"/>
                  </a:cubicBezTo>
                  <a:lnTo>
                    <a:pt x="4698" y="32315"/>
                  </a:lnTo>
                  <a:cubicBezTo>
                    <a:pt x="5306" y="33838"/>
                    <a:pt x="6568" y="35273"/>
                    <a:pt x="10830" y="37709"/>
                  </a:cubicBezTo>
                  <a:cubicBezTo>
                    <a:pt x="10529" y="37818"/>
                    <a:pt x="10193" y="37868"/>
                    <a:pt x="9837" y="37868"/>
                  </a:cubicBezTo>
                  <a:cubicBezTo>
                    <a:pt x="8498" y="37868"/>
                    <a:pt x="6875" y="37158"/>
                    <a:pt x="5741" y="36230"/>
                  </a:cubicBezTo>
                  <a:cubicBezTo>
                    <a:pt x="2697" y="33925"/>
                    <a:pt x="870" y="30402"/>
                    <a:pt x="653" y="26574"/>
                  </a:cubicBezTo>
                  <a:cubicBezTo>
                    <a:pt x="696" y="26313"/>
                    <a:pt x="696" y="26052"/>
                    <a:pt x="740" y="25791"/>
                  </a:cubicBezTo>
                  <a:close/>
                  <a:moveTo>
                    <a:pt x="27226" y="40776"/>
                  </a:moveTo>
                  <a:cubicBezTo>
                    <a:pt x="27428" y="40776"/>
                    <a:pt x="27632" y="40783"/>
                    <a:pt x="27836" y="40797"/>
                  </a:cubicBezTo>
                  <a:cubicBezTo>
                    <a:pt x="27836" y="45189"/>
                    <a:pt x="22134" y="50771"/>
                    <a:pt x="17702" y="50771"/>
                  </a:cubicBezTo>
                  <a:cubicBezTo>
                    <a:pt x="17571" y="50771"/>
                    <a:pt x="17440" y="50767"/>
                    <a:pt x="17311" y="50757"/>
                  </a:cubicBezTo>
                  <a:cubicBezTo>
                    <a:pt x="19746" y="48886"/>
                    <a:pt x="21834" y="46973"/>
                    <a:pt x="23226" y="44407"/>
                  </a:cubicBezTo>
                  <a:lnTo>
                    <a:pt x="23095" y="44189"/>
                  </a:lnTo>
                  <a:cubicBezTo>
                    <a:pt x="22878" y="44363"/>
                    <a:pt x="22573" y="44450"/>
                    <a:pt x="22486" y="44667"/>
                  </a:cubicBezTo>
                  <a:cubicBezTo>
                    <a:pt x="21181" y="46668"/>
                    <a:pt x="19529" y="48451"/>
                    <a:pt x="17615" y="49887"/>
                  </a:cubicBezTo>
                  <a:cubicBezTo>
                    <a:pt x="17485" y="49974"/>
                    <a:pt x="17354" y="50061"/>
                    <a:pt x="17180" y="50191"/>
                  </a:cubicBezTo>
                  <a:cubicBezTo>
                    <a:pt x="17138" y="45828"/>
                    <a:pt x="21710" y="40776"/>
                    <a:pt x="27226" y="40776"/>
                  </a:cubicBezTo>
                  <a:close/>
                  <a:moveTo>
                    <a:pt x="3045" y="42667"/>
                  </a:moveTo>
                  <a:lnTo>
                    <a:pt x="3045" y="42667"/>
                  </a:lnTo>
                  <a:cubicBezTo>
                    <a:pt x="8481" y="43493"/>
                    <a:pt x="12657" y="46233"/>
                    <a:pt x="16006" y="50409"/>
                  </a:cubicBezTo>
                  <a:lnTo>
                    <a:pt x="15875" y="50713"/>
                  </a:lnTo>
                  <a:cubicBezTo>
                    <a:pt x="14266" y="50191"/>
                    <a:pt x="12700" y="49582"/>
                    <a:pt x="11178" y="48886"/>
                  </a:cubicBezTo>
                  <a:cubicBezTo>
                    <a:pt x="9699" y="48016"/>
                    <a:pt x="8307" y="47103"/>
                    <a:pt x="6916" y="46103"/>
                  </a:cubicBezTo>
                  <a:lnTo>
                    <a:pt x="6916" y="46103"/>
                  </a:lnTo>
                  <a:cubicBezTo>
                    <a:pt x="7177" y="46929"/>
                    <a:pt x="8873" y="48451"/>
                    <a:pt x="10917" y="49365"/>
                  </a:cubicBezTo>
                  <a:cubicBezTo>
                    <a:pt x="12570" y="50104"/>
                    <a:pt x="14266" y="50670"/>
                    <a:pt x="15875" y="51322"/>
                  </a:cubicBezTo>
                  <a:cubicBezTo>
                    <a:pt x="14895" y="51714"/>
                    <a:pt x="13851" y="51902"/>
                    <a:pt x="12799" y="51902"/>
                  </a:cubicBezTo>
                  <a:cubicBezTo>
                    <a:pt x="8251" y="51902"/>
                    <a:pt x="3539" y="48389"/>
                    <a:pt x="3045" y="42667"/>
                  </a:cubicBezTo>
                  <a:close/>
                  <a:moveTo>
                    <a:pt x="24269" y="0"/>
                  </a:moveTo>
                  <a:cubicBezTo>
                    <a:pt x="24095" y="130"/>
                    <a:pt x="23921" y="217"/>
                    <a:pt x="23748" y="304"/>
                  </a:cubicBezTo>
                  <a:cubicBezTo>
                    <a:pt x="19746" y="1870"/>
                    <a:pt x="17311" y="4784"/>
                    <a:pt x="16571" y="9003"/>
                  </a:cubicBezTo>
                  <a:cubicBezTo>
                    <a:pt x="16441" y="9612"/>
                    <a:pt x="16528" y="10264"/>
                    <a:pt x="16267" y="10786"/>
                  </a:cubicBezTo>
                  <a:cubicBezTo>
                    <a:pt x="15658" y="12091"/>
                    <a:pt x="14918" y="13265"/>
                    <a:pt x="14223" y="14527"/>
                  </a:cubicBezTo>
                  <a:cubicBezTo>
                    <a:pt x="14136" y="14440"/>
                    <a:pt x="14092" y="14353"/>
                    <a:pt x="14049" y="14266"/>
                  </a:cubicBezTo>
                  <a:cubicBezTo>
                    <a:pt x="14005" y="14005"/>
                    <a:pt x="13962" y="13700"/>
                    <a:pt x="13962" y="13439"/>
                  </a:cubicBezTo>
                  <a:cubicBezTo>
                    <a:pt x="13744" y="10873"/>
                    <a:pt x="12396" y="8568"/>
                    <a:pt x="10265" y="7133"/>
                  </a:cubicBezTo>
                  <a:cubicBezTo>
                    <a:pt x="10015" y="6950"/>
                    <a:pt x="9797" y="6856"/>
                    <a:pt x="9616" y="6856"/>
                  </a:cubicBezTo>
                  <a:cubicBezTo>
                    <a:pt x="9324" y="6856"/>
                    <a:pt x="9127" y="7101"/>
                    <a:pt x="9047" y="7611"/>
                  </a:cubicBezTo>
                  <a:cubicBezTo>
                    <a:pt x="8829" y="8873"/>
                    <a:pt x="8786" y="10177"/>
                    <a:pt x="8873" y="11439"/>
                  </a:cubicBezTo>
                  <a:cubicBezTo>
                    <a:pt x="9134" y="14179"/>
                    <a:pt x="9873" y="16745"/>
                    <a:pt x="12613" y="18180"/>
                  </a:cubicBezTo>
                  <a:lnTo>
                    <a:pt x="10830" y="23443"/>
                  </a:lnTo>
                  <a:cubicBezTo>
                    <a:pt x="9830" y="19789"/>
                    <a:pt x="7394" y="16658"/>
                    <a:pt x="4089" y="14831"/>
                  </a:cubicBezTo>
                  <a:cubicBezTo>
                    <a:pt x="3741" y="15745"/>
                    <a:pt x="3567" y="16745"/>
                    <a:pt x="3567" y="17745"/>
                  </a:cubicBezTo>
                  <a:cubicBezTo>
                    <a:pt x="3654" y="19746"/>
                    <a:pt x="4350" y="21703"/>
                    <a:pt x="5567" y="23312"/>
                  </a:cubicBezTo>
                  <a:cubicBezTo>
                    <a:pt x="6706" y="24914"/>
                    <a:pt x="8089" y="26230"/>
                    <a:pt x="10193" y="26230"/>
                  </a:cubicBezTo>
                  <a:cubicBezTo>
                    <a:pt x="10260" y="26230"/>
                    <a:pt x="10327" y="26229"/>
                    <a:pt x="10395" y="26226"/>
                  </a:cubicBezTo>
                  <a:cubicBezTo>
                    <a:pt x="10482" y="28836"/>
                    <a:pt x="10569" y="31446"/>
                    <a:pt x="10656" y="33925"/>
                  </a:cubicBezTo>
                  <a:cubicBezTo>
                    <a:pt x="10613" y="33881"/>
                    <a:pt x="10569" y="33794"/>
                    <a:pt x="10482" y="33751"/>
                  </a:cubicBezTo>
                  <a:cubicBezTo>
                    <a:pt x="9177" y="32054"/>
                    <a:pt x="7916" y="30315"/>
                    <a:pt x="6481" y="28749"/>
                  </a:cubicBezTo>
                  <a:cubicBezTo>
                    <a:pt x="5002" y="27227"/>
                    <a:pt x="3262" y="26052"/>
                    <a:pt x="1349" y="25226"/>
                  </a:cubicBezTo>
                  <a:cubicBezTo>
                    <a:pt x="1120" y="25112"/>
                    <a:pt x="891" y="25031"/>
                    <a:pt x="681" y="25031"/>
                  </a:cubicBezTo>
                  <a:cubicBezTo>
                    <a:pt x="411" y="25031"/>
                    <a:pt x="171" y="25164"/>
                    <a:pt x="0" y="25530"/>
                  </a:cubicBezTo>
                  <a:lnTo>
                    <a:pt x="0" y="27357"/>
                  </a:lnTo>
                  <a:cubicBezTo>
                    <a:pt x="44" y="27488"/>
                    <a:pt x="131" y="27618"/>
                    <a:pt x="174" y="27749"/>
                  </a:cubicBezTo>
                  <a:cubicBezTo>
                    <a:pt x="392" y="29967"/>
                    <a:pt x="1218" y="32098"/>
                    <a:pt x="2610" y="33925"/>
                  </a:cubicBezTo>
                  <a:cubicBezTo>
                    <a:pt x="4524" y="36514"/>
                    <a:pt x="6859" y="38424"/>
                    <a:pt x="10062" y="38424"/>
                  </a:cubicBezTo>
                  <a:cubicBezTo>
                    <a:pt x="10571" y="38424"/>
                    <a:pt x="11102" y="38375"/>
                    <a:pt x="11656" y="38274"/>
                  </a:cubicBezTo>
                  <a:cubicBezTo>
                    <a:pt x="12831" y="41623"/>
                    <a:pt x="14005" y="44972"/>
                    <a:pt x="15266" y="48538"/>
                  </a:cubicBezTo>
                  <a:cubicBezTo>
                    <a:pt x="14918" y="48234"/>
                    <a:pt x="14744" y="48060"/>
                    <a:pt x="14614" y="47929"/>
                  </a:cubicBezTo>
                  <a:cubicBezTo>
                    <a:pt x="11961" y="45276"/>
                    <a:pt x="8655" y="43406"/>
                    <a:pt x="5045" y="42493"/>
                  </a:cubicBezTo>
                  <a:cubicBezTo>
                    <a:pt x="4350" y="42319"/>
                    <a:pt x="3654" y="42232"/>
                    <a:pt x="2914" y="42145"/>
                  </a:cubicBezTo>
                  <a:cubicBezTo>
                    <a:pt x="2878" y="42141"/>
                    <a:pt x="2844" y="42139"/>
                    <a:pt x="2812" y="42139"/>
                  </a:cubicBezTo>
                  <a:cubicBezTo>
                    <a:pt x="2452" y="42139"/>
                    <a:pt x="2313" y="42362"/>
                    <a:pt x="2392" y="42841"/>
                  </a:cubicBezTo>
                  <a:cubicBezTo>
                    <a:pt x="2827" y="46190"/>
                    <a:pt x="4263" y="48930"/>
                    <a:pt x="7090" y="50757"/>
                  </a:cubicBezTo>
                  <a:cubicBezTo>
                    <a:pt x="8754" y="51919"/>
                    <a:pt x="10708" y="52520"/>
                    <a:pt x="12677" y="52520"/>
                  </a:cubicBezTo>
                  <a:cubicBezTo>
                    <a:pt x="13949" y="52520"/>
                    <a:pt x="15229" y="52269"/>
                    <a:pt x="16441" y="51757"/>
                  </a:cubicBezTo>
                  <a:cubicBezTo>
                    <a:pt x="17006" y="54149"/>
                    <a:pt x="17832" y="56628"/>
                    <a:pt x="17658" y="59064"/>
                  </a:cubicBezTo>
                  <a:cubicBezTo>
                    <a:pt x="17441" y="61499"/>
                    <a:pt x="17006" y="63935"/>
                    <a:pt x="16702" y="66371"/>
                  </a:cubicBezTo>
                  <a:cubicBezTo>
                    <a:pt x="18746" y="61499"/>
                    <a:pt x="18702" y="56541"/>
                    <a:pt x="16963" y="51496"/>
                  </a:cubicBezTo>
                  <a:cubicBezTo>
                    <a:pt x="17528" y="51452"/>
                    <a:pt x="17963" y="51452"/>
                    <a:pt x="18398" y="51409"/>
                  </a:cubicBezTo>
                  <a:cubicBezTo>
                    <a:pt x="23487" y="50626"/>
                    <a:pt x="26227" y="47234"/>
                    <a:pt x="28053" y="42797"/>
                  </a:cubicBezTo>
                  <a:cubicBezTo>
                    <a:pt x="28314" y="42101"/>
                    <a:pt x="28532" y="41405"/>
                    <a:pt x="28793" y="40753"/>
                  </a:cubicBezTo>
                  <a:lnTo>
                    <a:pt x="28793" y="40318"/>
                  </a:lnTo>
                  <a:cubicBezTo>
                    <a:pt x="28271" y="40275"/>
                    <a:pt x="27749" y="40253"/>
                    <a:pt x="27227" y="40253"/>
                  </a:cubicBezTo>
                  <a:cubicBezTo>
                    <a:pt x="26705" y="40253"/>
                    <a:pt x="26183" y="40275"/>
                    <a:pt x="25661" y="40318"/>
                  </a:cubicBezTo>
                  <a:cubicBezTo>
                    <a:pt x="21921" y="40840"/>
                    <a:pt x="18746" y="43319"/>
                    <a:pt x="17354" y="46799"/>
                  </a:cubicBezTo>
                  <a:cubicBezTo>
                    <a:pt x="17006" y="47625"/>
                    <a:pt x="16702" y="48451"/>
                    <a:pt x="16310" y="49495"/>
                  </a:cubicBezTo>
                  <a:lnTo>
                    <a:pt x="12265" y="37926"/>
                  </a:lnTo>
                  <a:lnTo>
                    <a:pt x="12265" y="37926"/>
                  </a:lnTo>
                  <a:cubicBezTo>
                    <a:pt x="12857" y="38051"/>
                    <a:pt x="13424" y="38108"/>
                    <a:pt x="13969" y="38108"/>
                  </a:cubicBezTo>
                  <a:cubicBezTo>
                    <a:pt x="16467" y="38108"/>
                    <a:pt x="18506" y="36895"/>
                    <a:pt x="20399" y="35360"/>
                  </a:cubicBezTo>
                  <a:cubicBezTo>
                    <a:pt x="22704" y="33490"/>
                    <a:pt x="24400" y="31011"/>
                    <a:pt x="25270" y="28227"/>
                  </a:cubicBezTo>
                  <a:cubicBezTo>
                    <a:pt x="24498" y="27936"/>
                    <a:pt x="23692" y="27797"/>
                    <a:pt x="22872" y="27797"/>
                  </a:cubicBezTo>
                  <a:cubicBezTo>
                    <a:pt x="18792" y="27797"/>
                    <a:pt x="14358" y="31233"/>
                    <a:pt x="12004" y="36447"/>
                  </a:cubicBezTo>
                  <a:cubicBezTo>
                    <a:pt x="11048" y="33055"/>
                    <a:pt x="11004" y="29662"/>
                    <a:pt x="11178" y="26139"/>
                  </a:cubicBezTo>
                  <a:lnTo>
                    <a:pt x="11178" y="26139"/>
                  </a:lnTo>
                  <a:cubicBezTo>
                    <a:pt x="12101" y="26433"/>
                    <a:pt x="13064" y="26575"/>
                    <a:pt x="14033" y="26575"/>
                  </a:cubicBezTo>
                  <a:cubicBezTo>
                    <a:pt x="15075" y="26575"/>
                    <a:pt x="16123" y="26411"/>
                    <a:pt x="17137" y="26096"/>
                  </a:cubicBezTo>
                  <a:cubicBezTo>
                    <a:pt x="19442" y="25400"/>
                    <a:pt x="21486" y="24182"/>
                    <a:pt x="22834" y="21964"/>
                  </a:cubicBezTo>
                  <a:cubicBezTo>
                    <a:pt x="23530" y="20877"/>
                    <a:pt x="23400" y="20442"/>
                    <a:pt x="22095" y="20137"/>
                  </a:cubicBezTo>
                  <a:cubicBezTo>
                    <a:pt x="21338" y="19944"/>
                    <a:pt x="20567" y="19850"/>
                    <a:pt x="19800" y="19850"/>
                  </a:cubicBezTo>
                  <a:cubicBezTo>
                    <a:pt x="18669" y="19850"/>
                    <a:pt x="17546" y="20053"/>
                    <a:pt x="16484" y="20442"/>
                  </a:cubicBezTo>
                  <a:cubicBezTo>
                    <a:pt x="14483" y="21138"/>
                    <a:pt x="12744" y="22399"/>
                    <a:pt x="11439" y="24095"/>
                  </a:cubicBezTo>
                  <a:cubicBezTo>
                    <a:pt x="11569" y="23486"/>
                    <a:pt x="11613" y="23095"/>
                    <a:pt x="11743" y="22747"/>
                  </a:cubicBezTo>
                  <a:cubicBezTo>
                    <a:pt x="12091" y="21660"/>
                    <a:pt x="12439" y="20572"/>
                    <a:pt x="12831" y="19485"/>
                  </a:cubicBezTo>
                  <a:cubicBezTo>
                    <a:pt x="13202" y="18438"/>
                    <a:pt x="13311" y="18230"/>
                    <a:pt x="14013" y="18230"/>
                  </a:cubicBezTo>
                  <a:cubicBezTo>
                    <a:pt x="14215" y="18230"/>
                    <a:pt x="14467" y="18248"/>
                    <a:pt x="14788" y="18267"/>
                  </a:cubicBezTo>
                  <a:cubicBezTo>
                    <a:pt x="15057" y="18286"/>
                    <a:pt x="15326" y="18295"/>
                    <a:pt x="15595" y="18295"/>
                  </a:cubicBezTo>
                  <a:cubicBezTo>
                    <a:pt x="19048" y="18295"/>
                    <a:pt x="22351" y="16749"/>
                    <a:pt x="24530" y="14005"/>
                  </a:cubicBezTo>
                  <a:cubicBezTo>
                    <a:pt x="25096" y="13352"/>
                    <a:pt x="25009" y="13135"/>
                    <a:pt x="24095" y="12917"/>
                  </a:cubicBezTo>
                  <a:cubicBezTo>
                    <a:pt x="23379" y="12760"/>
                    <a:pt x="22656" y="12680"/>
                    <a:pt x="21936" y="12680"/>
                  </a:cubicBezTo>
                  <a:cubicBezTo>
                    <a:pt x="20866" y="12680"/>
                    <a:pt x="19804" y="12858"/>
                    <a:pt x="18789" y="13222"/>
                  </a:cubicBezTo>
                  <a:cubicBezTo>
                    <a:pt x="17398" y="13700"/>
                    <a:pt x="16136" y="14440"/>
                    <a:pt x="14744" y="15092"/>
                  </a:cubicBezTo>
                  <a:cubicBezTo>
                    <a:pt x="15049" y="14396"/>
                    <a:pt x="15353" y="13744"/>
                    <a:pt x="15658" y="13091"/>
                  </a:cubicBezTo>
                  <a:cubicBezTo>
                    <a:pt x="16267" y="11700"/>
                    <a:pt x="17398" y="10612"/>
                    <a:pt x="18833" y="10090"/>
                  </a:cubicBezTo>
                  <a:cubicBezTo>
                    <a:pt x="22182" y="8786"/>
                    <a:pt x="24095" y="5915"/>
                    <a:pt x="25052" y="2479"/>
                  </a:cubicBezTo>
                  <a:cubicBezTo>
                    <a:pt x="25270" y="1696"/>
                    <a:pt x="25052" y="826"/>
                    <a:pt x="250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43" name="Google Shape;443;p41"/>
            <p:cNvPicPr preferRelativeResize="0"/>
            <p:nvPr/>
          </p:nvPicPr>
          <p:blipFill>
            <a:blip r:embed="rId3">
              <a:alphaModFix amt="86000"/>
            </a:blip>
            <a:stretch>
              <a:fillRect/>
            </a:stretch>
          </p:blipFill>
          <p:spPr>
            <a:xfrm>
              <a:off x="7782900" y="1216375"/>
              <a:ext cx="840250" cy="439750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xmlns="" val="3066502734"/>
              </p:ext>
            </p:extLst>
          </p:nvPr>
        </p:nvGraphicFramePr>
        <p:xfrm>
          <a:off x="1676400" y="1475050"/>
          <a:ext cx="6096000" cy="279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" grpId="0"/>
      <p:bldGraphic spid="1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372232"/>
            <a:ext cx="40062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I. VẬT LIỆU XÂY DỰNG NHÀ Ở</a:t>
            </a:r>
            <a:endParaRPr lang="en-US" sz="20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805083"/>
            <a:ext cx="4876800" cy="39016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67400" y="1047750"/>
            <a:ext cx="285847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 hãy quan </a:t>
            </a:r>
            <a:r>
              <a:rPr lang="en-US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sát và nhận </a:t>
            </a:r>
            <a:endParaRPr lang="en-US" sz="18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diện tên </a:t>
            </a:r>
            <a:r>
              <a:rPr lang="en-US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gọi của loại vật liệu </a:t>
            </a:r>
            <a:endParaRPr lang="en-US" sz="18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xây dựng </a:t>
            </a:r>
            <a:r>
              <a:rPr lang="en-US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 hình </a:t>
            </a:r>
            <a:r>
              <a:rPr lang="en-US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2.1?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Hãy kể thêm các vật liệu </a:t>
            </a:r>
            <a:endParaRPr lang="en-US" sz="18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xây </a:t>
            </a:r>
            <a:r>
              <a:rPr lang="en-US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dựng nhà ở </a:t>
            </a:r>
            <a:r>
              <a:rPr lang="en-US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khác mà </a:t>
            </a:r>
          </a:p>
          <a:p>
            <a:pPr>
              <a:lnSpc>
                <a:spcPct val="200000"/>
              </a:lnSpc>
            </a:pPr>
            <a:r>
              <a:rPr lang="en-US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 biết?</a:t>
            </a:r>
            <a:endParaRPr lang="en-US" sz="1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943600" y="1123950"/>
            <a:ext cx="2971800" cy="342900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Cát            b. Gạch</a:t>
            </a:r>
          </a:p>
          <a:p>
            <a:pPr>
              <a:lnSpc>
                <a:spcPct val="150000"/>
              </a:lnSpc>
            </a:pPr>
            <a:r>
              <a:rPr lang="en-US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 Xi măng    d. Tre</a:t>
            </a:r>
          </a:p>
          <a:p>
            <a:pPr>
              <a:lnSpc>
                <a:spcPct val="150000"/>
              </a:lnSpc>
            </a:pPr>
            <a:r>
              <a:rPr lang="en-US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e. Thép         g. Ngói</a:t>
            </a:r>
          </a:p>
          <a:p>
            <a:pPr>
              <a:lnSpc>
                <a:spcPct val="150000"/>
              </a:lnSpc>
            </a:pPr>
            <a:r>
              <a:rPr lang="en-US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h. Gạch đỏ    i.Kính</a:t>
            </a:r>
          </a:p>
          <a:p>
            <a:pPr>
              <a:lnSpc>
                <a:spcPct val="150000"/>
              </a:lnSpc>
            </a:pPr>
            <a:r>
              <a:rPr lang="en-US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k. Gỗ             l. Tôn</a:t>
            </a:r>
          </a:p>
          <a:p>
            <a:pPr>
              <a:lnSpc>
                <a:spcPct val="150000"/>
              </a:lnSpc>
            </a:pPr>
            <a:r>
              <a:rPr lang="en-US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n. Sơn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6" name="Google Shape;416;p40"/>
          <p:cNvGrpSpPr/>
          <p:nvPr/>
        </p:nvGrpSpPr>
        <p:grpSpPr>
          <a:xfrm>
            <a:off x="7653806" y="332072"/>
            <a:ext cx="1163482" cy="1003478"/>
            <a:chOff x="7730006" y="332072"/>
            <a:chExt cx="1163482" cy="1003478"/>
          </a:xfrm>
        </p:grpSpPr>
        <p:sp>
          <p:nvSpPr>
            <p:cNvPr id="417" name="Google Shape;417;p40"/>
            <p:cNvSpPr/>
            <p:nvPr/>
          </p:nvSpPr>
          <p:spPr>
            <a:xfrm>
              <a:off x="8139306" y="332072"/>
              <a:ext cx="344881" cy="1003468"/>
            </a:xfrm>
            <a:custGeom>
              <a:avLst/>
              <a:gdLst/>
              <a:ahLst/>
              <a:cxnLst/>
              <a:rect l="l" t="t" r="r" b="b"/>
              <a:pathLst>
                <a:path w="21660" h="63022" extrusionOk="0">
                  <a:moveTo>
                    <a:pt x="13874" y="870"/>
                  </a:moveTo>
                  <a:lnTo>
                    <a:pt x="13874" y="870"/>
                  </a:lnTo>
                  <a:cubicBezTo>
                    <a:pt x="15397" y="2392"/>
                    <a:pt x="14875" y="7437"/>
                    <a:pt x="13222" y="9177"/>
                  </a:cubicBezTo>
                  <a:cubicBezTo>
                    <a:pt x="12352" y="6263"/>
                    <a:pt x="12135" y="3523"/>
                    <a:pt x="13874" y="870"/>
                  </a:cubicBezTo>
                  <a:close/>
                  <a:moveTo>
                    <a:pt x="20920" y="4654"/>
                  </a:moveTo>
                  <a:lnTo>
                    <a:pt x="20920" y="4654"/>
                  </a:lnTo>
                  <a:cubicBezTo>
                    <a:pt x="20964" y="6872"/>
                    <a:pt x="19093" y="9743"/>
                    <a:pt x="16962" y="10656"/>
                  </a:cubicBezTo>
                  <a:cubicBezTo>
                    <a:pt x="17484" y="8090"/>
                    <a:pt x="18572" y="6002"/>
                    <a:pt x="20920" y="4654"/>
                  </a:cubicBezTo>
                  <a:close/>
                  <a:moveTo>
                    <a:pt x="7829" y="8481"/>
                  </a:moveTo>
                  <a:lnTo>
                    <a:pt x="7829" y="8481"/>
                  </a:lnTo>
                  <a:cubicBezTo>
                    <a:pt x="8829" y="10612"/>
                    <a:pt x="8568" y="12570"/>
                    <a:pt x="7959" y="14744"/>
                  </a:cubicBezTo>
                  <a:cubicBezTo>
                    <a:pt x="6959" y="12657"/>
                    <a:pt x="7046" y="10699"/>
                    <a:pt x="7829" y="8481"/>
                  </a:cubicBezTo>
                  <a:close/>
                  <a:moveTo>
                    <a:pt x="652" y="15005"/>
                  </a:moveTo>
                  <a:lnTo>
                    <a:pt x="652" y="15005"/>
                  </a:lnTo>
                  <a:cubicBezTo>
                    <a:pt x="2566" y="15527"/>
                    <a:pt x="4088" y="16440"/>
                    <a:pt x="5089" y="18137"/>
                  </a:cubicBezTo>
                  <a:cubicBezTo>
                    <a:pt x="4974" y="18151"/>
                    <a:pt x="4858" y="18158"/>
                    <a:pt x="4741" y="18158"/>
                  </a:cubicBezTo>
                  <a:cubicBezTo>
                    <a:pt x="3081" y="18158"/>
                    <a:pt x="1221" y="16752"/>
                    <a:pt x="652" y="15005"/>
                  </a:cubicBezTo>
                  <a:close/>
                  <a:moveTo>
                    <a:pt x="14048" y="0"/>
                  </a:moveTo>
                  <a:cubicBezTo>
                    <a:pt x="13744" y="218"/>
                    <a:pt x="13483" y="478"/>
                    <a:pt x="13222" y="739"/>
                  </a:cubicBezTo>
                  <a:cubicBezTo>
                    <a:pt x="11917" y="2697"/>
                    <a:pt x="11743" y="4915"/>
                    <a:pt x="12091" y="7220"/>
                  </a:cubicBezTo>
                  <a:cubicBezTo>
                    <a:pt x="12265" y="8525"/>
                    <a:pt x="12787" y="9786"/>
                    <a:pt x="12787" y="11091"/>
                  </a:cubicBezTo>
                  <a:cubicBezTo>
                    <a:pt x="12787" y="15353"/>
                    <a:pt x="12657" y="19615"/>
                    <a:pt x="12570" y="23834"/>
                  </a:cubicBezTo>
                  <a:lnTo>
                    <a:pt x="12570" y="24791"/>
                  </a:lnTo>
                  <a:cubicBezTo>
                    <a:pt x="10960" y="22269"/>
                    <a:pt x="9525" y="19746"/>
                    <a:pt x="8873" y="16832"/>
                  </a:cubicBezTo>
                  <a:cubicBezTo>
                    <a:pt x="8699" y="16006"/>
                    <a:pt x="8655" y="15136"/>
                    <a:pt x="8699" y="14266"/>
                  </a:cubicBezTo>
                  <a:cubicBezTo>
                    <a:pt x="8742" y="13048"/>
                    <a:pt x="9047" y="11787"/>
                    <a:pt x="9047" y="10525"/>
                  </a:cubicBezTo>
                  <a:cubicBezTo>
                    <a:pt x="9090" y="9395"/>
                    <a:pt x="8612" y="8351"/>
                    <a:pt x="7742" y="7568"/>
                  </a:cubicBezTo>
                  <a:cubicBezTo>
                    <a:pt x="7611" y="7742"/>
                    <a:pt x="7481" y="7872"/>
                    <a:pt x="7350" y="8090"/>
                  </a:cubicBezTo>
                  <a:cubicBezTo>
                    <a:pt x="6220" y="10395"/>
                    <a:pt x="6350" y="13091"/>
                    <a:pt x="7611" y="15310"/>
                  </a:cubicBezTo>
                  <a:cubicBezTo>
                    <a:pt x="8351" y="16658"/>
                    <a:pt x="8655" y="18224"/>
                    <a:pt x="9177" y="19746"/>
                  </a:cubicBezTo>
                  <a:cubicBezTo>
                    <a:pt x="7220" y="19311"/>
                    <a:pt x="5524" y="18180"/>
                    <a:pt x="4393" y="16527"/>
                  </a:cubicBezTo>
                  <a:cubicBezTo>
                    <a:pt x="3958" y="15788"/>
                    <a:pt x="3262" y="15179"/>
                    <a:pt x="2436" y="14918"/>
                  </a:cubicBezTo>
                  <a:cubicBezTo>
                    <a:pt x="2276" y="14838"/>
                    <a:pt x="1545" y="14758"/>
                    <a:pt x="943" y="14758"/>
                  </a:cubicBezTo>
                  <a:cubicBezTo>
                    <a:pt x="562" y="14758"/>
                    <a:pt x="232" y="14790"/>
                    <a:pt x="131" y="14875"/>
                  </a:cubicBezTo>
                  <a:cubicBezTo>
                    <a:pt x="0" y="15005"/>
                    <a:pt x="131" y="15614"/>
                    <a:pt x="304" y="15875"/>
                  </a:cubicBezTo>
                  <a:cubicBezTo>
                    <a:pt x="826" y="16527"/>
                    <a:pt x="1305" y="17354"/>
                    <a:pt x="2044" y="17702"/>
                  </a:cubicBezTo>
                  <a:cubicBezTo>
                    <a:pt x="3132" y="18354"/>
                    <a:pt x="4349" y="18789"/>
                    <a:pt x="5611" y="19094"/>
                  </a:cubicBezTo>
                  <a:cubicBezTo>
                    <a:pt x="8046" y="19615"/>
                    <a:pt x="9960" y="20746"/>
                    <a:pt x="10917" y="23182"/>
                  </a:cubicBezTo>
                  <a:cubicBezTo>
                    <a:pt x="11178" y="23791"/>
                    <a:pt x="11613" y="24356"/>
                    <a:pt x="11830" y="25009"/>
                  </a:cubicBezTo>
                  <a:cubicBezTo>
                    <a:pt x="12135" y="25705"/>
                    <a:pt x="12309" y="26444"/>
                    <a:pt x="12352" y="27227"/>
                  </a:cubicBezTo>
                  <a:cubicBezTo>
                    <a:pt x="12352" y="29967"/>
                    <a:pt x="12222" y="32750"/>
                    <a:pt x="12178" y="35447"/>
                  </a:cubicBezTo>
                  <a:cubicBezTo>
                    <a:pt x="12091" y="39709"/>
                    <a:pt x="12004" y="43928"/>
                    <a:pt x="11961" y="48190"/>
                  </a:cubicBezTo>
                  <a:cubicBezTo>
                    <a:pt x="11917" y="48756"/>
                    <a:pt x="11917" y="49365"/>
                    <a:pt x="11917" y="49930"/>
                  </a:cubicBezTo>
                  <a:cubicBezTo>
                    <a:pt x="11787" y="54062"/>
                    <a:pt x="11656" y="58237"/>
                    <a:pt x="11569" y="62369"/>
                  </a:cubicBezTo>
                  <a:cubicBezTo>
                    <a:pt x="11569" y="62587"/>
                    <a:pt x="11656" y="62804"/>
                    <a:pt x="11700" y="63022"/>
                  </a:cubicBezTo>
                  <a:lnTo>
                    <a:pt x="12004" y="62978"/>
                  </a:lnTo>
                  <a:cubicBezTo>
                    <a:pt x="12135" y="59673"/>
                    <a:pt x="12265" y="56367"/>
                    <a:pt x="12352" y="53062"/>
                  </a:cubicBezTo>
                  <a:cubicBezTo>
                    <a:pt x="12526" y="48451"/>
                    <a:pt x="12657" y="43798"/>
                    <a:pt x="12744" y="39187"/>
                  </a:cubicBezTo>
                  <a:cubicBezTo>
                    <a:pt x="12917" y="32663"/>
                    <a:pt x="13091" y="26096"/>
                    <a:pt x="13178" y="19572"/>
                  </a:cubicBezTo>
                  <a:cubicBezTo>
                    <a:pt x="13135" y="17963"/>
                    <a:pt x="13526" y="16353"/>
                    <a:pt x="14266" y="14962"/>
                  </a:cubicBezTo>
                  <a:cubicBezTo>
                    <a:pt x="15179" y="13265"/>
                    <a:pt x="15962" y="11526"/>
                    <a:pt x="18006" y="10743"/>
                  </a:cubicBezTo>
                  <a:cubicBezTo>
                    <a:pt x="21355" y="9482"/>
                    <a:pt x="21660" y="5306"/>
                    <a:pt x="21660" y="5132"/>
                  </a:cubicBezTo>
                  <a:cubicBezTo>
                    <a:pt x="21660" y="4828"/>
                    <a:pt x="21486" y="4349"/>
                    <a:pt x="21486" y="4132"/>
                  </a:cubicBezTo>
                  <a:cubicBezTo>
                    <a:pt x="21051" y="4132"/>
                    <a:pt x="20659" y="4262"/>
                    <a:pt x="20311" y="4436"/>
                  </a:cubicBezTo>
                  <a:cubicBezTo>
                    <a:pt x="18615" y="5306"/>
                    <a:pt x="17397" y="6872"/>
                    <a:pt x="16962" y="8742"/>
                  </a:cubicBezTo>
                  <a:cubicBezTo>
                    <a:pt x="16353" y="11265"/>
                    <a:pt x="14353" y="12874"/>
                    <a:pt x="13483" y="15136"/>
                  </a:cubicBezTo>
                  <a:cubicBezTo>
                    <a:pt x="13396" y="14005"/>
                    <a:pt x="13439" y="12874"/>
                    <a:pt x="13396" y="11743"/>
                  </a:cubicBezTo>
                  <a:cubicBezTo>
                    <a:pt x="13352" y="10699"/>
                    <a:pt x="13657" y="9699"/>
                    <a:pt x="14135" y="8829"/>
                  </a:cubicBezTo>
                  <a:cubicBezTo>
                    <a:pt x="15571" y="6394"/>
                    <a:pt x="15788" y="3480"/>
                    <a:pt x="14701" y="870"/>
                  </a:cubicBezTo>
                  <a:cubicBezTo>
                    <a:pt x="14527" y="565"/>
                    <a:pt x="14309" y="261"/>
                    <a:pt x="14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18" name="Google Shape;418;p40"/>
            <p:cNvPicPr preferRelativeResize="0"/>
            <p:nvPr/>
          </p:nvPicPr>
          <p:blipFill>
            <a:blip r:embed="rId3">
              <a:alphaModFix amt="85000"/>
            </a:blip>
            <a:stretch>
              <a:fillRect/>
            </a:stretch>
          </p:blipFill>
          <p:spPr>
            <a:xfrm rot="686801">
              <a:off x="7751046" y="903076"/>
              <a:ext cx="1121402" cy="32442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TextBox 2"/>
          <p:cNvSpPr txBox="1"/>
          <p:nvPr/>
        </p:nvSpPr>
        <p:spPr>
          <a:xfrm>
            <a:off x="1403684" y="3943350"/>
            <a:ext cx="6404317" cy="8735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 hãy quan sát tranh và cho biết: Hai ngôi nhà đã sử dụng những </a:t>
            </a:r>
          </a:p>
          <a:p>
            <a:pPr algn="ctr">
              <a:lnSpc>
                <a:spcPct val="150000"/>
              </a:lnSpc>
            </a:pPr>
            <a:r>
              <a:rPr lang="en-US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loại vật liệu gì để xây nhà?</a:t>
            </a:r>
            <a:endParaRPr lang="en-US" sz="1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200" y="590551"/>
            <a:ext cx="3581400" cy="3352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71327" y="590551"/>
            <a:ext cx="3715474" cy="33527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47800" y="4095750"/>
            <a:ext cx="3124200" cy="381000"/>
          </a:xfrm>
          <a:prstGeom prst="rect">
            <a:avLst/>
          </a:prstGeom>
          <a:solidFill>
            <a:schemeClr val="accent4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Lá, rơm, tre, nứa, đất sét…</a:t>
            </a:r>
            <a:endParaRPr lang="en-US" sz="1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29200" y="4079908"/>
            <a:ext cx="3657600" cy="381000"/>
          </a:xfrm>
          <a:prstGeom prst="rect">
            <a:avLst/>
          </a:prstGeom>
          <a:solidFill>
            <a:schemeClr val="accent4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Xe măng, gạch, ngói,sắt, thép…</a:t>
            </a:r>
            <a:endParaRPr lang="en-US" sz="1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185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6" name="Google Shape;416;p40"/>
          <p:cNvGrpSpPr/>
          <p:nvPr/>
        </p:nvGrpSpPr>
        <p:grpSpPr>
          <a:xfrm>
            <a:off x="7653806" y="332072"/>
            <a:ext cx="1163482" cy="1003478"/>
            <a:chOff x="7730006" y="332072"/>
            <a:chExt cx="1163482" cy="1003478"/>
          </a:xfrm>
        </p:grpSpPr>
        <p:sp>
          <p:nvSpPr>
            <p:cNvPr id="417" name="Google Shape;417;p40"/>
            <p:cNvSpPr/>
            <p:nvPr/>
          </p:nvSpPr>
          <p:spPr>
            <a:xfrm>
              <a:off x="8139306" y="332072"/>
              <a:ext cx="344881" cy="1003468"/>
            </a:xfrm>
            <a:custGeom>
              <a:avLst/>
              <a:gdLst/>
              <a:ahLst/>
              <a:cxnLst/>
              <a:rect l="l" t="t" r="r" b="b"/>
              <a:pathLst>
                <a:path w="21660" h="63022" extrusionOk="0">
                  <a:moveTo>
                    <a:pt x="13874" y="870"/>
                  </a:moveTo>
                  <a:lnTo>
                    <a:pt x="13874" y="870"/>
                  </a:lnTo>
                  <a:cubicBezTo>
                    <a:pt x="15397" y="2392"/>
                    <a:pt x="14875" y="7437"/>
                    <a:pt x="13222" y="9177"/>
                  </a:cubicBezTo>
                  <a:cubicBezTo>
                    <a:pt x="12352" y="6263"/>
                    <a:pt x="12135" y="3523"/>
                    <a:pt x="13874" y="870"/>
                  </a:cubicBezTo>
                  <a:close/>
                  <a:moveTo>
                    <a:pt x="20920" y="4654"/>
                  </a:moveTo>
                  <a:lnTo>
                    <a:pt x="20920" y="4654"/>
                  </a:lnTo>
                  <a:cubicBezTo>
                    <a:pt x="20964" y="6872"/>
                    <a:pt x="19093" y="9743"/>
                    <a:pt x="16962" y="10656"/>
                  </a:cubicBezTo>
                  <a:cubicBezTo>
                    <a:pt x="17484" y="8090"/>
                    <a:pt x="18572" y="6002"/>
                    <a:pt x="20920" y="4654"/>
                  </a:cubicBezTo>
                  <a:close/>
                  <a:moveTo>
                    <a:pt x="7829" y="8481"/>
                  </a:moveTo>
                  <a:lnTo>
                    <a:pt x="7829" y="8481"/>
                  </a:lnTo>
                  <a:cubicBezTo>
                    <a:pt x="8829" y="10612"/>
                    <a:pt x="8568" y="12570"/>
                    <a:pt x="7959" y="14744"/>
                  </a:cubicBezTo>
                  <a:cubicBezTo>
                    <a:pt x="6959" y="12657"/>
                    <a:pt x="7046" y="10699"/>
                    <a:pt x="7829" y="8481"/>
                  </a:cubicBezTo>
                  <a:close/>
                  <a:moveTo>
                    <a:pt x="652" y="15005"/>
                  </a:moveTo>
                  <a:lnTo>
                    <a:pt x="652" y="15005"/>
                  </a:lnTo>
                  <a:cubicBezTo>
                    <a:pt x="2566" y="15527"/>
                    <a:pt x="4088" y="16440"/>
                    <a:pt x="5089" y="18137"/>
                  </a:cubicBezTo>
                  <a:cubicBezTo>
                    <a:pt x="4974" y="18151"/>
                    <a:pt x="4858" y="18158"/>
                    <a:pt x="4741" y="18158"/>
                  </a:cubicBezTo>
                  <a:cubicBezTo>
                    <a:pt x="3081" y="18158"/>
                    <a:pt x="1221" y="16752"/>
                    <a:pt x="652" y="15005"/>
                  </a:cubicBezTo>
                  <a:close/>
                  <a:moveTo>
                    <a:pt x="14048" y="0"/>
                  </a:moveTo>
                  <a:cubicBezTo>
                    <a:pt x="13744" y="218"/>
                    <a:pt x="13483" y="478"/>
                    <a:pt x="13222" y="739"/>
                  </a:cubicBezTo>
                  <a:cubicBezTo>
                    <a:pt x="11917" y="2697"/>
                    <a:pt x="11743" y="4915"/>
                    <a:pt x="12091" y="7220"/>
                  </a:cubicBezTo>
                  <a:cubicBezTo>
                    <a:pt x="12265" y="8525"/>
                    <a:pt x="12787" y="9786"/>
                    <a:pt x="12787" y="11091"/>
                  </a:cubicBezTo>
                  <a:cubicBezTo>
                    <a:pt x="12787" y="15353"/>
                    <a:pt x="12657" y="19615"/>
                    <a:pt x="12570" y="23834"/>
                  </a:cubicBezTo>
                  <a:lnTo>
                    <a:pt x="12570" y="24791"/>
                  </a:lnTo>
                  <a:cubicBezTo>
                    <a:pt x="10960" y="22269"/>
                    <a:pt x="9525" y="19746"/>
                    <a:pt x="8873" y="16832"/>
                  </a:cubicBezTo>
                  <a:cubicBezTo>
                    <a:pt x="8699" y="16006"/>
                    <a:pt x="8655" y="15136"/>
                    <a:pt x="8699" y="14266"/>
                  </a:cubicBezTo>
                  <a:cubicBezTo>
                    <a:pt x="8742" y="13048"/>
                    <a:pt x="9047" y="11787"/>
                    <a:pt x="9047" y="10525"/>
                  </a:cubicBezTo>
                  <a:cubicBezTo>
                    <a:pt x="9090" y="9395"/>
                    <a:pt x="8612" y="8351"/>
                    <a:pt x="7742" y="7568"/>
                  </a:cubicBezTo>
                  <a:cubicBezTo>
                    <a:pt x="7611" y="7742"/>
                    <a:pt x="7481" y="7872"/>
                    <a:pt x="7350" y="8090"/>
                  </a:cubicBezTo>
                  <a:cubicBezTo>
                    <a:pt x="6220" y="10395"/>
                    <a:pt x="6350" y="13091"/>
                    <a:pt x="7611" y="15310"/>
                  </a:cubicBezTo>
                  <a:cubicBezTo>
                    <a:pt x="8351" y="16658"/>
                    <a:pt x="8655" y="18224"/>
                    <a:pt x="9177" y="19746"/>
                  </a:cubicBezTo>
                  <a:cubicBezTo>
                    <a:pt x="7220" y="19311"/>
                    <a:pt x="5524" y="18180"/>
                    <a:pt x="4393" y="16527"/>
                  </a:cubicBezTo>
                  <a:cubicBezTo>
                    <a:pt x="3958" y="15788"/>
                    <a:pt x="3262" y="15179"/>
                    <a:pt x="2436" y="14918"/>
                  </a:cubicBezTo>
                  <a:cubicBezTo>
                    <a:pt x="2276" y="14838"/>
                    <a:pt x="1545" y="14758"/>
                    <a:pt x="943" y="14758"/>
                  </a:cubicBezTo>
                  <a:cubicBezTo>
                    <a:pt x="562" y="14758"/>
                    <a:pt x="232" y="14790"/>
                    <a:pt x="131" y="14875"/>
                  </a:cubicBezTo>
                  <a:cubicBezTo>
                    <a:pt x="0" y="15005"/>
                    <a:pt x="131" y="15614"/>
                    <a:pt x="304" y="15875"/>
                  </a:cubicBezTo>
                  <a:cubicBezTo>
                    <a:pt x="826" y="16527"/>
                    <a:pt x="1305" y="17354"/>
                    <a:pt x="2044" y="17702"/>
                  </a:cubicBezTo>
                  <a:cubicBezTo>
                    <a:pt x="3132" y="18354"/>
                    <a:pt x="4349" y="18789"/>
                    <a:pt x="5611" y="19094"/>
                  </a:cubicBezTo>
                  <a:cubicBezTo>
                    <a:pt x="8046" y="19615"/>
                    <a:pt x="9960" y="20746"/>
                    <a:pt x="10917" y="23182"/>
                  </a:cubicBezTo>
                  <a:cubicBezTo>
                    <a:pt x="11178" y="23791"/>
                    <a:pt x="11613" y="24356"/>
                    <a:pt x="11830" y="25009"/>
                  </a:cubicBezTo>
                  <a:cubicBezTo>
                    <a:pt x="12135" y="25705"/>
                    <a:pt x="12309" y="26444"/>
                    <a:pt x="12352" y="27227"/>
                  </a:cubicBezTo>
                  <a:cubicBezTo>
                    <a:pt x="12352" y="29967"/>
                    <a:pt x="12222" y="32750"/>
                    <a:pt x="12178" y="35447"/>
                  </a:cubicBezTo>
                  <a:cubicBezTo>
                    <a:pt x="12091" y="39709"/>
                    <a:pt x="12004" y="43928"/>
                    <a:pt x="11961" y="48190"/>
                  </a:cubicBezTo>
                  <a:cubicBezTo>
                    <a:pt x="11917" y="48756"/>
                    <a:pt x="11917" y="49365"/>
                    <a:pt x="11917" y="49930"/>
                  </a:cubicBezTo>
                  <a:cubicBezTo>
                    <a:pt x="11787" y="54062"/>
                    <a:pt x="11656" y="58237"/>
                    <a:pt x="11569" y="62369"/>
                  </a:cubicBezTo>
                  <a:cubicBezTo>
                    <a:pt x="11569" y="62587"/>
                    <a:pt x="11656" y="62804"/>
                    <a:pt x="11700" y="63022"/>
                  </a:cubicBezTo>
                  <a:lnTo>
                    <a:pt x="12004" y="62978"/>
                  </a:lnTo>
                  <a:cubicBezTo>
                    <a:pt x="12135" y="59673"/>
                    <a:pt x="12265" y="56367"/>
                    <a:pt x="12352" y="53062"/>
                  </a:cubicBezTo>
                  <a:cubicBezTo>
                    <a:pt x="12526" y="48451"/>
                    <a:pt x="12657" y="43798"/>
                    <a:pt x="12744" y="39187"/>
                  </a:cubicBezTo>
                  <a:cubicBezTo>
                    <a:pt x="12917" y="32663"/>
                    <a:pt x="13091" y="26096"/>
                    <a:pt x="13178" y="19572"/>
                  </a:cubicBezTo>
                  <a:cubicBezTo>
                    <a:pt x="13135" y="17963"/>
                    <a:pt x="13526" y="16353"/>
                    <a:pt x="14266" y="14962"/>
                  </a:cubicBezTo>
                  <a:cubicBezTo>
                    <a:pt x="15179" y="13265"/>
                    <a:pt x="15962" y="11526"/>
                    <a:pt x="18006" y="10743"/>
                  </a:cubicBezTo>
                  <a:cubicBezTo>
                    <a:pt x="21355" y="9482"/>
                    <a:pt x="21660" y="5306"/>
                    <a:pt x="21660" y="5132"/>
                  </a:cubicBezTo>
                  <a:cubicBezTo>
                    <a:pt x="21660" y="4828"/>
                    <a:pt x="21486" y="4349"/>
                    <a:pt x="21486" y="4132"/>
                  </a:cubicBezTo>
                  <a:cubicBezTo>
                    <a:pt x="21051" y="4132"/>
                    <a:pt x="20659" y="4262"/>
                    <a:pt x="20311" y="4436"/>
                  </a:cubicBezTo>
                  <a:cubicBezTo>
                    <a:pt x="18615" y="5306"/>
                    <a:pt x="17397" y="6872"/>
                    <a:pt x="16962" y="8742"/>
                  </a:cubicBezTo>
                  <a:cubicBezTo>
                    <a:pt x="16353" y="11265"/>
                    <a:pt x="14353" y="12874"/>
                    <a:pt x="13483" y="15136"/>
                  </a:cubicBezTo>
                  <a:cubicBezTo>
                    <a:pt x="13396" y="14005"/>
                    <a:pt x="13439" y="12874"/>
                    <a:pt x="13396" y="11743"/>
                  </a:cubicBezTo>
                  <a:cubicBezTo>
                    <a:pt x="13352" y="10699"/>
                    <a:pt x="13657" y="9699"/>
                    <a:pt x="14135" y="8829"/>
                  </a:cubicBezTo>
                  <a:cubicBezTo>
                    <a:pt x="15571" y="6394"/>
                    <a:pt x="15788" y="3480"/>
                    <a:pt x="14701" y="870"/>
                  </a:cubicBezTo>
                  <a:cubicBezTo>
                    <a:pt x="14527" y="565"/>
                    <a:pt x="14309" y="261"/>
                    <a:pt x="14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18" name="Google Shape;418;p40"/>
            <p:cNvPicPr preferRelativeResize="0"/>
            <p:nvPr/>
          </p:nvPicPr>
          <p:blipFill>
            <a:blip r:embed="rId3">
              <a:alphaModFix amt="85000"/>
            </a:blip>
            <a:stretch>
              <a:fillRect/>
            </a:stretch>
          </p:blipFill>
          <p:spPr>
            <a:xfrm rot="686801">
              <a:off x="7751046" y="903076"/>
              <a:ext cx="1121402" cy="32442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extBox 1"/>
          <p:cNvSpPr txBox="1"/>
          <p:nvPr/>
        </p:nvSpPr>
        <p:spPr>
          <a:xfrm>
            <a:off x="914400" y="238095"/>
            <a:ext cx="2499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 số nhà ở đặc thù</a:t>
            </a:r>
            <a:endParaRPr lang="en-US" sz="20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38201" y="742949"/>
            <a:ext cx="4114799" cy="4103133"/>
            <a:chOff x="838201" y="742949"/>
            <a:chExt cx="4114799" cy="410313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38201" y="742949"/>
              <a:ext cx="4114799" cy="365759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277482" y="4476750"/>
              <a:ext cx="1236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NHÀ SÀN</a:t>
              </a:r>
              <a:endParaRPr lang="en-US" sz="1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029201" y="742949"/>
            <a:ext cx="3886200" cy="4103133"/>
            <a:chOff x="5029201" y="742949"/>
            <a:chExt cx="3886200" cy="410313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029201" y="742949"/>
              <a:ext cx="3886200" cy="36576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6629400" y="4476750"/>
              <a:ext cx="1191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NHÀ NỔI</a:t>
              </a:r>
              <a:endParaRPr lang="en-US" sz="1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86514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44"/>
          <p:cNvSpPr/>
          <p:nvPr/>
        </p:nvSpPr>
        <p:spPr>
          <a:xfrm>
            <a:off x="1297400" y="640181"/>
            <a:ext cx="5203997" cy="3863138"/>
          </a:xfrm>
          <a:custGeom>
            <a:avLst/>
            <a:gdLst/>
            <a:ahLst/>
            <a:cxnLst/>
            <a:rect l="l" t="t" r="r" b="b"/>
            <a:pathLst>
              <a:path w="47392" h="35181" extrusionOk="0">
                <a:moveTo>
                  <a:pt x="5462" y="1193"/>
                </a:moveTo>
                <a:cubicBezTo>
                  <a:pt x="5581" y="1193"/>
                  <a:pt x="5653" y="1265"/>
                  <a:pt x="5653" y="1384"/>
                </a:cubicBezTo>
                <a:lnTo>
                  <a:pt x="5653" y="2195"/>
                </a:lnTo>
                <a:cubicBezTo>
                  <a:pt x="5653" y="2290"/>
                  <a:pt x="5581" y="2386"/>
                  <a:pt x="5462" y="2386"/>
                </a:cubicBezTo>
                <a:lnTo>
                  <a:pt x="1956" y="2386"/>
                </a:lnTo>
                <a:cubicBezTo>
                  <a:pt x="1861" y="2386"/>
                  <a:pt x="1789" y="2290"/>
                  <a:pt x="1789" y="2195"/>
                </a:cubicBezTo>
                <a:lnTo>
                  <a:pt x="1789" y="1384"/>
                </a:lnTo>
                <a:cubicBezTo>
                  <a:pt x="1789" y="1265"/>
                  <a:pt x="1861" y="1193"/>
                  <a:pt x="1956" y="1193"/>
                </a:cubicBezTo>
                <a:close/>
                <a:moveTo>
                  <a:pt x="10542" y="1193"/>
                </a:moveTo>
                <a:cubicBezTo>
                  <a:pt x="10638" y="1193"/>
                  <a:pt x="10733" y="1265"/>
                  <a:pt x="10733" y="1384"/>
                </a:cubicBezTo>
                <a:lnTo>
                  <a:pt x="10733" y="2195"/>
                </a:lnTo>
                <a:cubicBezTo>
                  <a:pt x="10733" y="2290"/>
                  <a:pt x="10638" y="2386"/>
                  <a:pt x="10542" y="2386"/>
                </a:cubicBezTo>
                <a:lnTo>
                  <a:pt x="7036" y="2386"/>
                </a:lnTo>
                <a:cubicBezTo>
                  <a:pt x="6941" y="2386"/>
                  <a:pt x="6846" y="2290"/>
                  <a:pt x="6846" y="2195"/>
                </a:cubicBezTo>
                <a:lnTo>
                  <a:pt x="6846" y="1384"/>
                </a:lnTo>
                <a:cubicBezTo>
                  <a:pt x="6846" y="1265"/>
                  <a:pt x="6941" y="1193"/>
                  <a:pt x="7036" y="1193"/>
                </a:cubicBezTo>
                <a:close/>
                <a:moveTo>
                  <a:pt x="15599" y="1193"/>
                </a:moveTo>
                <a:cubicBezTo>
                  <a:pt x="15718" y="1193"/>
                  <a:pt x="15789" y="1265"/>
                  <a:pt x="15789" y="1384"/>
                </a:cubicBezTo>
                <a:lnTo>
                  <a:pt x="15789" y="2195"/>
                </a:lnTo>
                <a:cubicBezTo>
                  <a:pt x="15789" y="2290"/>
                  <a:pt x="15718" y="2386"/>
                  <a:pt x="15599" y="2386"/>
                </a:cubicBezTo>
                <a:lnTo>
                  <a:pt x="12093" y="2386"/>
                </a:lnTo>
                <a:cubicBezTo>
                  <a:pt x="11997" y="2386"/>
                  <a:pt x="11926" y="2290"/>
                  <a:pt x="11926" y="2195"/>
                </a:cubicBezTo>
                <a:lnTo>
                  <a:pt x="11926" y="1384"/>
                </a:lnTo>
                <a:cubicBezTo>
                  <a:pt x="11926" y="1265"/>
                  <a:pt x="11997" y="1193"/>
                  <a:pt x="12093" y="1193"/>
                </a:cubicBezTo>
                <a:close/>
                <a:moveTo>
                  <a:pt x="20679" y="1193"/>
                </a:moveTo>
                <a:cubicBezTo>
                  <a:pt x="20774" y="1193"/>
                  <a:pt x="20870" y="1265"/>
                  <a:pt x="20870" y="1384"/>
                </a:cubicBezTo>
                <a:lnTo>
                  <a:pt x="20870" y="2195"/>
                </a:lnTo>
                <a:cubicBezTo>
                  <a:pt x="20870" y="2290"/>
                  <a:pt x="20774" y="2386"/>
                  <a:pt x="20679" y="2386"/>
                </a:cubicBezTo>
                <a:lnTo>
                  <a:pt x="17173" y="2386"/>
                </a:lnTo>
                <a:cubicBezTo>
                  <a:pt x="17077" y="2386"/>
                  <a:pt x="16982" y="2290"/>
                  <a:pt x="16982" y="2195"/>
                </a:cubicBezTo>
                <a:lnTo>
                  <a:pt x="16982" y="1384"/>
                </a:lnTo>
                <a:cubicBezTo>
                  <a:pt x="16982" y="1265"/>
                  <a:pt x="17077" y="1193"/>
                  <a:pt x="17173" y="1193"/>
                </a:cubicBezTo>
                <a:close/>
                <a:moveTo>
                  <a:pt x="25735" y="1193"/>
                </a:moveTo>
                <a:cubicBezTo>
                  <a:pt x="25854" y="1193"/>
                  <a:pt x="25926" y="1265"/>
                  <a:pt x="25926" y="1384"/>
                </a:cubicBezTo>
                <a:lnTo>
                  <a:pt x="25926" y="2195"/>
                </a:lnTo>
                <a:cubicBezTo>
                  <a:pt x="25926" y="2290"/>
                  <a:pt x="25854" y="2386"/>
                  <a:pt x="25735" y="2386"/>
                </a:cubicBezTo>
                <a:lnTo>
                  <a:pt x="22229" y="2386"/>
                </a:lnTo>
                <a:cubicBezTo>
                  <a:pt x="22134" y="2386"/>
                  <a:pt x="22062" y="2290"/>
                  <a:pt x="22062" y="2195"/>
                </a:cubicBezTo>
                <a:lnTo>
                  <a:pt x="22062" y="1384"/>
                </a:lnTo>
                <a:cubicBezTo>
                  <a:pt x="22062" y="1265"/>
                  <a:pt x="22134" y="1193"/>
                  <a:pt x="22229" y="1193"/>
                </a:cubicBezTo>
                <a:close/>
                <a:moveTo>
                  <a:pt x="30815" y="1193"/>
                </a:moveTo>
                <a:cubicBezTo>
                  <a:pt x="30911" y="1193"/>
                  <a:pt x="31006" y="1265"/>
                  <a:pt x="31006" y="1384"/>
                </a:cubicBezTo>
                <a:lnTo>
                  <a:pt x="31006" y="2195"/>
                </a:lnTo>
                <a:cubicBezTo>
                  <a:pt x="31006" y="2290"/>
                  <a:pt x="30911" y="2386"/>
                  <a:pt x="30815" y="2386"/>
                </a:cubicBezTo>
                <a:lnTo>
                  <a:pt x="27309" y="2386"/>
                </a:lnTo>
                <a:cubicBezTo>
                  <a:pt x="27214" y="2386"/>
                  <a:pt x="27118" y="2290"/>
                  <a:pt x="27118" y="2195"/>
                </a:cubicBezTo>
                <a:lnTo>
                  <a:pt x="27118" y="1384"/>
                </a:lnTo>
                <a:cubicBezTo>
                  <a:pt x="27118" y="1265"/>
                  <a:pt x="27214" y="1193"/>
                  <a:pt x="27309" y="1193"/>
                </a:cubicBezTo>
                <a:close/>
                <a:moveTo>
                  <a:pt x="36182" y="1193"/>
                </a:moveTo>
                <a:cubicBezTo>
                  <a:pt x="36277" y="1193"/>
                  <a:pt x="36372" y="1265"/>
                  <a:pt x="36372" y="1384"/>
                </a:cubicBezTo>
                <a:lnTo>
                  <a:pt x="36372" y="2195"/>
                </a:lnTo>
                <a:cubicBezTo>
                  <a:pt x="36372" y="2290"/>
                  <a:pt x="36277" y="2386"/>
                  <a:pt x="36182" y="2386"/>
                </a:cubicBezTo>
                <a:lnTo>
                  <a:pt x="32676" y="2386"/>
                </a:lnTo>
                <a:cubicBezTo>
                  <a:pt x="32580" y="2386"/>
                  <a:pt x="32485" y="2290"/>
                  <a:pt x="32485" y="2195"/>
                </a:cubicBezTo>
                <a:lnTo>
                  <a:pt x="32485" y="1384"/>
                </a:lnTo>
                <a:cubicBezTo>
                  <a:pt x="32485" y="1265"/>
                  <a:pt x="32580" y="1193"/>
                  <a:pt x="32676" y="1193"/>
                </a:cubicBezTo>
                <a:close/>
                <a:moveTo>
                  <a:pt x="41238" y="1193"/>
                </a:moveTo>
                <a:cubicBezTo>
                  <a:pt x="41357" y="1193"/>
                  <a:pt x="41429" y="1265"/>
                  <a:pt x="41429" y="1384"/>
                </a:cubicBezTo>
                <a:lnTo>
                  <a:pt x="41429" y="2195"/>
                </a:lnTo>
                <a:cubicBezTo>
                  <a:pt x="41429" y="2290"/>
                  <a:pt x="41357" y="2386"/>
                  <a:pt x="41238" y="2386"/>
                </a:cubicBezTo>
                <a:lnTo>
                  <a:pt x="37732" y="2386"/>
                </a:lnTo>
                <a:cubicBezTo>
                  <a:pt x="37636" y="2386"/>
                  <a:pt x="37565" y="2290"/>
                  <a:pt x="37565" y="2195"/>
                </a:cubicBezTo>
                <a:lnTo>
                  <a:pt x="37565" y="1384"/>
                </a:lnTo>
                <a:cubicBezTo>
                  <a:pt x="37565" y="1265"/>
                  <a:pt x="37636" y="1193"/>
                  <a:pt x="37732" y="1193"/>
                </a:cubicBezTo>
                <a:close/>
                <a:moveTo>
                  <a:pt x="46318" y="1193"/>
                </a:moveTo>
                <a:cubicBezTo>
                  <a:pt x="46413" y="1193"/>
                  <a:pt x="46509" y="1265"/>
                  <a:pt x="46509" y="1384"/>
                </a:cubicBezTo>
                <a:lnTo>
                  <a:pt x="46509" y="2195"/>
                </a:lnTo>
                <a:cubicBezTo>
                  <a:pt x="46509" y="2290"/>
                  <a:pt x="46413" y="2386"/>
                  <a:pt x="46318" y="2386"/>
                </a:cubicBezTo>
                <a:lnTo>
                  <a:pt x="42812" y="2386"/>
                </a:lnTo>
                <a:cubicBezTo>
                  <a:pt x="42717" y="2386"/>
                  <a:pt x="42621" y="2290"/>
                  <a:pt x="42621" y="2195"/>
                </a:cubicBezTo>
                <a:lnTo>
                  <a:pt x="42621" y="1384"/>
                </a:lnTo>
                <a:cubicBezTo>
                  <a:pt x="42621" y="1265"/>
                  <a:pt x="42717" y="1193"/>
                  <a:pt x="42812" y="1193"/>
                </a:cubicBezTo>
                <a:close/>
                <a:moveTo>
                  <a:pt x="0" y="1"/>
                </a:moveTo>
                <a:lnTo>
                  <a:pt x="0" y="35180"/>
                </a:lnTo>
                <a:lnTo>
                  <a:pt x="47391" y="35180"/>
                </a:lnTo>
                <a:lnTo>
                  <a:pt x="47391" y="1"/>
                </a:lnTo>
                <a:close/>
              </a:path>
            </a:pathLst>
          </a:cu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 luận:</a:t>
            </a:r>
          </a:p>
          <a:p>
            <a:pPr marL="285750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en-US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 liệu chính để xây nhà ở gồm: cát, đá, </a:t>
            </a:r>
          </a:p>
          <a:p>
            <a:pPr lvl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xi măng sơn, thép, ngói, kính… </a:t>
            </a:r>
          </a:p>
          <a:p>
            <a:pPr marL="285750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en-US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 số khu vực đặc thù, nhà ở được làm </a:t>
            </a:r>
          </a:p>
          <a:p>
            <a:pPr lvl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bằng các vật liệu khác nhau.</a:t>
            </a:r>
            <a:endParaRPr sz="1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8" name="Google Shape;478;p44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0260" y="1428751"/>
            <a:ext cx="2602304" cy="2456416"/>
          </a:xfrm>
          <a:prstGeom prst="rect">
            <a:avLst/>
          </a:prstGeom>
          <a:noFill/>
          <a:ln w="1143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479" name="Google Shape;479;p44"/>
          <p:cNvGrpSpPr/>
          <p:nvPr/>
        </p:nvGrpSpPr>
        <p:grpSpPr>
          <a:xfrm>
            <a:off x="960203" y="3356771"/>
            <a:ext cx="943125" cy="1385588"/>
            <a:chOff x="4100438" y="429436"/>
            <a:chExt cx="943125" cy="1385588"/>
          </a:xfrm>
        </p:grpSpPr>
        <p:sp>
          <p:nvSpPr>
            <p:cNvPr id="480" name="Google Shape;480;p44"/>
            <p:cNvSpPr/>
            <p:nvPr/>
          </p:nvSpPr>
          <p:spPr>
            <a:xfrm>
              <a:off x="4266572" y="429436"/>
              <a:ext cx="458457" cy="1056792"/>
            </a:xfrm>
            <a:custGeom>
              <a:avLst/>
              <a:gdLst/>
              <a:ahLst/>
              <a:cxnLst/>
              <a:rect l="l" t="t" r="r" b="b"/>
              <a:pathLst>
                <a:path w="28793" h="66371" extrusionOk="0">
                  <a:moveTo>
                    <a:pt x="24574" y="696"/>
                  </a:moveTo>
                  <a:lnTo>
                    <a:pt x="24574" y="696"/>
                  </a:lnTo>
                  <a:cubicBezTo>
                    <a:pt x="25052" y="3436"/>
                    <a:pt x="21312" y="9221"/>
                    <a:pt x="17311" y="9916"/>
                  </a:cubicBezTo>
                  <a:lnTo>
                    <a:pt x="21355" y="5089"/>
                  </a:lnTo>
                  <a:lnTo>
                    <a:pt x="21138" y="4871"/>
                  </a:lnTo>
                  <a:cubicBezTo>
                    <a:pt x="19529" y="5872"/>
                    <a:pt x="18572" y="7568"/>
                    <a:pt x="17311" y="9003"/>
                  </a:cubicBezTo>
                  <a:cubicBezTo>
                    <a:pt x="17571" y="5872"/>
                    <a:pt x="20138" y="2044"/>
                    <a:pt x="24574" y="696"/>
                  </a:cubicBezTo>
                  <a:close/>
                  <a:moveTo>
                    <a:pt x="9699" y="7611"/>
                  </a:moveTo>
                  <a:lnTo>
                    <a:pt x="9699" y="7611"/>
                  </a:lnTo>
                  <a:cubicBezTo>
                    <a:pt x="12396" y="8655"/>
                    <a:pt x="14310" y="13657"/>
                    <a:pt x="13092" y="17093"/>
                  </a:cubicBezTo>
                  <a:cubicBezTo>
                    <a:pt x="12048" y="14744"/>
                    <a:pt x="11656" y="12178"/>
                    <a:pt x="10352" y="10003"/>
                  </a:cubicBezTo>
                  <a:lnTo>
                    <a:pt x="10047" y="10090"/>
                  </a:lnTo>
                  <a:cubicBezTo>
                    <a:pt x="10830" y="12439"/>
                    <a:pt x="11613" y="14788"/>
                    <a:pt x="12439" y="17310"/>
                  </a:cubicBezTo>
                  <a:cubicBezTo>
                    <a:pt x="9960" y="16092"/>
                    <a:pt x="8829" y="11091"/>
                    <a:pt x="9699" y="7611"/>
                  </a:cubicBezTo>
                  <a:close/>
                  <a:moveTo>
                    <a:pt x="22235" y="13376"/>
                  </a:moveTo>
                  <a:cubicBezTo>
                    <a:pt x="22838" y="13376"/>
                    <a:pt x="23446" y="13425"/>
                    <a:pt x="24052" y="13526"/>
                  </a:cubicBezTo>
                  <a:cubicBezTo>
                    <a:pt x="22195" y="16097"/>
                    <a:pt x="18726" y="17671"/>
                    <a:pt x="15907" y="17671"/>
                  </a:cubicBezTo>
                  <a:cubicBezTo>
                    <a:pt x="15292" y="17671"/>
                    <a:pt x="14709" y="17597"/>
                    <a:pt x="14179" y="17441"/>
                  </a:cubicBezTo>
                  <a:cubicBezTo>
                    <a:pt x="14179" y="17354"/>
                    <a:pt x="14136" y="17267"/>
                    <a:pt x="14136" y="17136"/>
                  </a:cubicBezTo>
                  <a:lnTo>
                    <a:pt x="20877" y="14527"/>
                  </a:lnTo>
                  <a:cubicBezTo>
                    <a:pt x="18659" y="14527"/>
                    <a:pt x="16745" y="15571"/>
                    <a:pt x="14701" y="16353"/>
                  </a:cubicBezTo>
                  <a:cubicBezTo>
                    <a:pt x="16773" y="14424"/>
                    <a:pt x="19461" y="13376"/>
                    <a:pt x="22235" y="13376"/>
                  </a:cubicBezTo>
                  <a:close/>
                  <a:moveTo>
                    <a:pt x="4611" y="15484"/>
                  </a:moveTo>
                  <a:lnTo>
                    <a:pt x="4611" y="15484"/>
                  </a:lnTo>
                  <a:cubicBezTo>
                    <a:pt x="7786" y="17876"/>
                    <a:pt x="9917" y="20920"/>
                    <a:pt x="10439" y="24965"/>
                  </a:cubicBezTo>
                  <a:cubicBezTo>
                    <a:pt x="8829" y="23791"/>
                    <a:pt x="7916" y="22051"/>
                    <a:pt x="6959" y="20224"/>
                  </a:cubicBezTo>
                  <a:lnTo>
                    <a:pt x="6959" y="20224"/>
                  </a:lnTo>
                  <a:cubicBezTo>
                    <a:pt x="6655" y="21355"/>
                    <a:pt x="7916" y="23486"/>
                    <a:pt x="10178" y="25661"/>
                  </a:cubicBezTo>
                  <a:cubicBezTo>
                    <a:pt x="6437" y="25574"/>
                    <a:pt x="3001" y="18659"/>
                    <a:pt x="4611" y="15484"/>
                  </a:cubicBezTo>
                  <a:close/>
                  <a:moveTo>
                    <a:pt x="19886" y="20533"/>
                  </a:moveTo>
                  <a:cubicBezTo>
                    <a:pt x="20843" y="20533"/>
                    <a:pt x="21748" y="20702"/>
                    <a:pt x="22530" y="21051"/>
                  </a:cubicBezTo>
                  <a:cubicBezTo>
                    <a:pt x="21500" y="23785"/>
                    <a:pt x="17282" y="25968"/>
                    <a:pt x="13922" y="25968"/>
                  </a:cubicBezTo>
                  <a:cubicBezTo>
                    <a:pt x="13166" y="25968"/>
                    <a:pt x="12454" y="25857"/>
                    <a:pt x="11830" y="25617"/>
                  </a:cubicBezTo>
                  <a:cubicBezTo>
                    <a:pt x="14223" y="24922"/>
                    <a:pt x="16484" y="24139"/>
                    <a:pt x="18224" y="22225"/>
                  </a:cubicBezTo>
                  <a:lnTo>
                    <a:pt x="18224" y="22225"/>
                  </a:lnTo>
                  <a:cubicBezTo>
                    <a:pt x="16136" y="23399"/>
                    <a:pt x="14049" y="24574"/>
                    <a:pt x="11526" y="25139"/>
                  </a:cubicBezTo>
                  <a:cubicBezTo>
                    <a:pt x="13403" y="22175"/>
                    <a:pt x="16900" y="20533"/>
                    <a:pt x="19886" y="20533"/>
                  </a:cubicBezTo>
                  <a:close/>
                  <a:moveTo>
                    <a:pt x="23055" y="28424"/>
                  </a:moveTo>
                  <a:cubicBezTo>
                    <a:pt x="23537" y="28424"/>
                    <a:pt x="24016" y="28473"/>
                    <a:pt x="24487" y="28575"/>
                  </a:cubicBezTo>
                  <a:cubicBezTo>
                    <a:pt x="24008" y="29923"/>
                    <a:pt x="23313" y="31228"/>
                    <a:pt x="22443" y="32359"/>
                  </a:cubicBezTo>
                  <a:cubicBezTo>
                    <a:pt x="20964" y="34316"/>
                    <a:pt x="19050" y="35882"/>
                    <a:pt x="16832" y="36926"/>
                  </a:cubicBezTo>
                  <a:cubicBezTo>
                    <a:pt x="15949" y="37352"/>
                    <a:pt x="15002" y="37565"/>
                    <a:pt x="14036" y="37565"/>
                  </a:cubicBezTo>
                  <a:cubicBezTo>
                    <a:pt x="13622" y="37565"/>
                    <a:pt x="13205" y="37526"/>
                    <a:pt x="12787" y="37448"/>
                  </a:cubicBezTo>
                  <a:lnTo>
                    <a:pt x="19442" y="31402"/>
                  </a:lnTo>
                  <a:lnTo>
                    <a:pt x="19094" y="31011"/>
                  </a:lnTo>
                  <a:cubicBezTo>
                    <a:pt x="16963" y="32924"/>
                    <a:pt x="14831" y="34838"/>
                    <a:pt x="12613" y="36926"/>
                  </a:cubicBezTo>
                  <a:cubicBezTo>
                    <a:pt x="13480" y="32907"/>
                    <a:pt x="18416" y="28424"/>
                    <a:pt x="23055" y="28424"/>
                  </a:cubicBezTo>
                  <a:close/>
                  <a:moveTo>
                    <a:pt x="740" y="25791"/>
                  </a:moveTo>
                  <a:cubicBezTo>
                    <a:pt x="4393" y="26400"/>
                    <a:pt x="11265" y="34012"/>
                    <a:pt x="11221" y="37404"/>
                  </a:cubicBezTo>
                  <a:lnTo>
                    <a:pt x="11178" y="37404"/>
                  </a:lnTo>
                  <a:cubicBezTo>
                    <a:pt x="9960" y="36621"/>
                    <a:pt x="8742" y="35925"/>
                    <a:pt x="7742" y="35142"/>
                  </a:cubicBezTo>
                  <a:cubicBezTo>
                    <a:pt x="6698" y="34316"/>
                    <a:pt x="5785" y="33403"/>
                    <a:pt x="4698" y="32315"/>
                  </a:cubicBezTo>
                  <a:lnTo>
                    <a:pt x="4698" y="32315"/>
                  </a:lnTo>
                  <a:cubicBezTo>
                    <a:pt x="5306" y="33838"/>
                    <a:pt x="6568" y="35273"/>
                    <a:pt x="10830" y="37709"/>
                  </a:cubicBezTo>
                  <a:cubicBezTo>
                    <a:pt x="10529" y="37818"/>
                    <a:pt x="10193" y="37868"/>
                    <a:pt x="9837" y="37868"/>
                  </a:cubicBezTo>
                  <a:cubicBezTo>
                    <a:pt x="8498" y="37868"/>
                    <a:pt x="6875" y="37158"/>
                    <a:pt x="5741" y="36230"/>
                  </a:cubicBezTo>
                  <a:cubicBezTo>
                    <a:pt x="2697" y="33925"/>
                    <a:pt x="870" y="30402"/>
                    <a:pt x="653" y="26574"/>
                  </a:cubicBezTo>
                  <a:cubicBezTo>
                    <a:pt x="696" y="26313"/>
                    <a:pt x="696" y="26052"/>
                    <a:pt x="740" y="25791"/>
                  </a:cubicBezTo>
                  <a:close/>
                  <a:moveTo>
                    <a:pt x="27226" y="40776"/>
                  </a:moveTo>
                  <a:cubicBezTo>
                    <a:pt x="27428" y="40776"/>
                    <a:pt x="27632" y="40783"/>
                    <a:pt x="27836" y="40797"/>
                  </a:cubicBezTo>
                  <a:cubicBezTo>
                    <a:pt x="27836" y="45189"/>
                    <a:pt x="22134" y="50771"/>
                    <a:pt x="17702" y="50771"/>
                  </a:cubicBezTo>
                  <a:cubicBezTo>
                    <a:pt x="17571" y="50771"/>
                    <a:pt x="17440" y="50767"/>
                    <a:pt x="17311" y="50757"/>
                  </a:cubicBezTo>
                  <a:cubicBezTo>
                    <a:pt x="19746" y="48886"/>
                    <a:pt x="21834" y="46973"/>
                    <a:pt x="23226" y="44407"/>
                  </a:cubicBezTo>
                  <a:lnTo>
                    <a:pt x="23095" y="44189"/>
                  </a:lnTo>
                  <a:cubicBezTo>
                    <a:pt x="22878" y="44363"/>
                    <a:pt x="22573" y="44450"/>
                    <a:pt x="22486" y="44667"/>
                  </a:cubicBezTo>
                  <a:cubicBezTo>
                    <a:pt x="21181" y="46668"/>
                    <a:pt x="19529" y="48451"/>
                    <a:pt x="17615" y="49887"/>
                  </a:cubicBezTo>
                  <a:cubicBezTo>
                    <a:pt x="17485" y="49974"/>
                    <a:pt x="17354" y="50061"/>
                    <a:pt x="17180" y="50191"/>
                  </a:cubicBezTo>
                  <a:cubicBezTo>
                    <a:pt x="17138" y="45828"/>
                    <a:pt x="21710" y="40776"/>
                    <a:pt x="27226" y="40776"/>
                  </a:cubicBezTo>
                  <a:close/>
                  <a:moveTo>
                    <a:pt x="3045" y="42667"/>
                  </a:moveTo>
                  <a:lnTo>
                    <a:pt x="3045" y="42667"/>
                  </a:lnTo>
                  <a:cubicBezTo>
                    <a:pt x="8481" y="43493"/>
                    <a:pt x="12657" y="46233"/>
                    <a:pt x="16006" y="50409"/>
                  </a:cubicBezTo>
                  <a:lnTo>
                    <a:pt x="15875" y="50713"/>
                  </a:lnTo>
                  <a:cubicBezTo>
                    <a:pt x="14266" y="50191"/>
                    <a:pt x="12700" y="49582"/>
                    <a:pt x="11178" y="48886"/>
                  </a:cubicBezTo>
                  <a:cubicBezTo>
                    <a:pt x="9699" y="48016"/>
                    <a:pt x="8307" y="47103"/>
                    <a:pt x="6916" y="46103"/>
                  </a:cubicBezTo>
                  <a:lnTo>
                    <a:pt x="6916" y="46103"/>
                  </a:lnTo>
                  <a:cubicBezTo>
                    <a:pt x="7177" y="46929"/>
                    <a:pt x="8873" y="48451"/>
                    <a:pt x="10917" y="49365"/>
                  </a:cubicBezTo>
                  <a:cubicBezTo>
                    <a:pt x="12570" y="50104"/>
                    <a:pt x="14266" y="50670"/>
                    <a:pt x="15875" y="51322"/>
                  </a:cubicBezTo>
                  <a:cubicBezTo>
                    <a:pt x="14895" y="51714"/>
                    <a:pt x="13851" y="51902"/>
                    <a:pt x="12799" y="51902"/>
                  </a:cubicBezTo>
                  <a:cubicBezTo>
                    <a:pt x="8251" y="51902"/>
                    <a:pt x="3539" y="48389"/>
                    <a:pt x="3045" y="42667"/>
                  </a:cubicBezTo>
                  <a:close/>
                  <a:moveTo>
                    <a:pt x="24269" y="0"/>
                  </a:moveTo>
                  <a:cubicBezTo>
                    <a:pt x="24095" y="130"/>
                    <a:pt x="23921" y="217"/>
                    <a:pt x="23748" y="304"/>
                  </a:cubicBezTo>
                  <a:cubicBezTo>
                    <a:pt x="19746" y="1870"/>
                    <a:pt x="17311" y="4784"/>
                    <a:pt x="16571" y="9003"/>
                  </a:cubicBezTo>
                  <a:cubicBezTo>
                    <a:pt x="16441" y="9612"/>
                    <a:pt x="16528" y="10264"/>
                    <a:pt x="16267" y="10786"/>
                  </a:cubicBezTo>
                  <a:cubicBezTo>
                    <a:pt x="15658" y="12091"/>
                    <a:pt x="14918" y="13265"/>
                    <a:pt x="14223" y="14527"/>
                  </a:cubicBezTo>
                  <a:cubicBezTo>
                    <a:pt x="14136" y="14440"/>
                    <a:pt x="14092" y="14353"/>
                    <a:pt x="14049" y="14266"/>
                  </a:cubicBezTo>
                  <a:cubicBezTo>
                    <a:pt x="14005" y="14005"/>
                    <a:pt x="13962" y="13700"/>
                    <a:pt x="13962" y="13439"/>
                  </a:cubicBezTo>
                  <a:cubicBezTo>
                    <a:pt x="13744" y="10873"/>
                    <a:pt x="12396" y="8568"/>
                    <a:pt x="10265" y="7133"/>
                  </a:cubicBezTo>
                  <a:cubicBezTo>
                    <a:pt x="10015" y="6950"/>
                    <a:pt x="9797" y="6856"/>
                    <a:pt x="9616" y="6856"/>
                  </a:cubicBezTo>
                  <a:cubicBezTo>
                    <a:pt x="9324" y="6856"/>
                    <a:pt x="9127" y="7101"/>
                    <a:pt x="9047" y="7611"/>
                  </a:cubicBezTo>
                  <a:cubicBezTo>
                    <a:pt x="8829" y="8873"/>
                    <a:pt x="8786" y="10177"/>
                    <a:pt x="8873" y="11439"/>
                  </a:cubicBezTo>
                  <a:cubicBezTo>
                    <a:pt x="9134" y="14179"/>
                    <a:pt x="9873" y="16745"/>
                    <a:pt x="12613" y="18180"/>
                  </a:cubicBezTo>
                  <a:lnTo>
                    <a:pt x="10830" y="23443"/>
                  </a:lnTo>
                  <a:cubicBezTo>
                    <a:pt x="9830" y="19789"/>
                    <a:pt x="7394" y="16658"/>
                    <a:pt x="4089" y="14831"/>
                  </a:cubicBezTo>
                  <a:cubicBezTo>
                    <a:pt x="3741" y="15745"/>
                    <a:pt x="3567" y="16745"/>
                    <a:pt x="3567" y="17745"/>
                  </a:cubicBezTo>
                  <a:cubicBezTo>
                    <a:pt x="3654" y="19746"/>
                    <a:pt x="4350" y="21703"/>
                    <a:pt x="5567" y="23312"/>
                  </a:cubicBezTo>
                  <a:cubicBezTo>
                    <a:pt x="6706" y="24914"/>
                    <a:pt x="8089" y="26230"/>
                    <a:pt x="10193" y="26230"/>
                  </a:cubicBezTo>
                  <a:cubicBezTo>
                    <a:pt x="10260" y="26230"/>
                    <a:pt x="10327" y="26229"/>
                    <a:pt x="10395" y="26226"/>
                  </a:cubicBezTo>
                  <a:cubicBezTo>
                    <a:pt x="10482" y="28836"/>
                    <a:pt x="10569" y="31446"/>
                    <a:pt x="10656" y="33925"/>
                  </a:cubicBezTo>
                  <a:cubicBezTo>
                    <a:pt x="10613" y="33881"/>
                    <a:pt x="10569" y="33794"/>
                    <a:pt x="10482" y="33751"/>
                  </a:cubicBezTo>
                  <a:cubicBezTo>
                    <a:pt x="9177" y="32054"/>
                    <a:pt x="7916" y="30315"/>
                    <a:pt x="6481" y="28749"/>
                  </a:cubicBezTo>
                  <a:cubicBezTo>
                    <a:pt x="5002" y="27227"/>
                    <a:pt x="3262" y="26052"/>
                    <a:pt x="1349" y="25226"/>
                  </a:cubicBezTo>
                  <a:cubicBezTo>
                    <a:pt x="1120" y="25112"/>
                    <a:pt x="891" y="25031"/>
                    <a:pt x="681" y="25031"/>
                  </a:cubicBezTo>
                  <a:cubicBezTo>
                    <a:pt x="411" y="25031"/>
                    <a:pt x="171" y="25164"/>
                    <a:pt x="0" y="25530"/>
                  </a:cubicBezTo>
                  <a:lnTo>
                    <a:pt x="0" y="27357"/>
                  </a:lnTo>
                  <a:cubicBezTo>
                    <a:pt x="44" y="27488"/>
                    <a:pt x="131" y="27618"/>
                    <a:pt x="174" y="27749"/>
                  </a:cubicBezTo>
                  <a:cubicBezTo>
                    <a:pt x="392" y="29967"/>
                    <a:pt x="1218" y="32098"/>
                    <a:pt x="2610" y="33925"/>
                  </a:cubicBezTo>
                  <a:cubicBezTo>
                    <a:pt x="4524" y="36514"/>
                    <a:pt x="6859" y="38424"/>
                    <a:pt x="10062" y="38424"/>
                  </a:cubicBezTo>
                  <a:cubicBezTo>
                    <a:pt x="10571" y="38424"/>
                    <a:pt x="11102" y="38375"/>
                    <a:pt x="11656" y="38274"/>
                  </a:cubicBezTo>
                  <a:cubicBezTo>
                    <a:pt x="12831" y="41623"/>
                    <a:pt x="14005" y="44972"/>
                    <a:pt x="15266" y="48538"/>
                  </a:cubicBezTo>
                  <a:cubicBezTo>
                    <a:pt x="14918" y="48234"/>
                    <a:pt x="14744" y="48060"/>
                    <a:pt x="14614" y="47929"/>
                  </a:cubicBezTo>
                  <a:cubicBezTo>
                    <a:pt x="11961" y="45276"/>
                    <a:pt x="8655" y="43406"/>
                    <a:pt x="5045" y="42493"/>
                  </a:cubicBezTo>
                  <a:cubicBezTo>
                    <a:pt x="4350" y="42319"/>
                    <a:pt x="3654" y="42232"/>
                    <a:pt x="2914" y="42145"/>
                  </a:cubicBezTo>
                  <a:cubicBezTo>
                    <a:pt x="2878" y="42141"/>
                    <a:pt x="2844" y="42139"/>
                    <a:pt x="2812" y="42139"/>
                  </a:cubicBezTo>
                  <a:cubicBezTo>
                    <a:pt x="2452" y="42139"/>
                    <a:pt x="2313" y="42362"/>
                    <a:pt x="2392" y="42841"/>
                  </a:cubicBezTo>
                  <a:cubicBezTo>
                    <a:pt x="2827" y="46190"/>
                    <a:pt x="4263" y="48930"/>
                    <a:pt x="7090" y="50757"/>
                  </a:cubicBezTo>
                  <a:cubicBezTo>
                    <a:pt x="8754" y="51919"/>
                    <a:pt x="10708" y="52520"/>
                    <a:pt x="12677" y="52520"/>
                  </a:cubicBezTo>
                  <a:cubicBezTo>
                    <a:pt x="13949" y="52520"/>
                    <a:pt x="15229" y="52269"/>
                    <a:pt x="16441" y="51757"/>
                  </a:cubicBezTo>
                  <a:cubicBezTo>
                    <a:pt x="17006" y="54149"/>
                    <a:pt x="17832" y="56628"/>
                    <a:pt x="17658" y="59064"/>
                  </a:cubicBezTo>
                  <a:cubicBezTo>
                    <a:pt x="17441" y="61499"/>
                    <a:pt x="17006" y="63935"/>
                    <a:pt x="16702" y="66371"/>
                  </a:cubicBezTo>
                  <a:cubicBezTo>
                    <a:pt x="18746" y="61499"/>
                    <a:pt x="18702" y="56541"/>
                    <a:pt x="16963" y="51496"/>
                  </a:cubicBezTo>
                  <a:cubicBezTo>
                    <a:pt x="17528" y="51452"/>
                    <a:pt x="17963" y="51452"/>
                    <a:pt x="18398" y="51409"/>
                  </a:cubicBezTo>
                  <a:cubicBezTo>
                    <a:pt x="23487" y="50626"/>
                    <a:pt x="26227" y="47234"/>
                    <a:pt x="28053" y="42797"/>
                  </a:cubicBezTo>
                  <a:cubicBezTo>
                    <a:pt x="28314" y="42101"/>
                    <a:pt x="28532" y="41405"/>
                    <a:pt x="28793" y="40753"/>
                  </a:cubicBezTo>
                  <a:lnTo>
                    <a:pt x="28793" y="40318"/>
                  </a:lnTo>
                  <a:cubicBezTo>
                    <a:pt x="28271" y="40275"/>
                    <a:pt x="27749" y="40253"/>
                    <a:pt x="27227" y="40253"/>
                  </a:cubicBezTo>
                  <a:cubicBezTo>
                    <a:pt x="26705" y="40253"/>
                    <a:pt x="26183" y="40275"/>
                    <a:pt x="25661" y="40318"/>
                  </a:cubicBezTo>
                  <a:cubicBezTo>
                    <a:pt x="21921" y="40840"/>
                    <a:pt x="18746" y="43319"/>
                    <a:pt x="17354" y="46799"/>
                  </a:cubicBezTo>
                  <a:cubicBezTo>
                    <a:pt x="17006" y="47625"/>
                    <a:pt x="16702" y="48451"/>
                    <a:pt x="16310" y="49495"/>
                  </a:cubicBezTo>
                  <a:lnTo>
                    <a:pt x="12265" y="37926"/>
                  </a:lnTo>
                  <a:lnTo>
                    <a:pt x="12265" y="37926"/>
                  </a:lnTo>
                  <a:cubicBezTo>
                    <a:pt x="12857" y="38051"/>
                    <a:pt x="13424" y="38108"/>
                    <a:pt x="13969" y="38108"/>
                  </a:cubicBezTo>
                  <a:cubicBezTo>
                    <a:pt x="16467" y="38108"/>
                    <a:pt x="18506" y="36895"/>
                    <a:pt x="20399" y="35360"/>
                  </a:cubicBezTo>
                  <a:cubicBezTo>
                    <a:pt x="22704" y="33490"/>
                    <a:pt x="24400" y="31011"/>
                    <a:pt x="25270" y="28227"/>
                  </a:cubicBezTo>
                  <a:cubicBezTo>
                    <a:pt x="24498" y="27936"/>
                    <a:pt x="23692" y="27797"/>
                    <a:pt x="22872" y="27797"/>
                  </a:cubicBezTo>
                  <a:cubicBezTo>
                    <a:pt x="18792" y="27797"/>
                    <a:pt x="14358" y="31233"/>
                    <a:pt x="12004" y="36447"/>
                  </a:cubicBezTo>
                  <a:cubicBezTo>
                    <a:pt x="11048" y="33055"/>
                    <a:pt x="11004" y="29662"/>
                    <a:pt x="11178" y="26139"/>
                  </a:cubicBezTo>
                  <a:lnTo>
                    <a:pt x="11178" y="26139"/>
                  </a:lnTo>
                  <a:cubicBezTo>
                    <a:pt x="12101" y="26433"/>
                    <a:pt x="13064" y="26575"/>
                    <a:pt x="14033" y="26575"/>
                  </a:cubicBezTo>
                  <a:cubicBezTo>
                    <a:pt x="15075" y="26575"/>
                    <a:pt x="16123" y="26411"/>
                    <a:pt x="17137" y="26096"/>
                  </a:cubicBezTo>
                  <a:cubicBezTo>
                    <a:pt x="19442" y="25400"/>
                    <a:pt x="21486" y="24182"/>
                    <a:pt x="22834" y="21964"/>
                  </a:cubicBezTo>
                  <a:cubicBezTo>
                    <a:pt x="23530" y="20877"/>
                    <a:pt x="23400" y="20442"/>
                    <a:pt x="22095" y="20137"/>
                  </a:cubicBezTo>
                  <a:cubicBezTo>
                    <a:pt x="21338" y="19944"/>
                    <a:pt x="20567" y="19850"/>
                    <a:pt x="19800" y="19850"/>
                  </a:cubicBezTo>
                  <a:cubicBezTo>
                    <a:pt x="18669" y="19850"/>
                    <a:pt x="17546" y="20053"/>
                    <a:pt x="16484" y="20442"/>
                  </a:cubicBezTo>
                  <a:cubicBezTo>
                    <a:pt x="14483" y="21138"/>
                    <a:pt x="12744" y="22399"/>
                    <a:pt x="11439" y="24095"/>
                  </a:cubicBezTo>
                  <a:cubicBezTo>
                    <a:pt x="11569" y="23486"/>
                    <a:pt x="11613" y="23095"/>
                    <a:pt x="11743" y="22747"/>
                  </a:cubicBezTo>
                  <a:cubicBezTo>
                    <a:pt x="12091" y="21660"/>
                    <a:pt x="12439" y="20572"/>
                    <a:pt x="12831" y="19485"/>
                  </a:cubicBezTo>
                  <a:cubicBezTo>
                    <a:pt x="13202" y="18438"/>
                    <a:pt x="13311" y="18230"/>
                    <a:pt x="14013" y="18230"/>
                  </a:cubicBezTo>
                  <a:cubicBezTo>
                    <a:pt x="14215" y="18230"/>
                    <a:pt x="14467" y="18248"/>
                    <a:pt x="14788" y="18267"/>
                  </a:cubicBezTo>
                  <a:cubicBezTo>
                    <a:pt x="15057" y="18286"/>
                    <a:pt x="15326" y="18295"/>
                    <a:pt x="15595" y="18295"/>
                  </a:cubicBezTo>
                  <a:cubicBezTo>
                    <a:pt x="19048" y="18295"/>
                    <a:pt x="22351" y="16749"/>
                    <a:pt x="24530" y="14005"/>
                  </a:cubicBezTo>
                  <a:cubicBezTo>
                    <a:pt x="25096" y="13352"/>
                    <a:pt x="25009" y="13135"/>
                    <a:pt x="24095" y="12917"/>
                  </a:cubicBezTo>
                  <a:cubicBezTo>
                    <a:pt x="23379" y="12760"/>
                    <a:pt x="22656" y="12680"/>
                    <a:pt x="21936" y="12680"/>
                  </a:cubicBezTo>
                  <a:cubicBezTo>
                    <a:pt x="20866" y="12680"/>
                    <a:pt x="19804" y="12858"/>
                    <a:pt x="18789" y="13222"/>
                  </a:cubicBezTo>
                  <a:cubicBezTo>
                    <a:pt x="17398" y="13700"/>
                    <a:pt x="16136" y="14440"/>
                    <a:pt x="14744" y="15092"/>
                  </a:cubicBezTo>
                  <a:cubicBezTo>
                    <a:pt x="15049" y="14396"/>
                    <a:pt x="15353" y="13744"/>
                    <a:pt x="15658" y="13091"/>
                  </a:cubicBezTo>
                  <a:cubicBezTo>
                    <a:pt x="16267" y="11700"/>
                    <a:pt x="17398" y="10612"/>
                    <a:pt x="18833" y="10090"/>
                  </a:cubicBezTo>
                  <a:cubicBezTo>
                    <a:pt x="22182" y="8786"/>
                    <a:pt x="24095" y="5915"/>
                    <a:pt x="25052" y="2479"/>
                  </a:cubicBezTo>
                  <a:cubicBezTo>
                    <a:pt x="25270" y="1696"/>
                    <a:pt x="25052" y="826"/>
                    <a:pt x="250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81" name="Google Shape;481;p44"/>
            <p:cNvPicPr preferRelativeResize="0"/>
            <p:nvPr/>
          </p:nvPicPr>
          <p:blipFill>
            <a:blip r:embed="rId4">
              <a:alphaModFix amt="86000"/>
            </a:blip>
            <a:stretch>
              <a:fillRect/>
            </a:stretch>
          </p:blipFill>
          <p:spPr>
            <a:xfrm>
              <a:off x="4100438" y="1321421"/>
              <a:ext cx="943125" cy="49360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45"/>
          <p:cNvSpPr txBox="1">
            <a:spLocks noGrp="1"/>
          </p:cNvSpPr>
          <p:nvPr>
            <p:ph type="title"/>
          </p:nvPr>
        </p:nvSpPr>
        <p:spPr>
          <a:xfrm>
            <a:off x="1068899" y="312349"/>
            <a:ext cx="54324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II. Các bước xây dựng nhà ở</a:t>
            </a:r>
            <a:endParaRPr sz="24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0" name="Google Shape;490;p45"/>
          <p:cNvPicPr preferRelativeResize="0"/>
          <p:nvPr/>
        </p:nvPicPr>
        <p:blipFill>
          <a:blip r:embed="rId3">
            <a:alphaModFix amt="81000"/>
          </a:blip>
          <a:stretch>
            <a:fillRect/>
          </a:stretch>
        </p:blipFill>
        <p:spPr>
          <a:xfrm>
            <a:off x="8029588" y="4248150"/>
            <a:ext cx="930875" cy="69487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066800" y="901853"/>
            <a:ext cx="4572000" cy="276998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Bước 1: Chuẩn bị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nl-NL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Thiết </a:t>
            </a:r>
            <a:r>
              <a:rPr lang="nl-NL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 bản vẽ ngôi nhà và dự tính </a:t>
            </a:r>
            <a:endParaRPr lang="nl-NL" sz="18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nl-NL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chi </a:t>
            </a:r>
            <a:r>
              <a:rPr lang="nl-NL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phí xây dựng (Hình 2.2).</a:t>
            </a:r>
            <a:endParaRPr lang="en-US" sz="1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nl-NL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Lập </a:t>
            </a:r>
            <a:r>
              <a:rPr lang="nl-NL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hồ sơ và xin phép xây dựng</a:t>
            </a:r>
            <a:r>
              <a:rPr lang="nl-NL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endParaRPr lang="en-US" sz="1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nl-NL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Bố </a:t>
            </a:r>
            <a:r>
              <a:rPr lang="nl-NL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trí người xây dựng.</a:t>
            </a:r>
            <a:endParaRPr lang="en-US" sz="1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18647" y="1047750"/>
            <a:ext cx="3705721" cy="3292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9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9" name="Google Shape;509;p46"/>
          <p:cNvGrpSpPr/>
          <p:nvPr/>
        </p:nvGrpSpPr>
        <p:grpSpPr>
          <a:xfrm>
            <a:off x="914400" y="305425"/>
            <a:ext cx="381770" cy="468153"/>
            <a:chOff x="3086313" y="2877049"/>
            <a:chExt cx="320143" cy="392581"/>
          </a:xfrm>
        </p:grpSpPr>
        <p:sp>
          <p:nvSpPr>
            <p:cNvPr id="510" name="Google Shape;510;p46"/>
            <p:cNvSpPr/>
            <p:nvPr/>
          </p:nvSpPr>
          <p:spPr>
            <a:xfrm>
              <a:off x="3125749" y="2915371"/>
              <a:ext cx="240505" cy="354259"/>
            </a:xfrm>
            <a:custGeom>
              <a:avLst/>
              <a:gdLst/>
              <a:ahLst/>
              <a:cxnLst/>
              <a:rect l="l" t="t" r="r" b="b"/>
              <a:pathLst>
                <a:path w="7550" h="11121" extrusionOk="0">
                  <a:moveTo>
                    <a:pt x="3775" y="2929"/>
                  </a:moveTo>
                  <a:lnTo>
                    <a:pt x="3918" y="3120"/>
                  </a:lnTo>
                  <a:cubicBezTo>
                    <a:pt x="3871" y="3144"/>
                    <a:pt x="3823" y="3144"/>
                    <a:pt x="3775" y="3144"/>
                  </a:cubicBezTo>
                  <a:cubicBezTo>
                    <a:pt x="3740" y="3132"/>
                    <a:pt x="3692" y="3120"/>
                    <a:pt x="3644" y="3120"/>
                  </a:cubicBezTo>
                  <a:lnTo>
                    <a:pt x="3775" y="2929"/>
                  </a:lnTo>
                  <a:close/>
                  <a:moveTo>
                    <a:pt x="4168" y="3501"/>
                  </a:moveTo>
                  <a:lnTo>
                    <a:pt x="4299" y="3703"/>
                  </a:lnTo>
                  <a:cubicBezTo>
                    <a:pt x="4126" y="3751"/>
                    <a:pt x="3948" y="3775"/>
                    <a:pt x="3769" y="3775"/>
                  </a:cubicBezTo>
                  <a:cubicBezTo>
                    <a:pt x="3591" y="3775"/>
                    <a:pt x="3412" y="3751"/>
                    <a:pt x="3239" y="3703"/>
                  </a:cubicBezTo>
                  <a:lnTo>
                    <a:pt x="3382" y="3501"/>
                  </a:lnTo>
                  <a:cubicBezTo>
                    <a:pt x="3513" y="3560"/>
                    <a:pt x="3644" y="3572"/>
                    <a:pt x="3775" y="3572"/>
                  </a:cubicBezTo>
                  <a:cubicBezTo>
                    <a:pt x="3918" y="3572"/>
                    <a:pt x="4049" y="3537"/>
                    <a:pt x="4168" y="3501"/>
                  </a:cubicBezTo>
                  <a:close/>
                  <a:moveTo>
                    <a:pt x="3120" y="4132"/>
                  </a:moveTo>
                  <a:cubicBezTo>
                    <a:pt x="3275" y="4180"/>
                    <a:pt x="3418" y="4191"/>
                    <a:pt x="3561" y="4215"/>
                  </a:cubicBezTo>
                  <a:lnTo>
                    <a:pt x="3561" y="8109"/>
                  </a:lnTo>
                  <a:lnTo>
                    <a:pt x="3120" y="8109"/>
                  </a:lnTo>
                  <a:lnTo>
                    <a:pt x="3120" y="4132"/>
                  </a:lnTo>
                  <a:close/>
                  <a:moveTo>
                    <a:pt x="4430" y="4132"/>
                  </a:moveTo>
                  <a:lnTo>
                    <a:pt x="4430" y="8109"/>
                  </a:lnTo>
                  <a:lnTo>
                    <a:pt x="4001" y="8109"/>
                  </a:lnTo>
                  <a:lnTo>
                    <a:pt x="4001" y="4215"/>
                  </a:lnTo>
                  <a:cubicBezTo>
                    <a:pt x="4156" y="4191"/>
                    <a:pt x="4287" y="4180"/>
                    <a:pt x="4430" y="4132"/>
                  </a:cubicBezTo>
                  <a:close/>
                  <a:moveTo>
                    <a:pt x="3799" y="441"/>
                  </a:moveTo>
                  <a:cubicBezTo>
                    <a:pt x="4668" y="441"/>
                    <a:pt x="5490" y="786"/>
                    <a:pt x="6121" y="1394"/>
                  </a:cubicBezTo>
                  <a:cubicBezTo>
                    <a:pt x="6752" y="2025"/>
                    <a:pt x="7097" y="2858"/>
                    <a:pt x="7097" y="3751"/>
                  </a:cubicBezTo>
                  <a:cubicBezTo>
                    <a:pt x="7097" y="4620"/>
                    <a:pt x="6752" y="5442"/>
                    <a:pt x="6157" y="6073"/>
                  </a:cubicBezTo>
                  <a:cubicBezTo>
                    <a:pt x="5609" y="6632"/>
                    <a:pt x="5299" y="7347"/>
                    <a:pt x="5240" y="8109"/>
                  </a:cubicBezTo>
                  <a:lnTo>
                    <a:pt x="4883" y="8109"/>
                  </a:lnTo>
                  <a:lnTo>
                    <a:pt x="4883" y="3822"/>
                  </a:lnTo>
                  <a:cubicBezTo>
                    <a:pt x="4883" y="3775"/>
                    <a:pt x="4871" y="3739"/>
                    <a:pt x="4835" y="3703"/>
                  </a:cubicBezTo>
                  <a:lnTo>
                    <a:pt x="3978" y="2406"/>
                  </a:lnTo>
                  <a:cubicBezTo>
                    <a:pt x="3930" y="2346"/>
                    <a:pt x="3871" y="2310"/>
                    <a:pt x="3799" y="2310"/>
                  </a:cubicBezTo>
                  <a:cubicBezTo>
                    <a:pt x="3716" y="2310"/>
                    <a:pt x="3644" y="2334"/>
                    <a:pt x="3620" y="2406"/>
                  </a:cubicBezTo>
                  <a:lnTo>
                    <a:pt x="2751" y="3703"/>
                  </a:lnTo>
                  <a:cubicBezTo>
                    <a:pt x="2728" y="3739"/>
                    <a:pt x="2704" y="3775"/>
                    <a:pt x="2704" y="3822"/>
                  </a:cubicBezTo>
                  <a:lnTo>
                    <a:pt x="2704" y="8109"/>
                  </a:lnTo>
                  <a:lnTo>
                    <a:pt x="2347" y="8109"/>
                  </a:lnTo>
                  <a:cubicBezTo>
                    <a:pt x="2287" y="7347"/>
                    <a:pt x="1977" y="6632"/>
                    <a:pt x="1430" y="6073"/>
                  </a:cubicBezTo>
                  <a:cubicBezTo>
                    <a:pt x="834" y="5465"/>
                    <a:pt x="501" y="4656"/>
                    <a:pt x="489" y="3810"/>
                  </a:cubicBezTo>
                  <a:cubicBezTo>
                    <a:pt x="477" y="2929"/>
                    <a:pt x="823" y="2096"/>
                    <a:pt x="1430" y="1453"/>
                  </a:cubicBezTo>
                  <a:cubicBezTo>
                    <a:pt x="2049" y="822"/>
                    <a:pt x="2870" y="453"/>
                    <a:pt x="3751" y="441"/>
                  </a:cubicBezTo>
                  <a:close/>
                  <a:moveTo>
                    <a:pt x="5228" y="8561"/>
                  </a:moveTo>
                  <a:lnTo>
                    <a:pt x="5228" y="8835"/>
                  </a:lnTo>
                  <a:lnTo>
                    <a:pt x="5228" y="8883"/>
                  </a:lnTo>
                  <a:lnTo>
                    <a:pt x="2335" y="8883"/>
                  </a:lnTo>
                  <a:lnTo>
                    <a:pt x="2335" y="8835"/>
                  </a:lnTo>
                  <a:lnTo>
                    <a:pt x="2335" y="8561"/>
                  </a:lnTo>
                  <a:close/>
                  <a:moveTo>
                    <a:pt x="5121" y="9311"/>
                  </a:moveTo>
                  <a:cubicBezTo>
                    <a:pt x="4942" y="9752"/>
                    <a:pt x="4525" y="10026"/>
                    <a:pt x="4037" y="10026"/>
                  </a:cubicBezTo>
                  <a:lnTo>
                    <a:pt x="3525" y="10026"/>
                  </a:lnTo>
                  <a:cubicBezTo>
                    <a:pt x="3037" y="10026"/>
                    <a:pt x="2620" y="9728"/>
                    <a:pt x="2442" y="9311"/>
                  </a:cubicBezTo>
                  <a:close/>
                  <a:moveTo>
                    <a:pt x="4049" y="10478"/>
                  </a:moveTo>
                  <a:cubicBezTo>
                    <a:pt x="4061" y="10478"/>
                    <a:pt x="4109" y="10478"/>
                    <a:pt x="4132" y="10490"/>
                  </a:cubicBezTo>
                  <a:cubicBezTo>
                    <a:pt x="4132" y="10597"/>
                    <a:pt x="4049" y="10668"/>
                    <a:pt x="3954" y="10668"/>
                  </a:cubicBezTo>
                  <a:lnTo>
                    <a:pt x="3620" y="10668"/>
                  </a:lnTo>
                  <a:cubicBezTo>
                    <a:pt x="3513" y="10668"/>
                    <a:pt x="3442" y="10585"/>
                    <a:pt x="3442" y="10490"/>
                  </a:cubicBezTo>
                  <a:lnTo>
                    <a:pt x="3442" y="10478"/>
                  </a:lnTo>
                  <a:close/>
                  <a:moveTo>
                    <a:pt x="3762" y="0"/>
                  </a:moveTo>
                  <a:cubicBezTo>
                    <a:pt x="3746" y="0"/>
                    <a:pt x="3731" y="0"/>
                    <a:pt x="3716" y="0"/>
                  </a:cubicBezTo>
                  <a:cubicBezTo>
                    <a:pt x="1656" y="24"/>
                    <a:pt x="1" y="1739"/>
                    <a:pt x="13" y="3810"/>
                  </a:cubicBezTo>
                  <a:cubicBezTo>
                    <a:pt x="25" y="4775"/>
                    <a:pt x="406" y="5680"/>
                    <a:pt x="1073" y="6370"/>
                  </a:cubicBezTo>
                  <a:cubicBezTo>
                    <a:pt x="1596" y="6906"/>
                    <a:pt x="1870" y="7609"/>
                    <a:pt x="1870" y="8335"/>
                  </a:cubicBezTo>
                  <a:lnTo>
                    <a:pt x="1870" y="8835"/>
                  </a:lnTo>
                  <a:cubicBezTo>
                    <a:pt x="1870" y="9549"/>
                    <a:pt x="2335" y="10168"/>
                    <a:pt x="2966" y="10383"/>
                  </a:cubicBezTo>
                  <a:lnTo>
                    <a:pt x="2966" y="10490"/>
                  </a:lnTo>
                  <a:cubicBezTo>
                    <a:pt x="2966" y="10835"/>
                    <a:pt x="3239" y="11121"/>
                    <a:pt x="3585" y="11121"/>
                  </a:cubicBezTo>
                  <a:lnTo>
                    <a:pt x="3930" y="11121"/>
                  </a:lnTo>
                  <a:cubicBezTo>
                    <a:pt x="4275" y="11121"/>
                    <a:pt x="4549" y="10835"/>
                    <a:pt x="4549" y="10490"/>
                  </a:cubicBezTo>
                  <a:lnTo>
                    <a:pt x="4549" y="10383"/>
                  </a:lnTo>
                  <a:cubicBezTo>
                    <a:pt x="5192" y="10168"/>
                    <a:pt x="5645" y="9549"/>
                    <a:pt x="5645" y="8835"/>
                  </a:cubicBezTo>
                  <a:lnTo>
                    <a:pt x="5645" y="8335"/>
                  </a:lnTo>
                  <a:cubicBezTo>
                    <a:pt x="5645" y="7609"/>
                    <a:pt x="5918" y="6918"/>
                    <a:pt x="6442" y="6382"/>
                  </a:cubicBezTo>
                  <a:cubicBezTo>
                    <a:pt x="7133" y="5680"/>
                    <a:pt x="7502" y="4751"/>
                    <a:pt x="7502" y="3763"/>
                  </a:cubicBezTo>
                  <a:cubicBezTo>
                    <a:pt x="7550" y="2751"/>
                    <a:pt x="7145" y="1798"/>
                    <a:pt x="6418" y="1084"/>
                  </a:cubicBezTo>
                  <a:cubicBezTo>
                    <a:pt x="5715" y="380"/>
                    <a:pt x="4757" y="0"/>
                    <a:pt x="37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1" name="Google Shape;511;p46"/>
            <p:cNvSpPr/>
            <p:nvPr/>
          </p:nvSpPr>
          <p:spPr>
            <a:xfrm>
              <a:off x="3263076" y="2942511"/>
              <a:ext cx="79287" cy="99579"/>
            </a:xfrm>
            <a:custGeom>
              <a:avLst/>
              <a:gdLst/>
              <a:ahLst/>
              <a:cxnLst/>
              <a:rect l="l" t="t" r="r" b="b"/>
              <a:pathLst>
                <a:path w="2489" h="3126" extrusionOk="0">
                  <a:moveTo>
                    <a:pt x="246" y="1"/>
                  </a:moveTo>
                  <a:cubicBezTo>
                    <a:pt x="146" y="1"/>
                    <a:pt x="56" y="59"/>
                    <a:pt x="36" y="161"/>
                  </a:cubicBezTo>
                  <a:cubicBezTo>
                    <a:pt x="0" y="280"/>
                    <a:pt x="60" y="399"/>
                    <a:pt x="179" y="422"/>
                  </a:cubicBezTo>
                  <a:cubicBezTo>
                    <a:pt x="1286" y="744"/>
                    <a:pt x="2048" y="1768"/>
                    <a:pt x="2048" y="2899"/>
                  </a:cubicBezTo>
                  <a:cubicBezTo>
                    <a:pt x="2048" y="3018"/>
                    <a:pt x="2143" y="3125"/>
                    <a:pt x="2262" y="3125"/>
                  </a:cubicBezTo>
                  <a:cubicBezTo>
                    <a:pt x="2381" y="3125"/>
                    <a:pt x="2488" y="3018"/>
                    <a:pt x="2488" y="2899"/>
                  </a:cubicBezTo>
                  <a:cubicBezTo>
                    <a:pt x="2488" y="1577"/>
                    <a:pt x="1595" y="387"/>
                    <a:pt x="298" y="6"/>
                  </a:cubicBezTo>
                  <a:cubicBezTo>
                    <a:pt x="280" y="2"/>
                    <a:pt x="263" y="1"/>
                    <a:pt x="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2" name="Google Shape;512;p46"/>
            <p:cNvSpPr/>
            <p:nvPr/>
          </p:nvSpPr>
          <p:spPr>
            <a:xfrm>
              <a:off x="3237656" y="2939262"/>
              <a:ext cx="20897" cy="14462"/>
            </a:xfrm>
            <a:custGeom>
              <a:avLst/>
              <a:gdLst/>
              <a:ahLst/>
              <a:cxnLst/>
              <a:rect l="l" t="t" r="r" b="b"/>
              <a:pathLst>
                <a:path w="656" h="454" extrusionOk="0">
                  <a:moveTo>
                    <a:pt x="227" y="1"/>
                  </a:moveTo>
                  <a:cubicBezTo>
                    <a:pt x="107" y="1"/>
                    <a:pt x="0" y="108"/>
                    <a:pt x="0" y="227"/>
                  </a:cubicBezTo>
                  <a:cubicBezTo>
                    <a:pt x="0" y="346"/>
                    <a:pt x="107" y="453"/>
                    <a:pt x="227" y="453"/>
                  </a:cubicBezTo>
                  <a:lnTo>
                    <a:pt x="417" y="453"/>
                  </a:lnTo>
                  <a:cubicBezTo>
                    <a:pt x="536" y="453"/>
                    <a:pt x="619" y="358"/>
                    <a:pt x="643" y="251"/>
                  </a:cubicBezTo>
                  <a:cubicBezTo>
                    <a:pt x="655" y="108"/>
                    <a:pt x="560" y="1"/>
                    <a:pt x="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3" name="Google Shape;513;p46"/>
            <p:cNvSpPr/>
            <p:nvPr/>
          </p:nvSpPr>
          <p:spPr>
            <a:xfrm>
              <a:off x="3379888" y="3029539"/>
              <a:ext cx="26567" cy="14048"/>
            </a:xfrm>
            <a:custGeom>
              <a:avLst/>
              <a:gdLst/>
              <a:ahLst/>
              <a:cxnLst/>
              <a:rect l="l" t="t" r="r" b="b"/>
              <a:pathLst>
                <a:path w="834" h="441" extrusionOk="0">
                  <a:moveTo>
                    <a:pt x="226" y="0"/>
                  </a:moveTo>
                  <a:cubicBezTo>
                    <a:pt x="107" y="0"/>
                    <a:pt x="0" y="107"/>
                    <a:pt x="0" y="226"/>
                  </a:cubicBezTo>
                  <a:cubicBezTo>
                    <a:pt x="0" y="346"/>
                    <a:pt x="107" y="441"/>
                    <a:pt x="226" y="441"/>
                  </a:cubicBezTo>
                  <a:lnTo>
                    <a:pt x="607" y="441"/>
                  </a:lnTo>
                  <a:cubicBezTo>
                    <a:pt x="726" y="441"/>
                    <a:pt x="834" y="346"/>
                    <a:pt x="834" y="226"/>
                  </a:cubicBezTo>
                  <a:cubicBezTo>
                    <a:pt x="822" y="107"/>
                    <a:pt x="726" y="0"/>
                    <a:pt x="6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4" name="Google Shape;514;p46"/>
            <p:cNvSpPr/>
            <p:nvPr/>
          </p:nvSpPr>
          <p:spPr>
            <a:xfrm>
              <a:off x="3086313" y="3029539"/>
              <a:ext cx="26599" cy="14048"/>
            </a:xfrm>
            <a:custGeom>
              <a:avLst/>
              <a:gdLst/>
              <a:ahLst/>
              <a:cxnLst/>
              <a:rect l="l" t="t" r="r" b="b"/>
              <a:pathLst>
                <a:path w="835" h="441" extrusionOk="0">
                  <a:moveTo>
                    <a:pt x="227" y="0"/>
                  </a:moveTo>
                  <a:cubicBezTo>
                    <a:pt x="108" y="0"/>
                    <a:pt x="1" y="107"/>
                    <a:pt x="1" y="226"/>
                  </a:cubicBezTo>
                  <a:cubicBezTo>
                    <a:pt x="1" y="346"/>
                    <a:pt x="108" y="441"/>
                    <a:pt x="227" y="441"/>
                  </a:cubicBezTo>
                  <a:lnTo>
                    <a:pt x="608" y="441"/>
                  </a:lnTo>
                  <a:cubicBezTo>
                    <a:pt x="727" y="441"/>
                    <a:pt x="834" y="346"/>
                    <a:pt x="834" y="226"/>
                  </a:cubicBezTo>
                  <a:cubicBezTo>
                    <a:pt x="834" y="107"/>
                    <a:pt x="727" y="0"/>
                    <a:pt x="6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5" name="Google Shape;515;p46"/>
            <p:cNvSpPr/>
            <p:nvPr/>
          </p:nvSpPr>
          <p:spPr>
            <a:xfrm>
              <a:off x="3359788" y="2953469"/>
              <a:ext cx="26567" cy="20355"/>
            </a:xfrm>
            <a:custGeom>
              <a:avLst/>
              <a:gdLst/>
              <a:ahLst/>
              <a:cxnLst/>
              <a:rect l="l" t="t" r="r" b="b"/>
              <a:pathLst>
                <a:path w="834" h="639" extrusionOk="0">
                  <a:moveTo>
                    <a:pt x="594" y="0"/>
                  </a:moveTo>
                  <a:cubicBezTo>
                    <a:pt x="555" y="0"/>
                    <a:pt x="514" y="13"/>
                    <a:pt x="476" y="43"/>
                  </a:cubicBezTo>
                  <a:lnTo>
                    <a:pt x="155" y="233"/>
                  </a:lnTo>
                  <a:cubicBezTo>
                    <a:pt x="48" y="293"/>
                    <a:pt x="0" y="424"/>
                    <a:pt x="83" y="531"/>
                  </a:cubicBezTo>
                  <a:cubicBezTo>
                    <a:pt x="119" y="602"/>
                    <a:pt x="203" y="638"/>
                    <a:pt x="274" y="638"/>
                  </a:cubicBezTo>
                  <a:cubicBezTo>
                    <a:pt x="310" y="638"/>
                    <a:pt x="345" y="614"/>
                    <a:pt x="381" y="602"/>
                  </a:cubicBezTo>
                  <a:lnTo>
                    <a:pt x="703" y="412"/>
                  </a:lnTo>
                  <a:cubicBezTo>
                    <a:pt x="810" y="352"/>
                    <a:pt x="834" y="221"/>
                    <a:pt x="774" y="114"/>
                  </a:cubicBezTo>
                  <a:cubicBezTo>
                    <a:pt x="735" y="45"/>
                    <a:pt x="667" y="0"/>
                    <a:pt x="5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6" name="Google Shape;516;p46"/>
            <p:cNvSpPr/>
            <p:nvPr/>
          </p:nvSpPr>
          <p:spPr>
            <a:xfrm>
              <a:off x="3106413" y="3100034"/>
              <a:ext cx="26599" cy="20164"/>
            </a:xfrm>
            <a:custGeom>
              <a:avLst/>
              <a:gdLst/>
              <a:ahLst/>
              <a:cxnLst/>
              <a:rect l="l" t="t" r="r" b="b"/>
              <a:pathLst>
                <a:path w="835" h="633" extrusionOk="0">
                  <a:moveTo>
                    <a:pt x="590" y="0"/>
                  </a:moveTo>
                  <a:cubicBezTo>
                    <a:pt x="550" y="0"/>
                    <a:pt x="511" y="12"/>
                    <a:pt x="477" y="38"/>
                  </a:cubicBezTo>
                  <a:lnTo>
                    <a:pt x="144" y="228"/>
                  </a:lnTo>
                  <a:cubicBezTo>
                    <a:pt x="36" y="288"/>
                    <a:pt x="1" y="419"/>
                    <a:pt x="72" y="526"/>
                  </a:cubicBezTo>
                  <a:cubicBezTo>
                    <a:pt x="108" y="597"/>
                    <a:pt x="191" y="633"/>
                    <a:pt x="263" y="633"/>
                  </a:cubicBezTo>
                  <a:cubicBezTo>
                    <a:pt x="310" y="633"/>
                    <a:pt x="334" y="609"/>
                    <a:pt x="370" y="597"/>
                  </a:cubicBezTo>
                  <a:lnTo>
                    <a:pt x="691" y="407"/>
                  </a:lnTo>
                  <a:cubicBezTo>
                    <a:pt x="787" y="347"/>
                    <a:pt x="834" y="216"/>
                    <a:pt x="775" y="109"/>
                  </a:cubicBezTo>
                  <a:cubicBezTo>
                    <a:pt x="736" y="40"/>
                    <a:pt x="663" y="0"/>
                    <a:pt x="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7" name="Google Shape;517;p46"/>
            <p:cNvSpPr/>
            <p:nvPr/>
          </p:nvSpPr>
          <p:spPr>
            <a:xfrm>
              <a:off x="3308565" y="2897277"/>
              <a:ext cx="22044" cy="24178"/>
            </a:xfrm>
            <a:custGeom>
              <a:avLst/>
              <a:gdLst/>
              <a:ahLst/>
              <a:cxnLst/>
              <a:rect l="l" t="t" r="r" b="b"/>
              <a:pathLst>
                <a:path w="692" h="759" extrusionOk="0">
                  <a:moveTo>
                    <a:pt x="441" y="1"/>
                  </a:moveTo>
                  <a:cubicBezTo>
                    <a:pt x="369" y="1"/>
                    <a:pt x="301" y="35"/>
                    <a:pt x="263" y="104"/>
                  </a:cubicBezTo>
                  <a:lnTo>
                    <a:pt x="60" y="438"/>
                  </a:lnTo>
                  <a:cubicBezTo>
                    <a:pt x="1" y="533"/>
                    <a:pt x="37" y="676"/>
                    <a:pt x="144" y="735"/>
                  </a:cubicBezTo>
                  <a:cubicBezTo>
                    <a:pt x="167" y="747"/>
                    <a:pt x="215" y="759"/>
                    <a:pt x="239" y="759"/>
                  </a:cubicBezTo>
                  <a:cubicBezTo>
                    <a:pt x="322" y="759"/>
                    <a:pt x="394" y="711"/>
                    <a:pt x="441" y="652"/>
                  </a:cubicBezTo>
                  <a:lnTo>
                    <a:pt x="632" y="330"/>
                  </a:lnTo>
                  <a:cubicBezTo>
                    <a:pt x="691" y="223"/>
                    <a:pt x="656" y="92"/>
                    <a:pt x="560" y="33"/>
                  </a:cubicBezTo>
                  <a:cubicBezTo>
                    <a:pt x="522" y="11"/>
                    <a:pt x="481" y="1"/>
                    <a:pt x="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8" name="Google Shape;518;p46"/>
            <p:cNvSpPr/>
            <p:nvPr/>
          </p:nvSpPr>
          <p:spPr>
            <a:xfrm>
              <a:off x="3239153" y="2877049"/>
              <a:ext cx="14080" cy="26599"/>
            </a:xfrm>
            <a:custGeom>
              <a:avLst/>
              <a:gdLst/>
              <a:ahLst/>
              <a:cxnLst/>
              <a:rect l="l" t="t" r="r" b="b"/>
              <a:pathLst>
                <a:path w="442" h="835" extrusionOk="0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608"/>
                  </a:lnTo>
                  <a:cubicBezTo>
                    <a:pt x="1" y="727"/>
                    <a:pt x="96" y="834"/>
                    <a:pt x="215" y="834"/>
                  </a:cubicBezTo>
                  <a:cubicBezTo>
                    <a:pt x="334" y="834"/>
                    <a:pt x="441" y="727"/>
                    <a:pt x="441" y="608"/>
                  </a:cubicBezTo>
                  <a:lnTo>
                    <a:pt x="441" y="215"/>
                  </a:lnTo>
                  <a:cubicBezTo>
                    <a:pt x="441" y="96"/>
                    <a:pt x="358" y="1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9" name="Google Shape;519;p46"/>
            <p:cNvSpPr/>
            <p:nvPr/>
          </p:nvSpPr>
          <p:spPr>
            <a:xfrm>
              <a:off x="3161809" y="2897500"/>
              <a:ext cx="22394" cy="24337"/>
            </a:xfrm>
            <a:custGeom>
              <a:avLst/>
              <a:gdLst/>
              <a:ahLst/>
              <a:cxnLst/>
              <a:rect l="l" t="t" r="r" b="b"/>
              <a:pathLst>
                <a:path w="703" h="764" extrusionOk="0">
                  <a:moveTo>
                    <a:pt x="262" y="0"/>
                  </a:moveTo>
                  <a:cubicBezTo>
                    <a:pt x="222" y="0"/>
                    <a:pt x="181" y="12"/>
                    <a:pt x="143" y="38"/>
                  </a:cubicBezTo>
                  <a:cubicBezTo>
                    <a:pt x="48" y="97"/>
                    <a:pt x="0" y="228"/>
                    <a:pt x="72" y="335"/>
                  </a:cubicBezTo>
                  <a:lnTo>
                    <a:pt x="262" y="669"/>
                  </a:lnTo>
                  <a:cubicBezTo>
                    <a:pt x="310" y="740"/>
                    <a:pt x="381" y="764"/>
                    <a:pt x="464" y="764"/>
                  </a:cubicBezTo>
                  <a:cubicBezTo>
                    <a:pt x="500" y="764"/>
                    <a:pt x="536" y="752"/>
                    <a:pt x="560" y="740"/>
                  </a:cubicBezTo>
                  <a:cubicBezTo>
                    <a:pt x="667" y="681"/>
                    <a:pt x="703" y="550"/>
                    <a:pt x="643" y="442"/>
                  </a:cubicBezTo>
                  <a:lnTo>
                    <a:pt x="441" y="109"/>
                  </a:lnTo>
                  <a:cubicBezTo>
                    <a:pt x="402" y="40"/>
                    <a:pt x="334" y="0"/>
                    <a:pt x="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0" name="Google Shape;520;p46"/>
            <p:cNvSpPr/>
            <p:nvPr/>
          </p:nvSpPr>
          <p:spPr>
            <a:xfrm>
              <a:off x="3106413" y="2953151"/>
              <a:ext cx="26599" cy="19909"/>
            </a:xfrm>
            <a:custGeom>
              <a:avLst/>
              <a:gdLst/>
              <a:ahLst/>
              <a:cxnLst/>
              <a:rect l="l" t="t" r="r" b="b"/>
              <a:pathLst>
                <a:path w="835" h="625" extrusionOk="0">
                  <a:moveTo>
                    <a:pt x="246" y="0"/>
                  </a:moveTo>
                  <a:cubicBezTo>
                    <a:pt x="168" y="0"/>
                    <a:pt x="92" y="40"/>
                    <a:pt x="60" y="112"/>
                  </a:cubicBezTo>
                  <a:cubicBezTo>
                    <a:pt x="1" y="208"/>
                    <a:pt x="25" y="350"/>
                    <a:pt x="132" y="410"/>
                  </a:cubicBezTo>
                  <a:lnTo>
                    <a:pt x="453" y="600"/>
                  </a:lnTo>
                  <a:cubicBezTo>
                    <a:pt x="489" y="612"/>
                    <a:pt x="537" y="624"/>
                    <a:pt x="560" y="624"/>
                  </a:cubicBezTo>
                  <a:cubicBezTo>
                    <a:pt x="632" y="624"/>
                    <a:pt x="715" y="589"/>
                    <a:pt x="751" y="529"/>
                  </a:cubicBezTo>
                  <a:cubicBezTo>
                    <a:pt x="834" y="422"/>
                    <a:pt x="787" y="291"/>
                    <a:pt x="679" y="231"/>
                  </a:cubicBezTo>
                  <a:lnTo>
                    <a:pt x="358" y="29"/>
                  </a:lnTo>
                  <a:cubicBezTo>
                    <a:pt x="323" y="10"/>
                    <a:pt x="284" y="0"/>
                    <a:pt x="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1" name="Google Shape;521;p46"/>
            <p:cNvSpPr/>
            <p:nvPr/>
          </p:nvSpPr>
          <p:spPr>
            <a:xfrm>
              <a:off x="3360520" y="3099811"/>
              <a:ext cx="25834" cy="20005"/>
            </a:xfrm>
            <a:custGeom>
              <a:avLst/>
              <a:gdLst/>
              <a:ahLst/>
              <a:cxnLst/>
              <a:rect l="l" t="t" r="r" b="b"/>
              <a:pathLst>
                <a:path w="811" h="628" extrusionOk="0">
                  <a:moveTo>
                    <a:pt x="239" y="1"/>
                  </a:moveTo>
                  <a:cubicBezTo>
                    <a:pt x="167" y="1"/>
                    <a:pt x="99" y="35"/>
                    <a:pt x="60" y="104"/>
                  </a:cubicBezTo>
                  <a:cubicBezTo>
                    <a:pt x="1" y="211"/>
                    <a:pt x="25" y="342"/>
                    <a:pt x="132" y="402"/>
                  </a:cubicBezTo>
                  <a:lnTo>
                    <a:pt x="453" y="592"/>
                  </a:lnTo>
                  <a:cubicBezTo>
                    <a:pt x="489" y="604"/>
                    <a:pt x="537" y="628"/>
                    <a:pt x="561" y="628"/>
                  </a:cubicBezTo>
                  <a:cubicBezTo>
                    <a:pt x="632" y="628"/>
                    <a:pt x="715" y="580"/>
                    <a:pt x="751" y="521"/>
                  </a:cubicBezTo>
                  <a:cubicBezTo>
                    <a:pt x="811" y="426"/>
                    <a:pt x="787" y="283"/>
                    <a:pt x="680" y="223"/>
                  </a:cubicBezTo>
                  <a:lnTo>
                    <a:pt x="358" y="33"/>
                  </a:lnTo>
                  <a:cubicBezTo>
                    <a:pt x="320" y="11"/>
                    <a:pt x="279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26" name="Google Shape;526;p46"/>
          <p:cNvGrpSpPr/>
          <p:nvPr/>
        </p:nvGrpSpPr>
        <p:grpSpPr>
          <a:xfrm>
            <a:off x="8008421" y="3790950"/>
            <a:ext cx="890500" cy="1153248"/>
            <a:chOff x="7976377" y="539502"/>
            <a:chExt cx="890500" cy="1153248"/>
          </a:xfrm>
        </p:grpSpPr>
        <p:sp>
          <p:nvSpPr>
            <p:cNvPr id="527" name="Google Shape;527;p46"/>
            <p:cNvSpPr/>
            <p:nvPr/>
          </p:nvSpPr>
          <p:spPr>
            <a:xfrm>
              <a:off x="8237179" y="539502"/>
              <a:ext cx="368892" cy="844211"/>
            </a:xfrm>
            <a:custGeom>
              <a:avLst/>
              <a:gdLst/>
              <a:ahLst/>
              <a:cxnLst/>
              <a:rect l="l" t="t" r="r" b="b"/>
              <a:pathLst>
                <a:path w="23168" h="53020" extrusionOk="0">
                  <a:moveTo>
                    <a:pt x="15252" y="1"/>
                  </a:moveTo>
                  <a:cubicBezTo>
                    <a:pt x="14252" y="784"/>
                    <a:pt x="14034" y="1480"/>
                    <a:pt x="14382" y="2437"/>
                  </a:cubicBezTo>
                  <a:cubicBezTo>
                    <a:pt x="14512" y="2915"/>
                    <a:pt x="14556" y="3350"/>
                    <a:pt x="14425" y="3828"/>
                  </a:cubicBezTo>
                  <a:cubicBezTo>
                    <a:pt x="13773" y="7003"/>
                    <a:pt x="12990" y="10178"/>
                    <a:pt x="12381" y="13353"/>
                  </a:cubicBezTo>
                  <a:cubicBezTo>
                    <a:pt x="11946" y="15571"/>
                    <a:pt x="11772" y="17833"/>
                    <a:pt x="11468" y="20095"/>
                  </a:cubicBezTo>
                  <a:cubicBezTo>
                    <a:pt x="9598" y="19225"/>
                    <a:pt x="8162" y="17703"/>
                    <a:pt x="7380" y="15832"/>
                  </a:cubicBezTo>
                  <a:cubicBezTo>
                    <a:pt x="8032" y="15006"/>
                    <a:pt x="8684" y="14267"/>
                    <a:pt x="9206" y="13440"/>
                  </a:cubicBezTo>
                  <a:cubicBezTo>
                    <a:pt x="9598" y="12831"/>
                    <a:pt x="9946" y="12179"/>
                    <a:pt x="10207" y="11527"/>
                  </a:cubicBezTo>
                  <a:cubicBezTo>
                    <a:pt x="10816" y="11048"/>
                    <a:pt x="10685" y="10091"/>
                    <a:pt x="9989" y="9787"/>
                  </a:cubicBezTo>
                  <a:cubicBezTo>
                    <a:pt x="9838" y="9711"/>
                    <a:pt x="9682" y="9677"/>
                    <a:pt x="9531" y="9677"/>
                  </a:cubicBezTo>
                  <a:cubicBezTo>
                    <a:pt x="8989" y="9677"/>
                    <a:pt x="8510" y="10122"/>
                    <a:pt x="8510" y="10700"/>
                  </a:cubicBezTo>
                  <a:cubicBezTo>
                    <a:pt x="8510" y="11135"/>
                    <a:pt x="8728" y="11483"/>
                    <a:pt x="9119" y="11657"/>
                  </a:cubicBezTo>
                  <a:cubicBezTo>
                    <a:pt x="9032" y="13049"/>
                    <a:pt x="8249" y="14310"/>
                    <a:pt x="7075" y="15006"/>
                  </a:cubicBezTo>
                  <a:cubicBezTo>
                    <a:pt x="6292" y="13179"/>
                    <a:pt x="6292" y="11309"/>
                    <a:pt x="6423" y="9439"/>
                  </a:cubicBezTo>
                  <a:cubicBezTo>
                    <a:pt x="7815" y="9047"/>
                    <a:pt x="8293" y="8569"/>
                    <a:pt x="8293" y="7525"/>
                  </a:cubicBezTo>
                  <a:cubicBezTo>
                    <a:pt x="8252" y="6576"/>
                    <a:pt x="7584" y="5471"/>
                    <a:pt x="6811" y="5471"/>
                  </a:cubicBezTo>
                  <a:cubicBezTo>
                    <a:pt x="6769" y="5471"/>
                    <a:pt x="6726" y="5474"/>
                    <a:pt x="6684" y="5481"/>
                  </a:cubicBezTo>
                  <a:cubicBezTo>
                    <a:pt x="6031" y="5568"/>
                    <a:pt x="5161" y="5785"/>
                    <a:pt x="4770" y="6351"/>
                  </a:cubicBezTo>
                  <a:cubicBezTo>
                    <a:pt x="4118" y="7308"/>
                    <a:pt x="4466" y="8221"/>
                    <a:pt x="5683" y="9265"/>
                  </a:cubicBezTo>
                  <a:lnTo>
                    <a:pt x="5683" y="13614"/>
                  </a:lnTo>
                  <a:cubicBezTo>
                    <a:pt x="4292" y="13136"/>
                    <a:pt x="2856" y="12788"/>
                    <a:pt x="2247" y="11179"/>
                  </a:cubicBezTo>
                  <a:cubicBezTo>
                    <a:pt x="2160" y="10918"/>
                    <a:pt x="2160" y="10657"/>
                    <a:pt x="2247" y="10396"/>
                  </a:cubicBezTo>
                  <a:cubicBezTo>
                    <a:pt x="2552" y="9830"/>
                    <a:pt x="2682" y="9308"/>
                    <a:pt x="2117" y="8830"/>
                  </a:cubicBezTo>
                  <a:cubicBezTo>
                    <a:pt x="1974" y="8723"/>
                    <a:pt x="1772" y="8645"/>
                    <a:pt x="1583" y="8645"/>
                  </a:cubicBezTo>
                  <a:cubicBezTo>
                    <a:pt x="1543" y="8645"/>
                    <a:pt x="1503" y="8648"/>
                    <a:pt x="1465" y="8656"/>
                  </a:cubicBezTo>
                  <a:lnTo>
                    <a:pt x="1421" y="8656"/>
                  </a:lnTo>
                  <a:cubicBezTo>
                    <a:pt x="1407" y="8656"/>
                    <a:pt x="1393" y="8655"/>
                    <a:pt x="1378" y="8655"/>
                  </a:cubicBezTo>
                  <a:cubicBezTo>
                    <a:pt x="114" y="8655"/>
                    <a:pt x="1" y="10571"/>
                    <a:pt x="1334" y="10700"/>
                  </a:cubicBezTo>
                  <a:cubicBezTo>
                    <a:pt x="1334" y="10744"/>
                    <a:pt x="1334" y="10744"/>
                    <a:pt x="1378" y="10787"/>
                  </a:cubicBezTo>
                  <a:cubicBezTo>
                    <a:pt x="1986" y="12831"/>
                    <a:pt x="3596" y="13614"/>
                    <a:pt x="5466" y="14180"/>
                  </a:cubicBezTo>
                  <a:cubicBezTo>
                    <a:pt x="5814" y="14310"/>
                    <a:pt x="6075" y="14615"/>
                    <a:pt x="6205" y="14919"/>
                  </a:cubicBezTo>
                  <a:cubicBezTo>
                    <a:pt x="7249" y="17572"/>
                    <a:pt x="8771" y="19703"/>
                    <a:pt x="11381" y="20747"/>
                  </a:cubicBezTo>
                  <a:lnTo>
                    <a:pt x="11381" y="34839"/>
                  </a:lnTo>
                  <a:cubicBezTo>
                    <a:pt x="9554" y="34013"/>
                    <a:pt x="8075" y="32577"/>
                    <a:pt x="7119" y="30794"/>
                  </a:cubicBezTo>
                  <a:cubicBezTo>
                    <a:pt x="7684" y="30098"/>
                    <a:pt x="8162" y="29359"/>
                    <a:pt x="8597" y="28576"/>
                  </a:cubicBezTo>
                  <a:cubicBezTo>
                    <a:pt x="8815" y="27923"/>
                    <a:pt x="8989" y="27315"/>
                    <a:pt x="8989" y="26662"/>
                  </a:cubicBezTo>
                  <a:cubicBezTo>
                    <a:pt x="9206" y="26445"/>
                    <a:pt x="9337" y="26184"/>
                    <a:pt x="9337" y="25923"/>
                  </a:cubicBezTo>
                  <a:cubicBezTo>
                    <a:pt x="9337" y="25227"/>
                    <a:pt x="8815" y="24879"/>
                    <a:pt x="8293" y="24879"/>
                  </a:cubicBezTo>
                  <a:cubicBezTo>
                    <a:pt x="7771" y="24879"/>
                    <a:pt x="7249" y="25227"/>
                    <a:pt x="7249" y="25923"/>
                  </a:cubicBezTo>
                  <a:cubicBezTo>
                    <a:pt x="7249" y="26314"/>
                    <a:pt x="7510" y="26706"/>
                    <a:pt x="7945" y="26880"/>
                  </a:cubicBezTo>
                  <a:cubicBezTo>
                    <a:pt x="8423" y="28054"/>
                    <a:pt x="8032" y="29228"/>
                    <a:pt x="6640" y="30011"/>
                  </a:cubicBezTo>
                  <a:cubicBezTo>
                    <a:pt x="6336" y="27880"/>
                    <a:pt x="5031" y="25923"/>
                    <a:pt x="6336" y="23792"/>
                  </a:cubicBezTo>
                  <a:cubicBezTo>
                    <a:pt x="6901" y="23270"/>
                    <a:pt x="6771" y="22356"/>
                    <a:pt x="6075" y="22052"/>
                  </a:cubicBezTo>
                  <a:cubicBezTo>
                    <a:pt x="5930" y="21989"/>
                    <a:pt x="5782" y="21959"/>
                    <a:pt x="5638" y="21959"/>
                  </a:cubicBezTo>
                  <a:cubicBezTo>
                    <a:pt x="5088" y="21959"/>
                    <a:pt x="4596" y="22388"/>
                    <a:pt x="4596" y="23009"/>
                  </a:cubicBezTo>
                  <a:cubicBezTo>
                    <a:pt x="4640" y="23400"/>
                    <a:pt x="4857" y="23792"/>
                    <a:pt x="5248" y="23966"/>
                  </a:cubicBezTo>
                  <a:cubicBezTo>
                    <a:pt x="5292" y="24053"/>
                    <a:pt x="5292" y="24140"/>
                    <a:pt x="5292" y="24227"/>
                  </a:cubicBezTo>
                  <a:cubicBezTo>
                    <a:pt x="5422" y="25705"/>
                    <a:pt x="5292" y="27271"/>
                    <a:pt x="5640" y="28663"/>
                  </a:cubicBezTo>
                  <a:cubicBezTo>
                    <a:pt x="6466" y="31838"/>
                    <a:pt x="8249" y="34274"/>
                    <a:pt x="11511" y="35404"/>
                  </a:cubicBezTo>
                  <a:cubicBezTo>
                    <a:pt x="12077" y="41406"/>
                    <a:pt x="12903" y="47408"/>
                    <a:pt x="15469" y="53019"/>
                  </a:cubicBezTo>
                  <a:cubicBezTo>
                    <a:pt x="15600" y="52845"/>
                    <a:pt x="15687" y="52715"/>
                    <a:pt x="15643" y="52584"/>
                  </a:cubicBezTo>
                  <a:cubicBezTo>
                    <a:pt x="14121" y="48626"/>
                    <a:pt x="13164" y="44494"/>
                    <a:pt x="12686" y="40276"/>
                  </a:cubicBezTo>
                  <a:cubicBezTo>
                    <a:pt x="12294" y="36927"/>
                    <a:pt x="12164" y="33534"/>
                    <a:pt x="11990" y="30142"/>
                  </a:cubicBezTo>
                  <a:cubicBezTo>
                    <a:pt x="11990" y="29881"/>
                    <a:pt x="12120" y="29663"/>
                    <a:pt x="12338" y="29533"/>
                  </a:cubicBezTo>
                  <a:cubicBezTo>
                    <a:pt x="14425" y="28837"/>
                    <a:pt x="15904" y="27315"/>
                    <a:pt x="17340" y="25749"/>
                  </a:cubicBezTo>
                  <a:cubicBezTo>
                    <a:pt x="17585" y="25399"/>
                    <a:pt x="17999" y="25189"/>
                    <a:pt x="18401" y="25189"/>
                  </a:cubicBezTo>
                  <a:cubicBezTo>
                    <a:pt x="18498" y="25189"/>
                    <a:pt x="18595" y="25202"/>
                    <a:pt x="18688" y="25227"/>
                  </a:cubicBezTo>
                  <a:cubicBezTo>
                    <a:pt x="18830" y="25245"/>
                    <a:pt x="18970" y="25253"/>
                    <a:pt x="19109" y="25253"/>
                  </a:cubicBezTo>
                  <a:cubicBezTo>
                    <a:pt x="19648" y="25253"/>
                    <a:pt x="20160" y="25121"/>
                    <a:pt x="20645" y="24879"/>
                  </a:cubicBezTo>
                  <a:cubicBezTo>
                    <a:pt x="20906" y="24748"/>
                    <a:pt x="21167" y="24618"/>
                    <a:pt x="21428" y="24401"/>
                  </a:cubicBezTo>
                  <a:cubicBezTo>
                    <a:pt x="21613" y="24520"/>
                    <a:pt x="21815" y="24574"/>
                    <a:pt x="22010" y="24574"/>
                  </a:cubicBezTo>
                  <a:cubicBezTo>
                    <a:pt x="22457" y="24574"/>
                    <a:pt x="22873" y="24289"/>
                    <a:pt x="22994" y="23835"/>
                  </a:cubicBezTo>
                  <a:cubicBezTo>
                    <a:pt x="23168" y="23139"/>
                    <a:pt x="22689" y="22487"/>
                    <a:pt x="21993" y="22487"/>
                  </a:cubicBezTo>
                  <a:lnTo>
                    <a:pt x="21950" y="22530"/>
                  </a:lnTo>
                  <a:cubicBezTo>
                    <a:pt x="21471" y="22530"/>
                    <a:pt x="21036" y="22878"/>
                    <a:pt x="20949" y="23400"/>
                  </a:cubicBezTo>
                  <a:cubicBezTo>
                    <a:pt x="20463" y="24405"/>
                    <a:pt x="20195" y="24709"/>
                    <a:pt x="19352" y="24709"/>
                  </a:cubicBezTo>
                  <a:cubicBezTo>
                    <a:pt x="19063" y="24709"/>
                    <a:pt x="18708" y="24673"/>
                    <a:pt x="18253" y="24618"/>
                  </a:cubicBezTo>
                  <a:cubicBezTo>
                    <a:pt x="18818" y="23879"/>
                    <a:pt x="19340" y="23183"/>
                    <a:pt x="19862" y="22530"/>
                  </a:cubicBezTo>
                  <a:cubicBezTo>
                    <a:pt x="20993" y="22530"/>
                    <a:pt x="21341" y="20965"/>
                    <a:pt x="20297" y="20530"/>
                  </a:cubicBezTo>
                  <a:cubicBezTo>
                    <a:pt x="20139" y="20457"/>
                    <a:pt x="19984" y="20425"/>
                    <a:pt x="19837" y="20425"/>
                  </a:cubicBezTo>
                  <a:cubicBezTo>
                    <a:pt x="19014" y="20425"/>
                    <a:pt x="18452" y="21444"/>
                    <a:pt x="19079" y="22182"/>
                  </a:cubicBezTo>
                  <a:cubicBezTo>
                    <a:pt x="18557" y="23531"/>
                    <a:pt x="17426" y="24575"/>
                    <a:pt x="16426" y="25879"/>
                  </a:cubicBezTo>
                  <a:cubicBezTo>
                    <a:pt x="16165" y="25314"/>
                    <a:pt x="15991" y="24705"/>
                    <a:pt x="15861" y="24140"/>
                  </a:cubicBezTo>
                  <a:cubicBezTo>
                    <a:pt x="15774" y="23139"/>
                    <a:pt x="15643" y="22139"/>
                    <a:pt x="16557" y="21487"/>
                  </a:cubicBezTo>
                  <a:lnTo>
                    <a:pt x="16600" y="21487"/>
                  </a:lnTo>
                  <a:cubicBezTo>
                    <a:pt x="17557" y="21487"/>
                    <a:pt x="17992" y="20356"/>
                    <a:pt x="17340" y="19703"/>
                  </a:cubicBezTo>
                  <a:cubicBezTo>
                    <a:pt x="17126" y="19489"/>
                    <a:pt x="16860" y="19392"/>
                    <a:pt x="16600" y="19392"/>
                  </a:cubicBezTo>
                  <a:cubicBezTo>
                    <a:pt x="16067" y="19392"/>
                    <a:pt x="15556" y="19800"/>
                    <a:pt x="15556" y="20443"/>
                  </a:cubicBezTo>
                  <a:cubicBezTo>
                    <a:pt x="15556" y="20617"/>
                    <a:pt x="15600" y="20791"/>
                    <a:pt x="15687" y="20921"/>
                  </a:cubicBezTo>
                  <a:cubicBezTo>
                    <a:pt x="15165" y="22704"/>
                    <a:pt x="14599" y="24488"/>
                    <a:pt x="16122" y="26140"/>
                  </a:cubicBezTo>
                  <a:cubicBezTo>
                    <a:pt x="14947" y="27489"/>
                    <a:pt x="13469" y="28532"/>
                    <a:pt x="11816" y="29141"/>
                  </a:cubicBezTo>
                  <a:cubicBezTo>
                    <a:pt x="11946" y="25401"/>
                    <a:pt x="12077" y="21921"/>
                    <a:pt x="12207" y="18355"/>
                  </a:cubicBezTo>
                  <a:cubicBezTo>
                    <a:pt x="15121" y="18355"/>
                    <a:pt x="16905" y="16833"/>
                    <a:pt x="18427" y="14832"/>
                  </a:cubicBezTo>
                  <a:cubicBezTo>
                    <a:pt x="18862" y="14310"/>
                    <a:pt x="19297" y="13745"/>
                    <a:pt x="19688" y="13136"/>
                  </a:cubicBezTo>
                  <a:cubicBezTo>
                    <a:pt x="20123" y="13005"/>
                    <a:pt x="20384" y="12614"/>
                    <a:pt x="20384" y="12179"/>
                  </a:cubicBezTo>
                  <a:cubicBezTo>
                    <a:pt x="20384" y="11574"/>
                    <a:pt x="19890" y="11150"/>
                    <a:pt x="19344" y="11150"/>
                  </a:cubicBezTo>
                  <a:cubicBezTo>
                    <a:pt x="19184" y="11150"/>
                    <a:pt x="19020" y="11187"/>
                    <a:pt x="18862" y="11266"/>
                  </a:cubicBezTo>
                  <a:cubicBezTo>
                    <a:pt x="18166" y="11657"/>
                    <a:pt x="18122" y="12614"/>
                    <a:pt x="18775" y="13049"/>
                  </a:cubicBezTo>
                  <a:cubicBezTo>
                    <a:pt x="18775" y="13092"/>
                    <a:pt x="18775" y="13179"/>
                    <a:pt x="18731" y="13223"/>
                  </a:cubicBezTo>
                  <a:cubicBezTo>
                    <a:pt x="17992" y="14267"/>
                    <a:pt x="17209" y="15267"/>
                    <a:pt x="16383" y="16398"/>
                  </a:cubicBezTo>
                  <a:cubicBezTo>
                    <a:pt x="15687" y="14963"/>
                    <a:pt x="15730" y="13745"/>
                    <a:pt x="16383" y="12788"/>
                  </a:cubicBezTo>
                  <a:cubicBezTo>
                    <a:pt x="17513" y="12788"/>
                    <a:pt x="17818" y="11266"/>
                    <a:pt x="16818" y="10787"/>
                  </a:cubicBezTo>
                  <a:cubicBezTo>
                    <a:pt x="16675" y="10728"/>
                    <a:pt x="16534" y="10701"/>
                    <a:pt x="16400" y="10701"/>
                  </a:cubicBezTo>
                  <a:cubicBezTo>
                    <a:pt x="15555" y="10701"/>
                    <a:pt x="14968" y="11770"/>
                    <a:pt x="15643" y="12483"/>
                  </a:cubicBezTo>
                  <a:cubicBezTo>
                    <a:pt x="15643" y="12570"/>
                    <a:pt x="15643" y="12657"/>
                    <a:pt x="15643" y="12744"/>
                  </a:cubicBezTo>
                  <a:cubicBezTo>
                    <a:pt x="15252" y="14136"/>
                    <a:pt x="15339" y="15571"/>
                    <a:pt x="15861" y="16876"/>
                  </a:cubicBezTo>
                  <a:lnTo>
                    <a:pt x="12512" y="18094"/>
                  </a:lnTo>
                  <a:lnTo>
                    <a:pt x="12294" y="17790"/>
                  </a:lnTo>
                  <a:cubicBezTo>
                    <a:pt x="12729" y="14963"/>
                    <a:pt x="13164" y="12135"/>
                    <a:pt x="13599" y="9352"/>
                  </a:cubicBezTo>
                  <a:cubicBezTo>
                    <a:pt x="15600" y="9134"/>
                    <a:pt x="17209" y="8613"/>
                    <a:pt x="18514" y="7177"/>
                  </a:cubicBezTo>
                  <a:cubicBezTo>
                    <a:pt x="18731" y="6960"/>
                    <a:pt x="19036" y="6829"/>
                    <a:pt x="19384" y="6829"/>
                  </a:cubicBezTo>
                  <a:cubicBezTo>
                    <a:pt x="20428" y="6699"/>
                    <a:pt x="20949" y="6090"/>
                    <a:pt x="20775" y="5090"/>
                  </a:cubicBezTo>
                  <a:cubicBezTo>
                    <a:pt x="20619" y="4348"/>
                    <a:pt x="19938" y="3852"/>
                    <a:pt x="19203" y="3852"/>
                  </a:cubicBezTo>
                  <a:cubicBezTo>
                    <a:pt x="19119" y="3852"/>
                    <a:pt x="19034" y="3858"/>
                    <a:pt x="18949" y="3872"/>
                  </a:cubicBezTo>
                  <a:cubicBezTo>
                    <a:pt x="18122" y="4002"/>
                    <a:pt x="17731" y="4785"/>
                    <a:pt x="17948" y="5785"/>
                  </a:cubicBezTo>
                  <a:cubicBezTo>
                    <a:pt x="18079" y="6090"/>
                    <a:pt x="18035" y="6438"/>
                    <a:pt x="17905" y="6699"/>
                  </a:cubicBezTo>
                  <a:cubicBezTo>
                    <a:pt x="16905" y="8004"/>
                    <a:pt x="15469" y="8526"/>
                    <a:pt x="13773" y="8700"/>
                  </a:cubicBezTo>
                  <a:cubicBezTo>
                    <a:pt x="14295" y="6742"/>
                    <a:pt x="14773" y="4959"/>
                    <a:pt x="15252" y="3219"/>
                  </a:cubicBezTo>
                  <a:cubicBezTo>
                    <a:pt x="15312" y="3221"/>
                    <a:pt x="15371" y="3222"/>
                    <a:pt x="15428" y="3222"/>
                  </a:cubicBezTo>
                  <a:cubicBezTo>
                    <a:pt x="16642" y="3222"/>
                    <a:pt x="17082" y="2775"/>
                    <a:pt x="17166" y="1654"/>
                  </a:cubicBezTo>
                  <a:cubicBezTo>
                    <a:pt x="17209" y="784"/>
                    <a:pt x="16731" y="392"/>
                    <a:pt x="16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28" name="Google Shape;528;p46"/>
            <p:cNvPicPr preferRelativeResize="0"/>
            <p:nvPr/>
          </p:nvPicPr>
          <p:blipFill>
            <a:blip r:embed="rId3">
              <a:alphaModFix amt="73000"/>
            </a:blip>
            <a:stretch>
              <a:fillRect/>
            </a:stretch>
          </p:blipFill>
          <p:spPr>
            <a:xfrm flipH="1">
              <a:off x="7976377" y="1028050"/>
              <a:ext cx="890500" cy="6647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" name="Cloud Callout 37"/>
          <p:cNvSpPr/>
          <p:nvPr/>
        </p:nvSpPr>
        <p:spPr>
          <a:xfrm>
            <a:off x="762001" y="209550"/>
            <a:ext cx="4648200" cy="2205088"/>
          </a:xfrm>
          <a:prstGeom prst="cloudCallout">
            <a:avLst/>
          </a:prstGeom>
          <a:solidFill>
            <a:schemeClr val="tx1">
              <a:lumMod val="25000"/>
              <a:lumOff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Ai là người thiết kế bản vẽ ngôi nhà?</a:t>
            </a:r>
          </a:p>
          <a:p>
            <a:pPr>
              <a:lnSpc>
                <a:spcPct val="150000"/>
              </a:lnSpc>
            </a:pPr>
            <a:r>
              <a:rPr lang="en-US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Vì sao phải dự tính chi phí cho xây dựng ngôi nhà?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6400" y="209550"/>
            <a:ext cx="345362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theme/theme1.xml><?xml version="1.0" encoding="utf-8"?>
<a:theme xmlns:a="http://schemas.openxmlformats.org/drawingml/2006/main" name="Watercolor Tapes Scrapbook for College by Slidesgo">
  <a:themeElements>
    <a:clrScheme name="Simple Light">
      <a:dk1>
        <a:srgbClr val="153740"/>
      </a:dk1>
      <a:lt1>
        <a:srgbClr val="FFFFFF"/>
      </a:lt1>
      <a:dk2>
        <a:srgbClr val="9DC1D0"/>
      </a:dk2>
      <a:lt2>
        <a:srgbClr val="3E637D"/>
      </a:lt2>
      <a:accent1>
        <a:srgbClr val="EEAD76"/>
      </a:accent1>
      <a:accent2>
        <a:srgbClr val="E88B6A"/>
      </a:accent2>
      <a:accent3>
        <a:srgbClr val="FAECE0"/>
      </a:accent3>
      <a:accent4>
        <a:srgbClr val="FFC09F"/>
      </a:accent4>
      <a:accent5>
        <a:srgbClr val="FFFFFF"/>
      </a:accent5>
      <a:accent6>
        <a:srgbClr val="FFFFFF"/>
      </a:accent6>
      <a:hlink>
        <a:srgbClr val="15374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1163</Words>
  <Application>Microsoft Office PowerPoint</Application>
  <PresentationFormat>On-screen Show (16:9)</PresentationFormat>
  <Paragraphs>127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Watercolor Tapes Scrapbook for College by Slidesgo</vt:lpstr>
      <vt:lpstr>CÔNG NGHỆ 6</vt:lpstr>
      <vt:lpstr>Slide 2</vt:lpstr>
      <vt:lpstr>Tiết 3.Bài 2: Xây dựng nhà ở</vt:lpstr>
      <vt:lpstr>Slide 4</vt:lpstr>
      <vt:lpstr>Slide 5</vt:lpstr>
      <vt:lpstr>Slide 6</vt:lpstr>
      <vt:lpstr>Slide 7</vt:lpstr>
      <vt:lpstr>II. Các bước xây dựng nhà ở</vt:lpstr>
      <vt:lpstr>Slide 9</vt:lpstr>
      <vt:lpstr>Bước 2: Xây dựng phần thô</vt:lpstr>
      <vt:lpstr>Slide 11</vt:lpstr>
      <vt:lpstr>Bước 3: Hoàn thiện</vt:lpstr>
      <vt:lpstr>Slide 13</vt:lpstr>
      <vt:lpstr>III. An toàn lao động trong xây dựng nhà ở </vt:lpstr>
      <vt:lpstr>III. An toàn lao động trong xây dựng nhà ở </vt:lpstr>
      <vt:lpstr>III. An toàn lao động trong xây dựng nhà ở </vt:lpstr>
      <vt:lpstr>III. An toàn lao động trong xây dựng nhà ở </vt:lpstr>
      <vt:lpstr>Slide 18</vt:lpstr>
      <vt:lpstr>Bài tập luyện tập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CÔNG NGHỆ 6</dc:title>
  <dc:creator>Hoai Ham Hap</dc:creator>
  <cp:lastModifiedBy>HoangLan</cp:lastModifiedBy>
  <cp:revision>18</cp:revision>
  <dcterms:modified xsi:type="dcterms:W3CDTF">2024-09-16T13:33:13Z</dcterms:modified>
</cp:coreProperties>
</file>