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9"/>
  </p:notesMasterIdLst>
  <p:sldIdLst>
    <p:sldId id="256" r:id="rId2"/>
    <p:sldId id="352" r:id="rId3"/>
    <p:sldId id="353" r:id="rId4"/>
    <p:sldId id="358" r:id="rId5"/>
    <p:sldId id="359" r:id="rId6"/>
    <p:sldId id="360" r:id="rId7"/>
    <p:sldId id="361" r:id="rId8"/>
    <p:sldId id="362" r:id="rId9"/>
    <p:sldId id="363" r:id="rId10"/>
    <p:sldId id="357" r:id="rId11"/>
    <p:sldId id="356" r:id="rId12"/>
    <p:sldId id="355" r:id="rId13"/>
    <p:sldId id="364" r:id="rId14"/>
    <p:sldId id="337" r:id="rId15"/>
    <p:sldId id="333" r:id="rId16"/>
    <p:sldId id="344" r:id="rId17"/>
    <p:sldId id="365" r:id="rId18"/>
    <p:sldId id="346" r:id="rId19"/>
    <p:sldId id="348" r:id="rId20"/>
    <p:sldId id="366" r:id="rId21"/>
    <p:sldId id="331" r:id="rId22"/>
    <p:sldId id="332" r:id="rId23"/>
    <p:sldId id="314" r:id="rId24"/>
    <p:sldId id="349" r:id="rId25"/>
    <p:sldId id="350" r:id="rId26"/>
    <p:sldId id="351" r:id="rId27"/>
    <p:sldId id="293" r:id="rId28"/>
  </p:sldIdLst>
  <p:sldSz cx="9144000" cy="5143500" type="screen16x9"/>
  <p:notesSz cx="6858000" cy="9144000"/>
  <p:embeddedFontLst>
    <p:embeddedFont>
      <p:font typeface="Gloria Hallelujah" panose="020B0604020202020204" charset="0"/>
      <p:regular r:id="rId30"/>
    </p:embeddedFont>
    <p:embeddedFont>
      <p:font typeface="Calibri" panose="020F0502020204030204" pitchFamily="34" charset="0"/>
      <p:regular r:id="rId31"/>
      <p:bold r:id="rId32"/>
      <p:italic r:id="rId33"/>
      <p:boldItalic r:id="rId34"/>
    </p:embeddedFont>
    <p:embeddedFont>
      <p:font typeface="Raleway" panose="020B0604020202020204" charset="0"/>
      <p:regular r:id="rId35"/>
      <p:bold r:id="rId36"/>
      <p:italic r:id="rId37"/>
      <p:boldItalic r:id="rId38"/>
    </p:embeddedFont>
    <p:embeddedFont>
      <p:font typeface="Fira Sans Extra Condensed" panose="020B0604020202020204" charset="0"/>
      <p:regular r:id="rId39"/>
      <p:bold r:id="rId40"/>
      <p:italic r:id="rId41"/>
      <p:boldItalic r:id="rId42"/>
    </p:embeddedFont>
    <p:embeddedFont>
      <p:font typeface="Raleway Thin" panose="020B0604020202020204" charset="0"/>
      <p:regular r:id="rId43"/>
      <p:bold r:id="rId44"/>
      <p:italic r:id="rId45"/>
      <p:boldItalic r:id="rId46"/>
    </p:embeddedFont>
    <p:embeddedFont>
      <p:font typeface="Comic Sans MS" panose="030F0702030302020204" pitchFamily="66"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FBFE"/>
    <a:srgbClr val="D3F8FD"/>
    <a:srgbClr val="0D8173"/>
    <a:srgbClr val="82B6B0"/>
    <a:srgbClr val="FFE6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8A2AAB-B7F0-4733-8D74-AA4F2597F492}">
  <a:tblStyle styleId="{798A2AAB-B7F0-4733-8D74-AA4F2597F49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12.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560792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5573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ccdb39284a_2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ccdb39284a_2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824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ccdb39284a_0_7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ccdb39284a_0_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482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4"/>
        <p:cNvGrpSpPr/>
        <p:nvPr/>
      </p:nvGrpSpPr>
      <p:grpSpPr>
        <a:xfrm>
          <a:off x="0" y="0"/>
          <a:ext cx="0" cy="0"/>
          <a:chOff x="0" y="0"/>
          <a:chExt cx="0" cy="0"/>
        </a:xfrm>
      </p:grpSpPr>
      <p:sp>
        <p:nvSpPr>
          <p:cNvPr id="3395" name="Google Shape;3395;gcec13a25d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6" name="Google Shape;3396;gcec13a25d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6414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69007" y="-101129"/>
            <a:ext cx="2299567" cy="1009729"/>
          </a:xfrm>
          <a:custGeom>
            <a:avLst/>
            <a:gdLst/>
            <a:ahLst/>
            <a:cxnLst/>
            <a:rect l="l" t="t" r="r" b="b"/>
            <a:pathLst>
              <a:path w="14457" h="6348" extrusionOk="0">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311600" y="3147069"/>
            <a:ext cx="4163302" cy="2268390"/>
          </a:xfrm>
          <a:custGeom>
            <a:avLst/>
            <a:gdLst/>
            <a:ahLst/>
            <a:cxnLst/>
            <a:rect l="l" t="t" r="r" b="b"/>
            <a:pathLst>
              <a:path w="26174" h="14261" extrusionOk="0">
                <a:moveTo>
                  <a:pt x="4863" y="0"/>
                </a:moveTo>
                <a:cubicBezTo>
                  <a:pt x="4600" y="0"/>
                  <a:pt x="4337" y="25"/>
                  <a:pt x="4079" y="86"/>
                </a:cubicBezTo>
                <a:cubicBezTo>
                  <a:pt x="3577" y="206"/>
                  <a:pt x="3127" y="469"/>
                  <a:pt x="2736" y="803"/>
                </a:cubicBezTo>
                <a:cubicBezTo>
                  <a:pt x="1930" y="1492"/>
                  <a:pt x="1836" y="3135"/>
                  <a:pt x="799" y="3280"/>
                </a:cubicBezTo>
                <a:cubicBezTo>
                  <a:pt x="128" y="3374"/>
                  <a:pt x="0" y="4462"/>
                  <a:pt x="66" y="4462"/>
                </a:cubicBezTo>
                <a:cubicBezTo>
                  <a:pt x="68" y="4462"/>
                  <a:pt x="70" y="4461"/>
                  <a:pt x="72" y="4459"/>
                </a:cubicBezTo>
                <a:lnTo>
                  <a:pt x="72" y="4459"/>
                </a:lnTo>
                <a:cubicBezTo>
                  <a:pt x="67" y="5698"/>
                  <a:pt x="63" y="6939"/>
                  <a:pt x="59" y="8179"/>
                </a:cubicBezTo>
                <a:cubicBezTo>
                  <a:pt x="56" y="8831"/>
                  <a:pt x="53" y="9483"/>
                  <a:pt x="51" y="10135"/>
                </a:cubicBezTo>
                <a:cubicBezTo>
                  <a:pt x="50" y="10457"/>
                  <a:pt x="49" y="10777"/>
                  <a:pt x="48" y="11099"/>
                </a:cubicBezTo>
                <a:cubicBezTo>
                  <a:pt x="47" y="11393"/>
                  <a:pt x="48" y="11687"/>
                  <a:pt x="100" y="11976"/>
                </a:cubicBezTo>
                <a:cubicBezTo>
                  <a:pt x="186" y="12456"/>
                  <a:pt x="458" y="12928"/>
                  <a:pt x="933" y="13108"/>
                </a:cubicBezTo>
                <a:cubicBezTo>
                  <a:pt x="1033" y="13146"/>
                  <a:pt x="1145" y="13169"/>
                  <a:pt x="1252" y="13169"/>
                </a:cubicBezTo>
                <a:cubicBezTo>
                  <a:pt x="1254" y="13169"/>
                  <a:pt x="1257" y="13169"/>
                  <a:pt x="1259" y="13169"/>
                </a:cubicBezTo>
                <a:cubicBezTo>
                  <a:pt x="1388" y="13167"/>
                  <a:pt x="1479" y="13054"/>
                  <a:pt x="1583" y="12989"/>
                </a:cubicBezTo>
                <a:cubicBezTo>
                  <a:pt x="1788" y="12861"/>
                  <a:pt x="2013" y="12777"/>
                  <a:pt x="2247" y="12724"/>
                </a:cubicBezTo>
                <a:cubicBezTo>
                  <a:pt x="2483" y="12671"/>
                  <a:pt x="2724" y="12651"/>
                  <a:pt x="2966" y="12651"/>
                </a:cubicBezTo>
                <a:cubicBezTo>
                  <a:pt x="3233" y="12651"/>
                  <a:pt x="3501" y="12676"/>
                  <a:pt x="3763" y="12707"/>
                </a:cubicBezTo>
                <a:cubicBezTo>
                  <a:pt x="4310" y="12772"/>
                  <a:pt x="4853" y="12875"/>
                  <a:pt x="5400" y="12938"/>
                </a:cubicBezTo>
                <a:cubicBezTo>
                  <a:pt x="6669" y="13085"/>
                  <a:pt x="7946" y="13111"/>
                  <a:pt x="9219" y="13205"/>
                </a:cubicBezTo>
                <a:cubicBezTo>
                  <a:pt x="9860" y="13253"/>
                  <a:pt x="10500" y="13317"/>
                  <a:pt x="11134" y="13424"/>
                </a:cubicBezTo>
                <a:cubicBezTo>
                  <a:pt x="11749" y="13526"/>
                  <a:pt x="12358" y="13663"/>
                  <a:pt x="12967" y="13796"/>
                </a:cubicBezTo>
                <a:cubicBezTo>
                  <a:pt x="14136" y="14051"/>
                  <a:pt x="15300" y="14261"/>
                  <a:pt x="16498" y="14261"/>
                </a:cubicBezTo>
                <a:cubicBezTo>
                  <a:pt x="16552" y="14261"/>
                  <a:pt x="16606" y="14260"/>
                  <a:pt x="16660" y="14259"/>
                </a:cubicBezTo>
                <a:cubicBezTo>
                  <a:pt x="17953" y="14238"/>
                  <a:pt x="19236" y="14050"/>
                  <a:pt x="20525" y="13980"/>
                </a:cubicBezTo>
                <a:cubicBezTo>
                  <a:pt x="21615" y="13919"/>
                  <a:pt x="22718" y="13973"/>
                  <a:pt x="23796" y="13769"/>
                </a:cubicBezTo>
                <a:cubicBezTo>
                  <a:pt x="24313" y="13670"/>
                  <a:pt x="24820" y="13506"/>
                  <a:pt x="25277" y="13242"/>
                </a:cubicBezTo>
                <a:cubicBezTo>
                  <a:pt x="25711" y="12992"/>
                  <a:pt x="26148" y="12628"/>
                  <a:pt x="26165" y="12087"/>
                </a:cubicBezTo>
                <a:cubicBezTo>
                  <a:pt x="26174" y="11806"/>
                  <a:pt x="26071" y="11536"/>
                  <a:pt x="25960" y="11284"/>
                </a:cubicBezTo>
                <a:cubicBezTo>
                  <a:pt x="25831" y="10995"/>
                  <a:pt x="25692" y="10711"/>
                  <a:pt x="25556" y="10424"/>
                </a:cubicBezTo>
                <a:cubicBezTo>
                  <a:pt x="25280" y="9836"/>
                  <a:pt x="25017" y="9241"/>
                  <a:pt x="24726" y="8660"/>
                </a:cubicBezTo>
                <a:cubicBezTo>
                  <a:pt x="24617" y="8443"/>
                  <a:pt x="24475" y="8244"/>
                  <a:pt x="24244" y="8148"/>
                </a:cubicBezTo>
                <a:cubicBezTo>
                  <a:pt x="23992" y="8043"/>
                  <a:pt x="23700" y="8056"/>
                  <a:pt x="23431" y="8053"/>
                </a:cubicBezTo>
                <a:cubicBezTo>
                  <a:pt x="23345" y="8052"/>
                  <a:pt x="23259" y="8052"/>
                  <a:pt x="23173" y="8052"/>
                </a:cubicBezTo>
                <a:cubicBezTo>
                  <a:pt x="22618" y="8052"/>
                  <a:pt x="22062" y="8075"/>
                  <a:pt x="21508" y="8122"/>
                </a:cubicBezTo>
                <a:cubicBezTo>
                  <a:pt x="20999" y="8165"/>
                  <a:pt x="20489" y="8243"/>
                  <a:pt x="19978" y="8243"/>
                </a:cubicBezTo>
                <a:cubicBezTo>
                  <a:pt x="19867" y="8243"/>
                  <a:pt x="19756" y="8239"/>
                  <a:pt x="19645" y="8231"/>
                </a:cubicBezTo>
                <a:cubicBezTo>
                  <a:pt x="19110" y="8189"/>
                  <a:pt x="18609" y="8002"/>
                  <a:pt x="18163" y="7708"/>
                </a:cubicBezTo>
                <a:cubicBezTo>
                  <a:pt x="17269" y="7121"/>
                  <a:pt x="16691" y="6224"/>
                  <a:pt x="16067" y="5381"/>
                </a:cubicBezTo>
                <a:cubicBezTo>
                  <a:pt x="15751" y="4955"/>
                  <a:pt x="15397" y="4546"/>
                  <a:pt x="14929" y="4285"/>
                </a:cubicBezTo>
                <a:cubicBezTo>
                  <a:pt x="14463" y="4025"/>
                  <a:pt x="13935" y="3920"/>
                  <a:pt x="13408" y="3879"/>
                </a:cubicBezTo>
                <a:cubicBezTo>
                  <a:pt x="13154" y="3860"/>
                  <a:pt x="12899" y="3855"/>
                  <a:pt x="12643" y="3855"/>
                </a:cubicBezTo>
                <a:cubicBezTo>
                  <a:pt x="12450" y="3855"/>
                  <a:pt x="12257" y="3858"/>
                  <a:pt x="12064" y="3858"/>
                </a:cubicBezTo>
                <a:cubicBezTo>
                  <a:pt x="11487" y="3858"/>
                  <a:pt x="10912" y="3836"/>
                  <a:pt x="10354" y="3664"/>
                </a:cubicBezTo>
                <a:cubicBezTo>
                  <a:pt x="9893" y="3522"/>
                  <a:pt x="9465" y="3265"/>
                  <a:pt x="9185" y="2863"/>
                </a:cubicBezTo>
                <a:cubicBezTo>
                  <a:pt x="8887" y="2436"/>
                  <a:pt x="8747" y="1924"/>
                  <a:pt x="8473" y="1483"/>
                </a:cubicBezTo>
                <a:cubicBezTo>
                  <a:pt x="7915" y="585"/>
                  <a:pt x="6844" y="273"/>
                  <a:pt x="5861" y="99"/>
                </a:cubicBezTo>
                <a:cubicBezTo>
                  <a:pt x="5533" y="41"/>
                  <a:pt x="5197" y="0"/>
                  <a:pt x="4863" y="0"/>
                </a:cubicBezTo>
                <a:close/>
              </a:path>
            </a:pathLst>
          </a:custGeom>
          <a:solidFill>
            <a:srgbClr val="FF6EA7">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386716" y="3243776"/>
            <a:ext cx="2068926" cy="2074970"/>
          </a:xfrm>
          <a:custGeom>
            <a:avLst/>
            <a:gdLst/>
            <a:ahLst/>
            <a:cxnLst/>
            <a:rect l="l" t="t" r="r" b="b"/>
            <a:pathLst>
              <a:path w="13007" h="13045" extrusionOk="0">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446124" y="-346475"/>
            <a:ext cx="3877467" cy="1370005"/>
          </a:xfrm>
          <a:custGeom>
            <a:avLst/>
            <a:gdLst/>
            <a:ahLst/>
            <a:cxnLst/>
            <a:rect l="l" t="t" r="r" b="b"/>
            <a:pathLst>
              <a:path w="24377" h="8613" extrusionOk="0">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9998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9998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9998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1069650" y="1237975"/>
            <a:ext cx="7004700" cy="1887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9600"/>
              <a:buFont typeface="Gloria Hallelujah"/>
              <a:buNone/>
              <a:defRPr sz="4600">
                <a:latin typeface="Gloria Hallelujah"/>
                <a:ea typeface="Gloria Hallelujah"/>
                <a:cs typeface="Gloria Hallelujah"/>
                <a:sym typeface="Gloria Hallelujah"/>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endParaRPr/>
          </a:p>
        </p:txBody>
      </p:sp>
      <p:sp>
        <p:nvSpPr>
          <p:cNvPr id="17" name="Google Shape;17;p2"/>
          <p:cNvSpPr txBox="1">
            <a:spLocks noGrp="1"/>
          </p:cNvSpPr>
          <p:nvPr>
            <p:ph type="subTitle" idx="1"/>
          </p:nvPr>
        </p:nvSpPr>
        <p:spPr>
          <a:xfrm>
            <a:off x="3327311" y="3762300"/>
            <a:ext cx="2489400" cy="670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1800"/>
              <a:buFont typeface="Raleway Thin"/>
              <a:buNone/>
              <a:defRPr sz="1800">
                <a:solidFill>
                  <a:schemeClr val="dk2"/>
                </a:solidFill>
                <a:latin typeface="Raleway Thin"/>
                <a:ea typeface="Raleway Thin"/>
                <a:cs typeface="Raleway Thin"/>
                <a:sym typeface="Raleway Thin"/>
              </a:defRPr>
            </a:lvl1pPr>
            <a:lvl2pPr lvl="1" rtl="0">
              <a:lnSpc>
                <a:spcPct val="100000"/>
              </a:lnSpc>
              <a:spcBef>
                <a:spcPts val="0"/>
              </a:spcBef>
              <a:spcAft>
                <a:spcPts val="0"/>
              </a:spcAft>
              <a:buSzPts val="1400"/>
              <a:buFont typeface="Raleway Thin"/>
              <a:buNone/>
              <a:defRPr sz="1400">
                <a:latin typeface="Raleway Thin"/>
                <a:ea typeface="Raleway Thin"/>
                <a:cs typeface="Raleway Thin"/>
                <a:sym typeface="Raleway Thin"/>
              </a:defRPr>
            </a:lvl2pPr>
            <a:lvl3pPr lvl="2" rtl="0">
              <a:lnSpc>
                <a:spcPct val="100000"/>
              </a:lnSpc>
              <a:spcBef>
                <a:spcPts val="0"/>
              </a:spcBef>
              <a:spcAft>
                <a:spcPts val="0"/>
              </a:spcAft>
              <a:buSzPts val="1400"/>
              <a:buFont typeface="Raleway Thin"/>
              <a:buNone/>
              <a:defRPr sz="1400">
                <a:latin typeface="Raleway Thin"/>
                <a:ea typeface="Raleway Thin"/>
                <a:cs typeface="Raleway Thin"/>
                <a:sym typeface="Raleway Thin"/>
              </a:defRPr>
            </a:lvl3pPr>
            <a:lvl4pPr lvl="3" rtl="0">
              <a:lnSpc>
                <a:spcPct val="100000"/>
              </a:lnSpc>
              <a:spcBef>
                <a:spcPts val="0"/>
              </a:spcBef>
              <a:spcAft>
                <a:spcPts val="0"/>
              </a:spcAft>
              <a:buSzPts val="1400"/>
              <a:buFont typeface="Raleway Thin"/>
              <a:buNone/>
              <a:defRPr sz="1400">
                <a:latin typeface="Raleway Thin"/>
                <a:ea typeface="Raleway Thin"/>
                <a:cs typeface="Raleway Thin"/>
                <a:sym typeface="Raleway Thin"/>
              </a:defRPr>
            </a:lvl4pPr>
            <a:lvl5pPr lvl="4" rtl="0">
              <a:lnSpc>
                <a:spcPct val="100000"/>
              </a:lnSpc>
              <a:spcBef>
                <a:spcPts val="0"/>
              </a:spcBef>
              <a:spcAft>
                <a:spcPts val="0"/>
              </a:spcAft>
              <a:buSzPts val="1400"/>
              <a:buFont typeface="Raleway Thin"/>
              <a:buNone/>
              <a:defRPr sz="1400">
                <a:latin typeface="Raleway Thin"/>
                <a:ea typeface="Raleway Thin"/>
                <a:cs typeface="Raleway Thin"/>
                <a:sym typeface="Raleway Thin"/>
              </a:defRPr>
            </a:lvl5pPr>
            <a:lvl6pPr lvl="5" rtl="0">
              <a:lnSpc>
                <a:spcPct val="100000"/>
              </a:lnSpc>
              <a:spcBef>
                <a:spcPts val="0"/>
              </a:spcBef>
              <a:spcAft>
                <a:spcPts val="0"/>
              </a:spcAft>
              <a:buSzPts val="1400"/>
              <a:buFont typeface="Raleway Thin"/>
              <a:buNone/>
              <a:defRPr sz="1400">
                <a:latin typeface="Raleway Thin"/>
                <a:ea typeface="Raleway Thin"/>
                <a:cs typeface="Raleway Thin"/>
                <a:sym typeface="Raleway Thin"/>
              </a:defRPr>
            </a:lvl6pPr>
            <a:lvl7pPr lvl="6" rtl="0">
              <a:lnSpc>
                <a:spcPct val="100000"/>
              </a:lnSpc>
              <a:spcBef>
                <a:spcPts val="0"/>
              </a:spcBef>
              <a:spcAft>
                <a:spcPts val="0"/>
              </a:spcAft>
              <a:buSzPts val="1400"/>
              <a:buFont typeface="Raleway Thin"/>
              <a:buNone/>
              <a:defRPr sz="1400">
                <a:latin typeface="Raleway Thin"/>
                <a:ea typeface="Raleway Thin"/>
                <a:cs typeface="Raleway Thin"/>
                <a:sym typeface="Raleway Thin"/>
              </a:defRPr>
            </a:lvl7pPr>
            <a:lvl8pPr lvl="7" rtl="0">
              <a:lnSpc>
                <a:spcPct val="100000"/>
              </a:lnSpc>
              <a:spcBef>
                <a:spcPts val="0"/>
              </a:spcBef>
              <a:spcAft>
                <a:spcPts val="0"/>
              </a:spcAft>
              <a:buSzPts val="1400"/>
              <a:buFont typeface="Raleway Thin"/>
              <a:buNone/>
              <a:defRPr sz="1400">
                <a:latin typeface="Raleway Thin"/>
                <a:ea typeface="Raleway Thin"/>
                <a:cs typeface="Raleway Thin"/>
                <a:sym typeface="Raleway Thin"/>
              </a:defRPr>
            </a:lvl8pPr>
            <a:lvl9pPr lvl="8" rtl="0">
              <a:lnSpc>
                <a:spcPct val="100000"/>
              </a:lnSpc>
              <a:spcBef>
                <a:spcPts val="0"/>
              </a:spcBef>
              <a:spcAft>
                <a:spcPts val="0"/>
              </a:spcAft>
              <a:buSzPts val="1400"/>
              <a:buFont typeface="Raleway Thin"/>
              <a:buNone/>
              <a:defRPr sz="1400">
                <a:latin typeface="Raleway Thin"/>
                <a:ea typeface="Raleway Thin"/>
                <a:cs typeface="Raleway Thin"/>
                <a:sym typeface="Raleway Thin"/>
              </a:defRPr>
            </a:lvl9pPr>
          </a:lstStyle>
          <a:p>
            <a:endParaRPr/>
          </a:p>
        </p:txBody>
      </p:sp>
      <p:grpSp>
        <p:nvGrpSpPr>
          <p:cNvPr id="18" name="Google Shape;18;p2"/>
          <p:cNvGrpSpPr/>
          <p:nvPr/>
        </p:nvGrpSpPr>
        <p:grpSpPr>
          <a:xfrm>
            <a:off x="6771196" y="4117427"/>
            <a:ext cx="609627" cy="821484"/>
            <a:chOff x="4295900" y="1116675"/>
            <a:chExt cx="145125" cy="208875"/>
          </a:xfrm>
        </p:grpSpPr>
        <p:sp>
          <p:nvSpPr>
            <p:cNvPr id="19" name="Google Shape;19;p2"/>
            <p:cNvSpPr/>
            <p:nvPr/>
          </p:nvSpPr>
          <p:spPr>
            <a:xfrm>
              <a:off x="4295900" y="1116675"/>
              <a:ext cx="133450" cy="175625"/>
            </a:xfrm>
            <a:custGeom>
              <a:avLst/>
              <a:gdLst/>
              <a:ahLst/>
              <a:cxnLst/>
              <a:rect l="l" t="t" r="r" b="b"/>
              <a:pathLst>
                <a:path w="5338" h="7025" extrusionOk="0">
                  <a:moveTo>
                    <a:pt x="2701" y="136"/>
                  </a:moveTo>
                  <a:cubicBezTo>
                    <a:pt x="2815" y="136"/>
                    <a:pt x="2928" y="145"/>
                    <a:pt x="3039" y="165"/>
                  </a:cubicBezTo>
                  <a:cubicBezTo>
                    <a:pt x="3773" y="292"/>
                    <a:pt x="4450" y="847"/>
                    <a:pt x="4806" y="1613"/>
                  </a:cubicBezTo>
                  <a:cubicBezTo>
                    <a:pt x="5109" y="2268"/>
                    <a:pt x="5200" y="3057"/>
                    <a:pt x="5074" y="3956"/>
                  </a:cubicBezTo>
                  <a:cubicBezTo>
                    <a:pt x="5036" y="4222"/>
                    <a:pt x="4975" y="4524"/>
                    <a:pt x="4804" y="4758"/>
                  </a:cubicBezTo>
                  <a:lnTo>
                    <a:pt x="4782" y="4787"/>
                  </a:lnTo>
                  <a:cubicBezTo>
                    <a:pt x="4735" y="4849"/>
                    <a:pt x="4682" y="4920"/>
                    <a:pt x="4673" y="5011"/>
                  </a:cubicBezTo>
                  <a:cubicBezTo>
                    <a:pt x="4666" y="5087"/>
                    <a:pt x="4694" y="5158"/>
                    <a:pt x="4716" y="5215"/>
                  </a:cubicBezTo>
                  <a:lnTo>
                    <a:pt x="4984" y="5904"/>
                  </a:lnTo>
                  <a:cubicBezTo>
                    <a:pt x="5013" y="5977"/>
                    <a:pt x="5048" y="6068"/>
                    <a:pt x="5031" y="6145"/>
                  </a:cubicBezTo>
                  <a:cubicBezTo>
                    <a:pt x="5010" y="6239"/>
                    <a:pt x="4918" y="6308"/>
                    <a:pt x="4817" y="6376"/>
                  </a:cubicBezTo>
                  <a:cubicBezTo>
                    <a:pt x="4410" y="6649"/>
                    <a:pt x="4041" y="6877"/>
                    <a:pt x="3626" y="6889"/>
                  </a:cubicBezTo>
                  <a:cubicBezTo>
                    <a:pt x="3619" y="6889"/>
                    <a:pt x="3613" y="6889"/>
                    <a:pt x="3606" y="6889"/>
                  </a:cubicBezTo>
                  <a:cubicBezTo>
                    <a:pt x="3294" y="6889"/>
                    <a:pt x="3188" y="6670"/>
                    <a:pt x="3049" y="6394"/>
                  </a:cubicBezTo>
                  <a:cubicBezTo>
                    <a:pt x="3017" y="6331"/>
                    <a:pt x="2984" y="6265"/>
                    <a:pt x="2948" y="6201"/>
                  </a:cubicBezTo>
                  <a:cubicBezTo>
                    <a:pt x="2900" y="6116"/>
                    <a:pt x="2845" y="6021"/>
                    <a:pt x="2762" y="5951"/>
                  </a:cubicBezTo>
                  <a:cubicBezTo>
                    <a:pt x="2696" y="5893"/>
                    <a:pt x="2617" y="5857"/>
                    <a:pt x="2547" y="5829"/>
                  </a:cubicBezTo>
                  <a:cubicBezTo>
                    <a:pt x="2420" y="5776"/>
                    <a:pt x="2289" y="5735"/>
                    <a:pt x="2162" y="5695"/>
                  </a:cubicBezTo>
                  <a:cubicBezTo>
                    <a:pt x="2026" y="5653"/>
                    <a:pt x="1886" y="5609"/>
                    <a:pt x="1755" y="5552"/>
                  </a:cubicBezTo>
                  <a:cubicBezTo>
                    <a:pt x="1017" y="5234"/>
                    <a:pt x="457" y="4448"/>
                    <a:pt x="293" y="3499"/>
                  </a:cubicBezTo>
                  <a:cubicBezTo>
                    <a:pt x="139" y="2612"/>
                    <a:pt x="332" y="1736"/>
                    <a:pt x="821" y="1094"/>
                  </a:cubicBezTo>
                  <a:cubicBezTo>
                    <a:pt x="1276" y="496"/>
                    <a:pt x="2000" y="136"/>
                    <a:pt x="2701" y="136"/>
                  </a:cubicBezTo>
                  <a:close/>
                  <a:moveTo>
                    <a:pt x="2703" y="1"/>
                  </a:moveTo>
                  <a:cubicBezTo>
                    <a:pt x="1960" y="1"/>
                    <a:pt x="1195" y="381"/>
                    <a:pt x="713" y="1012"/>
                  </a:cubicBezTo>
                  <a:cubicBezTo>
                    <a:pt x="202" y="1684"/>
                    <a:pt x="1" y="2598"/>
                    <a:pt x="160" y="3522"/>
                  </a:cubicBezTo>
                  <a:cubicBezTo>
                    <a:pt x="332" y="4515"/>
                    <a:pt x="923" y="5341"/>
                    <a:pt x="1702" y="5676"/>
                  </a:cubicBezTo>
                  <a:cubicBezTo>
                    <a:pt x="1839" y="5735"/>
                    <a:pt x="1982" y="5781"/>
                    <a:pt x="2121" y="5823"/>
                  </a:cubicBezTo>
                  <a:cubicBezTo>
                    <a:pt x="2246" y="5863"/>
                    <a:pt x="2374" y="5904"/>
                    <a:pt x="2496" y="5953"/>
                  </a:cubicBezTo>
                  <a:cubicBezTo>
                    <a:pt x="2558" y="5978"/>
                    <a:pt x="2623" y="6008"/>
                    <a:pt x="2674" y="6053"/>
                  </a:cubicBezTo>
                  <a:cubicBezTo>
                    <a:pt x="2740" y="6109"/>
                    <a:pt x="2786" y="6189"/>
                    <a:pt x="2830" y="6267"/>
                  </a:cubicBezTo>
                  <a:cubicBezTo>
                    <a:pt x="2865" y="6329"/>
                    <a:pt x="2897" y="6393"/>
                    <a:pt x="2928" y="6455"/>
                  </a:cubicBezTo>
                  <a:cubicBezTo>
                    <a:pt x="3069" y="6735"/>
                    <a:pt x="3214" y="7024"/>
                    <a:pt x="3607" y="7024"/>
                  </a:cubicBezTo>
                  <a:lnTo>
                    <a:pt x="3631" y="7024"/>
                  </a:lnTo>
                  <a:cubicBezTo>
                    <a:pt x="4118" y="7010"/>
                    <a:pt x="4566" y="6708"/>
                    <a:pt x="4893" y="6488"/>
                  </a:cubicBezTo>
                  <a:cubicBezTo>
                    <a:pt x="5012" y="6408"/>
                    <a:pt x="5132" y="6317"/>
                    <a:pt x="5164" y="6174"/>
                  </a:cubicBezTo>
                  <a:cubicBezTo>
                    <a:pt x="5189" y="6057"/>
                    <a:pt x="5144" y="5940"/>
                    <a:pt x="5110" y="5854"/>
                  </a:cubicBezTo>
                  <a:lnTo>
                    <a:pt x="4842" y="5165"/>
                  </a:lnTo>
                  <a:cubicBezTo>
                    <a:pt x="4824" y="5119"/>
                    <a:pt x="4804" y="5068"/>
                    <a:pt x="4808" y="5023"/>
                  </a:cubicBezTo>
                  <a:cubicBezTo>
                    <a:pt x="4813" y="4971"/>
                    <a:pt x="4851" y="4921"/>
                    <a:pt x="4891" y="4868"/>
                  </a:cubicBezTo>
                  <a:lnTo>
                    <a:pt x="4914" y="4839"/>
                  </a:lnTo>
                  <a:cubicBezTo>
                    <a:pt x="5102" y="4580"/>
                    <a:pt x="5168" y="4257"/>
                    <a:pt x="5207" y="3974"/>
                  </a:cubicBezTo>
                  <a:cubicBezTo>
                    <a:pt x="5338" y="3049"/>
                    <a:pt x="5244" y="2235"/>
                    <a:pt x="4929" y="1556"/>
                  </a:cubicBezTo>
                  <a:cubicBezTo>
                    <a:pt x="4555" y="750"/>
                    <a:pt x="3840" y="167"/>
                    <a:pt x="3062" y="31"/>
                  </a:cubicBezTo>
                  <a:cubicBezTo>
                    <a:pt x="2944" y="11"/>
                    <a:pt x="2824" y="1"/>
                    <a:pt x="2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0" name="Google Shape;20;p2"/>
            <p:cNvSpPr/>
            <p:nvPr/>
          </p:nvSpPr>
          <p:spPr>
            <a:xfrm>
              <a:off x="4379125" y="1270250"/>
              <a:ext cx="61900" cy="55300"/>
            </a:xfrm>
            <a:custGeom>
              <a:avLst/>
              <a:gdLst/>
              <a:ahLst/>
              <a:cxnLst/>
              <a:rect l="l" t="t" r="r" b="b"/>
              <a:pathLst>
                <a:path w="2476" h="2212" extrusionOk="0">
                  <a:moveTo>
                    <a:pt x="1814" y="1"/>
                  </a:moveTo>
                  <a:cubicBezTo>
                    <a:pt x="1780" y="2"/>
                    <a:pt x="1746" y="29"/>
                    <a:pt x="1745" y="66"/>
                  </a:cubicBezTo>
                  <a:cubicBezTo>
                    <a:pt x="1743" y="104"/>
                    <a:pt x="1772" y="135"/>
                    <a:pt x="1809" y="137"/>
                  </a:cubicBezTo>
                  <a:cubicBezTo>
                    <a:pt x="1855" y="138"/>
                    <a:pt x="1900" y="161"/>
                    <a:pt x="1935" y="200"/>
                  </a:cubicBezTo>
                  <a:cubicBezTo>
                    <a:pt x="1968" y="237"/>
                    <a:pt x="1986" y="283"/>
                    <a:pt x="1983" y="328"/>
                  </a:cubicBezTo>
                  <a:cubicBezTo>
                    <a:pt x="1982" y="343"/>
                    <a:pt x="1980" y="357"/>
                    <a:pt x="1978" y="372"/>
                  </a:cubicBezTo>
                  <a:cubicBezTo>
                    <a:pt x="1969" y="421"/>
                    <a:pt x="1960" y="483"/>
                    <a:pt x="1992" y="540"/>
                  </a:cubicBezTo>
                  <a:cubicBezTo>
                    <a:pt x="2020" y="593"/>
                    <a:pt x="2070" y="618"/>
                    <a:pt x="2109" y="639"/>
                  </a:cubicBezTo>
                  <a:cubicBezTo>
                    <a:pt x="2137" y="653"/>
                    <a:pt x="2161" y="665"/>
                    <a:pt x="2171" y="681"/>
                  </a:cubicBezTo>
                  <a:cubicBezTo>
                    <a:pt x="2183" y="701"/>
                    <a:pt x="2178" y="736"/>
                    <a:pt x="2171" y="773"/>
                  </a:cubicBezTo>
                  <a:cubicBezTo>
                    <a:pt x="2163" y="832"/>
                    <a:pt x="2152" y="904"/>
                    <a:pt x="2199" y="967"/>
                  </a:cubicBezTo>
                  <a:cubicBezTo>
                    <a:pt x="2218" y="991"/>
                    <a:pt x="2243" y="1007"/>
                    <a:pt x="2262" y="1020"/>
                  </a:cubicBezTo>
                  <a:cubicBezTo>
                    <a:pt x="2269" y="1024"/>
                    <a:pt x="2277" y="1030"/>
                    <a:pt x="2283" y="1035"/>
                  </a:cubicBezTo>
                  <a:cubicBezTo>
                    <a:pt x="2328" y="1071"/>
                    <a:pt x="2332" y="1145"/>
                    <a:pt x="2314" y="1200"/>
                  </a:cubicBezTo>
                  <a:cubicBezTo>
                    <a:pt x="2290" y="1269"/>
                    <a:pt x="2231" y="1330"/>
                    <a:pt x="2179" y="1380"/>
                  </a:cubicBezTo>
                  <a:cubicBezTo>
                    <a:pt x="1861" y="1687"/>
                    <a:pt x="1469" y="1914"/>
                    <a:pt x="1045" y="2039"/>
                  </a:cubicBezTo>
                  <a:cubicBezTo>
                    <a:pt x="980" y="2059"/>
                    <a:pt x="912" y="2076"/>
                    <a:pt x="847" y="2076"/>
                  </a:cubicBezTo>
                  <a:cubicBezTo>
                    <a:pt x="828" y="2076"/>
                    <a:pt x="809" y="2075"/>
                    <a:pt x="790" y="2071"/>
                  </a:cubicBezTo>
                  <a:cubicBezTo>
                    <a:pt x="727" y="2061"/>
                    <a:pt x="651" y="2017"/>
                    <a:pt x="636" y="1947"/>
                  </a:cubicBezTo>
                  <a:cubicBezTo>
                    <a:pt x="632" y="1930"/>
                    <a:pt x="632" y="1909"/>
                    <a:pt x="631" y="1887"/>
                  </a:cubicBezTo>
                  <a:cubicBezTo>
                    <a:pt x="631" y="1842"/>
                    <a:pt x="628" y="1790"/>
                    <a:pt x="601" y="1741"/>
                  </a:cubicBezTo>
                  <a:cubicBezTo>
                    <a:pt x="563" y="1677"/>
                    <a:pt x="499" y="1649"/>
                    <a:pt x="442" y="1624"/>
                  </a:cubicBezTo>
                  <a:cubicBezTo>
                    <a:pt x="389" y="1601"/>
                    <a:pt x="356" y="1585"/>
                    <a:pt x="349" y="1561"/>
                  </a:cubicBezTo>
                  <a:cubicBezTo>
                    <a:pt x="343" y="1544"/>
                    <a:pt x="350" y="1518"/>
                    <a:pt x="356" y="1490"/>
                  </a:cubicBezTo>
                  <a:cubicBezTo>
                    <a:pt x="366" y="1451"/>
                    <a:pt x="376" y="1406"/>
                    <a:pt x="365" y="1357"/>
                  </a:cubicBezTo>
                  <a:cubicBezTo>
                    <a:pt x="349" y="1296"/>
                    <a:pt x="305" y="1256"/>
                    <a:pt x="271" y="1224"/>
                  </a:cubicBezTo>
                  <a:cubicBezTo>
                    <a:pt x="260" y="1215"/>
                    <a:pt x="249" y="1205"/>
                    <a:pt x="240" y="1195"/>
                  </a:cubicBezTo>
                  <a:cubicBezTo>
                    <a:pt x="131" y="1080"/>
                    <a:pt x="171" y="938"/>
                    <a:pt x="224" y="839"/>
                  </a:cubicBezTo>
                  <a:cubicBezTo>
                    <a:pt x="242" y="805"/>
                    <a:pt x="229" y="765"/>
                    <a:pt x="196" y="747"/>
                  </a:cubicBezTo>
                  <a:cubicBezTo>
                    <a:pt x="186" y="742"/>
                    <a:pt x="175" y="739"/>
                    <a:pt x="165" y="739"/>
                  </a:cubicBezTo>
                  <a:cubicBezTo>
                    <a:pt x="140" y="739"/>
                    <a:pt x="117" y="752"/>
                    <a:pt x="104" y="775"/>
                  </a:cubicBezTo>
                  <a:cubicBezTo>
                    <a:pt x="0" y="971"/>
                    <a:pt x="14" y="1153"/>
                    <a:pt x="141" y="1288"/>
                  </a:cubicBezTo>
                  <a:cubicBezTo>
                    <a:pt x="153" y="1300"/>
                    <a:pt x="166" y="1312"/>
                    <a:pt x="179" y="1324"/>
                  </a:cubicBezTo>
                  <a:cubicBezTo>
                    <a:pt x="204" y="1346"/>
                    <a:pt x="228" y="1368"/>
                    <a:pt x="233" y="1389"/>
                  </a:cubicBezTo>
                  <a:cubicBezTo>
                    <a:pt x="238" y="1407"/>
                    <a:pt x="231" y="1431"/>
                    <a:pt x="225" y="1459"/>
                  </a:cubicBezTo>
                  <a:cubicBezTo>
                    <a:pt x="215" y="1499"/>
                    <a:pt x="203" y="1549"/>
                    <a:pt x="219" y="1601"/>
                  </a:cubicBezTo>
                  <a:cubicBezTo>
                    <a:pt x="246" y="1686"/>
                    <a:pt x="325" y="1720"/>
                    <a:pt x="387" y="1748"/>
                  </a:cubicBezTo>
                  <a:cubicBezTo>
                    <a:pt x="430" y="1766"/>
                    <a:pt x="469" y="1783"/>
                    <a:pt x="483" y="1809"/>
                  </a:cubicBezTo>
                  <a:cubicBezTo>
                    <a:pt x="495" y="1828"/>
                    <a:pt x="495" y="1857"/>
                    <a:pt x="496" y="1890"/>
                  </a:cubicBezTo>
                  <a:cubicBezTo>
                    <a:pt x="496" y="1916"/>
                    <a:pt x="497" y="1946"/>
                    <a:pt x="504" y="1976"/>
                  </a:cubicBezTo>
                  <a:cubicBezTo>
                    <a:pt x="532" y="2108"/>
                    <a:pt x="656" y="2186"/>
                    <a:pt x="766" y="2205"/>
                  </a:cubicBezTo>
                  <a:cubicBezTo>
                    <a:pt x="793" y="2209"/>
                    <a:pt x="820" y="2211"/>
                    <a:pt x="846" y="2211"/>
                  </a:cubicBezTo>
                  <a:cubicBezTo>
                    <a:pt x="928" y="2211"/>
                    <a:pt x="1008" y="2192"/>
                    <a:pt x="1084" y="2170"/>
                  </a:cubicBezTo>
                  <a:cubicBezTo>
                    <a:pt x="1529" y="2038"/>
                    <a:pt x="1940" y="1799"/>
                    <a:pt x="2273" y="1478"/>
                  </a:cubicBezTo>
                  <a:cubicBezTo>
                    <a:pt x="2337" y="1416"/>
                    <a:pt x="2407" y="1343"/>
                    <a:pt x="2441" y="1243"/>
                  </a:cubicBezTo>
                  <a:cubicBezTo>
                    <a:pt x="2476" y="1145"/>
                    <a:pt x="2467" y="1011"/>
                    <a:pt x="2370" y="930"/>
                  </a:cubicBezTo>
                  <a:cubicBezTo>
                    <a:pt x="2359" y="922"/>
                    <a:pt x="2347" y="914"/>
                    <a:pt x="2337" y="907"/>
                  </a:cubicBezTo>
                  <a:cubicBezTo>
                    <a:pt x="2324" y="898"/>
                    <a:pt x="2312" y="891"/>
                    <a:pt x="2307" y="884"/>
                  </a:cubicBezTo>
                  <a:cubicBezTo>
                    <a:pt x="2294" y="867"/>
                    <a:pt x="2299" y="832"/>
                    <a:pt x="2305" y="794"/>
                  </a:cubicBezTo>
                  <a:cubicBezTo>
                    <a:pt x="2313" y="740"/>
                    <a:pt x="2323" y="674"/>
                    <a:pt x="2288" y="613"/>
                  </a:cubicBezTo>
                  <a:cubicBezTo>
                    <a:pt x="2259" y="564"/>
                    <a:pt x="2211" y="538"/>
                    <a:pt x="2172" y="519"/>
                  </a:cubicBezTo>
                  <a:cubicBezTo>
                    <a:pt x="2144" y="504"/>
                    <a:pt x="2119" y="491"/>
                    <a:pt x="2110" y="475"/>
                  </a:cubicBezTo>
                  <a:cubicBezTo>
                    <a:pt x="2101" y="458"/>
                    <a:pt x="2106" y="427"/>
                    <a:pt x="2111" y="394"/>
                  </a:cubicBezTo>
                  <a:cubicBezTo>
                    <a:pt x="2113" y="375"/>
                    <a:pt x="2117" y="356"/>
                    <a:pt x="2118" y="336"/>
                  </a:cubicBezTo>
                  <a:cubicBezTo>
                    <a:pt x="2123" y="256"/>
                    <a:pt x="2093" y="173"/>
                    <a:pt x="2035" y="109"/>
                  </a:cubicBezTo>
                  <a:cubicBezTo>
                    <a:pt x="1977" y="44"/>
                    <a:pt x="1897" y="4"/>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 name="Google Shape;21;p2"/>
            <p:cNvSpPr/>
            <p:nvPr/>
          </p:nvSpPr>
          <p:spPr>
            <a:xfrm>
              <a:off x="4384675" y="1290125"/>
              <a:ext cx="32500" cy="16125"/>
            </a:xfrm>
            <a:custGeom>
              <a:avLst/>
              <a:gdLst/>
              <a:ahLst/>
              <a:cxnLst/>
              <a:rect l="l" t="t" r="r" b="b"/>
              <a:pathLst>
                <a:path w="1300" h="645" extrusionOk="0">
                  <a:moveTo>
                    <a:pt x="1223" y="1"/>
                  </a:moveTo>
                  <a:cubicBezTo>
                    <a:pt x="1211" y="1"/>
                    <a:pt x="1199" y="4"/>
                    <a:pt x="1187" y="10"/>
                  </a:cubicBezTo>
                  <a:cubicBezTo>
                    <a:pt x="675" y="323"/>
                    <a:pt x="63" y="511"/>
                    <a:pt x="57" y="514"/>
                  </a:cubicBezTo>
                  <a:cubicBezTo>
                    <a:pt x="21" y="524"/>
                    <a:pt x="1" y="562"/>
                    <a:pt x="11" y="598"/>
                  </a:cubicBezTo>
                  <a:cubicBezTo>
                    <a:pt x="21" y="627"/>
                    <a:pt x="48" y="645"/>
                    <a:pt x="76" y="645"/>
                  </a:cubicBezTo>
                  <a:cubicBezTo>
                    <a:pt x="83" y="645"/>
                    <a:pt x="89" y="645"/>
                    <a:pt x="96" y="643"/>
                  </a:cubicBezTo>
                  <a:cubicBezTo>
                    <a:pt x="121" y="634"/>
                    <a:pt x="729" y="448"/>
                    <a:pt x="1258" y="126"/>
                  </a:cubicBezTo>
                  <a:cubicBezTo>
                    <a:pt x="1290" y="107"/>
                    <a:pt x="1300" y="65"/>
                    <a:pt x="1280" y="33"/>
                  </a:cubicBezTo>
                  <a:cubicBezTo>
                    <a:pt x="1268" y="12"/>
                    <a:pt x="1246" y="1"/>
                    <a:pt x="1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2" name="Google Shape;22;p2"/>
            <p:cNvSpPr/>
            <p:nvPr/>
          </p:nvSpPr>
          <p:spPr>
            <a:xfrm>
              <a:off x="4412275" y="1292725"/>
              <a:ext cx="25325" cy="17500"/>
            </a:xfrm>
            <a:custGeom>
              <a:avLst/>
              <a:gdLst/>
              <a:ahLst/>
              <a:cxnLst/>
              <a:rect l="l" t="t" r="r" b="b"/>
              <a:pathLst>
                <a:path w="1013" h="700" extrusionOk="0">
                  <a:moveTo>
                    <a:pt x="936" y="1"/>
                  </a:moveTo>
                  <a:cubicBezTo>
                    <a:pt x="922" y="1"/>
                    <a:pt x="907" y="5"/>
                    <a:pt x="894" y="15"/>
                  </a:cubicBezTo>
                  <a:cubicBezTo>
                    <a:pt x="610" y="243"/>
                    <a:pt x="49" y="570"/>
                    <a:pt x="44" y="573"/>
                  </a:cubicBezTo>
                  <a:cubicBezTo>
                    <a:pt x="12" y="591"/>
                    <a:pt x="0" y="633"/>
                    <a:pt x="19" y="665"/>
                  </a:cubicBezTo>
                  <a:cubicBezTo>
                    <a:pt x="32" y="687"/>
                    <a:pt x="55" y="699"/>
                    <a:pt x="78" y="699"/>
                  </a:cubicBezTo>
                  <a:cubicBezTo>
                    <a:pt x="90" y="699"/>
                    <a:pt x="102" y="696"/>
                    <a:pt x="112" y="689"/>
                  </a:cubicBezTo>
                  <a:cubicBezTo>
                    <a:pt x="135" y="677"/>
                    <a:pt x="687" y="355"/>
                    <a:pt x="979" y="121"/>
                  </a:cubicBezTo>
                  <a:cubicBezTo>
                    <a:pt x="1009" y="98"/>
                    <a:pt x="1013" y="55"/>
                    <a:pt x="989" y="26"/>
                  </a:cubicBezTo>
                  <a:cubicBezTo>
                    <a:pt x="976" y="9"/>
                    <a:pt x="956" y="1"/>
                    <a:pt x="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3" name="Google Shape;23;p2"/>
            <p:cNvSpPr/>
            <p:nvPr/>
          </p:nvSpPr>
          <p:spPr>
            <a:xfrm>
              <a:off x="4334825" y="1181475"/>
              <a:ext cx="85175" cy="108850"/>
            </a:xfrm>
            <a:custGeom>
              <a:avLst/>
              <a:gdLst/>
              <a:ahLst/>
              <a:cxnLst/>
              <a:rect l="l" t="t" r="r" b="b"/>
              <a:pathLst>
                <a:path w="3407" h="4354" extrusionOk="0">
                  <a:moveTo>
                    <a:pt x="2348" y="136"/>
                  </a:moveTo>
                  <a:cubicBezTo>
                    <a:pt x="2362" y="136"/>
                    <a:pt x="2377" y="138"/>
                    <a:pt x="2392" y="144"/>
                  </a:cubicBezTo>
                  <a:cubicBezTo>
                    <a:pt x="2435" y="162"/>
                    <a:pt x="2471" y="207"/>
                    <a:pt x="2501" y="278"/>
                  </a:cubicBezTo>
                  <a:cubicBezTo>
                    <a:pt x="2593" y="500"/>
                    <a:pt x="2543" y="778"/>
                    <a:pt x="2380" y="955"/>
                  </a:cubicBezTo>
                  <a:cubicBezTo>
                    <a:pt x="2370" y="968"/>
                    <a:pt x="2358" y="978"/>
                    <a:pt x="2346" y="989"/>
                  </a:cubicBezTo>
                  <a:lnTo>
                    <a:pt x="2231" y="679"/>
                  </a:lnTo>
                  <a:cubicBezTo>
                    <a:pt x="2189" y="566"/>
                    <a:pt x="2137" y="426"/>
                    <a:pt x="2165" y="301"/>
                  </a:cubicBezTo>
                  <a:cubicBezTo>
                    <a:pt x="2179" y="241"/>
                    <a:pt x="2226" y="182"/>
                    <a:pt x="2282" y="154"/>
                  </a:cubicBezTo>
                  <a:cubicBezTo>
                    <a:pt x="2300" y="144"/>
                    <a:pt x="2323" y="136"/>
                    <a:pt x="2348" y="136"/>
                  </a:cubicBezTo>
                  <a:close/>
                  <a:moveTo>
                    <a:pt x="1150" y="257"/>
                  </a:moveTo>
                  <a:cubicBezTo>
                    <a:pt x="1166" y="261"/>
                    <a:pt x="1185" y="273"/>
                    <a:pt x="1203" y="287"/>
                  </a:cubicBezTo>
                  <a:cubicBezTo>
                    <a:pt x="1451" y="473"/>
                    <a:pt x="1593" y="780"/>
                    <a:pt x="1574" y="1078"/>
                  </a:cubicBezTo>
                  <a:cubicBezTo>
                    <a:pt x="1327" y="939"/>
                    <a:pt x="1182" y="663"/>
                    <a:pt x="1112" y="496"/>
                  </a:cubicBezTo>
                  <a:cubicBezTo>
                    <a:pt x="1091" y="443"/>
                    <a:pt x="1067" y="381"/>
                    <a:pt x="1078" y="328"/>
                  </a:cubicBezTo>
                  <a:cubicBezTo>
                    <a:pt x="1084" y="290"/>
                    <a:pt x="1116" y="257"/>
                    <a:pt x="1144" y="257"/>
                  </a:cubicBezTo>
                  <a:close/>
                  <a:moveTo>
                    <a:pt x="241" y="1540"/>
                  </a:moveTo>
                  <a:cubicBezTo>
                    <a:pt x="272" y="1540"/>
                    <a:pt x="305" y="1548"/>
                    <a:pt x="332" y="1555"/>
                  </a:cubicBezTo>
                  <a:cubicBezTo>
                    <a:pt x="527" y="1608"/>
                    <a:pt x="692" y="1720"/>
                    <a:pt x="837" y="1862"/>
                  </a:cubicBezTo>
                  <a:cubicBezTo>
                    <a:pt x="811" y="1864"/>
                    <a:pt x="786" y="1866"/>
                    <a:pt x="760" y="1866"/>
                  </a:cubicBezTo>
                  <a:cubicBezTo>
                    <a:pt x="527" y="1866"/>
                    <a:pt x="293" y="1766"/>
                    <a:pt x="146" y="1592"/>
                  </a:cubicBezTo>
                  <a:cubicBezTo>
                    <a:pt x="153" y="1574"/>
                    <a:pt x="173" y="1555"/>
                    <a:pt x="196" y="1547"/>
                  </a:cubicBezTo>
                  <a:cubicBezTo>
                    <a:pt x="210" y="1542"/>
                    <a:pt x="225" y="1540"/>
                    <a:pt x="241" y="1540"/>
                  </a:cubicBezTo>
                  <a:close/>
                  <a:moveTo>
                    <a:pt x="2348" y="1"/>
                  </a:moveTo>
                  <a:cubicBezTo>
                    <a:pt x="2305" y="1"/>
                    <a:pt x="2262" y="11"/>
                    <a:pt x="2220" y="33"/>
                  </a:cubicBezTo>
                  <a:cubicBezTo>
                    <a:pt x="2128" y="80"/>
                    <a:pt x="2057" y="171"/>
                    <a:pt x="2034" y="271"/>
                  </a:cubicBezTo>
                  <a:cubicBezTo>
                    <a:pt x="1996" y="435"/>
                    <a:pt x="2055" y="596"/>
                    <a:pt x="2104" y="726"/>
                  </a:cubicBezTo>
                  <a:lnTo>
                    <a:pt x="2233" y="1072"/>
                  </a:lnTo>
                  <a:cubicBezTo>
                    <a:pt x="2130" y="1131"/>
                    <a:pt x="2011" y="1163"/>
                    <a:pt x="1892" y="1163"/>
                  </a:cubicBezTo>
                  <a:cubicBezTo>
                    <a:pt x="1830" y="1163"/>
                    <a:pt x="1768" y="1155"/>
                    <a:pt x="1709" y="1137"/>
                  </a:cubicBezTo>
                  <a:cubicBezTo>
                    <a:pt x="1708" y="1137"/>
                    <a:pt x="1706" y="1136"/>
                    <a:pt x="1705" y="1136"/>
                  </a:cubicBezTo>
                  <a:cubicBezTo>
                    <a:pt x="1746" y="777"/>
                    <a:pt x="1582" y="403"/>
                    <a:pt x="1284" y="179"/>
                  </a:cubicBezTo>
                  <a:cubicBezTo>
                    <a:pt x="1252" y="155"/>
                    <a:pt x="1215" y="131"/>
                    <a:pt x="1169" y="124"/>
                  </a:cubicBezTo>
                  <a:cubicBezTo>
                    <a:pt x="1160" y="123"/>
                    <a:pt x="1152" y="122"/>
                    <a:pt x="1144" y="122"/>
                  </a:cubicBezTo>
                  <a:cubicBezTo>
                    <a:pt x="1044" y="122"/>
                    <a:pt x="961" y="210"/>
                    <a:pt x="944" y="303"/>
                  </a:cubicBezTo>
                  <a:cubicBezTo>
                    <a:pt x="928" y="389"/>
                    <a:pt x="956" y="471"/>
                    <a:pt x="987" y="548"/>
                  </a:cubicBezTo>
                  <a:cubicBezTo>
                    <a:pt x="1122" y="872"/>
                    <a:pt x="1319" y="1105"/>
                    <a:pt x="1552" y="1220"/>
                  </a:cubicBezTo>
                  <a:cubicBezTo>
                    <a:pt x="1483" y="1500"/>
                    <a:pt x="1264" y="1743"/>
                    <a:pt x="994" y="1830"/>
                  </a:cubicBezTo>
                  <a:cubicBezTo>
                    <a:pt x="822" y="1644"/>
                    <a:pt x="618" y="1492"/>
                    <a:pt x="366" y="1425"/>
                  </a:cubicBezTo>
                  <a:cubicBezTo>
                    <a:pt x="330" y="1415"/>
                    <a:pt x="286" y="1406"/>
                    <a:pt x="240" y="1406"/>
                  </a:cubicBezTo>
                  <a:cubicBezTo>
                    <a:pt x="212" y="1406"/>
                    <a:pt x="183" y="1409"/>
                    <a:pt x="154" y="1419"/>
                  </a:cubicBezTo>
                  <a:cubicBezTo>
                    <a:pt x="61" y="1450"/>
                    <a:pt x="0" y="1537"/>
                    <a:pt x="11" y="1623"/>
                  </a:cubicBezTo>
                  <a:lnTo>
                    <a:pt x="14" y="1642"/>
                  </a:lnTo>
                  <a:lnTo>
                    <a:pt x="25" y="1656"/>
                  </a:lnTo>
                  <a:cubicBezTo>
                    <a:pt x="195" y="1874"/>
                    <a:pt x="479" y="2001"/>
                    <a:pt x="761" y="2001"/>
                  </a:cubicBezTo>
                  <a:cubicBezTo>
                    <a:pt x="824" y="2001"/>
                    <a:pt x="886" y="1994"/>
                    <a:pt x="948" y="1982"/>
                  </a:cubicBezTo>
                  <a:cubicBezTo>
                    <a:pt x="1058" y="2110"/>
                    <a:pt x="1155" y="2253"/>
                    <a:pt x="1242" y="2392"/>
                  </a:cubicBezTo>
                  <a:cubicBezTo>
                    <a:pt x="1621" y="2995"/>
                    <a:pt x="1936" y="3641"/>
                    <a:pt x="2179" y="4309"/>
                  </a:cubicBezTo>
                  <a:cubicBezTo>
                    <a:pt x="2189" y="4336"/>
                    <a:pt x="2215" y="4353"/>
                    <a:pt x="2242" y="4353"/>
                  </a:cubicBezTo>
                  <a:cubicBezTo>
                    <a:pt x="2250" y="4353"/>
                    <a:pt x="2257" y="4352"/>
                    <a:pt x="2266" y="4350"/>
                  </a:cubicBezTo>
                  <a:cubicBezTo>
                    <a:pt x="2300" y="4337"/>
                    <a:pt x="2318" y="4299"/>
                    <a:pt x="2305" y="4263"/>
                  </a:cubicBezTo>
                  <a:cubicBezTo>
                    <a:pt x="2060" y="3585"/>
                    <a:pt x="1740" y="2931"/>
                    <a:pt x="1357" y="2320"/>
                  </a:cubicBezTo>
                  <a:cubicBezTo>
                    <a:pt x="1276" y="2192"/>
                    <a:pt x="1188" y="2062"/>
                    <a:pt x="1089" y="1940"/>
                  </a:cubicBezTo>
                  <a:cubicBezTo>
                    <a:pt x="1376" y="1827"/>
                    <a:pt x="1600" y="1571"/>
                    <a:pt x="1679" y="1269"/>
                  </a:cubicBezTo>
                  <a:cubicBezTo>
                    <a:pt x="1750" y="1290"/>
                    <a:pt x="1822" y="1300"/>
                    <a:pt x="1895" y="1300"/>
                  </a:cubicBezTo>
                  <a:cubicBezTo>
                    <a:pt x="2029" y="1300"/>
                    <a:pt x="2163" y="1266"/>
                    <a:pt x="2281" y="1202"/>
                  </a:cubicBezTo>
                  <a:lnTo>
                    <a:pt x="3267" y="3853"/>
                  </a:lnTo>
                  <a:cubicBezTo>
                    <a:pt x="3277" y="3880"/>
                    <a:pt x="3303" y="3897"/>
                    <a:pt x="3331" y="3897"/>
                  </a:cubicBezTo>
                  <a:cubicBezTo>
                    <a:pt x="3339" y="3897"/>
                    <a:pt x="3347" y="3896"/>
                    <a:pt x="3354" y="3893"/>
                  </a:cubicBezTo>
                  <a:cubicBezTo>
                    <a:pt x="3389" y="3880"/>
                    <a:pt x="3407" y="3840"/>
                    <a:pt x="3394" y="3806"/>
                  </a:cubicBezTo>
                  <a:lnTo>
                    <a:pt x="2396" y="1125"/>
                  </a:lnTo>
                  <a:cubicBezTo>
                    <a:pt x="2426" y="1101"/>
                    <a:pt x="2454" y="1075"/>
                    <a:pt x="2480" y="1047"/>
                  </a:cubicBezTo>
                  <a:cubicBezTo>
                    <a:pt x="2680" y="829"/>
                    <a:pt x="2739" y="499"/>
                    <a:pt x="2626" y="226"/>
                  </a:cubicBezTo>
                  <a:cubicBezTo>
                    <a:pt x="2582" y="122"/>
                    <a:pt x="2521" y="52"/>
                    <a:pt x="2443" y="20"/>
                  </a:cubicBezTo>
                  <a:cubicBezTo>
                    <a:pt x="2413" y="7"/>
                    <a:pt x="2381" y="1"/>
                    <a:pt x="2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24" name="Google Shape;24;p2"/>
          <p:cNvGrpSpPr/>
          <p:nvPr/>
        </p:nvGrpSpPr>
        <p:grpSpPr>
          <a:xfrm>
            <a:off x="7809148" y="451361"/>
            <a:ext cx="537659" cy="641898"/>
            <a:chOff x="1524325" y="2743250"/>
            <a:chExt cx="246350" cy="294125"/>
          </a:xfrm>
        </p:grpSpPr>
        <p:sp>
          <p:nvSpPr>
            <p:cNvPr id="25" name="Google Shape;25;p2"/>
            <p:cNvSpPr/>
            <p:nvPr/>
          </p:nvSpPr>
          <p:spPr>
            <a:xfrm>
              <a:off x="1524325" y="2743250"/>
              <a:ext cx="246350" cy="294125"/>
            </a:xfrm>
            <a:custGeom>
              <a:avLst/>
              <a:gdLst/>
              <a:ahLst/>
              <a:cxnLst/>
              <a:rect l="l" t="t" r="r" b="b"/>
              <a:pathLst>
                <a:path w="9854" h="11765" extrusionOk="0">
                  <a:moveTo>
                    <a:pt x="4576" y="260"/>
                  </a:moveTo>
                  <a:cubicBezTo>
                    <a:pt x="5377" y="260"/>
                    <a:pt x="6153" y="479"/>
                    <a:pt x="6894" y="904"/>
                  </a:cubicBezTo>
                  <a:cubicBezTo>
                    <a:pt x="8319" y="1721"/>
                    <a:pt x="9294" y="3309"/>
                    <a:pt x="9376" y="4949"/>
                  </a:cubicBezTo>
                  <a:cubicBezTo>
                    <a:pt x="9395" y="5316"/>
                    <a:pt x="9375" y="5711"/>
                    <a:pt x="9313" y="6230"/>
                  </a:cubicBezTo>
                  <a:cubicBezTo>
                    <a:pt x="9159" y="7512"/>
                    <a:pt x="8872" y="8493"/>
                    <a:pt x="8410" y="9318"/>
                  </a:cubicBezTo>
                  <a:cubicBezTo>
                    <a:pt x="7849" y="10320"/>
                    <a:pt x="6994" y="11066"/>
                    <a:pt x="6061" y="11364"/>
                  </a:cubicBezTo>
                  <a:cubicBezTo>
                    <a:pt x="5772" y="11456"/>
                    <a:pt x="5484" y="11503"/>
                    <a:pt x="5210" y="11503"/>
                  </a:cubicBezTo>
                  <a:cubicBezTo>
                    <a:pt x="4952" y="11503"/>
                    <a:pt x="4708" y="11462"/>
                    <a:pt x="4487" y="11380"/>
                  </a:cubicBezTo>
                  <a:cubicBezTo>
                    <a:pt x="3971" y="11189"/>
                    <a:pt x="3774" y="11020"/>
                    <a:pt x="3688" y="10540"/>
                  </a:cubicBezTo>
                  <a:cubicBezTo>
                    <a:pt x="3651" y="10324"/>
                    <a:pt x="3477" y="9824"/>
                    <a:pt x="3495" y="9600"/>
                  </a:cubicBezTo>
                  <a:cubicBezTo>
                    <a:pt x="3516" y="9332"/>
                    <a:pt x="3539" y="9056"/>
                    <a:pt x="3474" y="8782"/>
                  </a:cubicBezTo>
                  <a:cubicBezTo>
                    <a:pt x="3308" y="8086"/>
                    <a:pt x="2636" y="7650"/>
                    <a:pt x="2145" y="7384"/>
                  </a:cubicBezTo>
                  <a:cubicBezTo>
                    <a:pt x="2083" y="7350"/>
                    <a:pt x="2021" y="7317"/>
                    <a:pt x="1958" y="7284"/>
                  </a:cubicBezTo>
                  <a:lnTo>
                    <a:pt x="1950" y="7280"/>
                  </a:lnTo>
                  <a:cubicBezTo>
                    <a:pt x="1473" y="7025"/>
                    <a:pt x="979" y="6763"/>
                    <a:pt x="696" y="6327"/>
                  </a:cubicBezTo>
                  <a:cubicBezTo>
                    <a:pt x="555" y="6109"/>
                    <a:pt x="459" y="5839"/>
                    <a:pt x="394" y="5474"/>
                  </a:cubicBezTo>
                  <a:cubicBezTo>
                    <a:pt x="267" y="4766"/>
                    <a:pt x="318" y="4009"/>
                    <a:pt x="541" y="3285"/>
                  </a:cubicBezTo>
                  <a:cubicBezTo>
                    <a:pt x="1022" y="1732"/>
                    <a:pt x="2281" y="769"/>
                    <a:pt x="3092" y="505"/>
                  </a:cubicBezTo>
                  <a:cubicBezTo>
                    <a:pt x="3595" y="341"/>
                    <a:pt x="4090" y="260"/>
                    <a:pt x="4576" y="260"/>
                  </a:cubicBezTo>
                  <a:close/>
                  <a:moveTo>
                    <a:pt x="4424" y="1"/>
                  </a:moveTo>
                  <a:cubicBezTo>
                    <a:pt x="3870" y="1"/>
                    <a:pt x="3314" y="85"/>
                    <a:pt x="2785" y="258"/>
                  </a:cubicBezTo>
                  <a:cubicBezTo>
                    <a:pt x="1571" y="652"/>
                    <a:pt x="658" y="2024"/>
                    <a:pt x="291" y="3208"/>
                  </a:cubicBezTo>
                  <a:cubicBezTo>
                    <a:pt x="55" y="3971"/>
                    <a:pt x="1" y="4771"/>
                    <a:pt x="135" y="5521"/>
                  </a:cubicBezTo>
                  <a:cubicBezTo>
                    <a:pt x="207" y="5920"/>
                    <a:pt x="315" y="6221"/>
                    <a:pt x="476" y="6469"/>
                  </a:cubicBezTo>
                  <a:cubicBezTo>
                    <a:pt x="795" y="6962"/>
                    <a:pt x="784" y="7172"/>
                    <a:pt x="1290" y="7441"/>
                  </a:cubicBezTo>
                  <a:cubicBezTo>
                    <a:pt x="1355" y="7476"/>
                    <a:pt x="1956" y="7580"/>
                    <a:pt x="2020" y="7614"/>
                  </a:cubicBezTo>
                  <a:cubicBezTo>
                    <a:pt x="2466" y="7857"/>
                    <a:pt x="3077" y="8249"/>
                    <a:pt x="3218" y="8843"/>
                  </a:cubicBezTo>
                  <a:cubicBezTo>
                    <a:pt x="3274" y="9076"/>
                    <a:pt x="3255" y="9320"/>
                    <a:pt x="3234" y="9579"/>
                  </a:cubicBezTo>
                  <a:cubicBezTo>
                    <a:pt x="3215" y="9821"/>
                    <a:pt x="3195" y="10070"/>
                    <a:pt x="3240" y="10319"/>
                  </a:cubicBezTo>
                  <a:cubicBezTo>
                    <a:pt x="3340" y="10889"/>
                    <a:pt x="3794" y="11402"/>
                    <a:pt x="4396" y="11626"/>
                  </a:cubicBezTo>
                  <a:cubicBezTo>
                    <a:pt x="4644" y="11717"/>
                    <a:pt x="4918" y="11764"/>
                    <a:pt x="5211" y="11764"/>
                  </a:cubicBezTo>
                  <a:cubicBezTo>
                    <a:pt x="5515" y="11764"/>
                    <a:pt x="5828" y="11714"/>
                    <a:pt x="6140" y="11614"/>
                  </a:cubicBezTo>
                  <a:cubicBezTo>
                    <a:pt x="7151" y="11291"/>
                    <a:pt x="8037" y="10521"/>
                    <a:pt x="8639" y="9445"/>
                  </a:cubicBezTo>
                  <a:cubicBezTo>
                    <a:pt x="9117" y="8591"/>
                    <a:pt x="9414" y="7578"/>
                    <a:pt x="9572" y="6261"/>
                  </a:cubicBezTo>
                  <a:cubicBezTo>
                    <a:pt x="9637" y="5727"/>
                    <a:pt x="9853" y="5252"/>
                    <a:pt x="9834" y="4869"/>
                  </a:cubicBezTo>
                  <a:cubicBezTo>
                    <a:pt x="9747" y="3141"/>
                    <a:pt x="8524" y="1538"/>
                    <a:pt x="7024" y="677"/>
                  </a:cubicBezTo>
                  <a:cubicBezTo>
                    <a:pt x="6244" y="230"/>
                    <a:pt x="5336" y="1"/>
                    <a:pt x="4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 name="Google Shape;26;p2"/>
            <p:cNvSpPr/>
            <p:nvPr/>
          </p:nvSpPr>
          <p:spPr>
            <a:xfrm>
              <a:off x="1547000" y="2776375"/>
              <a:ext cx="81750" cy="72700"/>
            </a:xfrm>
            <a:custGeom>
              <a:avLst/>
              <a:gdLst/>
              <a:ahLst/>
              <a:cxnLst/>
              <a:rect l="l" t="t" r="r" b="b"/>
              <a:pathLst>
                <a:path w="3270" h="2908" extrusionOk="0">
                  <a:moveTo>
                    <a:pt x="1800" y="248"/>
                  </a:moveTo>
                  <a:cubicBezTo>
                    <a:pt x="2191" y="248"/>
                    <a:pt x="2675" y="374"/>
                    <a:pt x="2873" y="656"/>
                  </a:cubicBezTo>
                  <a:cubicBezTo>
                    <a:pt x="2963" y="783"/>
                    <a:pt x="3000" y="943"/>
                    <a:pt x="2978" y="1097"/>
                  </a:cubicBezTo>
                  <a:cubicBezTo>
                    <a:pt x="2928" y="1428"/>
                    <a:pt x="2932" y="1447"/>
                    <a:pt x="2684" y="1585"/>
                  </a:cubicBezTo>
                  <a:cubicBezTo>
                    <a:pt x="2583" y="1641"/>
                    <a:pt x="2050" y="1747"/>
                    <a:pt x="1946" y="1797"/>
                  </a:cubicBezTo>
                  <a:lnTo>
                    <a:pt x="1741" y="1957"/>
                  </a:lnTo>
                  <a:cubicBezTo>
                    <a:pt x="1521" y="2063"/>
                    <a:pt x="1435" y="2310"/>
                    <a:pt x="1238" y="2473"/>
                  </a:cubicBezTo>
                  <a:cubicBezTo>
                    <a:pt x="1205" y="2501"/>
                    <a:pt x="853" y="2583"/>
                    <a:pt x="764" y="2622"/>
                  </a:cubicBezTo>
                  <a:cubicBezTo>
                    <a:pt x="721" y="2640"/>
                    <a:pt x="686" y="2649"/>
                    <a:pt x="656" y="2649"/>
                  </a:cubicBezTo>
                  <a:cubicBezTo>
                    <a:pt x="546" y="2649"/>
                    <a:pt x="506" y="2530"/>
                    <a:pt x="396" y="2304"/>
                  </a:cubicBezTo>
                  <a:cubicBezTo>
                    <a:pt x="268" y="2037"/>
                    <a:pt x="294" y="1654"/>
                    <a:pt x="469" y="1251"/>
                  </a:cubicBezTo>
                  <a:cubicBezTo>
                    <a:pt x="632" y="871"/>
                    <a:pt x="905" y="537"/>
                    <a:pt x="1181" y="380"/>
                  </a:cubicBezTo>
                  <a:cubicBezTo>
                    <a:pt x="1332" y="295"/>
                    <a:pt x="1552" y="248"/>
                    <a:pt x="1800" y="248"/>
                  </a:cubicBezTo>
                  <a:close/>
                  <a:moveTo>
                    <a:pt x="1988" y="0"/>
                  </a:moveTo>
                  <a:cubicBezTo>
                    <a:pt x="1871" y="0"/>
                    <a:pt x="1762" y="23"/>
                    <a:pt x="1661" y="58"/>
                  </a:cubicBezTo>
                  <a:cubicBezTo>
                    <a:pt x="1441" y="73"/>
                    <a:pt x="1238" y="124"/>
                    <a:pt x="1085" y="211"/>
                  </a:cubicBezTo>
                  <a:cubicBezTo>
                    <a:pt x="888" y="322"/>
                    <a:pt x="704" y="500"/>
                    <a:pt x="549" y="714"/>
                  </a:cubicBezTo>
                  <a:cubicBezTo>
                    <a:pt x="415" y="831"/>
                    <a:pt x="300" y="974"/>
                    <a:pt x="222" y="1157"/>
                  </a:cubicBezTo>
                  <a:cubicBezTo>
                    <a:pt x="23" y="1626"/>
                    <a:pt x="1" y="2085"/>
                    <a:pt x="160" y="2418"/>
                  </a:cubicBezTo>
                  <a:cubicBezTo>
                    <a:pt x="299" y="2706"/>
                    <a:pt x="604" y="2908"/>
                    <a:pt x="903" y="2908"/>
                  </a:cubicBezTo>
                  <a:cubicBezTo>
                    <a:pt x="992" y="2908"/>
                    <a:pt x="1077" y="2890"/>
                    <a:pt x="1159" y="2856"/>
                  </a:cubicBezTo>
                  <a:cubicBezTo>
                    <a:pt x="1289" y="2801"/>
                    <a:pt x="1393" y="2707"/>
                    <a:pt x="1484" y="2625"/>
                  </a:cubicBezTo>
                  <a:cubicBezTo>
                    <a:pt x="1514" y="2598"/>
                    <a:pt x="1544" y="2570"/>
                    <a:pt x="1576" y="2544"/>
                  </a:cubicBezTo>
                  <a:cubicBezTo>
                    <a:pt x="1749" y="2402"/>
                    <a:pt x="1952" y="2303"/>
                    <a:pt x="2169" y="2199"/>
                  </a:cubicBezTo>
                  <a:cubicBezTo>
                    <a:pt x="2278" y="2146"/>
                    <a:pt x="2391" y="2092"/>
                    <a:pt x="2500" y="2031"/>
                  </a:cubicBezTo>
                  <a:cubicBezTo>
                    <a:pt x="2801" y="1864"/>
                    <a:pt x="3171" y="1573"/>
                    <a:pt x="3236" y="1136"/>
                  </a:cubicBezTo>
                  <a:cubicBezTo>
                    <a:pt x="3270" y="917"/>
                    <a:pt x="3215" y="687"/>
                    <a:pt x="3088" y="505"/>
                  </a:cubicBezTo>
                  <a:cubicBezTo>
                    <a:pt x="2912" y="255"/>
                    <a:pt x="2561" y="75"/>
                    <a:pt x="2127" y="11"/>
                  </a:cubicBezTo>
                  <a:cubicBezTo>
                    <a:pt x="2079" y="4"/>
                    <a:pt x="2033" y="0"/>
                    <a:pt x="1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7" name="Google Shape;27;p2"/>
            <p:cNvSpPr/>
            <p:nvPr/>
          </p:nvSpPr>
          <p:spPr>
            <a:xfrm>
              <a:off x="1646375" y="2771225"/>
              <a:ext cx="68475" cy="74875"/>
            </a:xfrm>
            <a:custGeom>
              <a:avLst/>
              <a:gdLst/>
              <a:ahLst/>
              <a:cxnLst/>
              <a:rect l="l" t="t" r="r" b="b"/>
              <a:pathLst>
                <a:path w="2739" h="2995" extrusionOk="0">
                  <a:moveTo>
                    <a:pt x="1250" y="363"/>
                  </a:moveTo>
                  <a:cubicBezTo>
                    <a:pt x="1413" y="363"/>
                    <a:pt x="1571" y="399"/>
                    <a:pt x="1694" y="482"/>
                  </a:cubicBezTo>
                  <a:cubicBezTo>
                    <a:pt x="1966" y="664"/>
                    <a:pt x="2299" y="1142"/>
                    <a:pt x="2427" y="1794"/>
                  </a:cubicBezTo>
                  <a:cubicBezTo>
                    <a:pt x="2473" y="2029"/>
                    <a:pt x="2470" y="2219"/>
                    <a:pt x="2415" y="2376"/>
                  </a:cubicBezTo>
                  <a:cubicBezTo>
                    <a:pt x="2353" y="2556"/>
                    <a:pt x="2214" y="2694"/>
                    <a:pt x="2059" y="2725"/>
                  </a:cubicBezTo>
                  <a:cubicBezTo>
                    <a:pt x="2033" y="2730"/>
                    <a:pt x="2007" y="2733"/>
                    <a:pt x="1981" y="2733"/>
                  </a:cubicBezTo>
                  <a:cubicBezTo>
                    <a:pt x="1780" y="2733"/>
                    <a:pt x="1593" y="2587"/>
                    <a:pt x="1493" y="2492"/>
                  </a:cubicBezTo>
                  <a:cubicBezTo>
                    <a:pt x="1429" y="2431"/>
                    <a:pt x="1366" y="2363"/>
                    <a:pt x="1306" y="2297"/>
                  </a:cubicBezTo>
                  <a:lnTo>
                    <a:pt x="1304" y="2295"/>
                  </a:lnTo>
                  <a:cubicBezTo>
                    <a:pt x="1194" y="2174"/>
                    <a:pt x="1179" y="1983"/>
                    <a:pt x="1033" y="1890"/>
                  </a:cubicBezTo>
                  <a:cubicBezTo>
                    <a:pt x="884" y="1797"/>
                    <a:pt x="650" y="1773"/>
                    <a:pt x="582" y="1736"/>
                  </a:cubicBezTo>
                  <a:cubicBezTo>
                    <a:pt x="481" y="1679"/>
                    <a:pt x="525" y="1707"/>
                    <a:pt x="449" y="1637"/>
                  </a:cubicBezTo>
                  <a:cubicBezTo>
                    <a:pt x="336" y="1529"/>
                    <a:pt x="272" y="1372"/>
                    <a:pt x="269" y="1193"/>
                  </a:cubicBezTo>
                  <a:cubicBezTo>
                    <a:pt x="265" y="989"/>
                    <a:pt x="342" y="787"/>
                    <a:pt x="475" y="650"/>
                  </a:cubicBezTo>
                  <a:cubicBezTo>
                    <a:pt x="643" y="478"/>
                    <a:pt x="956" y="363"/>
                    <a:pt x="1250" y="363"/>
                  </a:cubicBezTo>
                  <a:close/>
                  <a:moveTo>
                    <a:pt x="1122" y="0"/>
                  </a:moveTo>
                  <a:cubicBezTo>
                    <a:pt x="813" y="0"/>
                    <a:pt x="528" y="222"/>
                    <a:pt x="287" y="468"/>
                  </a:cubicBezTo>
                  <a:cubicBezTo>
                    <a:pt x="106" y="653"/>
                    <a:pt x="1" y="926"/>
                    <a:pt x="6" y="1197"/>
                  </a:cubicBezTo>
                  <a:cubicBezTo>
                    <a:pt x="11" y="1447"/>
                    <a:pt x="105" y="1671"/>
                    <a:pt x="270" y="1827"/>
                  </a:cubicBezTo>
                  <a:cubicBezTo>
                    <a:pt x="369" y="1921"/>
                    <a:pt x="484" y="1984"/>
                    <a:pt x="595" y="2046"/>
                  </a:cubicBezTo>
                  <a:cubicBezTo>
                    <a:pt x="663" y="2084"/>
                    <a:pt x="727" y="2119"/>
                    <a:pt x="787" y="2162"/>
                  </a:cubicBezTo>
                  <a:cubicBezTo>
                    <a:pt x="904" y="2245"/>
                    <a:pt x="1004" y="2354"/>
                    <a:pt x="1111" y="2471"/>
                  </a:cubicBezTo>
                  <a:cubicBezTo>
                    <a:pt x="1175" y="2541"/>
                    <a:pt x="1241" y="2615"/>
                    <a:pt x="1314" y="2683"/>
                  </a:cubicBezTo>
                  <a:cubicBezTo>
                    <a:pt x="1438" y="2800"/>
                    <a:pt x="1688" y="2994"/>
                    <a:pt x="1981" y="2994"/>
                  </a:cubicBezTo>
                  <a:cubicBezTo>
                    <a:pt x="2025" y="2994"/>
                    <a:pt x="2069" y="2990"/>
                    <a:pt x="2112" y="2981"/>
                  </a:cubicBezTo>
                  <a:cubicBezTo>
                    <a:pt x="2355" y="2932"/>
                    <a:pt x="2572" y="2728"/>
                    <a:pt x="2663" y="2461"/>
                  </a:cubicBezTo>
                  <a:cubicBezTo>
                    <a:pt x="2732" y="2259"/>
                    <a:pt x="2739" y="2024"/>
                    <a:pt x="2684" y="1743"/>
                  </a:cubicBezTo>
                  <a:cubicBezTo>
                    <a:pt x="2649" y="1564"/>
                    <a:pt x="2552" y="1351"/>
                    <a:pt x="2421" y="1139"/>
                  </a:cubicBezTo>
                  <a:cubicBezTo>
                    <a:pt x="2275" y="806"/>
                    <a:pt x="2065" y="496"/>
                    <a:pt x="1803" y="319"/>
                  </a:cubicBezTo>
                  <a:cubicBezTo>
                    <a:pt x="1762" y="293"/>
                    <a:pt x="1720" y="269"/>
                    <a:pt x="1675" y="250"/>
                  </a:cubicBezTo>
                  <a:cubicBezTo>
                    <a:pt x="1621" y="204"/>
                    <a:pt x="1568" y="163"/>
                    <a:pt x="1518" y="129"/>
                  </a:cubicBezTo>
                  <a:cubicBezTo>
                    <a:pt x="1383" y="39"/>
                    <a:pt x="1250"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28;p2"/>
            <p:cNvSpPr/>
            <p:nvPr/>
          </p:nvSpPr>
          <p:spPr>
            <a:xfrm>
              <a:off x="1697225" y="2852600"/>
              <a:ext cx="57100" cy="79325"/>
            </a:xfrm>
            <a:custGeom>
              <a:avLst/>
              <a:gdLst/>
              <a:ahLst/>
              <a:cxnLst/>
              <a:rect l="l" t="t" r="r" b="b"/>
              <a:pathLst>
                <a:path w="2284" h="3173" extrusionOk="0">
                  <a:moveTo>
                    <a:pt x="1024" y="281"/>
                  </a:moveTo>
                  <a:cubicBezTo>
                    <a:pt x="1047" y="281"/>
                    <a:pt x="1070" y="282"/>
                    <a:pt x="1091" y="284"/>
                  </a:cubicBezTo>
                  <a:cubicBezTo>
                    <a:pt x="1465" y="323"/>
                    <a:pt x="1951" y="526"/>
                    <a:pt x="1983" y="937"/>
                  </a:cubicBezTo>
                  <a:cubicBezTo>
                    <a:pt x="2009" y="1265"/>
                    <a:pt x="1839" y="2018"/>
                    <a:pt x="1408" y="2523"/>
                  </a:cubicBezTo>
                  <a:cubicBezTo>
                    <a:pt x="1252" y="2706"/>
                    <a:pt x="1100" y="2821"/>
                    <a:pt x="943" y="2876"/>
                  </a:cubicBezTo>
                  <a:cubicBezTo>
                    <a:pt x="876" y="2900"/>
                    <a:pt x="808" y="2911"/>
                    <a:pt x="742" y="2911"/>
                  </a:cubicBezTo>
                  <a:cubicBezTo>
                    <a:pt x="630" y="2911"/>
                    <a:pt x="525" y="2878"/>
                    <a:pt x="449" y="2814"/>
                  </a:cubicBezTo>
                  <a:cubicBezTo>
                    <a:pt x="270" y="2663"/>
                    <a:pt x="267" y="2381"/>
                    <a:pt x="280" y="2226"/>
                  </a:cubicBezTo>
                  <a:cubicBezTo>
                    <a:pt x="288" y="2138"/>
                    <a:pt x="303" y="2046"/>
                    <a:pt x="317" y="1955"/>
                  </a:cubicBezTo>
                  <a:cubicBezTo>
                    <a:pt x="344" y="1793"/>
                    <a:pt x="434" y="1769"/>
                    <a:pt x="425" y="1596"/>
                  </a:cubicBezTo>
                  <a:cubicBezTo>
                    <a:pt x="421" y="1509"/>
                    <a:pt x="438" y="1440"/>
                    <a:pt x="425" y="1359"/>
                  </a:cubicBezTo>
                  <a:cubicBezTo>
                    <a:pt x="407" y="1245"/>
                    <a:pt x="295" y="980"/>
                    <a:pt x="303" y="876"/>
                  </a:cubicBezTo>
                  <a:cubicBezTo>
                    <a:pt x="317" y="721"/>
                    <a:pt x="400" y="573"/>
                    <a:pt x="538" y="459"/>
                  </a:cubicBezTo>
                  <a:cubicBezTo>
                    <a:pt x="676" y="346"/>
                    <a:pt x="853" y="281"/>
                    <a:pt x="1024" y="281"/>
                  </a:cubicBezTo>
                  <a:close/>
                  <a:moveTo>
                    <a:pt x="803" y="1"/>
                  </a:moveTo>
                  <a:cubicBezTo>
                    <a:pt x="640" y="1"/>
                    <a:pt x="482" y="29"/>
                    <a:pt x="354" y="135"/>
                  </a:cubicBezTo>
                  <a:cubicBezTo>
                    <a:pt x="162" y="293"/>
                    <a:pt x="62" y="627"/>
                    <a:pt x="42" y="854"/>
                  </a:cubicBezTo>
                  <a:cubicBezTo>
                    <a:pt x="31" y="989"/>
                    <a:pt x="51" y="1118"/>
                    <a:pt x="71" y="1243"/>
                  </a:cubicBezTo>
                  <a:lnTo>
                    <a:pt x="137" y="1233"/>
                  </a:lnTo>
                  <a:lnTo>
                    <a:pt x="137" y="1233"/>
                  </a:lnTo>
                  <a:lnTo>
                    <a:pt x="72" y="1246"/>
                  </a:lnTo>
                  <a:cubicBezTo>
                    <a:pt x="84" y="1323"/>
                    <a:pt x="96" y="1395"/>
                    <a:pt x="100" y="1467"/>
                  </a:cubicBezTo>
                  <a:cubicBezTo>
                    <a:pt x="108" y="1611"/>
                    <a:pt x="84" y="1757"/>
                    <a:pt x="58" y="1912"/>
                  </a:cubicBezTo>
                  <a:lnTo>
                    <a:pt x="58" y="1914"/>
                  </a:lnTo>
                  <a:cubicBezTo>
                    <a:pt x="43" y="2008"/>
                    <a:pt x="27" y="2105"/>
                    <a:pt x="19" y="2203"/>
                  </a:cubicBezTo>
                  <a:cubicBezTo>
                    <a:pt x="1" y="2409"/>
                    <a:pt x="11" y="2787"/>
                    <a:pt x="280" y="3014"/>
                  </a:cubicBezTo>
                  <a:cubicBezTo>
                    <a:pt x="401" y="3116"/>
                    <a:pt x="566" y="3173"/>
                    <a:pt x="744" y="3173"/>
                  </a:cubicBezTo>
                  <a:cubicBezTo>
                    <a:pt x="841" y="3173"/>
                    <a:pt x="938" y="3156"/>
                    <a:pt x="1031" y="3124"/>
                  </a:cubicBezTo>
                  <a:cubicBezTo>
                    <a:pt x="1231" y="3052"/>
                    <a:pt x="1420" y="2911"/>
                    <a:pt x="1606" y="2694"/>
                  </a:cubicBezTo>
                  <a:cubicBezTo>
                    <a:pt x="1952" y="2288"/>
                    <a:pt x="2284" y="1643"/>
                    <a:pt x="2242" y="1114"/>
                  </a:cubicBezTo>
                  <a:cubicBezTo>
                    <a:pt x="2198" y="562"/>
                    <a:pt x="1602" y="75"/>
                    <a:pt x="1119" y="23"/>
                  </a:cubicBezTo>
                  <a:cubicBezTo>
                    <a:pt x="1017" y="13"/>
                    <a:pt x="909" y="1"/>
                    <a:pt x="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9" name="Google Shape;29;p2"/>
            <p:cNvSpPr/>
            <p:nvPr/>
          </p:nvSpPr>
          <p:spPr>
            <a:xfrm>
              <a:off x="1677700" y="2941350"/>
              <a:ext cx="45925" cy="63125"/>
            </a:xfrm>
            <a:custGeom>
              <a:avLst/>
              <a:gdLst/>
              <a:ahLst/>
              <a:cxnLst/>
              <a:rect l="l" t="t" r="r" b="b"/>
              <a:pathLst>
                <a:path w="1837" h="2525" extrusionOk="0">
                  <a:moveTo>
                    <a:pt x="822" y="262"/>
                  </a:moveTo>
                  <a:cubicBezTo>
                    <a:pt x="838" y="262"/>
                    <a:pt x="855" y="263"/>
                    <a:pt x="871" y="264"/>
                  </a:cubicBezTo>
                  <a:cubicBezTo>
                    <a:pt x="1153" y="294"/>
                    <a:pt x="1444" y="370"/>
                    <a:pt x="1468" y="679"/>
                  </a:cubicBezTo>
                  <a:cubicBezTo>
                    <a:pt x="1487" y="921"/>
                    <a:pt x="1431" y="1582"/>
                    <a:pt x="1100" y="1970"/>
                  </a:cubicBezTo>
                  <a:cubicBezTo>
                    <a:pt x="982" y="2108"/>
                    <a:pt x="867" y="2195"/>
                    <a:pt x="750" y="2237"/>
                  </a:cubicBezTo>
                  <a:cubicBezTo>
                    <a:pt x="720" y="2248"/>
                    <a:pt x="696" y="2252"/>
                    <a:pt x="677" y="2252"/>
                  </a:cubicBezTo>
                  <a:cubicBezTo>
                    <a:pt x="612" y="2252"/>
                    <a:pt x="595" y="2199"/>
                    <a:pt x="529" y="2142"/>
                  </a:cubicBezTo>
                  <a:cubicBezTo>
                    <a:pt x="398" y="2033"/>
                    <a:pt x="353" y="2001"/>
                    <a:pt x="364" y="1885"/>
                  </a:cubicBezTo>
                  <a:cubicBezTo>
                    <a:pt x="369" y="1817"/>
                    <a:pt x="286" y="1619"/>
                    <a:pt x="297" y="1551"/>
                  </a:cubicBezTo>
                  <a:lnTo>
                    <a:pt x="298" y="1548"/>
                  </a:lnTo>
                  <a:cubicBezTo>
                    <a:pt x="318" y="1420"/>
                    <a:pt x="341" y="1287"/>
                    <a:pt x="332" y="1148"/>
                  </a:cubicBezTo>
                  <a:cubicBezTo>
                    <a:pt x="329" y="1079"/>
                    <a:pt x="318" y="1014"/>
                    <a:pt x="307" y="950"/>
                  </a:cubicBezTo>
                  <a:cubicBezTo>
                    <a:pt x="294" y="862"/>
                    <a:pt x="280" y="780"/>
                    <a:pt x="287" y="702"/>
                  </a:cubicBezTo>
                  <a:cubicBezTo>
                    <a:pt x="297" y="587"/>
                    <a:pt x="358" y="478"/>
                    <a:pt x="460" y="395"/>
                  </a:cubicBezTo>
                  <a:cubicBezTo>
                    <a:pt x="563" y="311"/>
                    <a:pt x="695" y="262"/>
                    <a:pt x="822" y="262"/>
                  </a:cubicBezTo>
                  <a:close/>
                  <a:moveTo>
                    <a:pt x="822" y="0"/>
                  </a:moveTo>
                  <a:cubicBezTo>
                    <a:pt x="635" y="0"/>
                    <a:pt x="443" y="70"/>
                    <a:pt x="294" y="193"/>
                  </a:cubicBezTo>
                  <a:cubicBezTo>
                    <a:pt x="136" y="323"/>
                    <a:pt x="41" y="495"/>
                    <a:pt x="25" y="679"/>
                  </a:cubicBezTo>
                  <a:cubicBezTo>
                    <a:pt x="16" y="789"/>
                    <a:pt x="33" y="892"/>
                    <a:pt x="49" y="991"/>
                  </a:cubicBezTo>
                  <a:lnTo>
                    <a:pt x="115" y="981"/>
                  </a:lnTo>
                  <a:lnTo>
                    <a:pt x="49" y="993"/>
                  </a:lnTo>
                  <a:cubicBezTo>
                    <a:pt x="59" y="1053"/>
                    <a:pt x="68" y="1109"/>
                    <a:pt x="71" y="1162"/>
                  </a:cubicBezTo>
                  <a:cubicBezTo>
                    <a:pt x="77" y="1273"/>
                    <a:pt x="59" y="1387"/>
                    <a:pt x="39" y="1506"/>
                  </a:cubicBezTo>
                  <a:cubicBezTo>
                    <a:pt x="26" y="1580"/>
                    <a:pt x="117" y="1960"/>
                    <a:pt x="111" y="2039"/>
                  </a:cubicBezTo>
                  <a:cubicBezTo>
                    <a:pt x="96" y="2206"/>
                    <a:pt x="1" y="2208"/>
                    <a:pt x="222" y="2394"/>
                  </a:cubicBezTo>
                  <a:cubicBezTo>
                    <a:pt x="321" y="2478"/>
                    <a:pt x="457" y="2524"/>
                    <a:pt x="603" y="2524"/>
                  </a:cubicBezTo>
                  <a:cubicBezTo>
                    <a:pt x="682" y="2524"/>
                    <a:pt x="760" y="2511"/>
                    <a:pt x="837" y="2485"/>
                  </a:cubicBezTo>
                  <a:cubicBezTo>
                    <a:pt x="999" y="2427"/>
                    <a:pt x="1150" y="2314"/>
                    <a:pt x="1300" y="2140"/>
                  </a:cubicBezTo>
                  <a:cubicBezTo>
                    <a:pt x="1574" y="1818"/>
                    <a:pt x="1836" y="1305"/>
                    <a:pt x="1803" y="883"/>
                  </a:cubicBezTo>
                  <a:cubicBezTo>
                    <a:pt x="1769" y="438"/>
                    <a:pt x="1289" y="45"/>
                    <a:pt x="899" y="4"/>
                  </a:cubicBezTo>
                  <a:cubicBezTo>
                    <a:pt x="874" y="1"/>
                    <a:pt x="848" y="0"/>
                    <a:pt x="8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30" name="Google Shape;30;p2"/>
          <p:cNvGrpSpPr/>
          <p:nvPr/>
        </p:nvGrpSpPr>
        <p:grpSpPr>
          <a:xfrm rot="-1922792">
            <a:off x="393737" y="3769542"/>
            <a:ext cx="1115999" cy="1119914"/>
            <a:chOff x="1405075" y="832450"/>
            <a:chExt cx="484700" cy="486400"/>
          </a:xfrm>
        </p:grpSpPr>
        <p:sp>
          <p:nvSpPr>
            <p:cNvPr id="31" name="Google Shape;31;p2"/>
            <p:cNvSpPr/>
            <p:nvPr/>
          </p:nvSpPr>
          <p:spPr>
            <a:xfrm>
              <a:off x="1758650" y="993075"/>
              <a:ext cx="127300" cy="146300"/>
            </a:xfrm>
            <a:custGeom>
              <a:avLst/>
              <a:gdLst/>
              <a:ahLst/>
              <a:cxnLst/>
              <a:rect l="l" t="t" r="r" b="b"/>
              <a:pathLst>
                <a:path w="5092" h="5852" extrusionOk="0">
                  <a:moveTo>
                    <a:pt x="3723" y="0"/>
                  </a:moveTo>
                  <a:cubicBezTo>
                    <a:pt x="3675" y="0"/>
                    <a:pt x="3631" y="31"/>
                    <a:pt x="3616" y="79"/>
                  </a:cubicBezTo>
                  <a:cubicBezTo>
                    <a:pt x="3598" y="137"/>
                    <a:pt x="3632" y="199"/>
                    <a:pt x="3691" y="217"/>
                  </a:cubicBezTo>
                  <a:cubicBezTo>
                    <a:pt x="3692" y="217"/>
                    <a:pt x="3715" y="226"/>
                    <a:pt x="3756" y="241"/>
                  </a:cubicBezTo>
                  <a:cubicBezTo>
                    <a:pt x="3941" y="313"/>
                    <a:pt x="4231" y="457"/>
                    <a:pt x="4434" y="978"/>
                  </a:cubicBezTo>
                  <a:cubicBezTo>
                    <a:pt x="4613" y="1433"/>
                    <a:pt x="5091" y="1085"/>
                    <a:pt x="4410" y="2298"/>
                  </a:cubicBezTo>
                  <a:cubicBezTo>
                    <a:pt x="3566" y="3798"/>
                    <a:pt x="2146" y="5308"/>
                    <a:pt x="1258" y="5569"/>
                  </a:cubicBezTo>
                  <a:cubicBezTo>
                    <a:pt x="1204" y="5585"/>
                    <a:pt x="1152" y="5598"/>
                    <a:pt x="1102" y="5608"/>
                  </a:cubicBezTo>
                  <a:cubicBezTo>
                    <a:pt x="1082" y="5612"/>
                    <a:pt x="1061" y="5615"/>
                    <a:pt x="1041" y="5620"/>
                  </a:cubicBezTo>
                  <a:cubicBezTo>
                    <a:pt x="992" y="5627"/>
                    <a:pt x="946" y="5630"/>
                    <a:pt x="903" y="5630"/>
                  </a:cubicBezTo>
                  <a:cubicBezTo>
                    <a:pt x="793" y="5630"/>
                    <a:pt x="707" y="5607"/>
                    <a:pt x="647" y="5561"/>
                  </a:cubicBezTo>
                  <a:cubicBezTo>
                    <a:pt x="273" y="5276"/>
                    <a:pt x="608" y="4239"/>
                    <a:pt x="835" y="3699"/>
                  </a:cubicBezTo>
                  <a:cubicBezTo>
                    <a:pt x="845" y="3673"/>
                    <a:pt x="855" y="3650"/>
                    <a:pt x="865" y="3627"/>
                  </a:cubicBezTo>
                  <a:cubicBezTo>
                    <a:pt x="871" y="3610"/>
                    <a:pt x="880" y="3594"/>
                    <a:pt x="887" y="3577"/>
                  </a:cubicBezTo>
                  <a:cubicBezTo>
                    <a:pt x="894" y="3562"/>
                    <a:pt x="901" y="3547"/>
                    <a:pt x="908" y="3533"/>
                  </a:cubicBezTo>
                  <a:cubicBezTo>
                    <a:pt x="916" y="3514"/>
                    <a:pt x="920" y="3493"/>
                    <a:pt x="917" y="3472"/>
                  </a:cubicBezTo>
                  <a:cubicBezTo>
                    <a:pt x="912" y="3435"/>
                    <a:pt x="889" y="3402"/>
                    <a:pt x="854" y="3386"/>
                  </a:cubicBezTo>
                  <a:cubicBezTo>
                    <a:pt x="840" y="3380"/>
                    <a:pt x="825" y="3376"/>
                    <a:pt x="810" y="3376"/>
                  </a:cubicBezTo>
                  <a:cubicBezTo>
                    <a:pt x="807" y="3376"/>
                    <a:pt x="803" y="3376"/>
                    <a:pt x="800" y="3376"/>
                  </a:cubicBezTo>
                  <a:cubicBezTo>
                    <a:pt x="760" y="3378"/>
                    <a:pt x="725" y="3401"/>
                    <a:pt x="706" y="3439"/>
                  </a:cubicBezTo>
                  <a:cubicBezTo>
                    <a:pt x="690" y="3474"/>
                    <a:pt x="649" y="3562"/>
                    <a:pt x="600" y="3686"/>
                  </a:cubicBezTo>
                  <a:cubicBezTo>
                    <a:pt x="386" y="4206"/>
                    <a:pt x="1" y="5345"/>
                    <a:pt x="511" y="5737"/>
                  </a:cubicBezTo>
                  <a:cubicBezTo>
                    <a:pt x="532" y="5753"/>
                    <a:pt x="553" y="5767"/>
                    <a:pt x="576" y="5780"/>
                  </a:cubicBezTo>
                  <a:cubicBezTo>
                    <a:pt x="665" y="5828"/>
                    <a:pt x="772" y="5852"/>
                    <a:pt x="898" y="5852"/>
                  </a:cubicBezTo>
                  <a:cubicBezTo>
                    <a:pt x="950" y="5852"/>
                    <a:pt x="1005" y="5848"/>
                    <a:pt x="1064" y="5840"/>
                  </a:cubicBezTo>
                  <a:cubicBezTo>
                    <a:pt x="1090" y="5836"/>
                    <a:pt x="1117" y="5832"/>
                    <a:pt x="1145" y="5827"/>
                  </a:cubicBezTo>
                  <a:cubicBezTo>
                    <a:pt x="1189" y="5817"/>
                    <a:pt x="1235" y="5808"/>
                    <a:pt x="1283" y="5794"/>
                  </a:cubicBezTo>
                  <a:cubicBezTo>
                    <a:pt x="1391" y="5764"/>
                    <a:pt x="1506" y="5722"/>
                    <a:pt x="1625" y="5671"/>
                  </a:cubicBezTo>
                  <a:cubicBezTo>
                    <a:pt x="1719" y="5631"/>
                    <a:pt x="1815" y="5584"/>
                    <a:pt x="1914" y="5531"/>
                  </a:cubicBezTo>
                  <a:cubicBezTo>
                    <a:pt x="2655" y="5131"/>
                    <a:pt x="3531" y="4376"/>
                    <a:pt x="4237" y="3358"/>
                  </a:cubicBezTo>
                  <a:cubicBezTo>
                    <a:pt x="4281" y="3293"/>
                    <a:pt x="4326" y="3224"/>
                    <a:pt x="4371" y="3157"/>
                  </a:cubicBezTo>
                  <a:cubicBezTo>
                    <a:pt x="4434" y="3059"/>
                    <a:pt x="4497" y="2958"/>
                    <a:pt x="4557" y="2855"/>
                  </a:cubicBezTo>
                  <a:cubicBezTo>
                    <a:pt x="4972" y="2147"/>
                    <a:pt x="5078" y="1522"/>
                    <a:pt x="4873" y="999"/>
                  </a:cubicBezTo>
                  <a:cubicBezTo>
                    <a:pt x="4631" y="380"/>
                    <a:pt x="4029" y="106"/>
                    <a:pt x="3823" y="28"/>
                  </a:cubicBezTo>
                  <a:cubicBezTo>
                    <a:pt x="3785" y="13"/>
                    <a:pt x="3760" y="7"/>
                    <a:pt x="3754" y="5"/>
                  </a:cubicBezTo>
                  <a:cubicBezTo>
                    <a:pt x="3743" y="2"/>
                    <a:pt x="3733" y="0"/>
                    <a:pt x="3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2" name="Google Shape;32;p2"/>
            <p:cNvSpPr/>
            <p:nvPr/>
          </p:nvSpPr>
          <p:spPr>
            <a:xfrm>
              <a:off x="1784050" y="1071525"/>
              <a:ext cx="105725" cy="116325"/>
            </a:xfrm>
            <a:custGeom>
              <a:avLst/>
              <a:gdLst/>
              <a:ahLst/>
              <a:cxnLst/>
              <a:rect l="l" t="t" r="r" b="b"/>
              <a:pathLst>
                <a:path w="4229" h="4653" extrusionOk="0">
                  <a:moveTo>
                    <a:pt x="3243" y="1"/>
                  </a:moveTo>
                  <a:cubicBezTo>
                    <a:pt x="3186" y="1"/>
                    <a:pt x="3137" y="44"/>
                    <a:pt x="3132" y="101"/>
                  </a:cubicBezTo>
                  <a:cubicBezTo>
                    <a:pt x="3127" y="163"/>
                    <a:pt x="3171" y="217"/>
                    <a:pt x="3232" y="222"/>
                  </a:cubicBezTo>
                  <a:cubicBezTo>
                    <a:pt x="3237" y="222"/>
                    <a:pt x="3379" y="398"/>
                    <a:pt x="3584" y="715"/>
                  </a:cubicBezTo>
                  <a:cubicBezTo>
                    <a:pt x="3773" y="1005"/>
                    <a:pt x="3996" y="1298"/>
                    <a:pt x="3805" y="1863"/>
                  </a:cubicBezTo>
                  <a:cubicBezTo>
                    <a:pt x="3427" y="2979"/>
                    <a:pt x="2253" y="3710"/>
                    <a:pt x="1367" y="3949"/>
                  </a:cubicBezTo>
                  <a:cubicBezTo>
                    <a:pt x="1130" y="4013"/>
                    <a:pt x="923" y="4167"/>
                    <a:pt x="798" y="4167"/>
                  </a:cubicBezTo>
                  <a:cubicBezTo>
                    <a:pt x="772" y="4167"/>
                    <a:pt x="749" y="4160"/>
                    <a:pt x="730" y="4144"/>
                  </a:cubicBezTo>
                  <a:cubicBezTo>
                    <a:pt x="351" y="3814"/>
                    <a:pt x="1052" y="2469"/>
                    <a:pt x="1225" y="2110"/>
                  </a:cubicBezTo>
                  <a:cubicBezTo>
                    <a:pt x="1227" y="2105"/>
                    <a:pt x="1227" y="2102"/>
                    <a:pt x="1223" y="2102"/>
                  </a:cubicBezTo>
                  <a:cubicBezTo>
                    <a:pt x="1189" y="2102"/>
                    <a:pt x="916" y="2303"/>
                    <a:pt x="846" y="2303"/>
                  </a:cubicBezTo>
                  <a:cubicBezTo>
                    <a:pt x="843" y="2303"/>
                    <a:pt x="840" y="2302"/>
                    <a:pt x="837" y="2301"/>
                  </a:cubicBezTo>
                  <a:cubicBezTo>
                    <a:pt x="822" y="2294"/>
                    <a:pt x="805" y="2290"/>
                    <a:pt x="789" y="2290"/>
                  </a:cubicBezTo>
                  <a:cubicBezTo>
                    <a:pt x="748" y="2290"/>
                    <a:pt x="708" y="2313"/>
                    <a:pt x="689" y="2352"/>
                  </a:cubicBezTo>
                  <a:cubicBezTo>
                    <a:pt x="660" y="2412"/>
                    <a:pt x="1" y="3802"/>
                    <a:pt x="584" y="4312"/>
                  </a:cubicBezTo>
                  <a:cubicBezTo>
                    <a:pt x="610" y="4333"/>
                    <a:pt x="708" y="4616"/>
                    <a:pt x="738" y="4632"/>
                  </a:cubicBezTo>
                  <a:cubicBezTo>
                    <a:pt x="764" y="4646"/>
                    <a:pt x="790" y="4652"/>
                    <a:pt x="816" y="4652"/>
                  </a:cubicBezTo>
                  <a:cubicBezTo>
                    <a:pt x="968" y="4652"/>
                    <a:pt x="1140" y="4455"/>
                    <a:pt x="1408" y="4382"/>
                  </a:cubicBezTo>
                  <a:cubicBezTo>
                    <a:pt x="2221" y="4163"/>
                    <a:pt x="3568" y="3258"/>
                    <a:pt x="4015" y="1934"/>
                  </a:cubicBezTo>
                  <a:cubicBezTo>
                    <a:pt x="4229" y="1301"/>
                    <a:pt x="3953" y="798"/>
                    <a:pt x="3726" y="448"/>
                  </a:cubicBezTo>
                  <a:cubicBezTo>
                    <a:pt x="3462" y="43"/>
                    <a:pt x="3272" y="3"/>
                    <a:pt x="3253" y="1"/>
                  </a:cubicBezTo>
                  <a:cubicBezTo>
                    <a:pt x="3249" y="1"/>
                    <a:pt x="3246" y="1"/>
                    <a:pt x="3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3" name="Google Shape;33;p2"/>
            <p:cNvSpPr/>
            <p:nvPr/>
          </p:nvSpPr>
          <p:spPr>
            <a:xfrm>
              <a:off x="1795250" y="1146275"/>
              <a:ext cx="88800" cy="86400"/>
            </a:xfrm>
            <a:custGeom>
              <a:avLst/>
              <a:gdLst/>
              <a:ahLst/>
              <a:cxnLst/>
              <a:rect l="l" t="t" r="r" b="b"/>
              <a:pathLst>
                <a:path w="3552" h="3456" extrusionOk="0">
                  <a:moveTo>
                    <a:pt x="2840" y="1"/>
                  </a:moveTo>
                  <a:cubicBezTo>
                    <a:pt x="2802" y="1"/>
                    <a:pt x="2764" y="21"/>
                    <a:pt x="2744" y="56"/>
                  </a:cubicBezTo>
                  <a:cubicBezTo>
                    <a:pt x="2713" y="109"/>
                    <a:pt x="2730" y="176"/>
                    <a:pt x="2783" y="207"/>
                  </a:cubicBezTo>
                  <a:cubicBezTo>
                    <a:pt x="2786" y="209"/>
                    <a:pt x="2908" y="436"/>
                    <a:pt x="2982" y="818"/>
                  </a:cubicBezTo>
                  <a:cubicBezTo>
                    <a:pt x="3048" y="1158"/>
                    <a:pt x="3098" y="1507"/>
                    <a:pt x="2766" y="1940"/>
                  </a:cubicBezTo>
                  <a:cubicBezTo>
                    <a:pt x="2049" y="2872"/>
                    <a:pt x="1212" y="3099"/>
                    <a:pt x="767" y="3099"/>
                  </a:cubicBezTo>
                  <a:cubicBezTo>
                    <a:pt x="728" y="3099"/>
                    <a:pt x="693" y="3097"/>
                    <a:pt x="661" y="3094"/>
                  </a:cubicBezTo>
                  <a:cubicBezTo>
                    <a:pt x="654" y="3093"/>
                    <a:pt x="648" y="3093"/>
                    <a:pt x="642" y="3093"/>
                  </a:cubicBezTo>
                  <a:cubicBezTo>
                    <a:pt x="560" y="3093"/>
                    <a:pt x="490" y="3143"/>
                    <a:pt x="449" y="3143"/>
                  </a:cubicBezTo>
                  <a:cubicBezTo>
                    <a:pt x="436" y="3143"/>
                    <a:pt x="426" y="3138"/>
                    <a:pt x="419" y="3125"/>
                  </a:cubicBezTo>
                  <a:cubicBezTo>
                    <a:pt x="301" y="2888"/>
                    <a:pt x="1022" y="1805"/>
                    <a:pt x="1406" y="1225"/>
                  </a:cubicBezTo>
                  <a:cubicBezTo>
                    <a:pt x="1414" y="1214"/>
                    <a:pt x="1407" y="1210"/>
                    <a:pt x="1391" y="1210"/>
                  </a:cubicBezTo>
                  <a:cubicBezTo>
                    <a:pt x="1349" y="1210"/>
                    <a:pt x="1244" y="1239"/>
                    <a:pt x="1181" y="1239"/>
                  </a:cubicBezTo>
                  <a:cubicBezTo>
                    <a:pt x="1164" y="1239"/>
                    <a:pt x="1150" y="1236"/>
                    <a:pt x="1141" y="1231"/>
                  </a:cubicBezTo>
                  <a:cubicBezTo>
                    <a:pt x="1123" y="1218"/>
                    <a:pt x="1101" y="1212"/>
                    <a:pt x="1080" y="1212"/>
                  </a:cubicBezTo>
                  <a:cubicBezTo>
                    <a:pt x="1044" y="1212"/>
                    <a:pt x="1009" y="1229"/>
                    <a:pt x="987" y="1262"/>
                  </a:cubicBezTo>
                  <a:cubicBezTo>
                    <a:pt x="821" y="1513"/>
                    <a:pt x="0" y="2788"/>
                    <a:pt x="221" y="3225"/>
                  </a:cubicBezTo>
                  <a:cubicBezTo>
                    <a:pt x="248" y="3278"/>
                    <a:pt x="295" y="3338"/>
                    <a:pt x="381" y="3384"/>
                  </a:cubicBezTo>
                  <a:cubicBezTo>
                    <a:pt x="442" y="3418"/>
                    <a:pt x="522" y="3443"/>
                    <a:pt x="627" y="3453"/>
                  </a:cubicBezTo>
                  <a:cubicBezTo>
                    <a:pt x="649" y="3455"/>
                    <a:pt x="672" y="3456"/>
                    <a:pt x="695" y="3456"/>
                  </a:cubicBezTo>
                  <a:cubicBezTo>
                    <a:pt x="1300" y="3456"/>
                    <a:pt x="2457" y="2775"/>
                    <a:pt x="3178" y="1835"/>
                  </a:cubicBezTo>
                  <a:cubicBezTo>
                    <a:pt x="3551" y="1349"/>
                    <a:pt x="3293" y="1189"/>
                    <a:pt x="3214" y="783"/>
                  </a:cubicBezTo>
                  <a:cubicBezTo>
                    <a:pt x="3120" y="305"/>
                    <a:pt x="2911" y="26"/>
                    <a:pt x="2895" y="16"/>
                  </a:cubicBezTo>
                  <a:cubicBezTo>
                    <a:pt x="2894" y="16"/>
                    <a:pt x="2893" y="15"/>
                    <a:pt x="2892" y="14"/>
                  </a:cubicBezTo>
                  <a:cubicBezTo>
                    <a:pt x="2876" y="5"/>
                    <a:pt x="2858" y="1"/>
                    <a:pt x="2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 name="Google Shape;34;p2"/>
            <p:cNvSpPr/>
            <p:nvPr/>
          </p:nvSpPr>
          <p:spPr>
            <a:xfrm>
              <a:off x="1521425" y="1020725"/>
              <a:ext cx="237225" cy="123775"/>
            </a:xfrm>
            <a:custGeom>
              <a:avLst/>
              <a:gdLst/>
              <a:ahLst/>
              <a:cxnLst/>
              <a:rect l="l" t="t" r="r" b="b"/>
              <a:pathLst>
                <a:path w="9489" h="4951" extrusionOk="0">
                  <a:moveTo>
                    <a:pt x="8101" y="0"/>
                  </a:moveTo>
                  <a:cubicBezTo>
                    <a:pt x="8053" y="0"/>
                    <a:pt x="8003" y="1"/>
                    <a:pt x="7954" y="3"/>
                  </a:cubicBezTo>
                  <a:cubicBezTo>
                    <a:pt x="7882" y="5"/>
                    <a:pt x="7807" y="10"/>
                    <a:pt x="7731" y="16"/>
                  </a:cubicBezTo>
                  <a:cubicBezTo>
                    <a:pt x="7452" y="37"/>
                    <a:pt x="7155" y="82"/>
                    <a:pt x="6854" y="139"/>
                  </a:cubicBezTo>
                  <a:cubicBezTo>
                    <a:pt x="6782" y="152"/>
                    <a:pt x="6708" y="167"/>
                    <a:pt x="6635" y="181"/>
                  </a:cubicBezTo>
                  <a:cubicBezTo>
                    <a:pt x="6317" y="246"/>
                    <a:pt x="6000" y="318"/>
                    <a:pt x="5698" y="389"/>
                  </a:cubicBezTo>
                  <a:cubicBezTo>
                    <a:pt x="5397" y="458"/>
                    <a:pt x="5113" y="525"/>
                    <a:pt x="4868" y="572"/>
                  </a:cubicBezTo>
                  <a:cubicBezTo>
                    <a:pt x="3470" y="838"/>
                    <a:pt x="124" y="1887"/>
                    <a:pt x="91" y="1897"/>
                  </a:cubicBezTo>
                  <a:cubicBezTo>
                    <a:pt x="31" y="1915"/>
                    <a:pt x="0" y="1979"/>
                    <a:pt x="17" y="2036"/>
                  </a:cubicBezTo>
                  <a:cubicBezTo>
                    <a:pt x="33" y="2084"/>
                    <a:pt x="77" y="2114"/>
                    <a:pt x="124" y="2114"/>
                  </a:cubicBezTo>
                  <a:cubicBezTo>
                    <a:pt x="135" y="2114"/>
                    <a:pt x="146" y="2112"/>
                    <a:pt x="157" y="2109"/>
                  </a:cubicBezTo>
                  <a:cubicBezTo>
                    <a:pt x="190" y="2098"/>
                    <a:pt x="955" y="1859"/>
                    <a:pt x="2342" y="1594"/>
                  </a:cubicBezTo>
                  <a:cubicBezTo>
                    <a:pt x="2591" y="1547"/>
                    <a:pt x="5388" y="882"/>
                    <a:pt x="5691" y="812"/>
                  </a:cubicBezTo>
                  <a:cubicBezTo>
                    <a:pt x="5979" y="746"/>
                    <a:pt x="6251" y="591"/>
                    <a:pt x="6566" y="527"/>
                  </a:cubicBezTo>
                  <a:cubicBezTo>
                    <a:pt x="6637" y="513"/>
                    <a:pt x="6807" y="471"/>
                    <a:pt x="6881" y="457"/>
                  </a:cubicBezTo>
                  <a:cubicBezTo>
                    <a:pt x="7182" y="402"/>
                    <a:pt x="7256" y="422"/>
                    <a:pt x="7536" y="402"/>
                  </a:cubicBezTo>
                  <a:cubicBezTo>
                    <a:pt x="7612" y="396"/>
                    <a:pt x="7911" y="229"/>
                    <a:pt x="7982" y="227"/>
                  </a:cubicBezTo>
                  <a:cubicBezTo>
                    <a:pt x="8020" y="225"/>
                    <a:pt x="8058" y="225"/>
                    <a:pt x="8095" y="225"/>
                  </a:cubicBezTo>
                  <a:cubicBezTo>
                    <a:pt x="8444" y="225"/>
                    <a:pt x="8746" y="277"/>
                    <a:pt x="8957" y="409"/>
                  </a:cubicBezTo>
                  <a:cubicBezTo>
                    <a:pt x="9075" y="482"/>
                    <a:pt x="9165" y="580"/>
                    <a:pt x="9221" y="710"/>
                  </a:cubicBezTo>
                  <a:cubicBezTo>
                    <a:pt x="9226" y="721"/>
                    <a:pt x="9231" y="733"/>
                    <a:pt x="9236" y="746"/>
                  </a:cubicBezTo>
                  <a:cubicBezTo>
                    <a:pt x="9241" y="761"/>
                    <a:pt x="9241" y="781"/>
                    <a:pt x="9234" y="811"/>
                  </a:cubicBezTo>
                  <a:lnTo>
                    <a:pt x="9233" y="811"/>
                  </a:lnTo>
                  <a:cubicBezTo>
                    <a:pt x="9217" y="877"/>
                    <a:pt x="9162" y="979"/>
                    <a:pt x="9050" y="1121"/>
                  </a:cubicBezTo>
                  <a:cubicBezTo>
                    <a:pt x="8897" y="1318"/>
                    <a:pt x="8663" y="1295"/>
                    <a:pt x="8239" y="1664"/>
                  </a:cubicBezTo>
                  <a:cubicBezTo>
                    <a:pt x="8176" y="1720"/>
                    <a:pt x="8079" y="2079"/>
                    <a:pt x="8007" y="2139"/>
                  </a:cubicBezTo>
                  <a:cubicBezTo>
                    <a:pt x="7819" y="2297"/>
                    <a:pt x="7604" y="2470"/>
                    <a:pt x="7360" y="2659"/>
                  </a:cubicBezTo>
                  <a:cubicBezTo>
                    <a:pt x="7298" y="2707"/>
                    <a:pt x="7236" y="2754"/>
                    <a:pt x="7172" y="2802"/>
                  </a:cubicBezTo>
                  <a:cubicBezTo>
                    <a:pt x="7104" y="2853"/>
                    <a:pt x="7044" y="2924"/>
                    <a:pt x="6965" y="2957"/>
                  </a:cubicBezTo>
                  <a:cubicBezTo>
                    <a:pt x="5836" y="3434"/>
                    <a:pt x="4819" y="4437"/>
                    <a:pt x="4164" y="4740"/>
                  </a:cubicBezTo>
                  <a:cubicBezTo>
                    <a:pt x="4108" y="4765"/>
                    <a:pt x="4083" y="4832"/>
                    <a:pt x="4109" y="4887"/>
                  </a:cubicBezTo>
                  <a:cubicBezTo>
                    <a:pt x="4120" y="4910"/>
                    <a:pt x="4137" y="4926"/>
                    <a:pt x="4158" y="4938"/>
                  </a:cubicBezTo>
                  <a:cubicBezTo>
                    <a:pt x="4174" y="4946"/>
                    <a:pt x="4192" y="4951"/>
                    <a:pt x="4210" y="4951"/>
                  </a:cubicBezTo>
                  <a:cubicBezTo>
                    <a:pt x="4226" y="4951"/>
                    <a:pt x="4242" y="4948"/>
                    <a:pt x="4257" y="4941"/>
                  </a:cubicBezTo>
                  <a:cubicBezTo>
                    <a:pt x="4632" y="4769"/>
                    <a:pt x="5150" y="4467"/>
                    <a:pt x="5719" y="4098"/>
                  </a:cubicBezTo>
                  <a:cubicBezTo>
                    <a:pt x="5790" y="4050"/>
                    <a:pt x="5863" y="4003"/>
                    <a:pt x="5936" y="3956"/>
                  </a:cubicBezTo>
                  <a:cubicBezTo>
                    <a:pt x="6282" y="3724"/>
                    <a:pt x="6643" y="3472"/>
                    <a:pt x="6996" y="3210"/>
                  </a:cubicBezTo>
                  <a:cubicBezTo>
                    <a:pt x="7065" y="3161"/>
                    <a:pt x="7133" y="3110"/>
                    <a:pt x="7203" y="3057"/>
                  </a:cubicBezTo>
                  <a:cubicBezTo>
                    <a:pt x="7301" y="2984"/>
                    <a:pt x="7400" y="2909"/>
                    <a:pt x="7496" y="2834"/>
                  </a:cubicBezTo>
                  <a:cubicBezTo>
                    <a:pt x="7693" y="2683"/>
                    <a:pt x="7875" y="2537"/>
                    <a:pt x="8041" y="2399"/>
                  </a:cubicBezTo>
                  <a:cubicBezTo>
                    <a:pt x="8112" y="2342"/>
                    <a:pt x="8179" y="2285"/>
                    <a:pt x="8243" y="2231"/>
                  </a:cubicBezTo>
                  <a:cubicBezTo>
                    <a:pt x="8607" y="1921"/>
                    <a:pt x="8888" y="1653"/>
                    <a:pt x="9089" y="1422"/>
                  </a:cubicBezTo>
                  <a:cubicBezTo>
                    <a:pt x="9104" y="1405"/>
                    <a:pt x="9119" y="1389"/>
                    <a:pt x="9133" y="1372"/>
                  </a:cubicBezTo>
                  <a:cubicBezTo>
                    <a:pt x="9191" y="1303"/>
                    <a:pt x="9241" y="1239"/>
                    <a:pt x="9281" y="1178"/>
                  </a:cubicBezTo>
                  <a:cubicBezTo>
                    <a:pt x="9435" y="960"/>
                    <a:pt x="9489" y="791"/>
                    <a:pt x="9445" y="669"/>
                  </a:cubicBezTo>
                  <a:cubicBezTo>
                    <a:pt x="9427" y="623"/>
                    <a:pt x="9408" y="579"/>
                    <a:pt x="9384" y="538"/>
                  </a:cubicBezTo>
                  <a:cubicBezTo>
                    <a:pt x="9327" y="435"/>
                    <a:pt x="9254" y="348"/>
                    <a:pt x="9165" y="279"/>
                  </a:cubicBezTo>
                  <a:cubicBezTo>
                    <a:pt x="9093" y="222"/>
                    <a:pt x="9012" y="175"/>
                    <a:pt x="8923" y="138"/>
                  </a:cubicBezTo>
                  <a:cubicBezTo>
                    <a:pt x="8696" y="41"/>
                    <a:pt x="8415" y="0"/>
                    <a:pt x="8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 name="Google Shape;35;p2"/>
            <p:cNvSpPr/>
            <p:nvPr/>
          </p:nvSpPr>
          <p:spPr>
            <a:xfrm>
              <a:off x="1624300" y="1115525"/>
              <a:ext cx="48525" cy="116775"/>
            </a:xfrm>
            <a:custGeom>
              <a:avLst/>
              <a:gdLst/>
              <a:ahLst/>
              <a:cxnLst/>
              <a:rect l="l" t="t" r="r" b="b"/>
              <a:pathLst>
                <a:path w="1941" h="4671" extrusionOk="0">
                  <a:moveTo>
                    <a:pt x="1705" y="0"/>
                  </a:moveTo>
                  <a:cubicBezTo>
                    <a:pt x="1702" y="0"/>
                    <a:pt x="1699" y="0"/>
                    <a:pt x="1697" y="0"/>
                  </a:cubicBezTo>
                  <a:cubicBezTo>
                    <a:pt x="1635" y="7"/>
                    <a:pt x="1590" y="59"/>
                    <a:pt x="1595" y="121"/>
                  </a:cubicBezTo>
                  <a:cubicBezTo>
                    <a:pt x="1596" y="125"/>
                    <a:pt x="1601" y="193"/>
                    <a:pt x="1604" y="306"/>
                  </a:cubicBezTo>
                  <a:cubicBezTo>
                    <a:pt x="1623" y="990"/>
                    <a:pt x="1724" y="3031"/>
                    <a:pt x="209" y="4099"/>
                  </a:cubicBezTo>
                  <a:cubicBezTo>
                    <a:pt x="159" y="4135"/>
                    <a:pt x="0" y="4573"/>
                    <a:pt x="36" y="4624"/>
                  </a:cubicBezTo>
                  <a:cubicBezTo>
                    <a:pt x="46" y="4638"/>
                    <a:pt x="59" y="4650"/>
                    <a:pt x="74" y="4657"/>
                  </a:cubicBezTo>
                  <a:cubicBezTo>
                    <a:pt x="90" y="4666"/>
                    <a:pt x="108" y="4671"/>
                    <a:pt x="126" y="4671"/>
                  </a:cubicBezTo>
                  <a:cubicBezTo>
                    <a:pt x="148" y="4671"/>
                    <a:pt x="171" y="4664"/>
                    <a:pt x="190" y="4650"/>
                  </a:cubicBezTo>
                  <a:cubicBezTo>
                    <a:pt x="1940" y="3416"/>
                    <a:pt x="1847" y="624"/>
                    <a:pt x="1821" y="164"/>
                  </a:cubicBezTo>
                  <a:cubicBezTo>
                    <a:pt x="1818" y="132"/>
                    <a:pt x="1817" y="112"/>
                    <a:pt x="1816" y="103"/>
                  </a:cubicBezTo>
                  <a:cubicBezTo>
                    <a:pt x="1811" y="45"/>
                    <a:pt x="1763" y="0"/>
                    <a:pt x="17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 name="Google Shape;36;p2"/>
            <p:cNvSpPr/>
            <p:nvPr/>
          </p:nvSpPr>
          <p:spPr>
            <a:xfrm>
              <a:off x="1712000" y="950175"/>
              <a:ext cx="19550" cy="6200"/>
            </a:xfrm>
            <a:custGeom>
              <a:avLst/>
              <a:gdLst/>
              <a:ahLst/>
              <a:cxnLst/>
              <a:rect l="l" t="t" r="r" b="b"/>
              <a:pathLst>
                <a:path w="782" h="248" extrusionOk="0">
                  <a:moveTo>
                    <a:pt x="529" y="0"/>
                  </a:moveTo>
                  <a:cubicBezTo>
                    <a:pt x="499" y="0"/>
                    <a:pt x="470" y="2"/>
                    <a:pt x="440" y="6"/>
                  </a:cubicBezTo>
                  <a:cubicBezTo>
                    <a:pt x="266" y="28"/>
                    <a:pt x="112" y="113"/>
                    <a:pt x="0" y="247"/>
                  </a:cubicBezTo>
                  <a:cubicBezTo>
                    <a:pt x="253" y="181"/>
                    <a:pt x="514" y="112"/>
                    <a:pt x="781" y="48"/>
                  </a:cubicBezTo>
                  <a:cubicBezTo>
                    <a:pt x="702" y="17"/>
                    <a:pt x="617" y="0"/>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 name="Google Shape;37;p2"/>
            <p:cNvSpPr/>
            <p:nvPr/>
          </p:nvSpPr>
          <p:spPr>
            <a:xfrm>
              <a:off x="1747750" y="936200"/>
              <a:ext cx="109225" cy="153200"/>
            </a:xfrm>
            <a:custGeom>
              <a:avLst/>
              <a:gdLst/>
              <a:ahLst/>
              <a:cxnLst/>
              <a:rect l="l" t="t" r="r" b="b"/>
              <a:pathLst>
                <a:path w="4369" h="6128" extrusionOk="0">
                  <a:moveTo>
                    <a:pt x="1866" y="0"/>
                  </a:moveTo>
                  <a:cubicBezTo>
                    <a:pt x="1573" y="0"/>
                    <a:pt x="1241" y="32"/>
                    <a:pt x="863" y="84"/>
                  </a:cubicBezTo>
                  <a:cubicBezTo>
                    <a:pt x="790" y="95"/>
                    <a:pt x="718" y="106"/>
                    <a:pt x="643" y="117"/>
                  </a:cubicBezTo>
                  <a:lnTo>
                    <a:pt x="665" y="333"/>
                  </a:lnTo>
                  <a:cubicBezTo>
                    <a:pt x="740" y="320"/>
                    <a:pt x="813" y="310"/>
                    <a:pt x="887" y="300"/>
                  </a:cubicBezTo>
                  <a:cubicBezTo>
                    <a:pt x="1169" y="261"/>
                    <a:pt x="1430" y="240"/>
                    <a:pt x="1670" y="240"/>
                  </a:cubicBezTo>
                  <a:cubicBezTo>
                    <a:pt x="2329" y="240"/>
                    <a:pt x="2830" y="401"/>
                    <a:pt x="3195" y="806"/>
                  </a:cubicBezTo>
                  <a:cubicBezTo>
                    <a:pt x="4091" y="1801"/>
                    <a:pt x="4112" y="2167"/>
                    <a:pt x="3912" y="2607"/>
                  </a:cubicBezTo>
                  <a:cubicBezTo>
                    <a:pt x="3725" y="3019"/>
                    <a:pt x="2397" y="4590"/>
                    <a:pt x="1433" y="5409"/>
                  </a:cubicBezTo>
                  <a:cubicBezTo>
                    <a:pt x="1363" y="5468"/>
                    <a:pt x="1294" y="5524"/>
                    <a:pt x="1228" y="5575"/>
                  </a:cubicBezTo>
                  <a:cubicBezTo>
                    <a:pt x="961" y="5781"/>
                    <a:pt x="738" y="5908"/>
                    <a:pt x="593" y="5908"/>
                  </a:cubicBezTo>
                  <a:cubicBezTo>
                    <a:pt x="573" y="5908"/>
                    <a:pt x="554" y="5905"/>
                    <a:pt x="537" y="5900"/>
                  </a:cubicBezTo>
                  <a:cubicBezTo>
                    <a:pt x="481" y="5883"/>
                    <a:pt x="431" y="5854"/>
                    <a:pt x="392" y="5812"/>
                  </a:cubicBezTo>
                  <a:cubicBezTo>
                    <a:pt x="352" y="5771"/>
                    <a:pt x="320" y="5716"/>
                    <a:pt x="297" y="5649"/>
                  </a:cubicBezTo>
                  <a:cubicBezTo>
                    <a:pt x="235" y="5478"/>
                    <a:pt x="224" y="5229"/>
                    <a:pt x="275" y="4916"/>
                  </a:cubicBezTo>
                  <a:cubicBezTo>
                    <a:pt x="352" y="4441"/>
                    <a:pt x="445" y="4521"/>
                    <a:pt x="837" y="3783"/>
                  </a:cubicBezTo>
                  <a:cubicBezTo>
                    <a:pt x="895" y="3672"/>
                    <a:pt x="1081" y="2853"/>
                    <a:pt x="1147" y="2737"/>
                  </a:cubicBezTo>
                  <a:cubicBezTo>
                    <a:pt x="1278" y="2511"/>
                    <a:pt x="1461" y="2464"/>
                    <a:pt x="1585" y="2033"/>
                  </a:cubicBezTo>
                  <a:cubicBezTo>
                    <a:pt x="1602" y="1974"/>
                    <a:pt x="1605" y="1913"/>
                    <a:pt x="1555" y="1879"/>
                  </a:cubicBezTo>
                  <a:cubicBezTo>
                    <a:pt x="1536" y="1866"/>
                    <a:pt x="1515" y="1861"/>
                    <a:pt x="1494" y="1861"/>
                  </a:cubicBezTo>
                  <a:cubicBezTo>
                    <a:pt x="1458" y="1861"/>
                    <a:pt x="1422" y="1878"/>
                    <a:pt x="1400" y="1910"/>
                  </a:cubicBezTo>
                  <a:cubicBezTo>
                    <a:pt x="1298" y="2065"/>
                    <a:pt x="1201" y="2219"/>
                    <a:pt x="1108" y="2369"/>
                  </a:cubicBezTo>
                  <a:cubicBezTo>
                    <a:pt x="1043" y="2478"/>
                    <a:pt x="978" y="2586"/>
                    <a:pt x="920" y="2693"/>
                  </a:cubicBezTo>
                  <a:cubicBezTo>
                    <a:pt x="675" y="3123"/>
                    <a:pt x="477" y="3536"/>
                    <a:pt x="331" y="3918"/>
                  </a:cubicBezTo>
                  <a:cubicBezTo>
                    <a:pt x="279" y="4052"/>
                    <a:pt x="235" y="4179"/>
                    <a:pt x="195" y="4304"/>
                  </a:cubicBezTo>
                  <a:cubicBezTo>
                    <a:pt x="146" y="4461"/>
                    <a:pt x="108" y="4611"/>
                    <a:pt x="80" y="4753"/>
                  </a:cubicBezTo>
                  <a:cubicBezTo>
                    <a:pt x="67" y="4807"/>
                    <a:pt x="59" y="4861"/>
                    <a:pt x="50" y="4913"/>
                  </a:cubicBezTo>
                  <a:cubicBezTo>
                    <a:pt x="1" y="5238"/>
                    <a:pt x="12" y="5513"/>
                    <a:pt x="89" y="5725"/>
                  </a:cubicBezTo>
                  <a:cubicBezTo>
                    <a:pt x="112" y="5790"/>
                    <a:pt x="143" y="5848"/>
                    <a:pt x="179" y="5898"/>
                  </a:cubicBezTo>
                  <a:cubicBezTo>
                    <a:pt x="242" y="5991"/>
                    <a:pt x="328" y="6058"/>
                    <a:pt x="428" y="6099"/>
                  </a:cubicBezTo>
                  <a:cubicBezTo>
                    <a:pt x="443" y="6104"/>
                    <a:pt x="458" y="6109"/>
                    <a:pt x="473" y="6114"/>
                  </a:cubicBezTo>
                  <a:cubicBezTo>
                    <a:pt x="503" y="6123"/>
                    <a:pt x="535" y="6127"/>
                    <a:pt x="569" y="6127"/>
                  </a:cubicBezTo>
                  <a:cubicBezTo>
                    <a:pt x="698" y="6127"/>
                    <a:pt x="857" y="6066"/>
                    <a:pt x="1036" y="5961"/>
                  </a:cubicBezTo>
                  <a:cubicBezTo>
                    <a:pt x="1106" y="5920"/>
                    <a:pt x="1179" y="5873"/>
                    <a:pt x="1254" y="5820"/>
                  </a:cubicBezTo>
                  <a:cubicBezTo>
                    <a:pt x="1286" y="5796"/>
                    <a:pt x="1320" y="5772"/>
                    <a:pt x="1353" y="5747"/>
                  </a:cubicBezTo>
                  <a:cubicBezTo>
                    <a:pt x="1389" y="5721"/>
                    <a:pt x="1425" y="5693"/>
                    <a:pt x="1461" y="5664"/>
                  </a:cubicBezTo>
                  <a:lnTo>
                    <a:pt x="1461" y="5663"/>
                  </a:lnTo>
                  <a:cubicBezTo>
                    <a:pt x="2539" y="4807"/>
                    <a:pt x="3950" y="3459"/>
                    <a:pt x="4114" y="2698"/>
                  </a:cubicBezTo>
                  <a:cubicBezTo>
                    <a:pt x="4129" y="2633"/>
                    <a:pt x="4167" y="2577"/>
                    <a:pt x="4192" y="2517"/>
                  </a:cubicBezTo>
                  <a:cubicBezTo>
                    <a:pt x="4219" y="2446"/>
                    <a:pt x="4242" y="2375"/>
                    <a:pt x="4259" y="2303"/>
                  </a:cubicBezTo>
                  <a:cubicBezTo>
                    <a:pt x="4368" y="1870"/>
                    <a:pt x="4017" y="1340"/>
                    <a:pt x="3314" y="560"/>
                  </a:cubicBezTo>
                  <a:cubicBezTo>
                    <a:pt x="2942" y="146"/>
                    <a:pt x="2489" y="0"/>
                    <a:pt x="18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 name="Google Shape;38;p2"/>
            <p:cNvSpPr/>
            <p:nvPr/>
          </p:nvSpPr>
          <p:spPr>
            <a:xfrm>
              <a:off x="1405075" y="959225"/>
              <a:ext cx="314525" cy="337575"/>
            </a:xfrm>
            <a:custGeom>
              <a:avLst/>
              <a:gdLst/>
              <a:ahLst/>
              <a:cxnLst/>
              <a:rect l="l" t="t" r="r" b="b"/>
              <a:pathLst>
                <a:path w="12581" h="13503" extrusionOk="0">
                  <a:moveTo>
                    <a:pt x="11199" y="1"/>
                  </a:moveTo>
                  <a:cubicBezTo>
                    <a:pt x="11129" y="28"/>
                    <a:pt x="11059" y="55"/>
                    <a:pt x="10985" y="85"/>
                  </a:cubicBezTo>
                  <a:cubicBezTo>
                    <a:pt x="8233" y="1205"/>
                    <a:pt x="2439" y="4322"/>
                    <a:pt x="2292" y="4482"/>
                  </a:cubicBezTo>
                  <a:lnTo>
                    <a:pt x="2017" y="4922"/>
                  </a:lnTo>
                  <a:cubicBezTo>
                    <a:pt x="2007" y="4932"/>
                    <a:pt x="2001" y="4944"/>
                    <a:pt x="1995" y="4957"/>
                  </a:cubicBezTo>
                  <a:lnTo>
                    <a:pt x="104" y="10206"/>
                  </a:lnTo>
                  <a:cubicBezTo>
                    <a:pt x="1" y="10479"/>
                    <a:pt x="408" y="11108"/>
                    <a:pt x="675" y="11224"/>
                  </a:cubicBezTo>
                  <a:lnTo>
                    <a:pt x="2837" y="11967"/>
                  </a:lnTo>
                  <a:cubicBezTo>
                    <a:pt x="2996" y="12042"/>
                    <a:pt x="6138" y="13502"/>
                    <a:pt x="8598" y="13502"/>
                  </a:cubicBezTo>
                  <a:cubicBezTo>
                    <a:pt x="9112" y="13502"/>
                    <a:pt x="9597" y="13438"/>
                    <a:pt x="10018" y="13285"/>
                  </a:cubicBezTo>
                  <a:cubicBezTo>
                    <a:pt x="11100" y="12891"/>
                    <a:pt x="11864" y="12321"/>
                    <a:pt x="12381" y="11801"/>
                  </a:cubicBezTo>
                  <a:cubicBezTo>
                    <a:pt x="12453" y="11731"/>
                    <a:pt x="12519" y="11661"/>
                    <a:pt x="12581" y="11592"/>
                  </a:cubicBezTo>
                  <a:lnTo>
                    <a:pt x="12543" y="11286"/>
                  </a:lnTo>
                  <a:cubicBezTo>
                    <a:pt x="12483" y="11359"/>
                    <a:pt x="12419" y="11433"/>
                    <a:pt x="12347" y="11510"/>
                  </a:cubicBezTo>
                  <a:cubicBezTo>
                    <a:pt x="11847" y="12044"/>
                    <a:pt x="11071" y="12664"/>
                    <a:pt x="9941" y="13076"/>
                  </a:cubicBezTo>
                  <a:cubicBezTo>
                    <a:pt x="9579" y="13208"/>
                    <a:pt x="9165" y="13264"/>
                    <a:pt x="8722" y="13264"/>
                  </a:cubicBezTo>
                  <a:cubicBezTo>
                    <a:pt x="6289" y="13264"/>
                    <a:pt x="3005" y="11574"/>
                    <a:pt x="2963" y="11554"/>
                  </a:cubicBezTo>
                  <a:lnTo>
                    <a:pt x="1028" y="10611"/>
                  </a:lnTo>
                  <a:cubicBezTo>
                    <a:pt x="644" y="10448"/>
                    <a:pt x="523" y="10221"/>
                    <a:pt x="651" y="9824"/>
                  </a:cubicBezTo>
                  <a:lnTo>
                    <a:pt x="1735" y="6549"/>
                  </a:lnTo>
                  <a:cubicBezTo>
                    <a:pt x="2216" y="5284"/>
                    <a:pt x="3092" y="4137"/>
                    <a:pt x="4335" y="3597"/>
                  </a:cubicBezTo>
                  <a:cubicBezTo>
                    <a:pt x="8435" y="1813"/>
                    <a:pt x="8970" y="1147"/>
                    <a:pt x="10745" y="423"/>
                  </a:cubicBezTo>
                  <a:cubicBezTo>
                    <a:pt x="10817" y="393"/>
                    <a:pt x="11156" y="253"/>
                    <a:pt x="11225" y="226"/>
                  </a:cubicBezTo>
                  <a:lnTo>
                    <a:pt x="111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 name="Google Shape;39;p2"/>
            <p:cNvSpPr/>
            <p:nvPr/>
          </p:nvSpPr>
          <p:spPr>
            <a:xfrm>
              <a:off x="1790975" y="1180175"/>
              <a:ext cx="31175" cy="18175"/>
            </a:xfrm>
            <a:custGeom>
              <a:avLst/>
              <a:gdLst/>
              <a:ahLst/>
              <a:cxnLst/>
              <a:rect l="l" t="t" r="r" b="b"/>
              <a:pathLst>
                <a:path w="1247" h="727" extrusionOk="0">
                  <a:moveTo>
                    <a:pt x="1116" y="0"/>
                  </a:moveTo>
                  <a:cubicBezTo>
                    <a:pt x="1110" y="0"/>
                    <a:pt x="1103" y="1"/>
                    <a:pt x="1096" y="2"/>
                  </a:cubicBezTo>
                  <a:cubicBezTo>
                    <a:pt x="1089" y="3"/>
                    <a:pt x="1080" y="6"/>
                    <a:pt x="1073" y="9"/>
                  </a:cubicBezTo>
                  <a:cubicBezTo>
                    <a:pt x="1058" y="17"/>
                    <a:pt x="999" y="41"/>
                    <a:pt x="912" y="83"/>
                  </a:cubicBezTo>
                  <a:lnTo>
                    <a:pt x="911" y="83"/>
                  </a:lnTo>
                  <a:cubicBezTo>
                    <a:pt x="756" y="152"/>
                    <a:pt x="507" y="266"/>
                    <a:pt x="214" y="398"/>
                  </a:cubicBezTo>
                  <a:cubicBezTo>
                    <a:pt x="144" y="429"/>
                    <a:pt x="73" y="461"/>
                    <a:pt x="0" y="495"/>
                  </a:cubicBezTo>
                  <a:lnTo>
                    <a:pt x="25" y="726"/>
                  </a:lnTo>
                  <a:cubicBezTo>
                    <a:pt x="98" y="694"/>
                    <a:pt x="168" y="661"/>
                    <a:pt x="239" y="630"/>
                  </a:cubicBezTo>
                  <a:cubicBezTo>
                    <a:pt x="467" y="525"/>
                    <a:pt x="691" y="426"/>
                    <a:pt x="891" y="335"/>
                  </a:cubicBezTo>
                  <a:cubicBezTo>
                    <a:pt x="989" y="291"/>
                    <a:pt x="1078" y="251"/>
                    <a:pt x="1164" y="212"/>
                  </a:cubicBezTo>
                  <a:cubicBezTo>
                    <a:pt x="1220" y="187"/>
                    <a:pt x="1246" y="120"/>
                    <a:pt x="1220" y="66"/>
                  </a:cubicBezTo>
                  <a:cubicBezTo>
                    <a:pt x="1212" y="48"/>
                    <a:pt x="1199" y="33"/>
                    <a:pt x="1184" y="22"/>
                  </a:cubicBezTo>
                  <a:cubicBezTo>
                    <a:pt x="1165" y="8"/>
                    <a:pt x="1141" y="0"/>
                    <a:pt x="1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 name="Google Shape;40;p2"/>
            <p:cNvSpPr/>
            <p:nvPr/>
          </p:nvSpPr>
          <p:spPr>
            <a:xfrm>
              <a:off x="1668125" y="832450"/>
              <a:ext cx="134425" cy="486400"/>
            </a:xfrm>
            <a:custGeom>
              <a:avLst/>
              <a:gdLst/>
              <a:ahLst/>
              <a:cxnLst/>
              <a:rect l="l" t="t" r="r" b="b"/>
              <a:pathLst>
                <a:path w="5377" h="19456" extrusionOk="0">
                  <a:moveTo>
                    <a:pt x="1097" y="1"/>
                  </a:moveTo>
                  <a:cubicBezTo>
                    <a:pt x="869" y="21"/>
                    <a:pt x="300" y="249"/>
                    <a:pt x="157" y="426"/>
                  </a:cubicBezTo>
                  <a:cubicBezTo>
                    <a:pt x="12" y="604"/>
                    <a:pt x="0" y="1276"/>
                    <a:pt x="28" y="1504"/>
                  </a:cubicBezTo>
                  <a:lnTo>
                    <a:pt x="463" y="5156"/>
                  </a:lnTo>
                  <a:lnTo>
                    <a:pt x="437" y="5776"/>
                  </a:lnTo>
                  <a:lnTo>
                    <a:pt x="767" y="7711"/>
                  </a:lnTo>
                  <a:lnTo>
                    <a:pt x="794" y="7933"/>
                  </a:lnTo>
                  <a:cubicBezTo>
                    <a:pt x="866" y="7919"/>
                    <a:pt x="939" y="7904"/>
                    <a:pt x="1013" y="7891"/>
                  </a:cubicBezTo>
                  <a:lnTo>
                    <a:pt x="986" y="7669"/>
                  </a:lnTo>
                  <a:lnTo>
                    <a:pt x="703" y="5297"/>
                  </a:lnTo>
                  <a:lnTo>
                    <a:pt x="677" y="5072"/>
                  </a:lnTo>
                  <a:lnTo>
                    <a:pt x="353" y="2353"/>
                  </a:lnTo>
                  <a:lnTo>
                    <a:pt x="326" y="2133"/>
                  </a:lnTo>
                  <a:lnTo>
                    <a:pt x="252" y="1511"/>
                  </a:lnTo>
                  <a:cubicBezTo>
                    <a:pt x="232" y="1344"/>
                    <a:pt x="383" y="835"/>
                    <a:pt x="490" y="705"/>
                  </a:cubicBezTo>
                  <a:cubicBezTo>
                    <a:pt x="596" y="573"/>
                    <a:pt x="586" y="355"/>
                    <a:pt x="664" y="349"/>
                  </a:cubicBezTo>
                  <a:lnTo>
                    <a:pt x="1591" y="269"/>
                  </a:lnTo>
                  <a:cubicBezTo>
                    <a:pt x="1633" y="265"/>
                    <a:pt x="1685" y="263"/>
                    <a:pt x="1744" y="263"/>
                  </a:cubicBezTo>
                  <a:cubicBezTo>
                    <a:pt x="2279" y="263"/>
                    <a:pt x="3417" y="416"/>
                    <a:pt x="3448" y="714"/>
                  </a:cubicBezTo>
                  <a:lnTo>
                    <a:pt x="3565" y="1810"/>
                  </a:lnTo>
                  <a:lnTo>
                    <a:pt x="3590" y="2031"/>
                  </a:lnTo>
                  <a:lnTo>
                    <a:pt x="3828" y="4267"/>
                  </a:lnTo>
                  <a:lnTo>
                    <a:pt x="3850" y="4483"/>
                  </a:lnTo>
                  <a:lnTo>
                    <a:pt x="4105" y="6843"/>
                  </a:lnTo>
                  <a:lnTo>
                    <a:pt x="4145" y="7227"/>
                  </a:lnTo>
                  <a:cubicBezTo>
                    <a:pt x="4203" y="7115"/>
                    <a:pt x="4266" y="7003"/>
                    <a:pt x="4332" y="6887"/>
                  </a:cubicBezTo>
                  <a:lnTo>
                    <a:pt x="4293" y="6519"/>
                  </a:lnTo>
                  <a:lnTo>
                    <a:pt x="4072" y="4450"/>
                  </a:lnTo>
                  <a:lnTo>
                    <a:pt x="4048" y="4234"/>
                  </a:lnTo>
                  <a:lnTo>
                    <a:pt x="3669" y="691"/>
                  </a:lnTo>
                  <a:cubicBezTo>
                    <a:pt x="3625" y="269"/>
                    <a:pt x="2648" y="1"/>
                    <a:pt x="2153" y="1"/>
                  </a:cubicBezTo>
                  <a:cubicBezTo>
                    <a:pt x="2119" y="1"/>
                    <a:pt x="2088" y="2"/>
                    <a:pt x="2059" y="5"/>
                  </a:cubicBezTo>
                  <a:lnTo>
                    <a:pt x="1097" y="1"/>
                  </a:lnTo>
                  <a:close/>
                  <a:moveTo>
                    <a:pt x="4620" y="9559"/>
                  </a:moveTo>
                  <a:cubicBezTo>
                    <a:pt x="4548" y="9618"/>
                    <a:pt x="4479" y="9674"/>
                    <a:pt x="4413" y="9725"/>
                  </a:cubicBezTo>
                  <a:lnTo>
                    <a:pt x="4422" y="9801"/>
                  </a:lnTo>
                  <a:lnTo>
                    <a:pt x="4439" y="9970"/>
                  </a:lnTo>
                  <a:lnTo>
                    <a:pt x="4456" y="10124"/>
                  </a:lnTo>
                  <a:cubicBezTo>
                    <a:pt x="4466" y="10099"/>
                    <a:pt x="4476" y="10076"/>
                    <a:pt x="4486" y="10052"/>
                  </a:cubicBezTo>
                  <a:cubicBezTo>
                    <a:pt x="4493" y="10037"/>
                    <a:pt x="4499" y="10023"/>
                    <a:pt x="4506" y="10009"/>
                  </a:cubicBezTo>
                  <a:lnTo>
                    <a:pt x="4506" y="10009"/>
                  </a:lnTo>
                  <a:cubicBezTo>
                    <a:pt x="4506" y="10007"/>
                    <a:pt x="4507" y="10005"/>
                    <a:pt x="4508" y="10003"/>
                  </a:cubicBezTo>
                  <a:cubicBezTo>
                    <a:pt x="4515" y="9987"/>
                    <a:pt x="4522" y="9972"/>
                    <a:pt x="4529" y="9958"/>
                  </a:cubicBezTo>
                  <a:cubicBezTo>
                    <a:pt x="4537" y="9939"/>
                    <a:pt x="4541" y="9918"/>
                    <a:pt x="4538" y="9897"/>
                  </a:cubicBezTo>
                  <a:lnTo>
                    <a:pt x="4538" y="9897"/>
                  </a:lnTo>
                  <a:cubicBezTo>
                    <a:pt x="4538" y="9897"/>
                    <a:pt x="4538" y="9897"/>
                    <a:pt x="4538" y="9897"/>
                  </a:cubicBezTo>
                  <a:cubicBezTo>
                    <a:pt x="4574" y="9871"/>
                    <a:pt x="4610" y="9843"/>
                    <a:pt x="4646" y="9814"/>
                  </a:cubicBezTo>
                  <a:lnTo>
                    <a:pt x="4646" y="9813"/>
                  </a:lnTo>
                  <a:lnTo>
                    <a:pt x="4620" y="9559"/>
                  </a:lnTo>
                  <a:close/>
                  <a:moveTo>
                    <a:pt x="1304" y="10333"/>
                  </a:moveTo>
                  <a:cubicBezTo>
                    <a:pt x="1236" y="10384"/>
                    <a:pt x="1167" y="10437"/>
                    <a:pt x="1097" y="10488"/>
                  </a:cubicBezTo>
                  <a:lnTo>
                    <a:pt x="1128" y="10741"/>
                  </a:lnTo>
                  <a:lnTo>
                    <a:pt x="1825" y="16579"/>
                  </a:lnTo>
                  <a:lnTo>
                    <a:pt x="1859" y="16872"/>
                  </a:lnTo>
                  <a:lnTo>
                    <a:pt x="1908" y="17286"/>
                  </a:lnTo>
                  <a:cubicBezTo>
                    <a:pt x="1911" y="17310"/>
                    <a:pt x="1922" y="17333"/>
                    <a:pt x="1940" y="17351"/>
                  </a:cubicBezTo>
                  <a:lnTo>
                    <a:pt x="4006" y="19422"/>
                  </a:lnTo>
                  <a:cubicBezTo>
                    <a:pt x="4013" y="19431"/>
                    <a:pt x="4021" y="19437"/>
                    <a:pt x="4031" y="19442"/>
                  </a:cubicBezTo>
                  <a:cubicBezTo>
                    <a:pt x="4048" y="19451"/>
                    <a:pt x="4067" y="19456"/>
                    <a:pt x="4086" y="19456"/>
                  </a:cubicBezTo>
                  <a:cubicBezTo>
                    <a:pt x="4093" y="19456"/>
                    <a:pt x="4099" y="19455"/>
                    <a:pt x="4106" y="19454"/>
                  </a:cubicBezTo>
                  <a:cubicBezTo>
                    <a:pt x="4141" y="19447"/>
                    <a:pt x="4172" y="19422"/>
                    <a:pt x="4186" y="19389"/>
                  </a:cubicBezTo>
                  <a:lnTo>
                    <a:pt x="5366" y="16666"/>
                  </a:lnTo>
                  <a:cubicBezTo>
                    <a:pt x="5374" y="16648"/>
                    <a:pt x="5377" y="16629"/>
                    <a:pt x="5374" y="16609"/>
                  </a:cubicBezTo>
                  <a:lnTo>
                    <a:pt x="5273" y="15665"/>
                  </a:lnTo>
                  <a:lnTo>
                    <a:pt x="5269" y="15633"/>
                  </a:lnTo>
                  <a:lnTo>
                    <a:pt x="5153" y="14539"/>
                  </a:lnTo>
                  <a:lnTo>
                    <a:pt x="5128" y="14307"/>
                  </a:lnTo>
                  <a:lnTo>
                    <a:pt x="5058" y="13647"/>
                  </a:lnTo>
                  <a:lnTo>
                    <a:pt x="5056" y="13645"/>
                  </a:lnTo>
                  <a:lnTo>
                    <a:pt x="4991" y="13037"/>
                  </a:lnTo>
                  <a:lnTo>
                    <a:pt x="4991" y="13035"/>
                  </a:lnTo>
                  <a:lnTo>
                    <a:pt x="4904" y="12219"/>
                  </a:lnTo>
                  <a:lnTo>
                    <a:pt x="4879" y="11993"/>
                  </a:lnTo>
                  <a:cubicBezTo>
                    <a:pt x="4825" y="12011"/>
                    <a:pt x="4773" y="12023"/>
                    <a:pt x="4724" y="12033"/>
                  </a:cubicBezTo>
                  <a:cubicBezTo>
                    <a:pt x="4703" y="12037"/>
                    <a:pt x="4682" y="12040"/>
                    <a:pt x="4662" y="12043"/>
                  </a:cubicBezTo>
                  <a:lnTo>
                    <a:pt x="4686" y="12265"/>
                  </a:lnTo>
                  <a:lnTo>
                    <a:pt x="4914" y="14403"/>
                  </a:lnTo>
                  <a:lnTo>
                    <a:pt x="4939" y="14634"/>
                  </a:lnTo>
                  <a:lnTo>
                    <a:pt x="5138" y="16489"/>
                  </a:lnTo>
                  <a:lnTo>
                    <a:pt x="5150" y="16604"/>
                  </a:lnTo>
                  <a:lnTo>
                    <a:pt x="5099" y="16722"/>
                  </a:lnTo>
                  <a:lnTo>
                    <a:pt x="4267" y="18869"/>
                  </a:lnTo>
                  <a:cubicBezTo>
                    <a:pt x="4209" y="19002"/>
                    <a:pt x="4114" y="19056"/>
                    <a:pt x="4003" y="19056"/>
                  </a:cubicBezTo>
                  <a:cubicBezTo>
                    <a:pt x="3821" y="19056"/>
                    <a:pt x="3596" y="18911"/>
                    <a:pt x="3427" y="18741"/>
                  </a:cubicBezTo>
                  <a:lnTo>
                    <a:pt x="2177" y="17274"/>
                  </a:lnTo>
                  <a:lnTo>
                    <a:pt x="2125" y="17220"/>
                  </a:lnTo>
                  <a:lnTo>
                    <a:pt x="2106" y="17061"/>
                  </a:lnTo>
                  <a:lnTo>
                    <a:pt x="2059" y="16663"/>
                  </a:lnTo>
                  <a:lnTo>
                    <a:pt x="1789" y="12645"/>
                  </a:lnTo>
                  <a:cubicBezTo>
                    <a:pt x="1766" y="12312"/>
                    <a:pt x="1712" y="11982"/>
                    <a:pt x="1624" y="11659"/>
                  </a:cubicBezTo>
                  <a:lnTo>
                    <a:pt x="1335" y="10588"/>
                  </a:lnTo>
                  <a:lnTo>
                    <a:pt x="1304" y="1033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 name="Google Shape;41;p2"/>
            <p:cNvSpPr/>
            <p:nvPr/>
          </p:nvSpPr>
          <p:spPr>
            <a:xfrm>
              <a:off x="1671625" y="877425"/>
              <a:ext cx="91400" cy="14075"/>
            </a:xfrm>
            <a:custGeom>
              <a:avLst/>
              <a:gdLst/>
              <a:ahLst/>
              <a:cxnLst/>
              <a:rect l="l" t="t" r="r" b="b"/>
              <a:pathLst>
                <a:path w="3656" h="563" extrusionOk="0">
                  <a:moveTo>
                    <a:pt x="3539" y="0"/>
                  </a:moveTo>
                  <a:cubicBezTo>
                    <a:pt x="3535" y="0"/>
                    <a:pt x="3532" y="0"/>
                    <a:pt x="3529" y="1"/>
                  </a:cubicBezTo>
                  <a:lnTo>
                    <a:pt x="3425" y="11"/>
                  </a:lnTo>
                  <a:lnTo>
                    <a:pt x="186" y="334"/>
                  </a:lnTo>
                  <a:lnTo>
                    <a:pt x="107" y="341"/>
                  </a:lnTo>
                  <a:cubicBezTo>
                    <a:pt x="45" y="347"/>
                    <a:pt x="0" y="401"/>
                    <a:pt x="7" y="462"/>
                  </a:cubicBezTo>
                  <a:cubicBezTo>
                    <a:pt x="11" y="501"/>
                    <a:pt x="33" y="533"/>
                    <a:pt x="65" y="549"/>
                  </a:cubicBezTo>
                  <a:cubicBezTo>
                    <a:pt x="82" y="558"/>
                    <a:pt x="102" y="563"/>
                    <a:pt x="122" y="563"/>
                  </a:cubicBezTo>
                  <a:cubicBezTo>
                    <a:pt x="124" y="563"/>
                    <a:pt x="126" y="563"/>
                    <a:pt x="128" y="563"/>
                  </a:cubicBezTo>
                  <a:lnTo>
                    <a:pt x="213" y="554"/>
                  </a:lnTo>
                  <a:lnTo>
                    <a:pt x="3450" y="232"/>
                  </a:lnTo>
                  <a:lnTo>
                    <a:pt x="3550" y="222"/>
                  </a:lnTo>
                  <a:cubicBezTo>
                    <a:pt x="3611" y="216"/>
                    <a:pt x="3656" y="162"/>
                    <a:pt x="3650" y="101"/>
                  </a:cubicBezTo>
                  <a:cubicBezTo>
                    <a:pt x="3644" y="44"/>
                    <a:pt x="3595" y="0"/>
                    <a:pt x="3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2" name="Google Shape;42;p2"/>
            <p:cNvSpPr/>
            <p:nvPr/>
          </p:nvSpPr>
          <p:spPr>
            <a:xfrm>
              <a:off x="1716800" y="1244300"/>
              <a:ext cx="84800" cy="20475"/>
            </a:xfrm>
            <a:custGeom>
              <a:avLst/>
              <a:gdLst/>
              <a:ahLst/>
              <a:cxnLst/>
              <a:rect l="l" t="t" r="r" b="b"/>
              <a:pathLst>
                <a:path w="3392" h="819" extrusionOk="0">
                  <a:moveTo>
                    <a:pt x="3272" y="1"/>
                  </a:moveTo>
                  <a:cubicBezTo>
                    <a:pt x="3265" y="1"/>
                    <a:pt x="3258" y="1"/>
                    <a:pt x="3251" y="3"/>
                  </a:cubicBezTo>
                  <a:lnTo>
                    <a:pt x="621" y="501"/>
                  </a:lnTo>
                  <a:lnTo>
                    <a:pt x="111" y="478"/>
                  </a:lnTo>
                  <a:lnTo>
                    <a:pt x="100" y="598"/>
                  </a:lnTo>
                  <a:cubicBezTo>
                    <a:pt x="41" y="610"/>
                    <a:pt x="1" y="667"/>
                    <a:pt x="13" y="727"/>
                  </a:cubicBezTo>
                  <a:cubicBezTo>
                    <a:pt x="19" y="762"/>
                    <a:pt x="40" y="789"/>
                    <a:pt x="68" y="804"/>
                  </a:cubicBezTo>
                  <a:cubicBezTo>
                    <a:pt x="84" y="813"/>
                    <a:pt x="102" y="818"/>
                    <a:pt x="120" y="818"/>
                  </a:cubicBezTo>
                  <a:cubicBezTo>
                    <a:pt x="127" y="818"/>
                    <a:pt x="135" y="817"/>
                    <a:pt x="142" y="816"/>
                  </a:cubicBezTo>
                  <a:lnTo>
                    <a:pt x="230" y="800"/>
                  </a:lnTo>
                  <a:lnTo>
                    <a:pt x="3152" y="248"/>
                  </a:lnTo>
                  <a:lnTo>
                    <a:pt x="3292" y="221"/>
                  </a:lnTo>
                  <a:cubicBezTo>
                    <a:pt x="3353" y="209"/>
                    <a:pt x="3392" y="152"/>
                    <a:pt x="3380" y="92"/>
                  </a:cubicBezTo>
                  <a:cubicBezTo>
                    <a:pt x="3370" y="38"/>
                    <a:pt x="3324" y="1"/>
                    <a:pt x="3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3" name="Google Shape;43;p2"/>
            <p:cNvSpPr/>
            <p:nvPr/>
          </p:nvSpPr>
          <p:spPr>
            <a:xfrm>
              <a:off x="1707400" y="950175"/>
              <a:ext cx="61750" cy="242000"/>
            </a:xfrm>
            <a:custGeom>
              <a:avLst/>
              <a:gdLst/>
              <a:ahLst/>
              <a:cxnLst/>
              <a:rect l="l" t="t" r="r" b="b"/>
              <a:pathLst>
                <a:path w="2470" h="9680" extrusionOk="0">
                  <a:moveTo>
                    <a:pt x="713" y="0"/>
                  </a:moveTo>
                  <a:cubicBezTo>
                    <a:pt x="683" y="0"/>
                    <a:pt x="654" y="2"/>
                    <a:pt x="624" y="6"/>
                  </a:cubicBezTo>
                  <a:cubicBezTo>
                    <a:pt x="450" y="28"/>
                    <a:pt x="296" y="113"/>
                    <a:pt x="184" y="247"/>
                  </a:cubicBezTo>
                  <a:cubicBezTo>
                    <a:pt x="177" y="255"/>
                    <a:pt x="170" y="262"/>
                    <a:pt x="164" y="271"/>
                  </a:cubicBezTo>
                  <a:cubicBezTo>
                    <a:pt x="51" y="418"/>
                    <a:pt x="1" y="600"/>
                    <a:pt x="25" y="784"/>
                  </a:cubicBezTo>
                  <a:lnTo>
                    <a:pt x="292" y="2837"/>
                  </a:lnTo>
                  <a:lnTo>
                    <a:pt x="322" y="3060"/>
                  </a:lnTo>
                  <a:cubicBezTo>
                    <a:pt x="397" y="3054"/>
                    <a:pt x="472" y="3051"/>
                    <a:pt x="545" y="3047"/>
                  </a:cubicBezTo>
                  <a:lnTo>
                    <a:pt x="603" y="2600"/>
                  </a:lnTo>
                  <a:lnTo>
                    <a:pt x="356" y="1325"/>
                  </a:lnTo>
                  <a:cubicBezTo>
                    <a:pt x="340" y="1201"/>
                    <a:pt x="320" y="860"/>
                    <a:pt x="398" y="760"/>
                  </a:cubicBezTo>
                  <a:cubicBezTo>
                    <a:pt x="475" y="659"/>
                    <a:pt x="455" y="493"/>
                    <a:pt x="580" y="477"/>
                  </a:cubicBezTo>
                  <a:cubicBezTo>
                    <a:pt x="672" y="465"/>
                    <a:pt x="823" y="274"/>
                    <a:pt x="913" y="274"/>
                  </a:cubicBezTo>
                  <a:cubicBezTo>
                    <a:pt x="922" y="274"/>
                    <a:pt x="930" y="276"/>
                    <a:pt x="938" y="280"/>
                  </a:cubicBezTo>
                  <a:cubicBezTo>
                    <a:pt x="1067" y="350"/>
                    <a:pt x="1161" y="477"/>
                    <a:pt x="1181" y="633"/>
                  </a:cubicBezTo>
                  <a:lnTo>
                    <a:pt x="1484" y="2960"/>
                  </a:lnTo>
                  <a:lnTo>
                    <a:pt x="1519" y="3230"/>
                  </a:lnTo>
                  <a:cubicBezTo>
                    <a:pt x="1637" y="3304"/>
                    <a:pt x="1727" y="3402"/>
                    <a:pt x="1782" y="3532"/>
                  </a:cubicBezTo>
                  <a:lnTo>
                    <a:pt x="1726" y="3100"/>
                  </a:lnTo>
                  <a:lnTo>
                    <a:pt x="1401" y="604"/>
                  </a:lnTo>
                  <a:cubicBezTo>
                    <a:pt x="1367" y="345"/>
                    <a:pt x="1194" y="137"/>
                    <a:pt x="965" y="48"/>
                  </a:cubicBezTo>
                  <a:cubicBezTo>
                    <a:pt x="886" y="17"/>
                    <a:pt x="801" y="0"/>
                    <a:pt x="713" y="0"/>
                  </a:cubicBezTo>
                  <a:close/>
                  <a:moveTo>
                    <a:pt x="1794" y="3633"/>
                  </a:moveTo>
                  <a:cubicBezTo>
                    <a:pt x="1778" y="3699"/>
                    <a:pt x="1723" y="3801"/>
                    <a:pt x="1611" y="3943"/>
                  </a:cubicBezTo>
                  <a:lnTo>
                    <a:pt x="1650" y="4244"/>
                  </a:lnTo>
                  <a:lnTo>
                    <a:pt x="1664" y="4355"/>
                  </a:lnTo>
                  <a:lnTo>
                    <a:pt x="1792" y="5339"/>
                  </a:lnTo>
                  <a:lnTo>
                    <a:pt x="2072" y="8237"/>
                  </a:lnTo>
                  <a:cubicBezTo>
                    <a:pt x="2089" y="8362"/>
                    <a:pt x="2208" y="8914"/>
                    <a:pt x="2130" y="9014"/>
                  </a:cubicBezTo>
                  <a:cubicBezTo>
                    <a:pt x="2054" y="9114"/>
                    <a:pt x="1942" y="9178"/>
                    <a:pt x="1818" y="9194"/>
                  </a:cubicBezTo>
                  <a:cubicBezTo>
                    <a:pt x="1798" y="9197"/>
                    <a:pt x="1777" y="9198"/>
                    <a:pt x="1757" y="9198"/>
                  </a:cubicBezTo>
                  <a:cubicBezTo>
                    <a:pt x="1524" y="9198"/>
                    <a:pt x="1321" y="9025"/>
                    <a:pt x="1290" y="8787"/>
                  </a:cubicBezTo>
                  <a:lnTo>
                    <a:pt x="804" y="5053"/>
                  </a:lnTo>
                  <a:lnTo>
                    <a:pt x="770" y="4788"/>
                  </a:lnTo>
                  <a:cubicBezTo>
                    <a:pt x="706" y="4843"/>
                    <a:pt x="640" y="4901"/>
                    <a:pt x="568" y="4961"/>
                  </a:cubicBezTo>
                  <a:lnTo>
                    <a:pt x="602" y="5221"/>
                  </a:lnTo>
                  <a:lnTo>
                    <a:pt x="1069" y="8816"/>
                  </a:lnTo>
                  <a:cubicBezTo>
                    <a:pt x="1099" y="9045"/>
                    <a:pt x="1177" y="9460"/>
                    <a:pt x="1366" y="9563"/>
                  </a:cubicBezTo>
                  <a:cubicBezTo>
                    <a:pt x="1475" y="9622"/>
                    <a:pt x="1781" y="9680"/>
                    <a:pt x="1956" y="9680"/>
                  </a:cubicBezTo>
                  <a:cubicBezTo>
                    <a:pt x="1980" y="9680"/>
                    <a:pt x="2002" y="9679"/>
                    <a:pt x="2020" y="9676"/>
                  </a:cubicBezTo>
                  <a:cubicBezTo>
                    <a:pt x="2204" y="9652"/>
                    <a:pt x="2193" y="9297"/>
                    <a:pt x="2306" y="9150"/>
                  </a:cubicBezTo>
                  <a:cubicBezTo>
                    <a:pt x="2420" y="9002"/>
                    <a:pt x="2470" y="8820"/>
                    <a:pt x="2446" y="8637"/>
                  </a:cubicBezTo>
                  <a:lnTo>
                    <a:pt x="2042" y="5540"/>
                  </a:lnTo>
                  <a:lnTo>
                    <a:pt x="2006" y="5253"/>
                  </a:lnTo>
                  <a:lnTo>
                    <a:pt x="1889" y="4358"/>
                  </a:lnTo>
                  <a:lnTo>
                    <a:pt x="1842" y="4000"/>
                  </a:lnTo>
                  <a:lnTo>
                    <a:pt x="1809" y="3745"/>
                  </a:lnTo>
                  <a:lnTo>
                    <a:pt x="1794" y="363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44" name="Google Shape;44;p2"/>
          <p:cNvSpPr/>
          <p:nvPr/>
        </p:nvSpPr>
        <p:spPr>
          <a:xfrm>
            <a:off x="383871" y="756723"/>
            <a:ext cx="658711" cy="542172"/>
          </a:xfrm>
          <a:custGeom>
            <a:avLst/>
            <a:gdLst/>
            <a:ahLst/>
            <a:cxnLst/>
            <a:rect l="l" t="t" r="r" b="b"/>
            <a:pathLst>
              <a:path w="11248" h="9258" extrusionOk="0">
                <a:moveTo>
                  <a:pt x="5937" y="3388"/>
                </a:moveTo>
                <a:cubicBezTo>
                  <a:pt x="6793" y="3388"/>
                  <a:pt x="7627" y="3826"/>
                  <a:pt x="8094" y="4613"/>
                </a:cubicBezTo>
                <a:cubicBezTo>
                  <a:pt x="8122" y="4659"/>
                  <a:pt x="8149" y="4707"/>
                  <a:pt x="8173" y="4756"/>
                </a:cubicBezTo>
                <a:lnTo>
                  <a:pt x="7540" y="5109"/>
                </a:lnTo>
                <a:cubicBezTo>
                  <a:pt x="7519" y="5066"/>
                  <a:pt x="7496" y="5023"/>
                  <a:pt x="7472" y="4983"/>
                </a:cubicBezTo>
                <a:cubicBezTo>
                  <a:pt x="7159" y="4455"/>
                  <a:pt x="6768" y="4186"/>
                  <a:pt x="6242" y="4138"/>
                </a:cubicBezTo>
                <a:cubicBezTo>
                  <a:pt x="6180" y="4132"/>
                  <a:pt x="6113" y="4129"/>
                  <a:pt x="6043" y="4129"/>
                </a:cubicBezTo>
                <a:cubicBezTo>
                  <a:pt x="5710" y="4129"/>
                  <a:pt x="5311" y="4196"/>
                  <a:pt x="5033" y="4361"/>
                </a:cubicBezTo>
                <a:cubicBezTo>
                  <a:pt x="4625" y="4603"/>
                  <a:pt x="4335" y="4990"/>
                  <a:pt x="4218" y="5452"/>
                </a:cubicBezTo>
                <a:cubicBezTo>
                  <a:pt x="4100" y="5913"/>
                  <a:pt x="4170" y="6392"/>
                  <a:pt x="4412" y="6800"/>
                </a:cubicBezTo>
                <a:cubicBezTo>
                  <a:pt x="4454" y="6871"/>
                  <a:pt x="4502" y="6940"/>
                  <a:pt x="4555" y="7005"/>
                </a:cubicBezTo>
                <a:lnTo>
                  <a:pt x="3914" y="7361"/>
                </a:lnTo>
                <a:cubicBezTo>
                  <a:pt x="3869" y="7299"/>
                  <a:pt x="3828" y="7235"/>
                  <a:pt x="3788" y="7169"/>
                </a:cubicBezTo>
                <a:cubicBezTo>
                  <a:pt x="3524" y="6725"/>
                  <a:pt x="3517" y="6183"/>
                  <a:pt x="3545" y="5711"/>
                </a:cubicBezTo>
                <a:cubicBezTo>
                  <a:pt x="3582" y="5093"/>
                  <a:pt x="3805" y="4249"/>
                  <a:pt x="4663" y="3738"/>
                </a:cubicBezTo>
                <a:cubicBezTo>
                  <a:pt x="5063" y="3501"/>
                  <a:pt x="5503" y="3388"/>
                  <a:pt x="5937" y="3388"/>
                </a:cubicBezTo>
                <a:close/>
                <a:moveTo>
                  <a:pt x="6046" y="2426"/>
                </a:moveTo>
                <a:cubicBezTo>
                  <a:pt x="6333" y="2426"/>
                  <a:pt x="6616" y="2450"/>
                  <a:pt x="6875" y="2498"/>
                </a:cubicBezTo>
                <a:cubicBezTo>
                  <a:pt x="7789" y="2666"/>
                  <a:pt x="8396" y="3128"/>
                  <a:pt x="8969" y="4093"/>
                </a:cubicBezTo>
                <a:cubicBezTo>
                  <a:pt x="9004" y="4150"/>
                  <a:pt x="9034" y="4206"/>
                  <a:pt x="9063" y="4260"/>
                </a:cubicBezTo>
                <a:lnTo>
                  <a:pt x="8392" y="4634"/>
                </a:lnTo>
                <a:cubicBezTo>
                  <a:pt x="8367" y="4584"/>
                  <a:pt x="8339" y="4534"/>
                  <a:pt x="8310" y="4485"/>
                </a:cubicBezTo>
                <a:cubicBezTo>
                  <a:pt x="7854" y="3716"/>
                  <a:pt x="6836" y="3250"/>
                  <a:pt x="6084" y="3142"/>
                </a:cubicBezTo>
                <a:cubicBezTo>
                  <a:pt x="5965" y="3125"/>
                  <a:pt x="5854" y="3117"/>
                  <a:pt x="5750" y="3117"/>
                </a:cubicBezTo>
                <a:cubicBezTo>
                  <a:pt x="5311" y="3117"/>
                  <a:pt x="4974" y="3263"/>
                  <a:pt x="4535" y="3522"/>
                </a:cubicBezTo>
                <a:cubicBezTo>
                  <a:pt x="3904" y="3898"/>
                  <a:pt x="3455" y="4498"/>
                  <a:pt x="3273" y="5211"/>
                </a:cubicBezTo>
                <a:cubicBezTo>
                  <a:pt x="3092" y="5925"/>
                  <a:pt x="3198" y="6666"/>
                  <a:pt x="3573" y="7298"/>
                </a:cubicBezTo>
                <a:cubicBezTo>
                  <a:pt x="3612" y="7363"/>
                  <a:pt x="3652" y="7425"/>
                  <a:pt x="3694" y="7483"/>
                </a:cubicBezTo>
                <a:lnTo>
                  <a:pt x="3020" y="7856"/>
                </a:lnTo>
                <a:cubicBezTo>
                  <a:pt x="2985" y="7804"/>
                  <a:pt x="2950" y="7748"/>
                  <a:pt x="2914" y="7689"/>
                </a:cubicBezTo>
                <a:cubicBezTo>
                  <a:pt x="2435" y="6881"/>
                  <a:pt x="2298" y="5934"/>
                  <a:pt x="2531" y="5022"/>
                </a:cubicBezTo>
                <a:cubicBezTo>
                  <a:pt x="2764" y="4110"/>
                  <a:pt x="3336" y="3343"/>
                  <a:pt x="4144" y="2863"/>
                </a:cubicBezTo>
                <a:cubicBezTo>
                  <a:pt x="4493" y="2656"/>
                  <a:pt x="4959" y="2515"/>
                  <a:pt x="5489" y="2456"/>
                </a:cubicBezTo>
                <a:cubicBezTo>
                  <a:pt x="5673" y="2436"/>
                  <a:pt x="5860" y="2426"/>
                  <a:pt x="6046" y="2426"/>
                </a:cubicBezTo>
                <a:close/>
                <a:moveTo>
                  <a:pt x="6085" y="1484"/>
                </a:moveTo>
                <a:cubicBezTo>
                  <a:pt x="6298" y="1484"/>
                  <a:pt x="6540" y="1490"/>
                  <a:pt x="6804" y="1507"/>
                </a:cubicBezTo>
                <a:lnTo>
                  <a:pt x="6819" y="1509"/>
                </a:lnTo>
                <a:cubicBezTo>
                  <a:pt x="7235" y="1535"/>
                  <a:pt x="7871" y="1773"/>
                  <a:pt x="8436" y="2116"/>
                </a:cubicBezTo>
                <a:cubicBezTo>
                  <a:pt x="9116" y="2526"/>
                  <a:pt x="9627" y="3034"/>
                  <a:pt x="9879" y="3548"/>
                </a:cubicBezTo>
                <a:cubicBezTo>
                  <a:pt x="9905" y="3599"/>
                  <a:pt x="9933" y="3648"/>
                  <a:pt x="9961" y="3696"/>
                </a:cubicBezTo>
                <a:cubicBezTo>
                  <a:pt x="9970" y="3712"/>
                  <a:pt x="9980" y="3728"/>
                  <a:pt x="9988" y="3746"/>
                </a:cubicBezTo>
                <a:lnTo>
                  <a:pt x="9282" y="4139"/>
                </a:lnTo>
                <a:cubicBezTo>
                  <a:pt x="9252" y="4081"/>
                  <a:pt x="9220" y="4023"/>
                  <a:pt x="9186" y="3965"/>
                </a:cubicBezTo>
                <a:cubicBezTo>
                  <a:pt x="8481" y="2779"/>
                  <a:pt x="7224" y="2119"/>
                  <a:pt x="5936" y="2119"/>
                </a:cubicBezTo>
                <a:cubicBezTo>
                  <a:pt x="5281" y="2119"/>
                  <a:pt x="4618" y="2290"/>
                  <a:pt x="4016" y="2647"/>
                </a:cubicBezTo>
                <a:cubicBezTo>
                  <a:pt x="3471" y="2970"/>
                  <a:pt x="3158" y="3216"/>
                  <a:pt x="2844" y="3737"/>
                </a:cubicBezTo>
                <a:cubicBezTo>
                  <a:pt x="2494" y="4320"/>
                  <a:pt x="2279" y="5033"/>
                  <a:pt x="2237" y="5743"/>
                </a:cubicBezTo>
                <a:cubicBezTo>
                  <a:pt x="2192" y="6517"/>
                  <a:pt x="2351" y="7234"/>
                  <a:pt x="2699" y="7817"/>
                </a:cubicBezTo>
                <a:cubicBezTo>
                  <a:pt x="2732" y="7873"/>
                  <a:pt x="2766" y="7927"/>
                  <a:pt x="2800" y="7978"/>
                </a:cubicBezTo>
                <a:lnTo>
                  <a:pt x="2090" y="8372"/>
                </a:lnTo>
                <a:cubicBezTo>
                  <a:pt x="2060" y="8325"/>
                  <a:pt x="2031" y="8278"/>
                  <a:pt x="2002" y="8230"/>
                </a:cubicBezTo>
                <a:cubicBezTo>
                  <a:pt x="1687" y="7699"/>
                  <a:pt x="1485" y="7122"/>
                  <a:pt x="1403" y="6515"/>
                </a:cubicBezTo>
                <a:cubicBezTo>
                  <a:pt x="1323" y="5927"/>
                  <a:pt x="1357" y="5337"/>
                  <a:pt x="1504" y="4760"/>
                </a:cubicBezTo>
                <a:cubicBezTo>
                  <a:pt x="1651" y="4184"/>
                  <a:pt x="1904" y="3649"/>
                  <a:pt x="2254" y="3172"/>
                </a:cubicBezTo>
                <a:cubicBezTo>
                  <a:pt x="2618" y="2678"/>
                  <a:pt x="3071" y="2267"/>
                  <a:pt x="3602" y="1952"/>
                </a:cubicBezTo>
                <a:cubicBezTo>
                  <a:pt x="4019" y="1705"/>
                  <a:pt x="4648" y="1553"/>
                  <a:pt x="5471" y="1502"/>
                </a:cubicBezTo>
                <a:cubicBezTo>
                  <a:pt x="5629" y="1492"/>
                  <a:pt x="5837" y="1484"/>
                  <a:pt x="6085" y="1484"/>
                </a:cubicBezTo>
                <a:close/>
                <a:moveTo>
                  <a:pt x="5917" y="242"/>
                </a:moveTo>
                <a:cubicBezTo>
                  <a:pt x="6363" y="242"/>
                  <a:pt x="6810" y="298"/>
                  <a:pt x="7249" y="410"/>
                </a:cubicBezTo>
                <a:cubicBezTo>
                  <a:pt x="8655" y="771"/>
                  <a:pt x="9854" y="1683"/>
                  <a:pt x="10623" y="2977"/>
                </a:cubicBezTo>
                <a:cubicBezTo>
                  <a:pt x="10653" y="3029"/>
                  <a:pt x="10720" y="3082"/>
                  <a:pt x="10792" y="3139"/>
                </a:cubicBezTo>
                <a:cubicBezTo>
                  <a:pt x="10832" y="3170"/>
                  <a:pt x="10875" y="3204"/>
                  <a:pt x="10906" y="3235"/>
                </a:cubicBezTo>
                <a:lnTo>
                  <a:pt x="10209" y="3623"/>
                </a:lnTo>
                <a:cubicBezTo>
                  <a:pt x="10173" y="3556"/>
                  <a:pt x="10136" y="3489"/>
                  <a:pt x="10096" y="3424"/>
                </a:cubicBezTo>
                <a:cubicBezTo>
                  <a:pt x="9765" y="2866"/>
                  <a:pt x="9337" y="2395"/>
                  <a:pt x="8822" y="2025"/>
                </a:cubicBezTo>
                <a:cubicBezTo>
                  <a:pt x="8329" y="1670"/>
                  <a:pt x="7772" y="1417"/>
                  <a:pt x="7166" y="1271"/>
                </a:cubicBezTo>
                <a:cubicBezTo>
                  <a:pt x="6776" y="1178"/>
                  <a:pt x="6375" y="1131"/>
                  <a:pt x="5971" y="1131"/>
                </a:cubicBezTo>
                <a:cubicBezTo>
                  <a:pt x="5125" y="1131"/>
                  <a:pt x="4269" y="1335"/>
                  <a:pt x="3477" y="1734"/>
                </a:cubicBezTo>
                <a:cubicBezTo>
                  <a:pt x="2915" y="2018"/>
                  <a:pt x="2337" y="2672"/>
                  <a:pt x="2044" y="3037"/>
                </a:cubicBezTo>
                <a:cubicBezTo>
                  <a:pt x="1441" y="3785"/>
                  <a:pt x="1099" y="4673"/>
                  <a:pt x="1057" y="5603"/>
                </a:cubicBezTo>
                <a:cubicBezTo>
                  <a:pt x="1013" y="6530"/>
                  <a:pt x="1266" y="7482"/>
                  <a:pt x="1786" y="8358"/>
                </a:cubicBezTo>
                <a:cubicBezTo>
                  <a:pt x="1813" y="8404"/>
                  <a:pt x="1841" y="8449"/>
                  <a:pt x="1870" y="8494"/>
                </a:cubicBezTo>
                <a:lnTo>
                  <a:pt x="1389" y="8761"/>
                </a:lnTo>
                <a:lnTo>
                  <a:pt x="1382" y="8764"/>
                </a:lnTo>
                <a:lnTo>
                  <a:pt x="1200" y="8946"/>
                </a:lnTo>
                <a:cubicBezTo>
                  <a:pt x="1163" y="8890"/>
                  <a:pt x="1127" y="8832"/>
                  <a:pt x="1091" y="8771"/>
                </a:cubicBezTo>
                <a:cubicBezTo>
                  <a:pt x="630" y="7996"/>
                  <a:pt x="373" y="7183"/>
                  <a:pt x="325" y="6354"/>
                </a:cubicBezTo>
                <a:cubicBezTo>
                  <a:pt x="279" y="5560"/>
                  <a:pt x="425" y="4745"/>
                  <a:pt x="761" y="3938"/>
                </a:cubicBezTo>
                <a:cubicBezTo>
                  <a:pt x="1075" y="3179"/>
                  <a:pt x="1792" y="1794"/>
                  <a:pt x="3061" y="1041"/>
                </a:cubicBezTo>
                <a:cubicBezTo>
                  <a:pt x="3950" y="513"/>
                  <a:pt x="4932" y="242"/>
                  <a:pt x="5917" y="242"/>
                </a:cubicBezTo>
                <a:close/>
                <a:moveTo>
                  <a:pt x="5928" y="0"/>
                </a:moveTo>
                <a:cubicBezTo>
                  <a:pt x="4873" y="0"/>
                  <a:pt x="3844" y="283"/>
                  <a:pt x="2932" y="825"/>
                </a:cubicBezTo>
                <a:cubicBezTo>
                  <a:pt x="2250" y="1230"/>
                  <a:pt x="1667" y="1759"/>
                  <a:pt x="1199" y="2394"/>
                </a:cubicBezTo>
                <a:cubicBezTo>
                  <a:pt x="747" y="3007"/>
                  <a:pt x="422" y="3695"/>
                  <a:pt x="233" y="4437"/>
                </a:cubicBezTo>
                <a:cubicBezTo>
                  <a:pt x="44" y="5179"/>
                  <a:pt x="0" y="5938"/>
                  <a:pt x="104" y="6693"/>
                </a:cubicBezTo>
                <a:cubicBezTo>
                  <a:pt x="209" y="7474"/>
                  <a:pt x="469" y="8217"/>
                  <a:pt x="875" y="8900"/>
                </a:cubicBezTo>
                <a:cubicBezTo>
                  <a:pt x="922" y="8980"/>
                  <a:pt x="970" y="9056"/>
                  <a:pt x="1017" y="9128"/>
                </a:cubicBezTo>
                <a:lnTo>
                  <a:pt x="1042" y="9164"/>
                </a:lnTo>
                <a:cubicBezTo>
                  <a:pt x="1069" y="9206"/>
                  <a:pt x="1125" y="9211"/>
                  <a:pt x="1179" y="9214"/>
                </a:cubicBezTo>
                <a:cubicBezTo>
                  <a:pt x="1198" y="9216"/>
                  <a:pt x="1227" y="9218"/>
                  <a:pt x="1239" y="9223"/>
                </a:cubicBezTo>
                <a:lnTo>
                  <a:pt x="1264" y="9258"/>
                </a:lnTo>
                <a:lnTo>
                  <a:pt x="1513" y="9109"/>
                </a:lnTo>
                <a:lnTo>
                  <a:pt x="2067" y="8780"/>
                </a:lnTo>
                <a:lnTo>
                  <a:pt x="2244" y="8676"/>
                </a:lnTo>
                <a:lnTo>
                  <a:pt x="3149" y="8138"/>
                </a:lnTo>
                <a:lnTo>
                  <a:pt x="3205" y="8105"/>
                </a:lnTo>
                <a:lnTo>
                  <a:pt x="4735" y="7197"/>
                </a:lnTo>
                <a:lnTo>
                  <a:pt x="4898" y="7100"/>
                </a:lnTo>
                <a:lnTo>
                  <a:pt x="4959" y="7064"/>
                </a:lnTo>
                <a:lnTo>
                  <a:pt x="4907" y="7015"/>
                </a:lnTo>
                <a:cubicBezTo>
                  <a:pt x="4900" y="7009"/>
                  <a:pt x="4894" y="7003"/>
                  <a:pt x="4887" y="6997"/>
                </a:cubicBezTo>
                <a:cubicBezTo>
                  <a:pt x="4856" y="6968"/>
                  <a:pt x="4830" y="6941"/>
                  <a:pt x="4806" y="6913"/>
                </a:cubicBezTo>
                <a:cubicBezTo>
                  <a:pt x="4777" y="6881"/>
                  <a:pt x="4758" y="6802"/>
                  <a:pt x="4741" y="6732"/>
                </a:cubicBezTo>
                <a:cubicBezTo>
                  <a:pt x="4725" y="6663"/>
                  <a:pt x="4709" y="6597"/>
                  <a:pt x="4680" y="6549"/>
                </a:cubicBezTo>
                <a:cubicBezTo>
                  <a:pt x="4471" y="6196"/>
                  <a:pt x="4402" y="5807"/>
                  <a:pt x="4488" y="5452"/>
                </a:cubicBezTo>
                <a:cubicBezTo>
                  <a:pt x="4574" y="5089"/>
                  <a:pt x="4807" y="4786"/>
                  <a:pt x="5161" y="4577"/>
                </a:cubicBezTo>
                <a:cubicBezTo>
                  <a:pt x="5405" y="4432"/>
                  <a:pt x="5674" y="4363"/>
                  <a:pt x="5939" y="4363"/>
                </a:cubicBezTo>
                <a:cubicBezTo>
                  <a:pt x="6461" y="4363"/>
                  <a:pt x="6970" y="4630"/>
                  <a:pt x="7256" y="5111"/>
                </a:cubicBezTo>
                <a:cubicBezTo>
                  <a:pt x="7307" y="5196"/>
                  <a:pt x="7350" y="5288"/>
                  <a:pt x="7383" y="5383"/>
                </a:cubicBezTo>
                <a:cubicBezTo>
                  <a:pt x="7388" y="5397"/>
                  <a:pt x="7394" y="5412"/>
                  <a:pt x="7398" y="5427"/>
                </a:cubicBezTo>
                <a:cubicBezTo>
                  <a:pt x="7410" y="5467"/>
                  <a:pt x="7420" y="5502"/>
                  <a:pt x="7425" y="5520"/>
                </a:cubicBezTo>
                <a:lnTo>
                  <a:pt x="7442" y="5589"/>
                </a:lnTo>
                <a:lnTo>
                  <a:pt x="7499" y="5555"/>
                </a:lnTo>
                <a:lnTo>
                  <a:pt x="8310" y="5073"/>
                </a:lnTo>
                <a:lnTo>
                  <a:pt x="8481" y="4972"/>
                </a:lnTo>
                <a:lnTo>
                  <a:pt x="9229" y="4529"/>
                </a:lnTo>
                <a:lnTo>
                  <a:pt x="9416" y="4418"/>
                </a:lnTo>
                <a:lnTo>
                  <a:pt x="10116" y="4002"/>
                </a:lnTo>
                <a:lnTo>
                  <a:pt x="10243" y="3926"/>
                </a:lnTo>
                <a:lnTo>
                  <a:pt x="11248" y="3330"/>
                </a:lnTo>
                <a:lnTo>
                  <a:pt x="11227" y="3285"/>
                </a:lnTo>
                <a:cubicBezTo>
                  <a:pt x="11206" y="3242"/>
                  <a:pt x="11184" y="3199"/>
                  <a:pt x="11161" y="3156"/>
                </a:cubicBezTo>
                <a:cubicBezTo>
                  <a:pt x="11161" y="3156"/>
                  <a:pt x="11161" y="3155"/>
                  <a:pt x="11161" y="3155"/>
                </a:cubicBezTo>
                <a:lnTo>
                  <a:pt x="11136" y="3107"/>
                </a:lnTo>
                <a:cubicBezTo>
                  <a:pt x="11096" y="3035"/>
                  <a:pt x="11055" y="2959"/>
                  <a:pt x="11009" y="2882"/>
                </a:cubicBezTo>
                <a:cubicBezTo>
                  <a:pt x="10001" y="1187"/>
                  <a:pt x="8219" y="112"/>
                  <a:pt x="6242" y="9"/>
                </a:cubicBezTo>
                <a:cubicBezTo>
                  <a:pt x="6137" y="3"/>
                  <a:pt x="6032" y="0"/>
                  <a:pt x="5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5" name="Google Shape;45;p2"/>
          <p:cNvSpPr/>
          <p:nvPr/>
        </p:nvSpPr>
        <p:spPr>
          <a:xfrm rot="-906757">
            <a:off x="3597981" y="4729094"/>
            <a:ext cx="755185" cy="17692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2"/>
          <p:cNvGrpSpPr/>
          <p:nvPr/>
        </p:nvGrpSpPr>
        <p:grpSpPr>
          <a:xfrm>
            <a:off x="8692549" y="1738522"/>
            <a:ext cx="221772" cy="200884"/>
            <a:chOff x="1640475" y="1197075"/>
            <a:chExt cx="55475" cy="50250"/>
          </a:xfrm>
        </p:grpSpPr>
        <p:sp>
          <p:nvSpPr>
            <p:cNvPr id="47" name="Google Shape;47;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a:off x="8536325" y="4434061"/>
            <a:ext cx="609613" cy="95515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6249525">
            <a:off x="1370859" y="4322855"/>
            <a:ext cx="1292681" cy="1177560"/>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2"/>
          <p:cNvGrpSpPr/>
          <p:nvPr/>
        </p:nvGrpSpPr>
        <p:grpSpPr>
          <a:xfrm>
            <a:off x="1288191" y="762864"/>
            <a:ext cx="433643" cy="392824"/>
            <a:chOff x="1640475" y="1197075"/>
            <a:chExt cx="55475" cy="50250"/>
          </a:xfrm>
        </p:grpSpPr>
        <p:sp>
          <p:nvSpPr>
            <p:cNvPr id="53" name="Google Shape;53;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rot="-5400000">
            <a:off x="7770930" y="4597909"/>
            <a:ext cx="244822" cy="221773"/>
            <a:chOff x="1640475" y="1197075"/>
            <a:chExt cx="55475" cy="50250"/>
          </a:xfrm>
        </p:grpSpPr>
        <p:sp>
          <p:nvSpPr>
            <p:cNvPr id="57" name="Google Shape;57;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2"/>
          <p:cNvSpPr/>
          <p:nvPr/>
        </p:nvSpPr>
        <p:spPr>
          <a:xfrm rot="581768">
            <a:off x="8313063" y="366023"/>
            <a:ext cx="467849" cy="10960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61;p2"/>
          <p:cNvGrpSpPr/>
          <p:nvPr/>
        </p:nvGrpSpPr>
        <p:grpSpPr>
          <a:xfrm>
            <a:off x="324374" y="2819347"/>
            <a:ext cx="221772" cy="200884"/>
            <a:chOff x="1640475" y="1197075"/>
            <a:chExt cx="55475" cy="50250"/>
          </a:xfrm>
        </p:grpSpPr>
        <p:sp>
          <p:nvSpPr>
            <p:cNvPr id="62" name="Google Shape;62;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2"/>
          <p:cNvGrpSpPr/>
          <p:nvPr/>
        </p:nvGrpSpPr>
        <p:grpSpPr>
          <a:xfrm>
            <a:off x="7880062" y="4042366"/>
            <a:ext cx="395823" cy="325965"/>
            <a:chOff x="6441550" y="2480732"/>
            <a:chExt cx="253700" cy="208925"/>
          </a:xfrm>
        </p:grpSpPr>
        <p:sp>
          <p:nvSpPr>
            <p:cNvPr id="66" name="Google Shape;66;p2"/>
            <p:cNvSpPr/>
            <p:nvPr/>
          </p:nvSpPr>
          <p:spPr>
            <a:xfrm>
              <a:off x="6450150" y="2496032"/>
              <a:ext cx="234200" cy="178350"/>
            </a:xfrm>
            <a:custGeom>
              <a:avLst/>
              <a:gdLst/>
              <a:ahLst/>
              <a:cxnLst/>
              <a:rect l="l" t="t" r="r" b="b"/>
              <a:pathLst>
                <a:path w="9368" h="7134" extrusionOk="0">
                  <a:moveTo>
                    <a:pt x="4659" y="0"/>
                  </a:moveTo>
                  <a:cubicBezTo>
                    <a:pt x="4607" y="0"/>
                    <a:pt x="4541" y="13"/>
                    <a:pt x="4450" y="37"/>
                  </a:cubicBezTo>
                  <a:cubicBezTo>
                    <a:pt x="3877" y="190"/>
                    <a:pt x="3484" y="1286"/>
                    <a:pt x="3251" y="1912"/>
                  </a:cubicBezTo>
                  <a:cubicBezTo>
                    <a:pt x="3320" y="1989"/>
                    <a:pt x="3277" y="2134"/>
                    <a:pt x="3165" y="2176"/>
                  </a:cubicBezTo>
                  <a:lnTo>
                    <a:pt x="3168" y="2185"/>
                  </a:lnTo>
                  <a:cubicBezTo>
                    <a:pt x="3113" y="2194"/>
                    <a:pt x="3054" y="2199"/>
                    <a:pt x="2997" y="2208"/>
                  </a:cubicBezTo>
                  <a:cubicBezTo>
                    <a:pt x="2928" y="2224"/>
                    <a:pt x="2859" y="2242"/>
                    <a:pt x="2789" y="2262"/>
                  </a:cubicBezTo>
                  <a:cubicBezTo>
                    <a:pt x="2774" y="2272"/>
                    <a:pt x="2758" y="2277"/>
                    <a:pt x="2742" y="2277"/>
                  </a:cubicBezTo>
                  <a:cubicBezTo>
                    <a:pt x="2715" y="2277"/>
                    <a:pt x="2691" y="2262"/>
                    <a:pt x="2674" y="2240"/>
                  </a:cubicBezTo>
                  <a:cubicBezTo>
                    <a:pt x="2334" y="2266"/>
                    <a:pt x="1995" y="2268"/>
                    <a:pt x="1658" y="2272"/>
                  </a:cubicBezTo>
                  <a:cubicBezTo>
                    <a:pt x="1653" y="2272"/>
                    <a:pt x="1647" y="2272"/>
                    <a:pt x="1641" y="2272"/>
                  </a:cubicBezTo>
                  <a:cubicBezTo>
                    <a:pt x="1500" y="2272"/>
                    <a:pt x="1246" y="2244"/>
                    <a:pt x="999" y="2244"/>
                  </a:cubicBezTo>
                  <a:cubicBezTo>
                    <a:pt x="731" y="2244"/>
                    <a:pt x="469" y="2277"/>
                    <a:pt x="366" y="2418"/>
                  </a:cubicBezTo>
                  <a:cubicBezTo>
                    <a:pt x="0" y="2908"/>
                    <a:pt x="2213" y="3958"/>
                    <a:pt x="2559" y="4145"/>
                  </a:cubicBezTo>
                  <a:cubicBezTo>
                    <a:pt x="2583" y="4161"/>
                    <a:pt x="2605" y="4177"/>
                    <a:pt x="2621" y="4198"/>
                  </a:cubicBezTo>
                  <a:cubicBezTo>
                    <a:pt x="2684" y="4214"/>
                    <a:pt x="2732" y="4270"/>
                    <a:pt x="2706" y="4346"/>
                  </a:cubicBezTo>
                  <a:cubicBezTo>
                    <a:pt x="2554" y="4801"/>
                    <a:pt x="2408" y="5258"/>
                    <a:pt x="2295" y="5725"/>
                  </a:cubicBezTo>
                  <a:cubicBezTo>
                    <a:pt x="2237" y="5970"/>
                    <a:pt x="2191" y="6212"/>
                    <a:pt x="2161" y="6461"/>
                  </a:cubicBezTo>
                  <a:cubicBezTo>
                    <a:pt x="2127" y="6731"/>
                    <a:pt x="1993" y="7041"/>
                    <a:pt x="2272" y="7123"/>
                  </a:cubicBezTo>
                  <a:cubicBezTo>
                    <a:pt x="2295" y="7130"/>
                    <a:pt x="2320" y="7133"/>
                    <a:pt x="2345" y="7133"/>
                  </a:cubicBezTo>
                  <a:cubicBezTo>
                    <a:pt x="2715" y="7133"/>
                    <a:pt x="3335" y="6449"/>
                    <a:pt x="3602" y="6214"/>
                  </a:cubicBezTo>
                  <a:cubicBezTo>
                    <a:pt x="3939" y="5918"/>
                    <a:pt x="4255" y="5606"/>
                    <a:pt x="4577" y="5298"/>
                  </a:cubicBezTo>
                  <a:cubicBezTo>
                    <a:pt x="4624" y="5252"/>
                    <a:pt x="4676" y="5232"/>
                    <a:pt x="4726" y="5232"/>
                  </a:cubicBezTo>
                  <a:cubicBezTo>
                    <a:pt x="4823" y="5232"/>
                    <a:pt x="4912" y="5304"/>
                    <a:pt x="4943" y="5395"/>
                  </a:cubicBezTo>
                  <a:cubicBezTo>
                    <a:pt x="5748" y="6083"/>
                    <a:pt x="6641" y="6590"/>
                    <a:pt x="7652" y="6886"/>
                  </a:cubicBezTo>
                  <a:cubicBezTo>
                    <a:pt x="7611" y="6433"/>
                    <a:pt x="7534" y="5990"/>
                    <a:pt x="7408" y="5552"/>
                  </a:cubicBezTo>
                  <a:cubicBezTo>
                    <a:pt x="7269" y="5069"/>
                    <a:pt x="7001" y="4628"/>
                    <a:pt x="6887" y="4143"/>
                  </a:cubicBezTo>
                  <a:cubicBezTo>
                    <a:pt x="6863" y="4039"/>
                    <a:pt x="6937" y="3942"/>
                    <a:pt x="7024" y="3914"/>
                  </a:cubicBezTo>
                  <a:cubicBezTo>
                    <a:pt x="7026" y="3866"/>
                    <a:pt x="7050" y="3815"/>
                    <a:pt x="7107" y="3781"/>
                  </a:cubicBezTo>
                  <a:cubicBezTo>
                    <a:pt x="7386" y="3602"/>
                    <a:pt x="9368" y="2256"/>
                    <a:pt x="9139" y="1904"/>
                  </a:cubicBezTo>
                  <a:cubicBezTo>
                    <a:pt x="9087" y="1823"/>
                    <a:pt x="8893" y="1797"/>
                    <a:pt x="8659" y="1797"/>
                  </a:cubicBezTo>
                  <a:cubicBezTo>
                    <a:pt x="8282" y="1797"/>
                    <a:pt x="7801" y="1864"/>
                    <a:pt x="7633" y="1875"/>
                  </a:cubicBezTo>
                  <a:cubicBezTo>
                    <a:pt x="7146" y="1908"/>
                    <a:pt x="6661" y="1988"/>
                    <a:pt x="6177" y="2002"/>
                  </a:cubicBezTo>
                  <a:cubicBezTo>
                    <a:pt x="6173" y="2002"/>
                    <a:pt x="6170" y="2002"/>
                    <a:pt x="6166" y="2002"/>
                  </a:cubicBezTo>
                  <a:cubicBezTo>
                    <a:pt x="6063" y="2002"/>
                    <a:pt x="6000" y="1931"/>
                    <a:pt x="5976" y="1848"/>
                  </a:cubicBezTo>
                  <a:cubicBezTo>
                    <a:pt x="5937" y="1836"/>
                    <a:pt x="5899" y="1815"/>
                    <a:pt x="5874" y="1781"/>
                  </a:cubicBezTo>
                  <a:cubicBezTo>
                    <a:pt x="5664" y="1476"/>
                    <a:pt x="5549" y="1118"/>
                    <a:pt x="5354" y="802"/>
                  </a:cubicBezTo>
                  <a:cubicBezTo>
                    <a:pt x="5241" y="617"/>
                    <a:pt x="5117" y="437"/>
                    <a:pt x="4980" y="270"/>
                  </a:cubicBezTo>
                  <a:cubicBezTo>
                    <a:pt x="4832" y="88"/>
                    <a:pt x="4795" y="0"/>
                    <a:pt x="4659" y="0"/>
                  </a:cubicBezTo>
                  <a:close/>
                </a:path>
              </a:pathLst>
            </a:custGeom>
            <a:solidFill>
              <a:srgbClr val="FFE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441550" y="2480732"/>
              <a:ext cx="253700" cy="208925"/>
            </a:xfrm>
            <a:custGeom>
              <a:avLst/>
              <a:gdLst/>
              <a:ahLst/>
              <a:cxnLst/>
              <a:rect l="l" t="t" r="r" b="b"/>
              <a:pathLst>
                <a:path w="10148" h="8357" extrusionOk="0">
                  <a:moveTo>
                    <a:pt x="5002" y="612"/>
                  </a:moveTo>
                  <a:cubicBezTo>
                    <a:pt x="5139" y="612"/>
                    <a:pt x="5176" y="700"/>
                    <a:pt x="5324" y="883"/>
                  </a:cubicBezTo>
                  <a:cubicBezTo>
                    <a:pt x="5461" y="1049"/>
                    <a:pt x="5585" y="1229"/>
                    <a:pt x="5698" y="1414"/>
                  </a:cubicBezTo>
                  <a:cubicBezTo>
                    <a:pt x="5893" y="1730"/>
                    <a:pt x="6008" y="2088"/>
                    <a:pt x="6219" y="2393"/>
                  </a:cubicBezTo>
                  <a:cubicBezTo>
                    <a:pt x="6243" y="2428"/>
                    <a:pt x="6281" y="2448"/>
                    <a:pt x="6320" y="2460"/>
                  </a:cubicBezTo>
                  <a:cubicBezTo>
                    <a:pt x="6344" y="2543"/>
                    <a:pt x="6408" y="2615"/>
                    <a:pt x="6512" y="2615"/>
                  </a:cubicBezTo>
                  <a:cubicBezTo>
                    <a:pt x="6515" y="2615"/>
                    <a:pt x="6518" y="2615"/>
                    <a:pt x="6521" y="2615"/>
                  </a:cubicBezTo>
                  <a:cubicBezTo>
                    <a:pt x="7006" y="2601"/>
                    <a:pt x="7490" y="2520"/>
                    <a:pt x="7977" y="2488"/>
                  </a:cubicBezTo>
                  <a:cubicBezTo>
                    <a:pt x="8145" y="2476"/>
                    <a:pt x="8627" y="2409"/>
                    <a:pt x="9004" y="2409"/>
                  </a:cubicBezTo>
                  <a:cubicBezTo>
                    <a:pt x="9238" y="2409"/>
                    <a:pt x="9431" y="2435"/>
                    <a:pt x="9483" y="2516"/>
                  </a:cubicBezTo>
                  <a:cubicBezTo>
                    <a:pt x="9711" y="2868"/>
                    <a:pt x="7730" y="4214"/>
                    <a:pt x="7451" y="4393"/>
                  </a:cubicBezTo>
                  <a:cubicBezTo>
                    <a:pt x="7394" y="4427"/>
                    <a:pt x="7370" y="4478"/>
                    <a:pt x="7368" y="4526"/>
                  </a:cubicBezTo>
                  <a:cubicBezTo>
                    <a:pt x="7281" y="4554"/>
                    <a:pt x="7207" y="4651"/>
                    <a:pt x="7231" y="4755"/>
                  </a:cubicBezTo>
                  <a:cubicBezTo>
                    <a:pt x="7345" y="5240"/>
                    <a:pt x="7613" y="5681"/>
                    <a:pt x="7752" y="6164"/>
                  </a:cubicBezTo>
                  <a:cubicBezTo>
                    <a:pt x="7878" y="6602"/>
                    <a:pt x="7955" y="7045"/>
                    <a:pt x="7996" y="7498"/>
                  </a:cubicBezTo>
                  <a:cubicBezTo>
                    <a:pt x="6985" y="7202"/>
                    <a:pt x="6092" y="6695"/>
                    <a:pt x="5287" y="6007"/>
                  </a:cubicBezTo>
                  <a:cubicBezTo>
                    <a:pt x="5256" y="5916"/>
                    <a:pt x="5167" y="5845"/>
                    <a:pt x="5070" y="5845"/>
                  </a:cubicBezTo>
                  <a:cubicBezTo>
                    <a:pt x="5020" y="5845"/>
                    <a:pt x="4968" y="5864"/>
                    <a:pt x="4921" y="5910"/>
                  </a:cubicBezTo>
                  <a:cubicBezTo>
                    <a:pt x="4599" y="6219"/>
                    <a:pt x="4283" y="6530"/>
                    <a:pt x="3946" y="6826"/>
                  </a:cubicBezTo>
                  <a:cubicBezTo>
                    <a:pt x="3678" y="7061"/>
                    <a:pt x="3059" y="7746"/>
                    <a:pt x="2689" y="7746"/>
                  </a:cubicBezTo>
                  <a:cubicBezTo>
                    <a:pt x="2663" y="7746"/>
                    <a:pt x="2639" y="7743"/>
                    <a:pt x="2616" y="7736"/>
                  </a:cubicBezTo>
                  <a:cubicBezTo>
                    <a:pt x="2337" y="7653"/>
                    <a:pt x="2471" y="7343"/>
                    <a:pt x="2505" y="7073"/>
                  </a:cubicBezTo>
                  <a:cubicBezTo>
                    <a:pt x="2535" y="6824"/>
                    <a:pt x="2581" y="6582"/>
                    <a:pt x="2639" y="6337"/>
                  </a:cubicBezTo>
                  <a:cubicBezTo>
                    <a:pt x="2752" y="5870"/>
                    <a:pt x="2898" y="5413"/>
                    <a:pt x="3050" y="4958"/>
                  </a:cubicBezTo>
                  <a:cubicBezTo>
                    <a:pt x="3076" y="4882"/>
                    <a:pt x="3028" y="4826"/>
                    <a:pt x="2965" y="4810"/>
                  </a:cubicBezTo>
                  <a:cubicBezTo>
                    <a:pt x="2949" y="4790"/>
                    <a:pt x="2928" y="4773"/>
                    <a:pt x="2903" y="4757"/>
                  </a:cubicBezTo>
                  <a:cubicBezTo>
                    <a:pt x="2557" y="4570"/>
                    <a:pt x="344" y="3520"/>
                    <a:pt x="710" y="3031"/>
                  </a:cubicBezTo>
                  <a:cubicBezTo>
                    <a:pt x="813" y="2890"/>
                    <a:pt x="1076" y="2857"/>
                    <a:pt x="1345" y="2857"/>
                  </a:cubicBezTo>
                  <a:cubicBezTo>
                    <a:pt x="1593" y="2857"/>
                    <a:pt x="1848" y="2885"/>
                    <a:pt x="1988" y="2885"/>
                  </a:cubicBezTo>
                  <a:cubicBezTo>
                    <a:pt x="1993" y="2885"/>
                    <a:pt x="1998" y="2885"/>
                    <a:pt x="2002" y="2885"/>
                  </a:cubicBezTo>
                  <a:cubicBezTo>
                    <a:pt x="2340" y="2880"/>
                    <a:pt x="2678" y="2878"/>
                    <a:pt x="3018" y="2852"/>
                  </a:cubicBezTo>
                  <a:cubicBezTo>
                    <a:pt x="3034" y="2875"/>
                    <a:pt x="3059" y="2889"/>
                    <a:pt x="3086" y="2889"/>
                  </a:cubicBezTo>
                  <a:cubicBezTo>
                    <a:pt x="3101" y="2889"/>
                    <a:pt x="3118" y="2884"/>
                    <a:pt x="3133" y="2874"/>
                  </a:cubicBezTo>
                  <a:cubicBezTo>
                    <a:pt x="3203" y="2854"/>
                    <a:pt x="3272" y="2836"/>
                    <a:pt x="3342" y="2820"/>
                  </a:cubicBezTo>
                  <a:cubicBezTo>
                    <a:pt x="3399" y="2811"/>
                    <a:pt x="3457" y="2806"/>
                    <a:pt x="3512" y="2797"/>
                  </a:cubicBezTo>
                  <a:lnTo>
                    <a:pt x="3509" y="2788"/>
                  </a:lnTo>
                  <a:cubicBezTo>
                    <a:pt x="3621" y="2746"/>
                    <a:pt x="3664" y="2601"/>
                    <a:pt x="3595" y="2524"/>
                  </a:cubicBezTo>
                  <a:cubicBezTo>
                    <a:pt x="3829" y="1899"/>
                    <a:pt x="4221" y="802"/>
                    <a:pt x="4794" y="649"/>
                  </a:cubicBezTo>
                  <a:cubicBezTo>
                    <a:pt x="4885" y="625"/>
                    <a:pt x="4951" y="612"/>
                    <a:pt x="5002" y="612"/>
                  </a:cubicBezTo>
                  <a:close/>
                  <a:moveTo>
                    <a:pt x="4825" y="1"/>
                  </a:moveTo>
                  <a:cubicBezTo>
                    <a:pt x="4820" y="1"/>
                    <a:pt x="4815" y="1"/>
                    <a:pt x="4810" y="1"/>
                  </a:cubicBezTo>
                  <a:cubicBezTo>
                    <a:pt x="4376" y="15"/>
                    <a:pt x="4159" y="546"/>
                    <a:pt x="3978" y="872"/>
                  </a:cubicBezTo>
                  <a:cubicBezTo>
                    <a:pt x="3696" y="1377"/>
                    <a:pt x="3470" y="1908"/>
                    <a:pt x="3281" y="2455"/>
                  </a:cubicBezTo>
                  <a:cubicBezTo>
                    <a:pt x="2890" y="2406"/>
                    <a:pt x="2477" y="2382"/>
                    <a:pt x="2068" y="2382"/>
                  </a:cubicBezTo>
                  <a:cubicBezTo>
                    <a:pt x="1748" y="2382"/>
                    <a:pt x="1430" y="2397"/>
                    <a:pt x="1129" y="2425"/>
                  </a:cubicBezTo>
                  <a:cubicBezTo>
                    <a:pt x="760" y="2460"/>
                    <a:pt x="289" y="2585"/>
                    <a:pt x="157" y="2979"/>
                  </a:cubicBezTo>
                  <a:cubicBezTo>
                    <a:pt x="0" y="3455"/>
                    <a:pt x="455" y="3774"/>
                    <a:pt x="785" y="4025"/>
                  </a:cubicBezTo>
                  <a:cubicBezTo>
                    <a:pt x="1360" y="4464"/>
                    <a:pt x="1988" y="4852"/>
                    <a:pt x="2662" y="5120"/>
                  </a:cubicBezTo>
                  <a:cubicBezTo>
                    <a:pt x="2334" y="5695"/>
                    <a:pt x="2145" y="6316"/>
                    <a:pt x="2056" y="6981"/>
                  </a:cubicBezTo>
                  <a:cubicBezTo>
                    <a:pt x="2004" y="7339"/>
                    <a:pt x="1847" y="7993"/>
                    <a:pt x="2203" y="8258"/>
                  </a:cubicBezTo>
                  <a:cubicBezTo>
                    <a:pt x="2296" y="8328"/>
                    <a:pt x="2395" y="8357"/>
                    <a:pt x="2495" y="8357"/>
                  </a:cubicBezTo>
                  <a:cubicBezTo>
                    <a:pt x="2829" y="8357"/>
                    <a:pt x="3181" y="8034"/>
                    <a:pt x="3410" y="7856"/>
                  </a:cubicBezTo>
                  <a:cubicBezTo>
                    <a:pt x="4013" y="7389"/>
                    <a:pt x="4591" y="6886"/>
                    <a:pt x="5124" y="6341"/>
                  </a:cubicBezTo>
                  <a:cubicBezTo>
                    <a:pt x="5978" y="7172"/>
                    <a:pt x="7028" y="7731"/>
                    <a:pt x="8185" y="8019"/>
                  </a:cubicBezTo>
                  <a:cubicBezTo>
                    <a:pt x="8204" y="8024"/>
                    <a:pt x="8222" y="8027"/>
                    <a:pt x="8241" y="8027"/>
                  </a:cubicBezTo>
                  <a:cubicBezTo>
                    <a:pt x="8360" y="8027"/>
                    <a:pt x="8477" y="7933"/>
                    <a:pt x="8472" y="7803"/>
                  </a:cubicBezTo>
                  <a:cubicBezTo>
                    <a:pt x="8428" y="6819"/>
                    <a:pt x="8267" y="5508"/>
                    <a:pt x="7633" y="4693"/>
                  </a:cubicBezTo>
                  <a:cubicBezTo>
                    <a:pt x="8239" y="4381"/>
                    <a:pt x="8806" y="3997"/>
                    <a:pt x="9305" y="3534"/>
                  </a:cubicBezTo>
                  <a:cubicBezTo>
                    <a:pt x="9585" y="3273"/>
                    <a:pt x="10148" y="2813"/>
                    <a:pt x="10051" y="2359"/>
                  </a:cubicBezTo>
                  <a:cubicBezTo>
                    <a:pt x="9976" y="2005"/>
                    <a:pt x="9624" y="1951"/>
                    <a:pt x="9300" y="1951"/>
                  </a:cubicBezTo>
                  <a:cubicBezTo>
                    <a:pt x="9174" y="1951"/>
                    <a:pt x="9052" y="1959"/>
                    <a:pt x="8952" y="1961"/>
                  </a:cubicBezTo>
                  <a:cubicBezTo>
                    <a:pt x="8153" y="1973"/>
                    <a:pt x="7303" y="1989"/>
                    <a:pt x="6523" y="2174"/>
                  </a:cubicBezTo>
                  <a:cubicBezTo>
                    <a:pt x="6424" y="1661"/>
                    <a:pt x="6102" y="1186"/>
                    <a:pt x="5793" y="777"/>
                  </a:cubicBezTo>
                  <a:cubicBezTo>
                    <a:pt x="5568" y="480"/>
                    <a:pt x="5245" y="1"/>
                    <a:pt x="48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2"/>
          <p:cNvGrpSpPr/>
          <p:nvPr/>
        </p:nvGrpSpPr>
        <p:grpSpPr>
          <a:xfrm>
            <a:off x="996673" y="327406"/>
            <a:ext cx="367444" cy="325950"/>
            <a:chOff x="3200749" y="4607951"/>
            <a:chExt cx="250388" cy="222113"/>
          </a:xfrm>
        </p:grpSpPr>
        <p:sp>
          <p:nvSpPr>
            <p:cNvPr id="69" name="Google Shape;69;p2"/>
            <p:cNvSpPr/>
            <p:nvPr/>
          </p:nvSpPr>
          <p:spPr>
            <a:xfrm>
              <a:off x="3212638" y="4655639"/>
              <a:ext cx="230435" cy="164429"/>
            </a:xfrm>
            <a:custGeom>
              <a:avLst/>
              <a:gdLst/>
              <a:ahLst/>
              <a:cxnLst/>
              <a:rect l="l" t="t" r="r" b="b"/>
              <a:pathLst>
                <a:path w="12404" h="8851" extrusionOk="0">
                  <a:moveTo>
                    <a:pt x="6842" y="0"/>
                  </a:moveTo>
                  <a:cubicBezTo>
                    <a:pt x="6707" y="0"/>
                    <a:pt x="6570" y="14"/>
                    <a:pt x="6433" y="43"/>
                  </a:cubicBezTo>
                  <a:cubicBezTo>
                    <a:pt x="5732" y="177"/>
                    <a:pt x="5165" y="644"/>
                    <a:pt x="4665" y="1111"/>
                  </a:cubicBezTo>
                  <a:cubicBezTo>
                    <a:pt x="4606" y="1169"/>
                    <a:pt x="4535" y="1196"/>
                    <a:pt x="4465" y="1196"/>
                  </a:cubicBezTo>
                  <a:cubicBezTo>
                    <a:pt x="4375" y="1196"/>
                    <a:pt x="4287" y="1152"/>
                    <a:pt x="4231" y="1078"/>
                  </a:cubicBezTo>
                  <a:cubicBezTo>
                    <a:pt x="3829" y="515"/>
                    <a:pt x="3328" y="285"/>
                    <a:pt x="2859" y="285"/>
                  </a:cubicBezTo>
                  <a:cubicBezTo>
                    <a:pt x="1772" y="285"/>
                    <a:pt x="863" y="1523"/>
                    <a:pt x="1796" y="2712"/>
                  </a:cubicBezTo>
                  <a:cubicBezTo>
                    <a:pt x="1863" y="2712"/>
                    <a:pt x="1929" y="2712"/>
                    <a:pt x="1963" y="2745"/>
                  </a:cubicBezTo>
                  <a:cubicBezTo>
                    <a:pt x="2163" y="2779"/>
                    <a:pt x="2163" y="3112"/>
                    <a:pt x="1963" y="3146"/>
                  </a:cubicBezTo>
                  <a:cubicBezTo>
                    <a:pt x="1062" y="3279"/>
                    <a:pt x="61" y="3713"/>
                    <a:pt x="28" y="4814"/>
                  </a:cubicBezTo>
                  <a:cubicBezTo>
                    <a:pt x="1" y="5765"/>
                    <a:pt x="726" y="6339"/>
                    <a:pt x="1537" y="6339"/>
                  </a:cubicBezTo>
                  <a:cubicBezTo>
                    <a:pt x="1722" y="6339"/>
                    <a:pt x="1911" y="6310"/>
                    <a:pt x="2096" y="6248"/>
                  </a:cubicBezTo>
                  <a:cubicBezTo>
                    <a:pt x="2123" y="6239"/>
                    <a:pt x="2150" y="6235"/>
                    <a:pt x="2177" y="6235"/>
                  </a:cubicBezTo>
                  <a:cubicBezTo>
                    <a:pt x="2346" y="6235"/>
                    <a:pt x="2487" y="6404"/>
                    <a:pt x="2430" y="6548"/>
                  </a:cubicBezTo>
                  <a:cubicBezTo>
                    <a:pt x="2152" y="7290"/>
                    <a:pt x="2246" y="8404"/>
                    <a:pt x="3164" y="8404"/>
                  </a:cubicBezTo>
                  <a:cubicBezTo>
                    <a:pt x="3236" y="8404"/>
                    <a:pt x="3314" y="8397"/>
                    <a:pt x="3397" y="8383"/>
                  </a:cubicBezTo>
                  <a:cubicBezTo>
                    <a:pt x="3931" y="8316"/>
                    <a:pt x="4264" y="7882"/>
                    <a:pt x="4498" y="7415"/>
                  </a:cubicBezTo>
                  <a:cubicBezTo>
                    <a:pt x="4498" y="7349"/>
                    <a:pt x="4498" y="7315"/>
                    <a:pt x="4498" y="7249"/>
                  </a:cubicBezTo>
                  <a:cubicBezTo>
                    <a:pt x="4498" y="7149"/>
                    <a:pt x="4598" y="7115"/>
                    <a:pt x="4665" y="7082"/>
                  </a:cubicBezTo>
                  <a:cubicBezTo>
                    <a:pt x="4684" y="7053"/>
                    <a:pt x="4713" y="7041"/>
                    <a:pt x="4745" y="7041"/>
                  </a:cubicBezTo>
                  <a:cubicBezTo>
                    <a:pt x="4826" y="7041"/>
                    <a:pt x="4922" y="7120"/>
                    <a:pt x="4898" y="7215"/>
                  </a:cubicBezTo>
                  <a:cubicBezTo>
                    <a:pt x="4898" y="7249"/>
                    <a:pt x="4865" y="7282"/>
                    <a:pt x="4865" y="7349"/>
                  </a:cubicBezTo>
                  <a:cubicBezTo>
                    <a:pt x="4995" y="8132"/>
                    <a:pt x="5636" y="8851"/>
                    <a:pt x="6476" y="8851"/>
                  </a:cubicBezTo>
                  <a:cubicBezTo>
                    <a:pt x="6495" y="8851"/>
                    <a:pt x="6514" y="8850"/>
                    <a:pt x="6533" y="8850"/>
                  </a:cubicBezTo>
                  <a:cubicBezTo>
                    <a:pt x="7533" y="8816"/>
                    <a:pt x="7967" y="7916"/>
                    <a:pt x="8100" y="7082"/>
                  </a:cubicBezTo>
                  <a:cubicBezTo>
                    <a:pt x="8120" y="6985"/>
                    <a:pt x="8219" y="6933"/>
                    <a:pt x="8317" y="6933"/>
                  </a:cubicBezTo>
                  <a:cubicBezTo>
                    <a:pt x="8388" y="6933"/>
                    <a:pt x="8459" y="6959"/>
                    <a:pt x="8501" y="7015"/>
                  </a:cubicBezTo>
                  <a:cubicBezTo>
                    <a:pt x="8534" y="7015"/>
                    <a:pt x="8601" y="7048"/>
                    <a:pt x="8601" y="7115"/>
                  </a:cubicBezTo>
                  <a:cubicBezTo>
                    <a:pt x="8745" y="7674"/>
                    <a:pt x="9182" y="7911"/>
                    <a:pt x="9658" y="7911"/>
                  </a:cubicBezTo>
                  <a:cubicBezTo>
                    <a:pt x="10063" y="7911"/>
                    <a:pt x="10496" y="7740"/>
                    <a:pt x="10802" y="7449"/>
                  </a:cubicBezTo>
                  <a:cubicBezTo>
                    <a:pt x="11103" y="7182"/>
                    <a:pt x="11336" y="6748"/>
                    <a:pt x="11303" y="6315"/>
                  </a:cubicBezTo>
                  <a:cubicBezTo>
                    <a:pt x="11269" y="5914"/>
                    <a:pt x="11036" y="5681"/>
                    <a:pt x="10769" y="5381"/>
                  </a:cubicBezTo>
                  <a:cubicBezTo>
                    <a:pt x="10736" y="5347"/>
                    <a:pt x="10736" y="5347"/>
                    <a:pt x="10702" y="5314"/>
                  </a:cubicBezTo>
                  <a:cubicBezTo>
                    <a:pt x="10536" y="5214"/>
                    <a:pt x="10469" y="4880"/>
                    <a:pt x="10736" y="4814"/>
                  </a:cubicBezTo>
                  <a:cubicBezTo>
                    <a:pt x="11937" y="4547"/>
                    <a:pt x="12404" y="3346"/>
                    <a:pt x="11636" y="2345"/>
                  </a:cubicBezTo>
                  <a:cubicBezTo>
                    <a:pt x="11238" y="1833"/>
                    <a:pt x="10699" y="1623"/>
                    <a:pt x="10137" y="1623"/>
                  </a:cubicBezTo>
                  <a:cubicBezTo>
                    <a:pt x="9710" y="1623"/>
                    <a:pt x="9270" y="1743"/>
                    <a:pt x="8868" y="1945"/>
                  </a:cubicBezTo>
                  <a:cubicBezTo>
                    <a:pt x="8823" y="1972"/>
                    <a:pt x="8774" y="1984"/>
                    <a:pt x="8726" y="1984"/>
                  </a:cubicBezTo>
                  <a:cubicBezTo>
                    <a:pt x="8595" y="1984"/>
                    <a:pt x="8476" y="1891"/>
                    <a:pt x="8501" y="1745"/>
                  </a:cubicBezTo>
                  <a:cubicBezTo>
                    <a:pt x="8618" y="694"/>
                    <a:pt x="7789" y="0"/>
                    <a:pt x="68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336476" y="4617314"/>
              <a:ext cx="91717" cy="63312"/>
            </a:xfrm>
            <a:custGeom>
              <a:avLst/>
              <a:gdLst/>
              <a:ahLst/>
              <a:cxnLst/>
              <a:rect l="l" t="t" r="r" b="b"/>
              <a:pathLst>
                <a:path w="4937" h="3408" extrusionOk="0">
                  <a:moveTo>
                    <a:pt x="2449" y="1"/>
                  </a:moveTo>
                  <a:cubicBezTo>
                    <a:pt x="1460" y="1"/>
                    <a:pt x="404" y="590"/>
                    <a:pt x="0" y="1506"/>
                  </a:cubicBezTo>
                  <a:cubicBezTo>
                    <a:pt x="71" y="1498"/>
                    <a:pt x="144" y="1494"/>
                    <a:pt x="218" y="1494"/>
                  </a:cubicBezTo>
                  <a:cubicBezTo>
                    <a:pt x="458" y="1494"/>
                    <a:pt x="713" y="1538"/>
                    <a:pt x="967" y="1639"/>
                  </a:cubicBezTo>
                  <a:cubicBezTo>
                    <a:pt x="1801" y="1940"/>
                    <a:pt x="2302" y="2607"/>
                    <a:pt x="2335" y="3407"/>
                  </a:cubicBezTo>
                  <a:cubicBezTo>
                    <a:pt x="2710" y="3282"/>
                    <a:pt x="3105" y="3215"/>
                    <a:pt x="3487" y="3215"/>
                  </a:cubicBezTo>
                  <a:cubicBezTo>
                    <a:pt x="3819" y="3215"/>
                    <a:pt x="4142" y="3266"/>
                    <a:pt x="4437" y="3374"/>
                  </a:cubicBezTo>
                  <a:cubicBezTo>
                    <a:pt x="4937" y="2106"/>
                    <a:pt x="4603" y="572"/>
                    <a:pt x="3136" y="105"/>
                  </a:cubicBezTo>
                  <a:cubicBezTo>
                    <a:pt x="2917" y="34"/>
                    <a:pt x="2685" y="1"/>
                    <a:pt x="2449" y="1"/>
                  </a:cubicBezTo>
                  <a:close/>
                </a:path>
              </a:pathLst>
            </a:custGeom>
            <a:solidFill>
              <a:srgbClr val="FFE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200749" y="4607951"/>
              <a:ext cx="250388" cy="222113"/>
            </a:xfrm>
            <a:custGeom>
              <a:avLst/>
              <a:gdLst/>
              <a:ahLst/>
              <a:cxnLst/>
              <a:rect l="l" t="t" r="r" b="b"/>
              <a:pathLst>
                <a:path w="13478" h="11956" extrusionOk="0">
                  <a:moveTo>
                    <a:pt x="9780" y="517"/>
                  </a:moveTo>
                  <a:cubicBezTo>
                    <a:pt x="10007" y="517"/>
                    <a:pt x="10231" y="547"/>
                    <a:pt x="10442" y="609"/>
                  </a:cubicBezTo>
                  <a:cubicBezTo>
                    <a:pt x="11909" y="1076"/>
                    <a:pt x="12243" y="2610"/>
                    <a:pt x="11743" y="3878"/>
                  </a:cubicBezTo>
                  <a:cubicBezTo>
                    <a:pt x="11457" y="3773"/>
                    <a:pt x="11145" y="3722"/>
                    <a:pt x="10824" y="3722"/>
                  </a:cubicBezTo>
                  <a:cubicBezTo>
                    <a:pt x="10432" y="3722"/>
                    <a:pt x="10026" y="3798"/>
                    <a:pt x="9641" y="3945"/>
                  </a:cubicBezTo>
                  <a:cubicBezTo>
                    <a:pt x="9608" y="3111"/>
                    <a:pt x="9107" y="2444"/>
                    <a:pt x="8273" y="2143"/>
                  </a:cubicBezTo>
                  <a:cubicBezTo>
                    <a:pt x="7999" y="2061"/>
                    <a:pt x="7724" y="2001"/>
                    <a:pt x="7469" y="2001"/>
                  </a:cubicBezTo>
                  <a:cubicBezTo>
                    <a:pt x="7413" y="2001"/>
                    <a:pt x="7359" y="2004"/>
                    <a:pt x="7306" y="2010"/>
                  </a:cubicBezTo>
                  <a:cubicBezTo>
                    <a:pt x="7713" y="1087"/>
                    <a:pt x="8784" y="517"/>
                    <a:pt x="9780" y="517"/>
                  </a:cubicBezTo>
                  <a:close/>
                  <a:moveTo>
                    <a:pt x="7482" y="2567"/>
                  </a:moveTo>
                  <a:cubicBezTo>
                    <a:pt x="8429" y="2567"/>
                    <a:pt x="9258" y="3261"/>
                    <a:pt x="9141" y="4312"/>
                  </a:cubicBezTo>
                  <a:cubicBezTo>
                    <a:pt x="9116" y="4458"/>
                    <a:pt x="9235" y="4551"/>
                    <a:pt x="9366" y="4551"/>
                  </a:cubicBezTo>
                  <a:cubicBezTo>
                    <a:pt x="9414" y="4551"/>
                    <a:pt x="9463" y="4539"/>
                    <a:pt x="9508" y="4512"/>
                  </a:cubicBezTo>
                  <a:cubicBezTo>
                    <a:pt x="9910" y="4310"/>
                    <a:pt x="10350" y="4190"/>
                    <a:pt x="10777" y="4190"/>
                  </a:cubicBezTo>
                  <a:cubicBezTo>
                    <a:pt x="11339" y="4190"/>
                    <a:pt x="11878" y="4400"/>
                    <a:pt x="12276" y="4912"/>
                  </a:cubicBezTo>
                  <a:cubicBezTo>
                    <a:pt x="13044" y="5913"/>
                    <a:pt x="12577" y="7114"/>
                    <a:pt x="11376" y="7381"/>
                  </a:cubicBezTo>
                  <a:cubicBezTo>
                    <a:pt x="11109" y="7447"/>
                    <a:pt x="11176" y="7781"/>
                    <a:pt x="11342" y="7881"/>
                  </a:cubicBezTo>
                  <a:cubicBezTo>
                    <a:pt x="11376" y="7881"/>
                    <a:pt x="11376" y="7914"/>
                    <a:pt x="11409" y="7948"/>
                  </a:cubicBezTo>
                  <a:cubicBezTo>
                    <a:pt x="11676" y="8248"/>
                    <a:pt x="11909" y="8448"/>
                    <a:pt x="11943" y="8882"/>
                  </a:cubicBezTo>
                  <a:cubicBezTo>
                    <a:pt x="11976" y="9315"/>
                    <a:pt x="11743" y="9716"/>
                    <a:pt x="11442" y="10016"/>
                  </a:cubicBezTo>
                  <a:cubicBezTo>
                    <a:pt x="11139" y="10304"/>
                    <a:pt x="10711" y="10475"/>
                    <a:pt x="10309" y="10475"/>
                  </a:cubicBezTo>
                  <a:cubicBezTo>
                    <a:pt x="9829" y="10475"/>
                    <a:pt x="9386" y="10230"/>
                    <a:pt x="9241" y="9649"/>
                  </a:cubicBezTo>
                  <a:cubicBezTo>
                    <a:pt x="9241" y="9615"/>
                    <a:pt x="9174" y="9582"/>
                    <a:pt x="9141" y="9549"/>
                  </a:cubicBezTo>
                  <a:cubicBezTo>
                    <a:pt x="9099" y="9507"/>
                    <a:pt x="9029" y="9483"/>
                    <a:pt x="8959" y="9483"/>
                  </a:cubicBezTo>
                  <a:cubicBezTo>
                    <a:pt x="8860" y="9483"/>
                    <a:pt x="8760" y="9532"/>
                    <a:pt x="8740" y="9649"/>
                  </a:cubicBezTo>
                  <a:cubicBezTo>
                    <a:pt x="8607" y="10483"/>
                    <a:pt x="8173" y="11383"/>
                    <a:pt x="7173" y="11417"/>
                  </a:cubicBezTo>
                  <a:cubicBezTo>
                    <a:pt x="7137" y="11419"/>
                    <a:pt x="7102" y="11421"/>
                    <a:pt x="7068" y="11421"/>
                  </a:cubicBezTo>
                  <a:cubicBezTo>
                    <a:pt x="6252" y="11421"/>
                    <a:pt x="5633" y="10684"/>
                    <a:pt x="5505" y="9916"/>
                  </a:cubicBezTo>
                  <a:cubicBezTo>
                    <a:pt x="5505" y="9849"/>
                    <a:pt x="5538" y="9816"/>
                    <a:pt x="5538" y="9782"/>
                  </a:cubicBezTo>
                  <a:cubicBezTo>
                    <a:pt x="5562" y="9687"/>
                    <a:pt x="5466" y="9608"/>
                    <a:pt x="5385" y="9608"/>
                  </a:cubicBezTo>
                  <a:cubicBezTo>
                    <a:pt x="5353" y="9608"/>
                    <a:pt x="5324" y="9620"/>
                    <a:pt x="5305" y="9649"/>
                  </a:cubicBezTo>
                  <a:cubicBezTo>
                    <a:pt x="5238" y="9682"/>
                    <a:pt x="5138" y="9716"/>
                    <a:pt x="5138" y="9816"/>
                  </a:cubicBezTo>
                  <a:cubicBezTo>
                    <a:pt x="5138" y="9882"/>
                    <a:pt x="5138" y="9916"/>
                    <a:pt x="5138" y="9982"/>
                  </a:cubicBezTo>
                  <a:cubicBezTo>
                    <a:pt x="4904" y="10449"/>
                    <a:pt x="4571" y="10883"/>
                    <a:pt x="4037" y="10950"/>
                  </a:cubicBezTo>
                  <a:cubicBezTo>
                    <a:pt x="3954" y="10964"/>
                    <a:pt x="3876" y="10971"/>
                    <a:pt x="3804" y="10971"/>
                  </a:cubicBezTo>
                  <a:cubicBezTo>
                    <a:pt x="2890" y="10971"/>
                    <a:pt x="2822" y="9857"/>
                    <a:pt x="3070" y="9115"/>
                  </a:cubicBezTo>
                  <a:cubicBezTo>
                    <a:pt x="3127" y="8971"/>
                    <a:pt x="2986" y="8802"/>
                    <a:pt x="2817" y="8802"/>
                  </a:cubicBezTo>
                  <a:cubicBezTo>
                    <a:pt x="2790" y="8802"/>
                    <a:pt x="2763" y="8806"/>
                    <a:pt x="2736" y="8815"/>
                  </a:cubicBezTo>
                  <a:cubicBezTo>
                    <a:pt x="2551" y="8877"/>
                    <a:pt x="2362" y="8906"/>
                    <a:pt x="2177" y="8906"/>
                  </a:cubicBezTo>
                  <a:cubicBezTo>
                    <a:pt x="1366" y="8906"/>
                    <a:pt x="641" y="8332"/>
                    <a:pt x="668" y="7381"/>
                  </a:cubicBezTo>
                  <a:cubicBezTo>
                    <a:pt x="701" y="6280"/>
                    <a:pt x="1702" y="5846"/>
                    <a:pt x="2603" y="5713"/>
                  </a:cubicBezTo>
                  <a:cubicBezTo>
                    <a:pt x="2803" y="5679"/>
                    <a:pt x="2803" y="5346"/>
                    <a:pt x="2603" y="5312"/>
                  </a:cubicBezTo>
                  <a:cubicBezTo>
                    <a:pt x="2569" y="5279"/>
                    <a:pt x="2503" y="5279"/>
                    <a:pt x="2436" y="5279"/>
                  </a:cubicBezTo>
                  <a:cubicBezTo>
                    <a:pt x="1503" y="4090"/>
                    <a:pt x="2412" y="2852"/>
                    <a:pt x="3499" y="2852"/>
                  </a:cubicBezTo>
                  <a:cubicBezTo>
                    <a:pt x="3968" y="2852"/>
                    <a:pt x="4469" y="3082"/>
                    <a:pt x="4871" y="3645"/>
                  </a:cubicBezTo>
                  <a:cubicBezTo>
                    <a:pt x="4946" y="3719"/>
                    <a:pt x="5031" y="3763"/>
                    <a:pt x="5116" y="3763"/>
                  </a:cubicBezTo>
                  <a:cubicBezTo>
                    <a:pt x="5181" y="3763"/>
                    <a:pt x="5246" y="3736"/>
                    <a:pt x="5305" y="3678"/>
                  </a:cubicBezTo>
                  <a:cubicBezTo>
                    <a:pt x="5805" y="3211"/>
                    <a:pt x="6372" y="2744"/>
                    <a:pt x="7073" y="2610"/>
                  </a:cubicBezTo>
                  <a:cubicBezTo>
                    <a:pt x="7210" y="2581"/>
                    <a:pt x="7347" y="2567"/>
                    <a:pt x="7482" y="2567"/>
                  </a:cubicBezTo>
                  <a:close/>
                  <a:moveTo>
                    <a:pt x="9790" y="1"/>
                  </a:moveTo>
                  <a:cubicBezTo>
                    <a:pt x="8522" y="1"/>
                    <a:pt x="7191" y="807"/>
                    <a:pt x="6906" y="2077"/>
                  </a:cubicBezTo>
                  <a:cubicBezTo>
                    <a:pt x="6239" y="2244"/>
                    <a:pt x="5672" y="2644"/>
                    <a:pt x="5138" y="3077"/>
                  </a:cubicBezTo>
                  <a:cubicBezTo>
                    <a:pt x="4674" y="2573"/>
                    <a:pt x="4038" y="2239"/>
                    <a:pt x="3387" y="2239"/>
                  </a:cubicBezTo>
                  <a:cubicBezTo>
                    <a:pt x="2962" y="2239"/>
                    <a:pt x="2531" y="2381"/>
                    <a:pt x="2136" y="2711"/>
                  </a:cubicBezTo>
                  <a:cubicBezTo>
                    <a:pt x="1302" y="3411"/>
                    <a:pt x="1302" y="4545"/>
                    <a:pt x="1936" y="5312"/>
                  </a:cubicBezTo>
                  <a:cubicBezTo>
                    <a:pt x="868" y="5513"/>
                    <a:pt x="1" y="6513"/>
                    <a:pt x="168" y="7681"/>
                  </a:cubicBezTo>
                  <a:cubicBezTo>
                    <a:pt x="290" y="8780"/>
                    <a:pt x="1195" y="9432"/>
                    <a:pt x="2166" y="9432"/>
                  </a:cubicBezTo>
                  <a:cubicBezTo>
                    <a:pt x="2256" y="9432"/>
                    <a:pt x="2346" y="9427"/>
                    <a:pt x="2436" y="9415"/>
                  </a:cubicBezTo>
                  <a:lnTo>
                    <a:pt x="2436" y="9415"/>
                  </a:lnTo>
                  <a:cubicBezTo>
                    <a:pt x="2269" y="10283"/>
                    <a:pt x="2336" y="11283"/>
                    <a:pt x="3370" y="11517"/>
                  </a:cubicBezTo>
                  <a:cubicBezTo>
                    <a:pt x="3495" y="11546"/>
                    <a:pt x="3615" y="11559"/>
                    <a:pt x="3729" y="11559"/>
                  </a:cubicBezTo>
                  <a:cubicBezTo>
                    <a:pt x="4406" y="11559"/>
                    <a:pt x="4895" y="11082"/>
                    <a:pt x="5238" y="10483"/>
                  </a:cubicBezTo>
                  <a:cubicBezTo>
                    <a:pt x="5460" y="11340"/>
                    <a:pt x="6256" y="11955"/>
                    <a:pt x="7167" y="11955"/>
                  </a:cubicBezTo>
                  <a:cubicBezTo>
                    <a:pt x="7213" y="11955"/>
                    <a:pt x="7259" y="11954"/>
                    <a:pt x="7306" y="11950"/>
                  </a:cubicBezTo>
                  <a:cubicBezTo>
                    <a:pt x="8140" y="11917"/>
                    <a:pt x="8974" y="11217"/>
                    <a:pt x="9174" y="10383"/>
                  </a:cubicBezTo>
                  <a:cubicBezTo>
                    <a:pt x="9440" y="10773"/>
                    <a:pt x="9905" y="10956"/>
                    <a:pt x="10397" y="10956"/>
                  </a:cubicBezTo>
                  <a:cubicBezTo>
                    <a:pt x="10830" y="10956"/>
                    <a:pt x="11284" y="10815"/>
                    <a:pt x="11643" y="10549"/>
                  </a:cubicBezTo>
                  <a:cubicBezTo>
                    <a:pt x="12410" y="9949"/>
                    <a:pt x="12877" y="8381"/>
                    <a:pt x="11976" y="7747"/>
                  </a:cubicBezTo>
                  <a:cubicBezTo>
                    <a:pt x="12977" y="7280"/>
                    <a:pt x="13477" y="6113"/>
                    <a:pt x="12977" y="5046"/>
                  </a:cubicBezTo>
                  <a:cubicBezTo>
                    <a:pt x="12777" y="4645"/>
                    <a:pt x="12510" y="4345"/>
                    <a:pt x="12210" y="4112"/>
                  </a:cubicBezTo>
                  <a:cubicBezTo>
                    <a:pt x="13010" y="2711"/>
                    <a:pt x="12343" y="809"/>
                    <a:pt x="10842" y="209"/>
                  </a:cubicBezTo>
                  <a:cubicBezTo>
                    <a:pt x="10514" y="67"/>
                    <a:pt x="10155" y="1"/>
                    <a:pt x="97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80"/>
        <p:cNvGrpSpPr/>
        <p:nvPr/>
      </p:nvGrpSpPr>
      <p:grpSpPr>
        <a:xfrm>
          <a:off x="0" y="0"/>
          <a:ext cx="0" cy="0"/>
          <a:chOff x="0" y="0"/>
          <a:chExt cx="0" cy="0"/>
        </a:xfrm>
      </p:grpSpPr>
      <p:sp>
        <p:nvSpPr>
          <p:cNvPr id="281" name="Google Shape;281;p13"/>
          <p:cNvSpPr/>
          <p:nvPr/>
        </p:nvSpPr>
        <p:spPr>
          <a:xfrm>
            <a:off x="5203188" y="3304363"/>
            <a:ext cx="4205930" cy="2291529"/>
          </a:xfrm>
          <a:custGeom>
            <a:avLst/>
            <a:gdLst/>
            <a:ahLst/>
            <a:cxnLst/>
            <a:rect l="l" t="t" r="r" b="b"/>
            <a:pathLst>
              <a:path w="26175" h="14261" extrusionOk="0">
                <a:moveTo>
                  <a:pt x="21312" y="0"/>
                </a:moveTo>
                <a:cubicBezTo>
                  <a:pt x="20977" y="0"/>
                  <a:pt x="20642" y="41"/>
                  <a:pt x="20313" y="99"/>
                </a:cubicBezTo>
                <a:cubicBezTo>
                  <a:pt x="19331" y="273"/>
                  <a:pt x="18260" y="586"/>
                  <a:pt x="17702" y="1484"/>
                </a:cubicBezTo>
                <a:cubicBezTo>
                  <a:pt x="17428" y="1925"/>
                  <a:pt x="17287" y="2436"/>
                  <a:pt x="16990" y="2864"/>
                </a:cubicBezTo>
                <a:cubicBezTo>
                  <a:pt x="16710" y="3266"/>
                  <a:pt x="16282" y="3522"/>
                  <a:pt x="15821" y="3664"/>
                </a:cubicBezTo>
                <a:cubicBezTo>
                  <a:pt x="15261" y="3837"/>
                  <a:pt x="14685" y="3858"/>
                  <a:pt x="14107" y="3858"/>
                </a:cubicBezTo>
                <a:cubicBezTo>
                  <a:pt x="13914" y="3858"/>
                  <a:pt x="13720" y="3856"/>
                  <a:pt x="13527" y="3856"/>
                </a:cubicBezTo>
                <a:cubicBezTo>
                  <a:pt x="13273" y="3856"/>
                  <a:pt x="13019" y="3860"/>
                  <a:pt x="12766" y="3880"/>
                </a:cubicBezTo>
                <a:cubicBezTo>
                  <a:pt x="12240" y="3921"/>
                  <a:pt x="11711" y="4025"/>
                  <a:pt x="11246" y="4285"/>
                </a:cubicBezTo>
                <a:cubicBezTo>
                  <a:pt x="10777" y="4547"/>
                  <a:pt x="10423" y="4956"/>
                  <a:pt x="10107" y="5381"/>
                </a:cubicBezTo>
                <a:cubicBezTo>
                  <a:pt x="9484" y="6224"/>
                  <a:pt x="8906" y="7121"/>
                  <a:pt x="8012" y="7708"/>
                </a:cubicBezTo>
                <a:cubicBezTo>
                  <a:pt x="7566" y="8003"/>
                  <a:pt x="7065" y="8190"/>
                  <a:pt x="6530" y="8231"/>
                </a:cubicBezTo>
                <a:cubicBezTo>
                  <a:pt x="6418" y="8239"/>
                  <a:pt x="6306" y="8243"/>
                  <a:pt x="6194" y="8243"/>
                </a:cubicBezTo>
                <a:cubicBezTo>
                  <a:pt x="5684" y="8243"/>
                  <a:pt x="5174" y="8166"/>
                  <a:pt x="4666" y="8122"/>
                </a:cubicBezTo>
                <a:cubicBezTo>
                  <a:pt x="4112" y="8075"/>
                  <a:pt x="3557" y="8052"/>
                  <a:pt x="3001" y="8052"/>
                </a:cubicBezTo>
                <a:cubicBezTo>
                  <a:pt x="2916" y="8052"/>
                  <a:pt x="2830" y="8052"/>
                  <a:pt x="2744" y="8054"/>
                </a:cubicBezTo>
                <a:cubicBezTo>
                  <a:pt x="2475" y="8057"/>
                  <a:pt x="2183" y="8043"/>
                  <a:pt x="1931" y="8148"/>
                </a:cubicBezTo>
                <a:cubicBezTo>
                  <a:pt x="1700" y="8244"/>
                  <a:pt x="1557" y="8443"/>
                  <a:pt x="1448" y="8660"/>
                </a:cubicBezTo>
                <a:cubicBezTo>
                  <a:pt x="1157" y="9242"/>
                  <a:pt x="895" y="9837"/>
                  <a:pt x="618" y="10425"/>
                </a:cubicBezTo>
                <a:cubicBezTo>
                  <a:pt x="483" y="10711"/>
                  <a:pt x="344" y="10996"/>
                  <a:pt x="215" y="11284"/>
                </a:cubicBezTo>
                <a:cubicBezTo>
                  <a:pt x="103" y="11537"/>
                  <a:pt x="1" y="11806"/>
                  <a:pt x="9" y="12087"/>
                </a:cubicBezTo>
                <a:cubicBezTo>
                  <a:pt x="26" y="12628"/>
                  <a:pt x="464" y="12993"/>
                  <a:pt x="898" y="13242"/>
                </a:cubicBezTo>
                <a:cubicBezTo>
                  <a:pt x="1355" y="13506"/>
                  <a:pt x="1863" y="13671"/>
                  <a:pt x="2379" y="13769"/>
                </a:cubicBezTo>
                <a:cubicBezTo>
                  <a:pt x="3456" y="13974"/>
                  <a:pt x="4560" y="13920"/>
                  <a:pt x="5650" y="13980"/>
                </a:cubicBezTo>
                <a:cubicBezTo>
                  <a:pt x="6939" y="14051"/>
                  <a:pt x="8222" y="14239"/>
                  <a:pt x="9514" y="14259"/>
                </a:cubicBezTo>
                <a:cubicBezTo>
                  <a:pt x="9569" y="14260"/>
                  <a:pt x="9623" y="14261"/>
                  <a:pt x="9677" y="14261"/>
                </a:cubicBezTo>
                <a:cubicBezTo>
                  <a:pt x="10875" y="14261"/>
                  <a:pt x="12038" y="14052"/>
                  <a:pt x="13207" y="13797"/>
                </a:cubicBezTo>
                <a:cubicBezTo>
                  <a:pt x="13817" y="13663"/>
                  <a:pt x="14426" y="13526"/>
                  <a:pt x="15041" y="13424"/>
                </a:cubicBezTo>
                <a:cubicBezTo>
                  <a:pt x="15675" y="13317"/>
                  <a:pt x="16315" y="13253"/>
                  <a:pt x="16956" y="13206"/>
                </a:cubicBezTo>
                <a:cubicBezTo>
                  <a:pt x="18228" y="13113"/>
                  <a:pt x="19506" y="13085"/>
                  <a:pt x="20774" y="12938"/>
                </a:cubicBezTo>
                <a:cubicBezTo>
                  <a:pt x="21322" y="12875"/>
                  <a:pt x="21864" y="12773"/>
                  <a:pt x="22412" y="12707"/>
                </a:cubicBezTo>
                <a:cubicBezTo>
                  <a:pt x="22674" y="12676"/>
                  <a:pt x="22942" y="12652"/>
                  <a:pt x="23208" y="12652"/>
                </a:cubicBezTo>
                <a:cubicBezTo>
                  <a:pt x="23451" y="12652"/>
                  <a:pt x="23692" y="12672"/>
                  <a:pt x="23928" y="12724"/>
                </a:cubicBezTo>
                <a:cubicBezTo>
                  <a:pt x="24162" y="12777"/>
                  <a:pt x="24387" y="12861"/>
                  <a:pt x="24591" y="12989"/>
                </a:cubicBezTo>
                <a:cubicBezTo>
                  <a:pt x="24696" y="13055"/>
                  <a:pt x="24788" y="13167"/>
                  <a:pt x="24915" y="13170"/>
                </a:cubicBezTo>
                <a:cubicBezTo>
                  <a:pt x="24918" y="13170"/>
                  <a:pt x="24920" y="13170"/>
                  <a:pt x="24923" y="13170"/>
                </a:cubicBezTo>
                <a:cubicBezTo>
                  <a:pt x="25030" y="13170"/>
                  <a:pt x="25141" y="13147"/>
                  <a:pt x="25241" y="13108"/>
                </a:cubicBezTo>
                <a:cubicBezTo>
                  <a:pt x="25716" y="12928"/>
                  <a:pt x="25988" y="12456"/>
                  <a:pt x="26075" y="11977"/>
                </a:cubicBezTo>
                <a:cubicBezTo>
                  <a:pt x="26127" y="11687"/>
                  <a:pt x="26128" y="11393"/>
                  <a:pt x="26127" y="11099"/>
                </a:cubicBezTo>
                <a:cubicBezTo>
                  <a:pt x="26126" y="10779"/>
                  <a:pt x="26124" y="10457"/>
                  <a:pt x="26123" y="10135"/>
                </a:cubicBezTo>
                <a:cubicBezTo>
                  <a:pt x="26121" y="9483"/>
                  <a:pt x="26118" y="8831"/>
                  <a:pt x="26116" y="8179"/>
                </a:cubicBezTo>
                <a:cubicBezTo>
                  <a:pt x="26112" y="6939"/>
                  <a:pt x="26107" y="5700"/>
                  <a:pt x="26102" y="4459"/>
                </a:cubicBezTo>
                <a:lnTo>
                  <a:pt x="26102" y="4459"/>
                </a:lnTo>
                <a:cubicBezTo>
                  <a:pt x="26105" y="4461"/>
                  <a:pt x="26107" y="4462"/>
                  <a:pt x="26109" y="4462"/>
                </a:cubicBezTo>
                <a:cubicBezTo>
                  <a:pt x="26174" y="4462"/>
                  <a:pt x="26046" y="3375"/>
                  <a:pt x="25375" y="3280"/>
                </a:cubicBezTo>
                <a:cubicBezTo>
                  <a:pt x="24338" y="3135"/>
                  <a:pt x="24244" y="1492"/>
                  <a:pt x="23438" y="803"/>
                </a:cubicBezTo>
                <a:cubicBezTo>
                  <a:pt x="23048" y="470"/>
                  <a:pt x="22597" y="206"/>
                  <a:pt x="22095" y="87"/>
                </a:cubicBezTo>
                <a:cubicBezTo>
                  <a:pt x="21837" y="25"/>
                  <a:pt x="21575" y="0"/>
                  <a:pt x="21312" y="0"/>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3"/>
          <p:cNvSpPr/>
          <p:nvPr/>
        </p:nvSpPr>
        <p:spPr>
          <a:xfrm>
            <a:off x="-450899" y="3428735"/>
            <a:ext cx="2089708" cy="2096136"/>
          </a:xfrm>
          <a:custGeom>
            <a:avLst/>
            <a:gdLst/>
            <a:ahLst/>
            <a:cxnLst/>
            <a:rect l="l" t="t" r="r" b="b"/>
            <a:pathLst>
              <a:path w="13005" h="13045" extrusionOk="0">
                <a:moveTo>
                  <a:pt x="1922" y="1"/>
                </a:moveTo>
                <a:cubicBezTo>
                  <a:pt x="1849" y="1"/>
                  <a:pt x="1776" y="4"/>
                  <a:pt x="1703" y="11"/>
                </a:cubicBezTo>
                <a:cubicBezTo>
                  <a:pt x="1260" y="54"/>
                  <a:pt x="818" y="227"/>
                  <a:pt x="503" y="551"/>
                </a:cubicBezTo>
                <a:cubicBezTo>
                  <a:pt x="150" y="913"/>
                  <a:pt x="38" y="1411"/>
                  <a:pt x="20" y="1903"/>
                </a:cubicBezTo>
                <a:cubicBezTo>
                  <a:pt x="0" y="2484"/>
                  <a:pt x="46" y="3073"/>
                  <a:pt x="66" y="3654"/>
                </a:cubicBezTo>
                <a:cubicBezTo>
                  <a:pt x="86" y="4273"/>
                  <a:pt x="107" y="4891"/>
                  <a:pt x="127" y="5509"/>
                </a:cubicBezTo>
                <a:lnTo>
                  <a:pt x="374" y="12928"/>
                </a:lnTo>
                <a:cubicBezTo>
                  <a:pt x="376" y="12996"/>
                  <a:pt x="429" y="13044"/>
                  <a:pt x="492" y="13044"/>
                </a:cubicBezTo>
                <a:cubicBezTo>
                  <a:pt x="501" y="13044"/>
                  <a:pt x="511" y="13043"/>
                  <a:pt x="520" y="13041"/>
                </a:cubicBezTo>
                <a:cubicBezTo>
                  <a:pt x="1437" y="12830"/>
                  <a:pt x="2365" y="12670"/>
                  <a:pt x="3299" y="12564"/>
                </a:cubicBezTo>
                <a:cubicBezTo>
                  <a:pt x="4235" y="12458"/>
                  <a:pt x="5175" y="12406"/>
                  <a:pt x="6116" y="12406"/>
                </a:cubicBezTo>
                <a:cubicBezTo>
                  <a:pt x="6835" y="12406"/>
                  <a:pt x="7554" y="12436"/>
                  <a:pt x="8271" y="12496"/>
                </a:cubicBezTo>
                <a:cubicBezTo>
                  <a:pt x="8728" y="12533"/>
                  <a:pt x="9209" y="12577"/>
                  <a:pt x="9687" y="12577"/>
                </a:cubicBezTo>
                <a:cubicBezTo>
                  <a:pt x="10492" y="12577"/>
                  <a:pt x="11288" y="12454"/>
                  <a:pt x="11947" y="11977"/>
                </a:cubicBezTo>
                <a:lnTo>
                  <a:pt x="11947" y="11977"/>
                </a:lnTo>
                <a:cubicBezTo>
                  <a:pt x="11945" y="11988"/>
                  <a:pt x="11948" y="11993"/>
                  <a:pt x="11955" y="11993"/>
                </a:cubicBezTo>
                <a:cubicBezTo>
                  <a:pt x="12017" y="11993"/>
                  <a:pt x="12409" y="11534"/>
                  <a:pt x="12496" y="11300"/>
                </a:cubicBezTo>
                <a:cubicBezTo>
                  <a:pt x="12866" y="10319"/>
                  <a:pt x="13005" y="9208"/>
                  <a:pt x="12677" y="8195"/>
                </a:cubicBezTo>
                <a:cubicBezTo>
                  <a:pt x="12404" y="7349"/>
                  <a:pt x="11818" y="6569"/>
                  <a:pt x="11000" y="6188"/>
                </a:cubicBezTo>
                <a:cubicBezTo>
                  <a:pt x="10082" y="5759"/>
                  <a:pt x="9032" y="5924"/>
                  <a:pt x="8092" y="5581"/>
                </a:cubicBezTo>
                <a:cubicBezTo>
                  <a:pt x="7160" y="5240"/>
                  <a:pt x="6737" y="4324"/>
                  <a:pt x="6316" y="3499"/>
                </a:cubicBezTo>
                <a:cubicBezTo>
                  <a:pt x="5859" y="2602"/>
                  <a:pt x="5271" y="1802"/>
                  <a:pt x="4492" y="1159"/>
                </a:cubicBezTo>
                <a:cubicBezTo>
                  <a:pt x="3786" y="579"/>
                  <a:pt x="2870" y="1"/>
                  <a:pt x="1922"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a:off x="-317690" y="-239105"/>
            <a:ext cx="3916858" cy="1383980"/>
          </a:xfrm>
          <a:custGeom>
            <a:avLst/>
            <a:gdLst/>
            <a:ahLst/>
            <a:cxnLst/>
            <a:rect l="l" t="t" r="r" b="b"/>
            <a:pathLst>
              <a:path w="24376" h="8613" extrusionOk="0">
                <a:moveTo>
                  <a:pt x="1748" y="0"/>
                </a:moveTo>
                <a:cubicBezTo>
                  <a:pt x="1709" y="0"/>
                  <a:pt x="1669" y="2"/>
                  <a:pt x="1629" y="7"/>
                </a:cubicBezTo>
                <a:cubicBezTo>
                  <a:pt x="1391" y="38"/>
                  <a:pt x="1250" y="176"/>
                  <a:pt x="1187" y="347"/>
                </a:cubicBezTo>
                <a:cubicBezTo>
                  <a:pt x="1033" y="773"/>
                  <a:pt x="935" y="1218"/>
                  <a:pt x="819" y="1650"/>
                </a:cubicBezTo>
                <a:cubicBezTo>
                  <a:pt x="701" y="2092"/>
                  <a:pt x="590" y="2536"/>
                  <a:pt x="496" y="2983"/>
                </a:cubicBezTo>
                <a:cubicBezTo>
                  <a:pt x="126" y="4733"/>
                  <a:pt x="0" y="6549"/>
                  <a:pt x="659" y="8271"/>
                </a:cubicBezTo>
                <a:cubicBezTo>
                  <a:pt x="678" y="8321"/>
                  <a:pt x="733" y="8346"/>
                  <a:pt x="790" y="8346"/>
                </a:cubicBezTo>
                <a:cubicBezTo>
                  <a:pt x="835" y="8346"/>
                  <a:pt x="881" y="8329"/>
                  <a:pt x="910" y="8296"/>
                </a:cubicBezTo>
                <a:cubicBezTo>
                  <a:pt x="1048" y="8134"/>
                  <a:pt x="1206" y="7983"/>
                  <a:pt x="1385" y="7843"/>
                </a:cubicBezTo>
                <a:cubicBezTo>
                  <a:pt x="2101" y="7284"/>
                  <a:pt x="3087" y="6944"/>
                  <a:pt x="4095" y="6849"/>
                </a:cubicBezTo>
                <a:cubicBezTo>
                  <a:pt x="4314" y="6828"/>
                  <a:pt x="4534" y="6818"/>
                  <a:pt x="4754" y="6818"/>
                </a:cubicBezTo>
                <a:cubicBezTo>
                  <a:pt x="5730" y="6818"/>
                  <a:pt x="6704" y="7012"/>
                  <a:pt x="7586" y="7328"/>
                </a:cubicBezTo>
                <a:cubicBezTo>
                  <a:pt x="8653" y="7708"/>
                  <a:pt x="9622" y="8264"/>
                  <a:pt x="10770" y="8502"/>
                </a:cubicBezTo>
                <a:cubicBezTo>
                  <a:pt x="11110" y="8573"/>
                  <a:pt x="11460" y="8612"/>
                  <a:pt x="11804" y="8612"/>
                </a:cubicBezTo>
                <a:cubicBezTo>
                  <a:pt x="12445" y="8612"/>
                  <a:pt x="13071" y="8476"/>
                  <a:pt x="13597" y="8154"/>
                </a:cubicBezTo>
                <a:cubicBezTo>
                  <a:pt x="14183" y="7795"/>
                  <a:pt x="14557" y="7273"/>
                  <a:pt x="14873" y="6761"/>
                </a:cubicBezTo>
                <a:cubicBezTo>
                  <a:pt x="15208" y="6214"/>
                  <a:pt x="15488" y="5645"/>
                  <a:pt x="15900" y="5129"/>
                </a:cubicBezTo>
                <a:cubicBezTo>
                  <a:pt x="16333" y="4590"/>
                  <a:pt x="16925" y="4168"/>
                  <a:pt x="17743" y="4015"/>
                </a:cubicBezTo>
                <a:cubicBezTo>
                  <a:pt x="18117" y="3945"/>
                  <a:pt x="18497" y="3924"/>
                  <a:pt x="18879" y="3924"/>
                </a:cubicBezTo>
                <a:cubicBezTo>
                  <a:pt x="19431" y="3924"/>
                  <a:pt x="19988" y="3967"/>
                  <a:pt x="20538" y="3967"/>
                </a:cubicBezTo>
                <a:cubicBezTo>
                  <a:pt x="20675" y="3967"/>
                  <a:pt x="20811" y="3964"/>
                  <a:pt x="20947" y="3958"/>
                </a:cubicBezTo>
                <a:cubicBezTo>
                  <a:pt x="21449" y="3933"/>
                  <a:pt x="21952" y="3857"/>
                  <a:pt x="22403" y="3679"/>
                </a:cubicBezTo>
                <a:cubicBezTo>
                  <a:pt x="22808" y="3518"/>
                  <a:pt x="23157" y="3280"/>
                  <a:pt x="23433" y="3003"/>
                </a:cubicBezTo>
                <a:cubicBezTo>
                  <a:pt x="23951" y="2479"/>
                  <a:pt x="24196" y="1807"/>
                  <a:pt x="24066" y="1157"/>
                </a:cubicBezTo>
                <a:lnTo>
                  <a:pt x="24066" y="1157"/>
                </a:lnTo>
                <a:cubicBezTo>
                  <a:pt x="24067" y="1158"/>
                  <a:pt x="24069" y="1158"/>
                  <a:pt x="24071" y="1158"/>
                </a:cubicBezTo>
                <a:cubicBezTo>
                  <a:pt x="24093" y="1158"/>
                  <a:pt x="24117" y="1151"/>
                  <a:pt x="24142" y="1138"/>
                </a:cubicBezTo>
                <a:cubicBezTo>
                  <a:pt x="24292" y="1056"/>
                  <a:pt x="24376" y="935"/>
                  <a:pt x="24372" y="792"/>
                </a:cubicBezTo>
                <a:cubicBezTo>
                  <a:pt x="24363" y="440"/>
                  <a:pt x="23972" y="240"/>
                  <a:pt x="23550" y="217"/>
                </a:cubicBezTo>
                <a:cubicBezTo>
                  <a:pt x="23514" y="215"/>
                  <a:pt x="23478" y="215"/>
                  <a:pt x="23442" y="215"/>
                </a:cubicBezTo>
                <a:cubicBezTo>
                  <a:pt x="23211" y="215"/>
                  <a:pt x="22977" y="252"/>
                  <a:pt x="22750" y="280"/>
                </a:cubicBezTo>
                <a:cubicBezTo>
                  <a:pt x="22445" y="317"/>
                  <a:pt x="22139" y="351"/>
                  <a:pt x="21832" y="383"/>
                </a:cubicBezTo>
                <a:cubicBezTo>
                  <a:pt x="20628" y="507"/>
                  <a:pt x="19418" y="590"/>
                  <a:pt x="18207" y="648"/>
                </a:cubicBezTo>
                <a:cubicBezTo>
                  <a:pt x="15784" y="762"/>
                  <a:pt x="13357" y="774"/>
                  <a:pt x="10932" y="789"/>
                </a:cubicBezTo>
                <a:cubicBezTo>
                  <a:pt x="10568" y="791"/>
                  <a:pt x="10203" y="793"/>
                  <a:pt x="9838" y="793"/>
                </a:cubicBezTo>
                <a:cubicBezTo>
                  <a:pt x="7878" y="793"/>
                  <a:pt x="5909" y="743"/>
                  <a:pt x="3985" y="438"/>
                </a:cubicBezTo>
                <a:cubicBezTo>
                  <a:pt x="3423" y="348"/>
                  <a:pt x="2866" y="237"/>
                  <a:pt x="2318" y="100"/>
                </a:cubicBezTo>
                <a:cubicBezTo>
                  <a:pt x="2134" y="55"/>
                  <a:pt x="1943" y="0"/>
                  <a:pt x="1748" y="0"/>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3"/>
          <p:cNvSpPr/>
          <p:nvPr/>
        </p:nvSpPr>
        <p:spPr>
          <a:xfrm>
            <a:off x="5829867" y="-831076"/>
            <a:ext cx="4345244" cy="3055586"/>
          </a:xfrm>
          <a:custGeom>
            <a:avLst/>
            <a:gdLst/>
            <a:ahLst/>
            <a:cxnLst/>
            <a:rect l="l" t="t" r="r" b="b"/>
            <a:pathLst>
              <a:path w="27042" h="19016" extrusionOk="0">
                <a:moveTo>
                  <a:pt x="5311" y="0"/>
                </a:moveTo>
                <a:cubicBezTo>
                  <a:pt x="5179" y="0"/>
                  <a:pt x="5075" y="178"/>
                  <a:pt x="5211" y="262"/>
                </a:cubicBezTo>
                <a:cubicBezTo>
                  <a:pt x="5431" y="399"/>
                  <a:pt x="5652" y="530"/>
                  <a:pt x="5876" y="657"/>
                </a:cubicBezTo>
                <a:cubicBezTo>
                  <a:pt x="3749" y="1565"/>
                  <a:pt x="1452" y="2798"/>
                  <a:pt x="713" y="5101"/>
                </a:cubicBezTo>
                <a:cubicBezTo>
                  <a:pt x="0" y="7321"/>
                  <a:pt x="1219" y="10007"/>
                  <a:pt x="3411" y="10856"/>
                </a:cubicBezTo>
                <a:cubicBezTo>
                  <a:pt x="3728" y="10979"/>
                  <a:pt x="4069" y="11058"/>
                  <a:pt x="4406" y="11058"/>
                </a:cubicBezTo>
                <a:cubicBezTo>
                  <a:pt x="4688" y="11058"/>
                  <a:pt x="4968" y="11003"/>
                  <a:pt x="5229" y="10871"/>
                </a:cubicBezTo>
                <a:cubicBezTo>
                  <a:pt x="5743" y="10614"/>
                  <a:pt x="6086" y="10140"/>
                  <a:pt x="6367" y="9654"/>
                </a:cubicBezTo>
                <a:cubicBezTo>
                  <a:pt x="6660" y="9147"/>
                  <a:pt x="6901" y="8604"/>
                  <a:pt x="7258" y="8138"/>
                </a:cubicBezTo>
                <a:cubicBezTo>
                  <a:pt x="7586" y="7709"/>
                  <a:pt x="8056" y="7408"/>
                  <a:pt x="8567" y="7243"/>
                </a:cubicBezTo>
                <a:cubicBezTo>
                  <a:pt x="8835" y="7156"/>
                  <a:pt x="9122" y="7107"/>
                  <a:pt x="9407" y="7107"/>
                </a:cubicBezTo>
                <a:cubicBezTo>
                  <a:pt x="9658" y="7107"/>
                  <a:pt x="9908" y="7145"/>
                  <a:pt x="10143" y="7227"/>
                </a:cubicBezTo>
                <a:cubicBezTo>
                  <a:pt x="10681" y="7416"/>
                  <a:pt x="11050" y="7824"/>
                  <a:pt x="11259" y="8347"/>
                </a:cubicBezTo>
                <a:cubicBezTo>
                  <a:pt x="11495" y="8938"/>
                  <a:pt x="11543" y="9582"/>
                  <a:pt x="11752" y="10181"/>
                </a:cubicBezTo>
                <a:cubicBezTo>
                  <a:pt x="11957" y="10769"/>
                  <a:pt x="12358" y="11405"/>
                  <a:pt x="12983" y="11603"/>
                </a:cubicBezTo>
                <a:cubicBezTo>
                  <a:pt x="13117" y="11646"/>
                  <a:pt x="13250" y="11665"/>
                  <a:pt x="13380" y="11665"/>
                </a:cubicBezTo>
                <a:cubicBezTo>
                  <a:pt x="13765" y="11665"/>
                  <a:pt x="14132" y="11502"/>
                  <a:pt x="14481" y="11319"/>
                </a:cubicBezTo>
                <a:cubicBezTo>
                  <a:pt x="14811" y="11146"/>
                  <a:pt x="15183" y="10926"/>
                  <a:pt x="15563" y="10926"/>
                </a:cubicBezTo>
                <a:cubicBezTo>
                  <a:pt x="15675" y="10926"/>
                  <a:pt x="15789" y="10946"/>
                  <a:pt x="15902" y="10992"/>
                </a:cubicBezTo>
                <a:cubicBezTo>
                  <a:pt x="16505" y="11236"/>
                  <a:pt x="16731" y="12009"/>
                  <a:pt x="16886" y="12576"/>
                </a:cubicBezTo>
                <a:cubicBezTo>
                  <a:pt x="17067" y="13246"/>
                  <a:pt x="17237" y="13920"/>
                  <a:pt x="17447" y="14583"/>
                </a:cubicBezTo>
                <a:cubicBezTo>
                  <a:pt x="17859" y="15878"/>
                  <a:pt x="18454" y="17143"/>
                  <a:pt x="19512" y="18032"/>
                </a:cubicBezTo>
                <a:cubicBezTo>
                  <a:pt x="20225" y="18631"/>
                  <a:pt x="21110" y="19015"/>
                  <a:pt x="22020" y="19015"/>
                </a:cubicBezTo>
                <a:cubicBezTo>
                  <a:pt x="22330" y="19015"/>
                  <a:pt x="22643" y="18971"/>
                  <a:pt x="22954" y="18875"/>
                </a:cubicBezTo>
                <a:cubicBezTo>
                  <a:pt x="24002" y="18552"/>
                  <a:pt x="24786" y="17702"/>
                  <a:pt x="25334" y="16784"/>
                </a:cubicBezTo>
                <a:cubicBezTo>
                  <a:pt x="25931" y="15784"/>
                  <a:pt x="26309" y="14669"/>
                  <a:pt x="26587" y="13543"/>
                </a:cubicBezTo>
                <a:cubicBezTo>
                  <a:pt x="26872" y="12393"/>
                  <a:pt x="27042" y="11178"/>
                  <a:pt x="26859" y="9998"/>
                </a:cubicBezTo>
                <a:cubicBezTo>
                  <a:pt x="26669" y="8763"/>
                  <a:pt x="26045" y="7686"/>
                  <a:pt x="25037" y="6940"/>
                </a:cubicBezTo>
                <a:cubicBezTo>
                  <a:pt x="23865" y="6071"/>
                  <a:pt x="22401" y="5638"/>
                  <a:pt x="21023" y="5219"/>
                </a:cubicBezTo>
                <a:cubicBezTo>
                  <a:pt x="19511" y="4758"/>
                  <a:pt x="17976" y="4376"/>
                  <a:pt x="16442" y="3995"/>
                </a:cubicBezTo>
                <a:cubicBezTo>
                  <a:pt x="13377" y="3236"/>
                  <a:pt x="10276" y="2484"/>
                  <a:pt x="7410" y="1122"/>
                </a:cubicBezTo>
                <a:cubicBezTo>
                  <a:pt x="7124" y="986"/>
                  <a:pt x="6842" y="844"/>
                  <a:pt x="6563" y="695"/>
                </a:cubicBezTo>
                <a:cubicBezTo>
                  <a:pt x="6622" y="671"/>
                  <a:pt x="6682" y="645"/>
                  <a:pt x="6742" y="621"/>
                </a:cubicBezTo>
                <a:cubicBezTo>
                  <a:pt x="6901" y="557"/>
                  <a:pt x="6828" y="333"/>
                  <a:pt x="6684" y="333"/>
                </a:cubicBezTo>
                <a:cubicBezTo>
                  <a:pt x="6666" y="333"/>
                  <a:pt x="6646" y="336"/>
                  <a:pt x="6625" y="345"/>
                </a:cubicBezTo>
                <a:cubicBezTo>
                  <a:pt x="6492" y="400"/>
                  <a:pt x="6358" y="454"/>
                  <a:pt x="6223" y="510"/>
                </a:cubicBezTo>
                <a:cubicBezTo>
                  <a:pt x="5943" y="355"/>
                  <a:pt x="5666" y="194"/>
                  <a:pt x="5394" y="25"/>
                </a:cubicBezTo>
                <a:cubicBezTo>
                  <a:pt x="5366" y="8"/>
                  <a:pt x="5338" y="0"/>
                  <a:pt x="5311"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3"/>
          <p:cNvSpPr txBox="1">
            <a:spLocks noGrp="1"/>
          </p:cNvSpPr>
          <p:nvPr>
            <p:ph type="title"/>
          </p:nvPr>
        </p:nvSpPr>
        <p:spPr>
          <a:xfrm>
            <a:off x="2288175" y="673625"/>
            <a:ext cx="456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286" name="Google Shape;286;p13"/>
          <p:cNvSpPr txBox="1">
            <a:spLocks noGrp="1"/>
          </p:cNvSpPr>
          <p:nvPr>
            <p:ph type="title" idx="2"/>
          </p:nvPr>
        </p:nvSpPr>
        <p:spPr>
          <a:xfrm>
            <a:off x="800269" y="19114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87" name="Google Shape;287;p13"/>
          <p:cNvSpPr txBox="1">
            <a:spLocks noGrp="1"/>
          </p:cNvSpPr>
          <p:nvPr>
            <p:ph type="subTitle" idx="1"/>
          </p:nvPr>
        </p:nvSpPr>
        <p:spPr>
          <a:xfrm>
            <a:off x="704869" y="2650375"/>
            <a:ext cx="24963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288" name="Google Shape;288;p13"/>
          <p:cNvSpPr txBox="1">
            <a:spLocks noGrp="1"/>
          </p:cNvSpPr>
          <p:nvPr>
            <p:ph type="title" idx="3"/>
          </p:nvPr>
        </p:nvSpPr>
        <p:spPr>
          <a:xfrm>
            <a:off x="3419624" y="19114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89" name="Google Shape;289;p13"/>
          <p:cNvSpPr txBox="1">
            <a:spLocks noGrp="1"/>
          </p:cNvSpPr>
          <p:nvPr>
            <p:ph type="subTitle" idx="4"/>
          </p:nvPr>
        </p:nvSpPr>
        <p:spPr>
          <a:xfrm>
            <a:off x="3324974" y="2650375"/>
            <a:ext cx="2496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290" name="Google Shape;290;p13"/>
          <p:cNvSpPr txBox="1">
            <a:spLocks noGrp="1"/>
          </p:cNvSpPr>
          <p:nvPr>
            <p:ph type="title" idx="5"/>
          </p:nvPr>
        </p:nvSpPr>
        <p:spPr>
          <a:xfrm>
            <a:off x="800269" y="3344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1" name="Google Shape;291;p13"/>
          <p:cNvSpPr txBox="1">
            <a:spLocks noGrp="1"/>
          </p:cNvSpPr>
          <p:nvPr>
            <p:ph type="subTitle" idx="6"/>
          </p:nvPr>
        </p:nvSpPr>
        <p:spPr>
          <a:xfrm>
            <a:off x="704869" y="4083775"/>
            <a:ext cx="24963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292" name="Google Shape;292;p13"/>
          <p:cNvSpPr txBox="1">
            <a:spLocks noGrp="1"/>
          </p:cNvSpPr>
          <p:nvPr>
            <p:ph type="title" idx="7"/>
          </p:nvPr>
        </p:nvSpPr>
        <p:spPr>
          <a:xfrm>
            <a:off x="3419624" y="3344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3" name="Google Shape;293;p13"/>
          <p:cNvSpPr txBox="1">
            <a:spLocks noGrp="1"/>
          </p:cNvSpPr>
          <p:nvPr>
            <p:ph type="subTitle" idx="8"/>
          </p:nvPr>
        </p:nvSpPr>
        <p:spPr>
          <a:xfrm>
            <a:off x="3324749" y="4083775"/>
            <a:ext cx="2496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294" name="Google Shape;294;p13"/>
          <p:cNvSpPr txBox="1">
            <a:spLocks noGrp="1"/>
          </p:cNvSpPr>
          <p:nvPr>
            <p:ph type="title" idx="9"/>
          </p:nvPr>
        </p:nvSpPr>
        <p:spPr>
          <a:xfrm>
            <a:off x="6038978" y="19114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5" name="Google Shape;295;p13"/>
          <p:cNvSpPr txBox="1">
            <a:spLocks noGrp="1"/>
          </p:cNvSpPr>
          <p:nvPr>
            <p:ph type="subTitle" idx="13"/>
          </p:nvPr>
        </p:nvSpPr>
        <p:spPr>
          <a:xfrm>
            <a:off x="5944778" y="2650375"/>
            <a:ext cx="24939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296" name="Google Shape;296;p13"/>
          <p:cNvSpPr txBox="1">
            <a:spLocks noGrp="1"/>
          </p:cNvSpPr>
          <p:nvPr>
            <p:ph type="title" idx="14"/>
          </p:nvPr>
        </p:nvSpPr>
        <p:spPr>
          <a:xfrm>
            <a:off x="6038978" y="3344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7" name="Google Shape;297;p13"/>
          <p:cNvSpPr txBox="1">
            <a:spLocks noGrp="1"/>
          </p:cNvSpPr>
          <p:nvPr>
            <p:ph type="subTitle" idx="15"/>
          </p:nvPr>
        </p:nvSpPr>
        <p:spPr>
          <a:xfrm>
            <a:off x="5944328" y="4083775"/>
            <a:ext cx="24948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grpSp>
        <p:nvGrpSpPr>
          <p:cNvPr id="298" name="Google Shape;298;p13"/>
          <p:cNvGrpSpPr/>
          <p:nvPr/>
        </p:nvGrpSpPr>
        <p:grpSpPr>
          <a:xfrm rot="-900055">
            <a:off x="1167109" y="4603778"/>
            <a:ext cx="215934" cy="195605"/>
            <a:chOff x="1640475" y="1197075"/>
            <a:chExt cx="55475" cy="50250"/>
          </a:xfrm>
        </p:grpSpPr>
        <p:sp>
          <p:nvSpPr>
            <p:cNvPr id="299" name="Google Shape;299;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302;p13"/>
          <p:cNvGrpSpPr/>
          <p:nvPr/>
        </p:nvGrpSpPr>
        <p:grpSpPr>
          <a:xfrm rot="-8100037">
            <a:off x="377992" y="990483"/>
            <a:ext cx="359745" cy="325869"/>
            <a:chOff x="1640475" y="1197075"/>
            <a:chExt cx="55475" cy="50250"/>
          </a:xfrm>
        </p:grpSpPr>
        <p:sp>
          <p:nvSpPr>
            <p:cNvPr id="303" name="Google Shape;303;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6" name="Google Shape;306;p13"/>
          <p:cNvSpPr/>
          <p:nvPr/>
        </p:nvSpPr>
        <p:spPr>
          <a:xfrm rot="9000131" flipH="1">
            <a:off x="391072" y="296850"/>
            <a:ext cx="434381" cy="10175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rot="-9899901" flipH="1">
            <a:off x="4997960" y="4783869"/>
            <a:ext cx="545173" cy="12772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8" name="Google Shape;308;p13"/>
          <p:cNvGrpSpPr/>
          <p:nvPr/>
        </p:nvGrpSpPr>
        <p:grpSpPr>
          <a:xfrm rot="-5399917">
            <a:off x="6572843" y="4726244"/>
            <a:ext cx="228601" cy="207085"/>
            <a:chOff x="1640475" y="1197075"/>
            <a:chExt cx="55475" cy="50250"/>
          </a:xfrm>
        </p:grpSpPr>
        <p:sp>
          <p:nvSpPr>
            <p:cNvPr id="309" name="Google Shape;309;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13"/>
          <p:cNvSpPr/>
          <p:nvPr/>
        </p:nvSpPr>
        <p:spPr>
          <a:xfrm rot="-143173" flipH="1">
            <a:off x="2772855" y="285646"/>
            <a:ext cx="970033" cy="22723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13"/>
          <p:cNvGrpSpPr/>
          <p:nvPr/>
        </p:nvGrpSpPr>
        <p:grpSpPr>
          <a:xfrm rot="-8100136">
            <a:off x="8520138" y="497852"/>
            <a:ext cx="296715" cy="268776"/>
            <a:chOff x="1640475" y="1197075"/>
            <a:chExt cx="55475" cy="50250"/>
          </a:xfrm>
        </p:grpSpPr>
        <p:sp>
          <p:nvSpPr>
            <p:cNvPr id="314" name="Google Shape;314;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13"/>
          <p:cNvSpPr/>
          <p:nvPr/>
        </p:nvSpPr>
        <p:spPr>
          <a:xfrm rot="-2700202">
            <a:off x="-77262" y="3989952"/>
            <a:ext cx="1057332" cy="823806"/>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285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60375" y="4679156"/>
            <a:ext cx="2127250" cy="348854"/>
          </a:xfrm>
          <a:prstGeom prst="rect">
            <a:avLst/>
          </a:prstGeom>
          <a:ln/>
        </p:spPr>
        <p:txBody>
          <a:bodyPr/>
          <a:lstStyle>
            <a:lvl1pPr>
              <a:defRPr/>
            </a:lvl1pPr>
          </a:lstStyle>
          <a:p>
            <a:pPr>
              <a:defRPr/>
            </a:pPr>
            <a:fld id="{2D56F51B-D376-4DBE-B88D-EB79358840CF}" type="datetime1">
              <a:rPr lang="en-US">
                <a:solidFill>
                  <a:srgbClr val="000000"/>
                </a:solidFill>
              </a:rPr>
              <a:pPr>
                <a:defRPr/>
              </a:pPr>
              <a:t>2/9/2023</a:t>
            </a:fld>
            <a:endParaRPr lang="en-US" altLang="en-US">
              <a:solidFill>
                <a:srgbClr val="000000"/>
              </a:solidFill>
            </a:endParaRPr>
          </a:p>
        </p:txBody>
      </p:sp>
      <p:sp>
        <p:nvSpPr>
          <p:cNvPr id="5" name="Rectangle 5"/>
          <p:cNvSpPr>
            <a:spLocks noGrp="1" noChangeArrowheads="1"/>
          </p:cNvSpPr>
          <p:nvPr>
            <p:ph type="ftr" sz="quarter" idx="11"/>
          </p:nvPr>
        </p:nvSpPr>
        <p:spPr>
          <a:xfrm>
            <a:off x="3127375" y="4688681"/>
            <a:ext cx="2889250" cy="339329"/>
          </a:xfrm>
          <a:prstGeom prst="rect">
            <a:avLst/>
          </a:prstGeom>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xfrm>
            <a:off x="6556375" y="4679156"/>
            <a:ext cx="2127250" cy="348854"/>
          </a:xfrm>
          <a:prstGeom prst="rect">
            <a:avLst/>
          </a:prstGeom>
          <a:ln/>
        </p:spPr>
        <p:txBody>
          <a:bodyPr/>
          <a:lstStyle>
            <a:lvl1pPr>
              <a:defRPr/>
            </a:lvl1pPr>
          </a:lstStyle>
          <a:p>
            <a:pPr>
              <a:defRPr/>
            </a:pPr>
            <a:fld id="{AC90A1FE-7ED2-48F1-AE30-4B0B2FCD498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11037217"/>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9"/>
        <p:cNvGrpSpPr/>
        <p:nvPr/>
      </p:nvGrpSpPr>
      <p:grpSpPr>
        <a:xfrm>
          <a:off x="0" y="0"/>
          <a:ext cx="0" cy="0"/>
          <a:chOff x="0" y="0"/>
          <a:chExt cx="0" cy="0"/>
        </a:xfrm>
      </p:grpSpPr>
      <p:sp>
        <p:nvSpPr>
          <p:cNvPr id="100" name="Google Shape;100;p4"/>
          <p:cNvSpPr/>
          <p:nvPr/>
        </p:nvSpPr>
        <p:spPr>
          <a:xfrm>
            <a:off x="-410657" y="-145804"/>
            <a:ext cx="4197745" cy="1131860"/>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rot="-6752784">
            <a:off x="2051407" y="216393"/>
            <a:ext cx="1195911" cy="1089409"/>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572725" y="2861528"/>
            <a:ext cx="2676986" cy="2789665"/>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6594726" y="4161014"/>
            <a:ext cx="3033994" cy="1250590"/>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6027407" y="-371325"/>
            <a:ext cx="3627154" cy="2893677"/>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txBox="1">
            <a:spLocks noGrp="1"/>
          </p:cNvSpPr>
          <p:nvPr>
            <p:ph type="title"/>
          </p:nvPr>
        </p:nvSpPr>
        <p:spPr>
          <a:xfrm>
            <a:off x="2085275" y="673465"/>
            <a:ext cx="4973400" cy="5727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800"/>
              <a:buNone/>
              <a:defRPr>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6" name="Google Shape;106;p4"/>
          <p:cNvSpPr txBox="1">
            <a:spLocks noGrp="1"/>
          </p:cNvSpPr>
          <p:nvPr>
            <p:ph type="body" idx="1"/>
          </p:nvPr>
        </p:nvSpPr>
        <p:spPr>
          <a:xfrm>
            <a:off x="713225" y="1564120"/>
            <a:ext cx="7717500" cy="30435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Gloria Hallelujah"/>
              <a:buChar char="●"/>
              <a:defRPr sz="1100">
                <a:latin typeface="Raleway"/>
                <a:ea typeface="Raleway"/>
                <a:cs typeface="Raleway"/>
                <a:sym typeface="Raleway"/>
              </a:defRPr>
            </a:lvl1pPr>
            <a:lvl2pPr marL="914400" lvl="1"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2pPr>
            <a:lvl3pPr marL="1371600" lvl="2"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3pPr>
            <a:lvl4pPr marL="1828800" lvl="3"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4pPr>
            <a:lvl5pPr marL="2286000" lvl="4"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5pPr>
            <a:lvl6pPr marL="2743200" lvl="5"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6pPr>
            <a:lvl7pPr marL="3200400" lvl="6"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7pPr>
            <a:lvl8pPr marL="3657600" lvl="7"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8pPr>
            <a:lvl9pPr marL="4114800" lvl="8"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9pPr>
          </a:lstStyle>
          <a:p>
            <a:endParaRPr/>
          </a:p>
        </p:txBody>
      </p:sp>
      <p:grpSp>
        <p:nvGrpSpPr>
          <p:cNvPr id="107" name="Google Shape;107;p4"/>
          <p:cNvGrpSpPr/>
          <p:nvPr/>
        </p:nvGrpSpPr>
        <p:grpSpPr>
          <a:xfrm rot="1800041">
            <a:off x="8665997" y="4106761"/>
            <a:ext cx="221773" cy="200885"/>
            <a:chOff x="1640475" y="1197075"/>
            <a:chExt cx="55475" cy="50250"/>
          </a:xfrm>
        </p:grpSpPr>
        <p:sp>
          <p:nvSpPr>
            <p:cNvPr id="108" name="Google Shape;108;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111;p4"/>
          <p:cNvGrpSpPr/>
          <p:nvPr/>
        </p:nvGrpSpPr>
        <p:grpSpPr>
          <a:xfrm rot="-9900030">
            <a:off x="667534" y="4625752"/>
            <a:ext cx="215932" cy="195605"/>
            <a:chOff x="1640475" y="1197075"/>
            <a:chExt cx="55475" cy="50250"/>
          </a:xfrm>
        </p:grpSpPr>
        <p:sp>
          <p:nvSpPr>
            <p:cNvPr id="112" name="Google Shape;112;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4"/>
          <p:cNvGrpSpPr/>
          <p:nvPr/>
        </p:nvGrpSpPr>
        <p:grpSpPr>
          <a:xfrm rot="-5400000">
            <a:off x="8514555" y="2548984"/>
            <a:ext cx="244822" cy="221773"/>
            <a:chOff x="1640475" y="1197075"/>
            <a:chExt cx="55475" cy="50250"/>
          </a:xfrm>
        </p:grpSpPr>
        <p:sp>
          <p:nvSpPr>
            <p:cNvPr id="116" name="Google Shape;116;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4"/>
          <p:cNvSpPr/>
          <p:nvPr/>
        </p:nvSpPr>
        <p:spPr>
          <a:xfrm rot="912813">
            <a:off x="8372080" y="228912"/>
            <a:ext cx="529792" cy="12411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20;p4"/>
          <p:cNvGrpSpPr/>
          <p:nvPr/>
        </p:nvGrpSpPr>
        <p:grpSpPr>
          <a:xfrm rot="-5400000">
            <a:off x="313974" y="982572"/>
            <a:ext cx="221772" cy="200884"/>
            <a:chOff x="1640475" y="1197075"/>
            <a:chExt cx="55475" cy="50250"/>
          </a:xfrm>
        </p:grpSpPr>
        <p:sp>
          <p:nvSpPr>
            <p:cNvPr id="121" name="Google Shape;121;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4"/>
          <p:cNvSpPr/>
          <p:nvPr/>
        </p:nvSpPr>
        <p:spPr>
          <a:xfrm>
            <a:off x="8536325" y="4434061"/>
            <a:ext cx="609613" cy="95515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rot="-650986">
            <a:off x="1480420" y="4695682"/>
            <a:ext cx="1027315" cy="24067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02"/>
        <p:cNvGrpSpPr/>
        <p:nvPr/>
      </p:nvGrpSpPr>
      <p:grpSpPr>
        <a:xfrm>
          <a:off x="0" y="0"/>
          <a:ext cx="0" cy="0"/>
          <a:chOff x="0" y="0"/>
          <a:chExt cx="0" cy="0"/>
        </a:xfrm>
      </p:grpSpPr>
      <p:sp>
        <p:nvSpPr>
          <p:cNvPr id="203" name="Google Shape;203;p8"/>
          <p:cNvSpPr/>
          <p:nvPr/>
        </p:nvSpPr>
        <p:spPr>
          <a:xfrm>
            <a:off x="-42230" y="3467513"/>
            <a:ext cx="3634529" cy="1998485"/>
          </a:xfrm>
          <a:custGeom>
            <a:avLst/>
            <a:gdLst/>
            <a:ahLst/>
            <a:cxnLst/>
            <a:rect l="l" t="t" r="r" b="b"/>
            <a:pathLst>
              <a:path w="23808" h="11204" extrusionOk="0">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288300" y="-384812"/>
            <a:ext cx="3133499" cy="2020960"/>
          </a:xfrm>
          <a:custGeom>
            <a:avLst/>
            <a:gdLst/>
            <a:ahLst/>
            <a:cxnLst/>
            <a:rect l="l" t="t" r="r" b="b"/>
            <a:pathLst>
              <a:path w="20526" h="11330" extrusionOk="0">
                <a:moveTo>
                  <a:pt x="12939" y="1"/>
                </a:moveTo>
                <a:cubicBezTo>
                  <a:pt x="11999" y="1"/>
                  <a:pt x="11086" y="167"/>
                  <a:pt x="10169" y="370"/>
                </a:cubicBezTo>
                <a:cubicBezTo>
                  <a:pt x="9691" y="476"/>
                  <a:pt x="9213" y="584"/>
                  <a:pt x="8731" y="667"/>
                </a:cubicBezTo>
                <a:cubicBezTo>
                  <a:pt x="8234" y="750"/>
                  <a:pt x="7732" y="802"/>
                  <a:pt x="7229" y="839"/>
                </a:cubicBezTo>
                <a:cubicBezTo>
                  <a:pt x="6231" y="913"/>
                  <a:pt x="5230" y="935"/>
                  <a:pt x="4235" y="1052"/>
                </a:cubicBezTo>
                <a:cubicBezTo>
                  <a:pt x="3806" y="1102"/>
                  <a:pt x="3380" y="1184"/>
                  <a:pt x="2951" y="1235"/>
                </a:cubicBezTo>
                <a:cubicBezTo>
                  <a:pt x="2746" y="1260"/>
                  <a:pt x="2537" y="1279"/>
                  <a:pt x="2328" y="1279"/>
                </a:cubicBezTo>
                <a:cubicBezTo>
                  <a:pt x="2138" y="1279"/>
                  <a:pt x="1948" y="1263"/>
                  <a:pt x="1762" y="1222"/>
                </a:cubicBezTo>
                <a:cubicBezTo>
                  <a:pt x="1578" y="1180"/>
                  <a:pt x="1402" y="1113"/>
                  <a:pt x="1242" y="1012"/>
                </a:cubicBezTo>
                <a:cubicBezTo>
                  <a:pt x="1161" y="960"/>
                  <a:pt x="1089" y="870"/>
                  <a:pt x="988" y="868"/>
                </a:cubicBezTo>
                <a:cubicBezTo>
                  <a:pt x="985" y="868"/>
                  <a:pt x="983" y="868"/>
                  <a:pt x="981" y="868"/>
                </a:cubicBezTo>
                <a:cubicBezTo>
                  <a:pt x="897" y="868"/>
                  <a:pt x="810" y="887"/>
                  <a:pt x="732" y="917"/>
                </a:cubicBezTo>
                <a:cubicBezTo>
                  <a:pt x="360" y="1060"/>
                  <a:pt x="147" y="1435"/>
                  <a:pt x="79" y="1816"/>
                </a:cubicBezTo>
                <a:cubicBezTo>
                  <a:pt x="38" y="2046"/>
                  <a:pt x="37" y="2279"/>
                  <a:pt x="38" y="2512"/>
                </a:cubicBezTo>
                <a:cubicBezTo>
                  <a:pt x="38" y="2767"/>
                  <a:pt x="39" y="3024"/>
                  <a:pt x="40" y="3279"/>
                </a:cubicBezTo>
                <a:cubicBezTo>
                  <a:pt x="42" y="3797"/>
                  <a:pt x="44" y="4315"/>
                  <a:pt x="46" y="4833"/>
                </a:cubicBezTo>
                <a:cubicBezTo>
                  <a:pt x="50" y="5817"/>
                  <a:pt x="54" y="6803"/>
                  <a:pt x="57" y="7787"/>
                </a:cubicBezTo>
                <a:cubicBezTo>
                  <a:pt x="55" y="7786"/>
                  <a:pt x="54" y="7785"/>
                  <a:pt x="52" y="7785"/>
                </a:cubicBezTo>
                <a:cubicBezTo>
                  <a:pt x="0" y="7785"/>
                  <a:pt x="101" y="8649"/>
                  <a:pt x="628" y="8724"/>
                </a:cubicBezTo>
                <a:cubicBezTo>
                  <a:pt x="1441" y="8840"/>
                  <a:pt x="1514" y="10145"/>
                  <a:pt x="2146" y="10693"/>
                </a:cubicBezTo>
                <a:cubicBezTo>
                  <a:pt x="2452" y="10957"/>
                  <a:pt x="2805" y="11167"/>
                  <a:pt x="3199" y="11261"/>
                </a:cubicBezTo>
                <a:cubicBezTo>
                  <a:pt x="3402" y="11310"/>
                  <a:pt x="3609" y="11330"/>
                  <a:pt x="3816" y="11330"/>
                </a:cubicBezTo>
                <a:cubicBezTo>
                  <a:pt x="4077" y="11330"/>
                  <a:pt x="4340" y="11298"/>
                  <a:pt x="4597" y="11251"/>
                </a:cubicBezTo>
                <a:cubicBezTo>
                  <a:pt x="5367" y="11113"/>
                  <a:pt x="6207" y="10865"/>
                  <a:pt x="6645" y="10152"/>
                </a:cubicBezTo>
                <a:cubicBezTo>
                  <a:pt x="6859" y="9801"/>
                  <a:pt x="6970" y="9395"/>
                  <a:pt x="7203" y="9055"/>
                </a:cubicBezTo>
                <a:cubicBezTo>
                  <a:pt x="7421" y="8736"/>
                  <a:pt x="7758" y="8532"/>
                  <a:pt x="8120" y="8419"/>
                </a:cubicBezTo>
                <a:cubicBezTo>
                  <a:pt x="8559" y="8282"/>
                  <a:pt x="9011" y="8265"/>
                  <a:pt x="9465" y="8265"/>
                </a:cubicBezTo>
                <a:cubicBezTo>
                  <a:pt x="9615" y="8265"/>
                  <a:pt x="9765" y="8267"/>
                  <a:pt x="9915" y="8267"/>
                </a:cubicBezTo>
                <a:cubicBezTo>
                  <a:pt x="10115" y="8267"/>
                  <a:pt x="10316" y="8264"/>
                  <a:pt x="10515" y="8248"/>
                </a:cubicBezTo>
                <a:cubicBezTo>
                  <a:pt x="10927" y="8216"/>
                  <a:pt x="11342" y="8132"/>
                  <a:pt x="11707" y="7927"/>
                </a:cubicBezTo>
                <a:cubicBezTo>
                  <a:pt x="12074" y="7718"/>
                  <a:pt x="12352" y="7394"/>
                  <a:pt x="12600" y="7055"/>
                </a:cubicBezTo>
                <a:cubicBezTo>
                  <a:pt x="13089" y="6385"/>
                  <a:pt x="13543" y="5673"/>
                  <a:pt x="14244" y="5207"/>
                </a:cubicBezTo>
                <a:cubicBezTo>
                  <a:pt x="14594" y="4972"/>
                  <a:pt x="14986" y="4825"/>
                  <a:pt x="15405" y="4792"/>
                </a:cubicBezTo>
                <a:cubicBezTo>
                  <a:pt x="15494" y="4785"/>
                  <a:pt x="15582" y="4782"/>
                  <a:pt x="15670" y="4782"/>
                </a:cubicBezTo>
                <a:cubicBezTo>
                  <a:pt x="16070" y="4782"/>
                  <a:pt x="16469" y="4843"/>
                  <a:pt x="16866" y="4877"/>
                </a:cubicBezTo>
                <a:cubicBezTo>
                  <a:pt x="17302" y="4915"/>
                  <a:pt x="17740" y="4933"/>
                  <a:pt x="18178" y="4933"/>
                </a:cubicBezTo>
                <a:cubicBezTo>
                  <a:pt x="18243" y="4933"/>
                  <a:pt x="18309" y="4933"/>
                  <a:pt x="18374" y="4932"/>
                </a:cubicBezTo>
                <a:cubicBezTo>
                  <a:pt x="18585" y="4929"/>
                  <a:pt x="18814" y="4941"/>
                  <a:pt x="19012" y="4857"/>
                </a:cubicBezTo>
                <a:cubicBezTo>
                  <a:pt x="19193" y="4780"/>
                  <a:pt x="19305" y="4623"/>
                  <a:pt x="19390" y="4450"/>
                </a:cubicBezTo>
                <a:cubicBezTo>
                  <a:pt x="19618" y="3989"/>
                  <a:pt x="19825" y="3515"/>
                  <a:pt x="20041" y="3049"/>
                </a:cubicBezTo>
                <a:cubicBezTo>
                  <a:pt x="20147" y="2821"/>
                  <a:pt x="20256" y="2595"/>
                  <a:pt x="20357" y="2365"/>
                </a:cubicBezTo>
                <a:cubicBezTo>
                  <a:pt x="20444" y="2165"/>
                  <a:pt x="20525" y="1951"/>
                  <a:pt x="20518" y="1728"/>
                </a:cubicBezTo>
                <a:cubicBezTo>
                  <a:pt x="20505" y="1297"/>
                  <a:pt x="20161" y="1008"/>
                  <a:pt x="19822" y="810"/>
                </a:cubicBezTo>
                <a:cubicBezTo>
                  <a:pt x="19463" y="601"/>
                  <a:pt x="19065" y="469"/>
                  <a:pt x="18660" y="392"/>
                </a:cubicBezTo>
                <a:cubicBezTo>
                  <a:pt x="17815" y="229"/>
                  <a:pt x="16950" y="272"/>
                  <a:pt x="16095" y="224"/>
                </a:cubicBezTo>
                <a:cubicBezTo>
                  <a:pt x="15084" y="168"/>
                  <a:pt x="14079" y="19"/>
                  <a:pt x="13065" y="2"/>
                </a:cubicBezTo>
                <a:cubicBezTo>
                  <a:pt x="13023" y="1"/>
                  <a:pt x="12981" y="1"/>
                  <a:pt x="12939"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7304265" y="-384807"/>
            <a:ext cx="1985649" cy="2326869"/>
          </a:xfrm>
          <a:custGeom>
            <a:avLst/>
            <a:gdLst/>
            <a:ahLst/>
            <a:cxnLst/>
            <a:rect l="l" t="t" r="r" b="b"/>
            <a:pathLst>
              <a:path w="13007" h="13045" extrusionOk="0">
                <a:moveTo>
                  <a:pt x="12515" y="1"/>
                </a:moveTo>
                <a:cubicBezTo>
                  <a:pt x="12505" y="1"/>
                  <a:pt x="12495" y="2"/>
                  <a:pt x="12485" y="4"/>
                </a:cubicBezTo>
                <a:cubicBezTo>
                  <a:pt x="11568" y="214"/>
                  <a:pt x="10641" y="375"/>
                  <a:pt x="9706" y="481"/>
                </a:cubicBezTo>
                <a:cubicBezTo>
                  <a:pt x="8769" y="587"/>
                  <a:pt x="7827" y="639"/>
                  <a:pt x="6885" y="639"/>
                </a:cubicBezTo>
                <a:cubicBezTo>
                  <a:pt x="6168" y="639"/>
                  <a:pt x="5450" y="609"/>
                  <a:pt x="4735" y="550"/>
                </a:cubicBezTo>
                <a:cubicBezTo>
                  <a:pt x="4277" y="512"/>
                  <a:pt x="3796" y="469"/>
                  <a:pt x="3318" y="469"/>
                </a:cubicBezTo>
                <a:cubicBezTo>
                  <a:pt x="2513" y="469"/>
                  <a:pt x="1717" y="591"/>
                  <a:pt x="1058" y="1068"/>
                </a:cubicBezTo>
                <a:cubicBezTo>
                  <a:pt x="1059" y="1057"/>
                  <a:pt x="1057" y="1052"/>
                  <a:pt x="1050" y="1052"/>
                </a:cubicBezTo>
                <a:cubicBezTo>
                  <a:pt x="989" y="1052"/>
                  <a:pt x="597" y="1511"/>
                  <a:pt x="509" y="1745"/>
                </a:cubicBezTo>
                <a:cubicBezTo>
                  <a:pt x="139" y="2725"/>
                  <a:pt x="1" y="3837"/>
                  <a:pt x="329" y="4850"/>
                </a:cubicBezTo>
                <a:cubicBezTo>
                  <a:pt x="602" y="5696"/>
                  <a:pt x="1186" y="6475"/>
                  <a:pt x="2005" y="6858"/>
                </a:cubicBezTo>
                <a:cubicBezTo>
                  <a:pt x="2923" y="7286"/>
                  <a:pt x="3974" y="7122"/>
                  <a:pt x="4914" y="7465"/>
                </a:cubicBezTo>
                <a:cubicBezTo>
                  <a:pt x="5846" y="7805"/>
                  <a:pt x="6269" y="8720"/>
                  <a:pt x="6690" y="9546"/>
                </a:cubicBezTo>
                <a:cubicBezTo>
                  <a:pt x="7147" y="10442"/>
                  <a:pt x="7734" y="11244"/>
                  <a:pt x="8514" y="11886"/>
                </a:cubicBezTo>
                <a:cubicBezTo>
                  <a:pt x="9220" y="12466"/>
                  <a:pt x="10135" y="13045"/>
                  <a:pt x="11084" y="13045"/>
                </a:cubicBezTo>
                <a:cubicBezTo>
                  <a:pt x="11157" y="13045"/>
                  <a:pt x="11229" y="13041"/>
                  <a:pt x="11303" y="13034"/>
                </a:cubicBezTo>
                <a:cubicBezTo>
                  <a:pt x="11746" y="12991"/>
                  <a:pt x="12188" y="12817"/>
                  <a:pt x="12502" y="12494"/>
                </a:cubicBezTo>
                <a:cubicBezTo>
                  <a:pt x="12856" y="12131"/>
                  <a:pt x="12967" y="11633"/>
                  <a:pt x="12985" y="11143"/>
                </a:cubicBezTo>
                <a:cubicBezTo>
                  <a:pt x="13006" y="10560"/>
                  <a:pt x="12960" y="9972"/>
                  <a:pt x="12940" y="9391"/>
                </a:cubicBezTo>
                <a:cubicBezTo>
                  <a:pt x="12920" y="8773"/>
                  <a:pt x="12900" y="8155"/>
                  <a:pt x="12879" y="7536"/>
                </a:cubicBezTo>
                <a:lnTo>
                  <a:pt x="12632" y="116"/>
                </a:lnTo>
                <a:cubicBezTo>
                  <a:pt x="12630" y="48"/>
                  <a:pt x="12578" y="1"/>
                  <a:pt x="12515"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a:off x="5568694" y="4237688"/>
            <a:ext cx="3721240" cy="1536322"/>
          </a:xfrm>
          <a:custGeom>
            <a:avLst/>
            <a:gdLst/>
            <a:ahLst/>
            <a:cxnLst/>
            <a:rect l="l" t="t" r="r" b="b"/>
            <a:pathLst>
              <a:path w="24376" h="8613" extrusionOk="0">
                <a:moveTo>
                  <a:pt x="12572" y="1"/>
                </a:moveTo>
                <a:cubicBezTo>
                  <a:pt x="11930" y="1"/>
                  <a:pt x="11305" y="137"/>
                  <a:pt x="10778" y="460"/>
                </a:cubicBezTo>
                <a:cubicBezTo>
                  <a:pt x="10193" y="818"/>
                  <a:pt x="9818" y="1341"/>
                  <a:pt x="9503" y="1852"/>
                </a:cubicBezTo>
                <a:cubicBezTo>
                  <a:pt x="9167" y="2398"/>
                  <a:pt x="8889" y="2969"/>
                  <a:pt x="8475" y="3485"/>
                </a:cubicBezTo>
                <a:cubicBezTo>
                  <a:pt x="8044" y="4023"/>
                  <a:pt x="7451" y="4445"/>
                  <a:pt x="6633" y="4599"/>
                </a:cubicBezTo>
                <a:cubicBezTo>
                  <a:pt x="6259" y="4669"/>
                  <a:pt x="5879" y="4690"/>
                  <a:pt x="5496" y="4690"/>
                </a:cubicBezTo>
                <a:cubicBezTo>
                  <a:pt x="4945" y="4690"/>
                  <a:pt x="4388" y="4646"/>
                  <a:pt x="3837" y="4646"/>
                </a:cubicBezTo>
                <a:cubicBezTo>
                  <a:pt x="3701" y="4646"/>
                  <a:pt x="3564" y="4649"/>
                  <a:pt x="3429" y="4656"/>
                </a:cubicBezTo>
                <a:cubicBezTo>
                  <a:pt x="2927" y="4680"/>
                  <a:pt x="2424" y="4755"/>
                  <a:pt x="1974" y="4934"/>
                </a:cubicBezTo>
                <a:cubicBezTo>
                  <a:pt x="1568" y="5095"/>
                  <a:pt x="1218" y="5332"/>
                  <a:pt x="943" y="5611"/>
                </a:cubicBezTo>
                <a:cubicBezTo>
                  <a:pt x="425" y="6133"/>
                  <a:pt x="179" y="6806"/>
                  <a:pt x="311" y="7456"/>
                </a:cubicBezTo>
                <a:cubicBezTo>
                  <a:pt x="309" y="7456"/>
                  <a:pt x="307" y="7456"/>
                  <a:pt x="305" y="7456"/>
                </a:cubicBezTo>
                <a:cubicBezTo>
                  <a:pt x="282" y="7456"/>
                  <a:pt x="258" y="7461"/>
                  <a:pt x="234" y="7475"/>
                </a:cubicBezTo>
                <a:cubicBezTo>
                  <a:pt x="83" y="7556"/>
                  <a:pt x="1" y="7677"/>
                  <a:pt x="4" y="7821"/>
                </a:cubicBezTo>
                <a:cubicBezTo>
                  <a:pt x="12" y="8172"/>
                  <a:pt x="404" y="8373"/>
                  <a:pt x="826" y="8396"/>
                </a:cubicBezTo>
                <a:cubicBezTo>
                  <a:pt x="860" y="8398"/>
                  <a:pt x="894" y="8399"/>
                  <a:pt x="929" y="8399"/>
                </a:cubicBezTo>
                <a:cubicBezTo>
                  <a:pt x="1162" y="8399"/>
                  <a:pt x="1397" y="8361"/>
                  <a:pt x="1626" y="8334"/>
                </a:cubicBezTo>
                <a:cubicBezTo>
                  <a:pt x="1931" y="8297"/>
                  <a:pt x="2238" y="8262"/>
                  <a:pt x="2544" y="8230"/>
                </a:cubicBezTo>
                <a:cubicBezTo>
                  <a:pt x="3747" y="8107"/>
                  <a:pt x="4958" y="8023"/>
                  <a:pt x="6170" y="7965"/>
                </a:cubicBezTo>
                <a:cubicBezTo>
                  <a:pt x="8591" y="7850"/>
                  <a:pt x="11019" y="7838"/>
                  <a:pt x="13445" y="7824"/>
                </a:cubicBezTo>
                <a:cubicBezTo>
                  <a:pt x="13813" y="7822"/>
                  <a:pt x="14182" y="7820"/>
                  <a:pt x="14552" y="7820"/>
                </a:cubicBezTo>
                <a:cubicBezTo>
                  <a:pt x="16507" y="7820"/>
                  <a:pt x="18472" y="7870"/>
                  <a:pt x="20390" y="8174"/>
                </a:cubicBezTo>
                <a:cubicBezTo>
                  <a:pt x="20952" y="8264"/>
                  <a:pt x="21511" y="8375"/>
                  <a:pt x="22057" y="8512"/>
                </a:cubicBezTo>
                <a:cubicBezTo>
                  <a:pt x="22240" y="8558"/>
                  <a:pt x="22430" y="8612"/>
                  <a:pt x="22625" y="8612"/>
                </a:cubicBezTo>
                <a:cubicBezTo>
                  <a:pt x="22665" y="8612"/>
                  <a:pt x="22706" y="8610"/>
                  <a:pt x="22747" y="8605"/>
                </a:cubicBezTo>
                <a:cubicBezTo>
                  <a:pt x="22986" y="8575"/>
                  <a:pt x="23126" y="8437"/>
                  <a:pt x="23188" y="8265"/>
                </a:cubicBezTo>
                <a:cubicBezTo>
                  <a:pt x="23342" y="7840"/>
                  <a:pt x="23440" y="7396"/>
                  <a:pt x="23556" y="6963"/>
                </a:cubicBezTo>
                <a:cubicBezTo>
                  <a:pt x="23675" y="6520"/>
                  <a:pt x="23785" y="6077"/>
                  <a:pt x="23879" y="5631"/>
                </a:cubicBezTo>
                <a:cubicBezTo>
                  <a:pt x="24251" y="3879"/>
                  <a:pt x="24375" y="2063"/>
                  <a:pt x="23717" y="343"/>
                </a:cubicBezTo>
                <a:cubicBezTo>
                  <a:pt x="23697" y="293"/>
                  <a:pt x="23642" y="267"/>
                  <a:pt x="23586" y="267"/>
                </a:cubicBezTo>
                <a:cubicBezTo>
                  <a:pt x="23541" y="267"/>
                  <a:pt x="23495" y="284"/>
                  <a:pt x="23467" y="317"/>
                </a:cubicBezTo>
                <a:cubicBezTo>
                  <a:pt x="23327" y="480"/>
                  <a:pt x="23169" y="631"/>
                  <a:pt x="22991" y="769"/>
                </a:cubicBezTo>
                <a:cubicBezTo>
                  <a:pt x="22274" y="1328"/>
                  <a:pt x="21289" y="1670"/>
                  <a:pt x="20281" y="1764"/>
                </a:cubicBezTo>
                <a:cubicBezTo>
                  <a:pt x="20062" y="1784"/>
                  <a:pt x="19841" y="1794"/>
                  <a:pt x="19620" y="1794"/>
                </a:cubicBezTo>
                <a:cubicBezTo>
                  <a:pt x="18644" y="1794"/>
                  <a:pt x="17671" y="1601"/>
                  <a:pt x="16789" y="1286"/>
                </a:cubicBezTo>
                <a:cubicBezTo>
                  <a:pt x="15722" y="905"/>
                  <a:pt x="14754" y="349"/>
                  <a:pt x="13607" y="110"/>
                </a:cubicBezTo>
                <a:cubicBezTo>
                  <a:pt x="13266" y="40"/>
                  <a:pt x="12917" y="1"/>
                  <a:pt x="12572" y="1"/>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txBox="1">
            <a:spLocks noGrp="1"/>
          </p:cNvSpPr>
          <p:nvPr>
            <p:ph type="title"/>
          </p:nvPr>
        </p:nvSpPr>
        <p:spPr>
          <a:xfrm>
            <a:off x="2756200" y="1967475"/>
            <a:ext cx="3631500" cy="105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08" name="Google Shape;208;p8"/>
          <p:cNvGrpSpPr/>
          <p:nvPr/>
        </p:nvGrpSpPr>
        <p:grpSpPr>
          <a:xfrm rot="4517592">
            <a:off x="8550732" y="3940914"/>
            <a:ext cx="221771" cy="200883"/>
            <a:chOff x="1640475" y="1197075"/>
            <a:chExt cx="55475" cy="50250"/>
          </a:xfrm>
        </p:grpSpPr>
        <p:sp>
          <p:nvSpPr>
            <p:cNvPr id="209" name="Google Shape;209;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8"/>
          <p:cNvGrpSpPr/>
          <p:nvPr/>
        </p:nvGrpSpPr>
        <p:grpSpPr>
          <a:xfrm rot="7199963">
            <a:off x="965918" y="4533021"/>
            <a:ext cx="215935" cy="195604"/>
            <a:chOff x="1640475" y="1197075"/>
            <a:chExt cx="55475" cy="50250"/>
          </a:xfrm>
        </p:grpSpPr>
        <p:sp>
          <p:nvSpPr>
            <p:cNvPr id="213" name="Google Shape;213;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216;p8"/>
          <p:cNvSpPr/>
          <p:nvPr/>
        </p:nvSpPr>
        <p:spPr>
          <a:xfrm rot="2368484">
            <a:off x="3584583" y="348032"/>
            <a:ext cx="529784" cy="12411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 name="Google Shape;217;p8"/>
          <p:cNvGrpSpPr/>
          <p:nvPr/>
        </p:nvGrpSpPr>
        <p:grpSpPr>
          <a:xfrm rot="-9900000">
            <a:off x="1490015" y="185475"/>
            <a:ext cx="347165" cy="314462"/>
            <a:chOff x="1640475" y="1197075"/>
            <a:chExt cx="55475" cy="50250"/>
          </a:xfrm>
        </p:grpSpPr>
        <p:sp>
          <p:nvSpPr>
            <p:cNvPr id="218" name="Google Shape;218;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8"/>
          <p:cNvGrpSpPr/>
          <p:nvPr/>
        </p:nvGrpSpPr>
        <p:grpSpPr>
          <a:xfrm rot="-9900030">
            <a:off x="7815634" y="527852"/>
            <a:ext cx="215932" cy="195605"/>
            <a:chOff x="1640475" y="1197075"/>
            <a:chExt cx="55475" cy="50250"/>
          </a:xfrm>
        </p:grpSpPr>
        <p:sp>
          <p:nvSpPr>
            <p:cNvPr id="222" name="Google Shape;222;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8"/>
          <p:cNvSpPr/>
          <p:nvPr/>
        </p:nvSpPr>
        <p:spPr>
          <a:xfrm rot="-8289780">
            <a:off x="7855805" y="1479192"/>
            <a:ext cx="1153753" cy="844089"/>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rot="-120">
            <a:off x="8278108" y="4777486"/>
            <a:ext cx="529792" cy="12411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54"/>
        <p:cNvGrpSpPr/>
        <p:nvPr/>
      </p:nvGrpSpPr>
      <p:grpSpPr>
        <a:xfrm>
          <a:off x="0" y="0"/>
          <a:ext cx="0" cy="0"/>
          <a:chOff x="0" y="0"/>
          <a:chExt cx="0" cy="0"/>
        </a:xfrm>
      </p:grpSpPr>
      <p:sp>
        <p:nvSpPr>
          <p:cNvPr id="255" name="Google Shape;255;p10"/>
          <p:cNvSpPr txBox="1">
            <a:spLocks noGrp="1"/>
          </p:cNvSpPr>
          <p:nvPr>
            <p:ph type="title"/>
          </p:nvPr>
        </p:nvSpPr>
        <p:spPr>
          <a:xfrm>
            <a:off x="821675" y="3707975"/>
            <a:ext cx="2881200" cy="723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256" name="Google Shape;256;p10"/>
          <p:cNvSpPr/>
          <p:nvPr/>
        </p:nvSpPr>
        <p:spPr>
          <a:xfrm>
            <a:off x="5777548" y="-948481"/>
            <a:ext cx="4112727" cy="2805948"/>
          </a:xfrm>
          <a:custGeom>
            <a:avLst/>
            <a:gdLst/>
            <a:ahLst/>
            <a:cxnLst/>
            <a:rect l="l" t="t" r="r" b="b"/>
            <a:pathLst>
              <a:path w="166828" h="113820" extrusionOk="0">
                <a:moveTo>
                  <a:pt x="37921" y="1"/>
                </a:moveTo>
                <a:cubicBezTo>
                  <a:pt x="36836" y="1"/>
                  <a:pt x="35541" y="330"/>
                  <a:pt x="34305" y="1407"/>
                </a:cubicBezTo>
                <a:cubicBezTo>
                  <a:pt x="23972" y="10416"/>
                  <a:pt x="8738" y="14467"/>
                  <a:pt x="4398" y="27982"/>
                </a:cubicBezTo>
                <a:cubicBezTo>
                  <a:pt x="0" y="41680"/>
                  <a:pt x="7520" y="58250"/>
                  <a:pt x="21045" y="63486"/>
                </a:cubicBezTo>
                <a:cubicBezTo>
                  <a:pt x="22997" y="64243"/>
                  <a:pt x="25102" y="64731"/>
                  <a:pt x="27186" y="64731"/>
                </a:cubicBezTo>
                <a:cubicBezTo>
                  <a:pt x="28926" y="64731"/>
                  <a:pt x="30652" y="64391"/>
                  <a:pt x="32263" y="63581"/>
                </a:cubicBezTo>
                <a:cubicBezTo>
                  <a:pt x="35432" y="61989"/>
                  <a:pt x="37547" y="59068"/>
                  <a:pt x="39281" y="56069"/>
                </a:cubicBezTo>
                <a:cubicBezTo>
                  <a:pt x="41088" y="52945"/>
                  <a:pt x="42569" y="49589"/>
                  <a:pt x="44777" y="46713"/>
                </a:cubicBezTo>
                <a:cubicBezTo>
                  <a:pt x="46806" y="44071"/>
                  <a:pt x="49700" y="42214"/>
                  <a:pt x="52852" y="41193"/>
                </a:cubicBezTo>
                <a:cubicBezTo>
                  <a:pt x="54502" y="40658"/>
                  <a:pt x="56271" y="40357"/>
                  <a:pt x="58033" y="40357"/>
                </a:cubicBezTo>
                <a:cubicBezTo>
                  <a:pt x="59582" y="40357"/>
                  <a:pt x="61125" y="40589"/>
                  <a:pt x="62577" y="41099"/>
                </a:cubicBezTo>
                <a:cubicBezTo>
                  <a:pt x="65894" y="42264"/>
                  <a:pt x="68169" y="44781"/>
                  <a:pt x="69461" y="48008"/>
                </a:cubicBezTo>
                <a:cubicBezTo>
                  <a:pt x="70920" y="51651"/>
                  <a:pt x="71214" y="55625"/>
                  <a:pt x="72500" y="59321"/>
                </a:cubicBezTo>
                <a:cubicBezTo>
                  <a:pt x="73761" y="62945"/>
                  <a:pt x="76246" y="66870"/>
                  <a:pt x="80098" y="68098"/>
                </a:cubicBezTo>
                <a:cubicBezTo>
                  <a:pt x="80924" y="68361"/>
                  <a:pt x="81738" y="68476"/>
                  <a:pt x="82539" y="68476"/>
                </a:cubicBezTo>
                <a:cubicBezTo>
                  <a:pt x="84915" y="68476"/>
                  <a:pt x="87181" y="67468"/>
                  <a:pt x="89338" y="66338"/>
                </a:cubicBezTo>
                <a:cubicBezTo>
                  <a:pt x="91372" y="65273"/>
                  <a:pt x="93666" y="63918"/>
                  <a:pt x="96008" y="63918"/>
                </a:cubicBezTo>
                <a:cubicBezTo>
                  <a:pt x="96706" y="63918"/>
                  <a:pt x="97408" y="64039"/>
                  <a:pt x="98109" y="64323"/>
                </a:cubicBezTo>
                <a:cubicBezTo>
                  <a:pt x="101824" y="65830"/>
                  <a:pt x="103218" y="70593"/>
                  <a:pt x="104170" y="74096"/>
                </a:cubicBezTo>
                <a:cubicBezTo>
                  <a:pt x="105294" y="78232"/>
                  <a:pt x="106341" y="82392"/>
                  <a:pt x="107639" y="86478"/>
                </a:cubicBezTo>
                <a:cubicBezTo>
                  <a:pt x="110173" y="94464"/>
                  <a:pt x="113842" y="102270"/>
                  <a:pt x="120376" y="107758"/>
                </a:cubicBezTo>
                <a:cubicBezTo>
                  <a:pt x="124773" y="111451"/>
                  <a:pt x="130232" y="113819"/>
                  <a:pt x="135852" y="113819"/>
                </a:cubicBezTo>
                <a:cubicBezTo>
                  <a:pt x="137764" y="113819"/>
                  <a:pt x="139695" y="113545"/>
                  <a:pt x="141609" y="112956"/>
                </a:cubicBezTo>
                <a:cubicBezTo>
                  <a:pt x="148075" y="110966"/>
                  <a:pt x="152915" y="105717"/>
                  <a:pt x="156292" y="100059"/>
                </a:cubicBezTo>
                <a:cubicBezTo>
                  <a:pt x="159974" y="93886"/>
                  <a:pt x="162303" y="87008"/>
                  <a:pt x="164024" y="80059"/>
                </a:cubicBezTo>
                <a:cubicBezTo>
                  <a:pt x="165781" y="72965"/>
                  <a:pt x="166828" y="65469"/>
                  <a:pt x="165704" y="58187"/>
                </a:cubicBezTo>
                <a:cubicBezTo>
                  <a:pt x="164530" y="50572"/>
                  <a:pt x="160681" y="43928"/>
                  <a:pt x="154464" y="39322"/>
                </a:cubicBezTo>
                <a:cubicBezTo>
                  <a:pt x="147232" y="33964"/>
                  <a:pt x="138199" y="31294"/>
                  <a:pt x="129697" y="28706"/>
                </a:cubicBezTo>
                <a:cubicBezTo>
                  <a:pt x="120365" y="25866"/>
                  <a:pt x="110897" y="23505"/>
                  <a:pt x="101432" y="21160"/>
                </a:cubicBezTo>
                <a:cubicBezTo>
                  <a:pt x="82523" y="16474"/>
                  <a:pt x="63390" y="11839"/>
                  <a:pt x="45718" y="3432"/>
                </a:cubicBezTo>
                <a:cubicBezTo>
                  <a:pt x="43955" y="2593"/>
                  <a:pt x="42210" y="1715"/>
                  <a:pt x="40486" y="799"/>
                </a:cubicBezTo>
                <a:cubicBezTo>
                  <a:pt x="40674" y="722"/>
                  <a:pt x="39528" y="1"/>
                  <a:pt x="379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umbers and Text">
  <p:cSld name="CUSTOM_3">
    <p:spTree>
      <p:nvGrpSpPr>
        <p:cNvPr id="1" name="Shape 626"/>
        <p:cNvGrpSpPr/>
        <p:nvPr/>
      </p:nvGrpSpPr>
      <p:grpSpPr>
        <a:xfrm>
          <a:off x="0" y="0"/>
          <a:ext cx="0" cy="0"/>
          <a:chOff x="0" y="0"/>
          <a:chExt cx="0" cy="0"/>
        </a:xfrm>
      </p:grpSpPr>
      <p:sp>
        <p:nvSpPr>
          <p:cNvPr id="627" name="Google Shape;627;p24"/>
          <p:cNvSpPr/>
          <p:nvPr/>
        </p:nvSpPr>
        <p:spPr>
          <a:xfrm>
            <a:off x="-215846" y="3590328"/>
            <a:ext cx="3937248" cy="1852861"/>
          </a:xfrm>
          <a:custGeom>
            <a:avLst/>
            <a:gdLst/>
            <a:ahLst/>
            <a:cxnLst/>
            <a:rect l="l" t="t" r="r" b="b"/>
            <a:pathLst>
              <a:path w="23808" h="11204" extrusionOk="0">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4"/>
          <p:cNvSpPr/>
          <p:nvPr/>
        </p:nvSpPr>
        <p:spPr>
          <a:xfrm>
            <a:off x="-500950" y="-338112"/>
            <a:ext cx="3394487" cy="1873699"/>
          </a:xfrm>
          <a:custGeom>
            <a:avLst/>
            <a:gdLst/>
            <a:ahLst/>
            <a:cxnLst/>
            <a:rect l="l" t="t" r="r" b="b"/>
            <a:pathLst>
              <a:path w="20526" h="11330" extrusionOk="0">
                <a:moveTo>
                  <a:pt x="12939" y="1"/>
                </a:moveTo>
                <a:cubicBezTo>
                  <a:pt x="11999" y="1"/>
                  <a:pt x="11086" y="167"/>
                  <a:pt x="10169" y="370"/>
                </a:cubicBezTo>
                <a:cubicBezTo>
                  <a:pt x="9691" y="476"/>
                  <a:pt x="9213" y="584"/>
                  <a:pt x="8731" y="667"/>
                </a:cubicBezTo>
                <a:cubicBezTo>
                  <a:pt x="8234" y="750"/>
                  <a:pt x="7732" y="802"/>
                  <a:pt x="7229" y="839"/>
                </a:cubicBezTo>
                <a:cubicBezTo>
                  <a:pt x="6231" y="913"/>
                  <a:pt x="5230" y="935"/>
                  <a:pt x="4235" y="1052"/>
                </a:cubicBezTo>
                <a:cubicBezTo>
                  <a:pt x="3806" y="1102"/>
                  <a:pt x="3380" y="1184"/>
                  <a:pt x="2951" y="1235"/>
                </a:cubicBezTo>
                <a:cubicBezTo>
                  <a:pt x="2746" y="1260"/>
                  <a:pt x="2537" y="1279"/>
                  <a:pt x="2328" y="1279"/>
                </a:cubicBezTo>
                <a:cubicBezTo>
                  <a:pt x="2138" y="1279"/>
                  <a:pt x="1948" y="1263"/>
                  <a:pt x="1762" y="1222"/>
                </a:cubicBezTo>
                <a:cubicBezTo>
                  <a:pt x="1578" y="1180"/>
                  <a:pt x="1402" y="1113"/>
                  <a:pt x="1242" y="1012"/>
                </a:cubicBezTo>
                <a:cubicBezTo>
                  <a:pt x="1161" y="960"/>
                  <a:pt x="1089" y="870"/>
                  <a:pt x="988" y="868"/>
                </a:cubicBezTo>
                <a:cubicBezTo>
                  <a:pt x="985" y="868"/>
                  <a:pt x="983" y="868"/>
                  <a:pt x="981" y="868"/>
                </a:cubicBezTo>
                <a:cubicBezTo>
                  <a:pt x="897" y="868"/>
                  <a:pt x="810" y="887"/>
                  <a:pt x="732" y="917"/>
                </a:cubicBezTo>
                <a:cubicBezTo>
                  <a:pt x="360" y="1060"/>
                  <a:pt x="147" y="1435"/>
                  <a:pt x="79" y="1816"/>
                </a:cubicBezTo>
                <a:cubicBezTo>
                  <a:pt x="38" y="2046"/>
                  <a:pt x="37" y="2279"/>
                  <a:pt x="38" y="2512"/>
                </a:cubicBezTo>
                <a:cubicBezTo>
                  <a:pt x="38" y="2767"/>
                  <a:pt x="39" y="3024"/>
                  <a:pt x="40" y="3279"/>
                </a:cubicBezTo>
                <a:cubicBezTo>
                  <a:pt x="42" y="3797"/>
                  <a:pt x="44" y="4315"/>
                  <a:pt x="46" y="4833"/>
                </a:cubicBezTo>
                <a:cubicBezTo>
                  <a:pt x="50" y="5817"/>
                  <a:pt x="54" y="6803"/>
                  <a:pt x="57" y="7787"/>
                </a:cubicBezTo>
                <a:cubicBezTo>
                  <a:pt x="55" y="7786"/>
                  <a:pt x="54" y="7785"/>
                  <a:pt x="52" y="7785"/>
                </a:cubicBezTo>
                <a:cubicBezTo>
                  <a:pt x="0" y="7785"/>
                  <a:pt x="101" y="8649"/>
                  <a:pt x="628" y="8724"/>
                </a:cubicBezTo>
                <a:cubicBezTo>
                  <a:pt x="1441" y="8840"/>
                  <a:pt x="1514" y="10145"/>
                  <a:pt x="2146" y="10693"/>
                </a:cubicBezTo>
                <a:cubicBezTo>
                  <a:pt x="2452" y="10957"/>
                  <a:pt x="2805" y="11167"/>
                  <a:pt x="3199" y="11261"/>
                </a:cubicBezTo>
                <a:cubicBezTo>
                  <a:pt x="3402" y="11310"/>
                  <a:pt x="3609" y="11330"/>
                  <a:pt x="3816" y="11330"/>
                </a:cubicBezTo>
                <a:cubicBezTo>
                  <a:pt x="4077" y="11330"/>
                  <a:pt x="4340" y="11298"/>
                  <a:pt x="4597" y="11251"/>
                </a:cubicBezTo>
                <a:cubicBezTo>
                  <a:pt x="5367" y="11113"/>
                  <a:pt x="6207" y="10865"/>
                  <a:pt x="6645" y="10152"/>
                </a:cubicBezTo>
                <a:cubicBezTo>
                  <a:pt x="6859" y="9801"/>
                  <a:pt x="6970" y="9395"/>
                  <a:pt x="7203" y="9055"/>
                </a:cubicBezTo>
                <a:cubicBezTo>
                  <a:pt x="7421" y="8736"/>
                  <a:pt x="7758" y="8532"/>
                  <a:pt x="8120" y="8419"/>
                </a:cubicBezTo>
                <a:cubicBezTo>
                  <a:pt x="8559" y="8282"/>
                  <a:pt x="9011" y="8265"/>
                  <a:pt x="9465" y="8265"/>
                </a:cubicBezTo>
                <a:cubicBezTo>
                  <a:pt x="9615" y="8265"/>
                  <a:pt x="9765" y="8267"/>
                  <a:pt x="9915" y="8267"/>
                </a:cubicBezTo>
                <a:cubicBezTo>
                  <a:pt x="10115" y="8267"/>
                  <a:pt x="10316" y="8264"/>
                  <a:pt x="10515" y="8248"/>
                </a:cubicBezTo>
                <a:cubicBezTo>
                  <a:pt x="10927" y="8216"/>
                  <a:pt x="11342" y="8132"/>
                  <a:pt x="11707" y="7927"/>
                </a:cubicBezTo>
                <a:cubicBezTo>
                  <a:pt x="12074" y="7718"/>
                  <a:pt x="12352" y="7394"/>
                  <a:pt x="12600" y="7055"/>
                </a:cubicBezTo>
                <a:cubicBezTo>
                  <a:pt x="13089" y="6385"/>
                  <a:pt x="13543" y="5673"/>
                  <a:pt x="14244" y="5207"/>
                </a:cubicBezTo>
                <a:cubicBezTo>
                  <a:pt x="14594" y="4972"/>
                  <a:pt x="14986" y="4825"/>
                  <a:pt x="15405" y="4792"/>
                </a:cubicBezTo>
                <a:cubicBezTo>
                  <a:pt x="15494" y="4785"/>
                  <a:pt x="15582" y="4782"/>
                  <a:pt x="15670" y="4782"/>
                </a:cubicBezTo>
                <a:cubicBezTo>
                  <a:pt x="16070" y="4782"/>
                  <a:pt x="16469" y="4843"/>
                  <a:pt x="16866" y="4877"/>
                </a:cubicBezTo>
                <a:cubicBezTo>
                  <a:pt x="17302" y="4915"/>
                  <a:pt x="17740" y="4933"/>
                  <a:pt x="18178" y="4933"/>
                </a:cubicBezTo>
                <a:cubicBezTo>
                  <a:pt x="18243" y="4933"/>
                  <a:pt x="18309" y="4933"/>
                  <a:pt x="18374" y="4932"/>
                </a:cubicBezTo>
                <a:cubicBezTo>
                  <a:pt x="18585" y="4929"/>
                  <a:pt x="18814" y="4941"/>
                  <a:pt x="19012" y="4857"/>
                </a:cubicBezTo>
                <a:cubicBezTo>
                  <a:pt x="19193" y="4780"/>
                  <a:pt x="19305" y="4623"/>
                  <a:pt x="19390" y="4450"/>
                </a:cubicBezTo>
                <a:cubicBezTo>
                  <a:pt x="19618" y="3989"/>
                  <a:pt x="19825" y="3515"/>
                  <a:pt x="20041" y="3049"/>
                </a:cubicBezTo>
                <a:cubicBezTo>
                  <a:pt x="20147" y="2821"/>
                  <a:pt x="20256" y="2595"/>
                  <a:pt x="20357" y="2365"/>
                </a:cubicBezTo>
                <a:cubicBezTo>
                  <a:pt x="20444" y="2165"/>
                  <a:pt x="20525" y="1951"/>
                  <a:pt x="20518" y="1728"/>
                </a:cubicBezTo>
                <a:cubicBezTo>
                  <a:pt x="20505" y="1297"/>
                  <a:pt x="20161" y="1008"/>
                  <a:pt x="19822" y="810"/>
                </a:cubicBezTo>
                <a:cubicBezTo>
                  <a:pt x="19463" y="601"/>
                  <a:pt x="19065" y="469"/>
                  <a:pt x="18660" y="392"/>
                </a:cubicBezTo>
                <a:cubicBezTo>
                  <a:pt x="17815" y="229"/>
                  <a:pt x="16950" y="272"/>
                  <a:pt x="16095" y="224"/>
                </a:cubicBezTo>
                <a:cubicBezTo>
                  <a:pt x="15084" y="168"/>
                  <a:pt x="14079" y="19"/>
                  <a:pt x="13065" y="2"/>
                </a:cubicBezTo>
                <a:cubicBezTo>
                  <a:pt x="13023" y="1"/>
                  <a:pt x="12981" y="1"/>
                  <a:pt x="12939"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4"/>
          <p:cNvSpPr/>
          <p:nvPr/>
        </p:nvSpPr>
        <p:spPr>
          <a:xfrm>
            <a:off x="7494194" y="-264852"/>
            <a:ext cx="2151033" cy="2157317"/>
          </a:xfrm>
          <a:custGeom>
            <a:avLst/>
            <a:gdLst/>
            <a:ahLst/>
            <a:cxnLst/>
            <a:rect l="l" t="t" r="r" b="b"/>
            <a:pathLst>
              <a:path w="13007" h="13045" extrusionOk="0">
                <a:moveTo>
                  <a:pt x="12515" y="1"/>
                </a:moveTo>
                <a:cubicBezTo>
                  <a:pt x="12505" y="1"/>
                  <a:pt x="12495" y="2"/>
                  <a:pt x="12485" y="4"/>
                </a:cubicBezTo>
                <a:cubicBezTo>
                  <a:pt x="11568" y="214"/>
                  <a:pt x="10641" y="375"/>
                  <a:pt x="9706" y="481"/>
                </a:cubicBezTo>
                <a:cubicBezTo>
                  <a:pt x="8769" y="587"/>
                  <a:pt x="7827" y="639"/>
                  <a:pt x="6885" y="639"/>
                </a:cubicBezTo>
                <a:cubicBezTo>
                  <a:pt x="6168" y="639"/>
                  <a:pt x="5450" y="609"/>
                  <a:pt x="4735" y="550"/>
                </a:cubicBezTo>
                <a:cubicBezTo>
                  <a:pt x="4277" y="512"/>
                  <a:pt x="3796" y="469"/>
                  <a:pt x="3318" y="469"/>
                </a:cubicBezTo>
                <a:cubicBezTo>
                  <a:pt x="2513" y="469"/>
                  <a:pt x="1717" y="591"/>
                  <a:pt x="1058" y="1068"/>
                </a:cubicBezTo>
                <a:cubicBezTo>
                  <a:pt x="1059" y="1057"/>
                  <a:pt x="1057" y="1052"/>
                  <a:pt x="1050" y="1052"/>
                </a:cubicBezTo>
                <a:cubicBezTo>
                  <a:pt x="989" y="1052"/>
                  <a:pt x="597" y="1511"/>
                  <a:pt x="509" y="1745"/>
                </a:cubicBezTo>
                <a:cubicBezTo>
                  <a:pt x="139" y="2725"/>
                  <a:pt x="1" y="3837"/>
                  <a:pt x="329" y="4850"/>
                </a:cubicBezTo>
                <a:cubicBezTo>
                  <a:pt x="602" y="5696"/>
                  <a:pt x="1186" y="6475"/>
                  <a:pt x="2005" y="6858"/>
                </a:cubicBezTo>
                <a:cubicBezTo>
                  <a:pt x="2923" y="7286"/>
                  <a:pt x="3974" y="7122"/>
                  <a:pt x="4914" y="7465"/>
                </a:cubicBezTo>
                <a:cubicBezTo>
                  <a:pt x="5846" y="7805"/>
                  <a:pt x="6269" y="8720"/>
                  <a:pt x="6690" y="9546"/>
                </a:cubicBezTo>
                <a:cubicBezTo>
                  <a:pt x="7147" y="10442"/>
                  <a:pt x="7734" y="11244"/>
                  <a:pt x="8514" y="11886"/>
                </a:cubicBezTo>
                <a:cubicBezTo>
                  <a:pt x="9220" y="12466"/>
                  <a:pt x="10135" y="13045"/>
                  <a:pt x="11084" y="13045"/>
                </a:cubicBezTo>
                <a:cubicBezTo>
                  <a:pt x="11157" y="13045"/>
                  <a:pt x="11229" y="13041"/>
                  <a:pt x="11303" y="13034"/>
                </a:cubicBezTo>
                <a:cubicBezTo>
                  <a:pt x="11746" y="12991"/>
                  <a:pt x="12188" y="12817"/>
                  <a:pt x="12502" y="12494"/>
                </a:cubicBezTo>
                <a:cubicBezTo>
                  <a:pt x="12856" y="12131"/>
                  <a:pt x="12967" y="11633"/>
                  <a:pt x="12985" y="11143"/>
                </a:cubicBezTo>
                <a:cubicBezTo>
                  <a:pt x="13006" y="10560"/>
                  <a:pt x="12960" y="9972"/>
                  <a:pt x="12940" y="9391"/>
                </a:cubicBezTo>
                <a:cubicBezTo>
                  <a:pt x="12920" y="8773"/>
                  <a:pt x="12900" y="8155"/>
                  <a:pt x="12879" y="7536"/>
                </a:cubicBezTo>
                <a:lnTo>
                  <a:pt x="12632" y="116"/>
                </a:lnTo>
                <a:cubicBezTo>
                  <a:pt x="12630" y="48"/>
                  <a:pt x="12578" y="1"/>
                  <a:pt x="12515"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4"/>
          <p:cNvSpPr/>
          <p:nvPr/>
        </p:nvSpPr>
        <p:spPr>
          <a:xfrm>
            <a:off x="5476804" y="4242891"/>
            <a:ext cx="4031181" cy="1424375"/>
          </a:xfrm>
          <a:custGeom>
            <a:avLst/>
            <a:gdLst/>
            <a:ahLst/>
            <a:cxnLst/>
            <a:rect l="l" t="t" r="r" b="b"/>
            <a:pathLst>
              <a:path w="24376" h="8613" extrusionOk="0">
                <a:moveTo>
                  <a:pt x="12572" y="1"/>
                </a:moveTo>
                <a:cubicBezTo>
                  <a:pt x="11930" y="1"/>
                  <a:pt x="11305" y="137"/>
                  <a:pt x="10778" y="460"/>
                </a:cubicBezTo>
                <a:cubicBezTo>
                  <a:pt x="10193" y="818"/>
                  <a:pt x="9818" y="1341"/>
                  <a:pt x="9503" y="1852"/>
                </a:cubicBezTo>
                <a:cubicBezTo>
                  <a:pt x="9167" y="2398"/>
                  <a:pt x="8889" y="2969"/>
                  <a:pt x="8475" y="3485"/>
                </a:cubicBezTo>
                <a:cubicBezTo>
                  <a:pt x="8044" y="4023"/>
                  <a:pt x="7451" y="4445"/>
                  <a:pt x="6633" y="4599"/>
                </a:cubicBezTo>
                <a:cubicBezTo>
                  <a:pt x="6259" y="4669"/>
                  <a:pt x="5879" y="4690"/>
                  <a:pt x="5496" y="4690"/>
                </a:cubicBezTo>
                <a:cubicBezTo>
                  <a:pt x="4945" y="4690"/>
                  <a:pt x="4388" y="4646"/>
                  <a:pt x="3837" y="4646"/>
                </a:cubicBezTo>
                <a:cubicBezTo>
                  <a:pt x="3701" y="4646"/>
                  <a:pt x="3564" y="4649"/>
                  <a:pt x="3429" y="4656"/>
                </a:cubicBezTo>
                <a:cubicBezTo>
                  <a:pt x="2927" y="4680"/>
                  <a:pt x="2424" y="4755"/>
                  <a:pt x="1974" y="4934"/>
                </a:cubicBezTo>
                <a:cubicBezTo>
                  <a:pt x="1568" y="5095"/>
                  <a:pt x="1218" y="5332"/>
                  <a:pt x="943" y="5611"/>
                </a:cubicBezTo>
                <a:cubicBezTo>
                  <a:pt x="425" y="6133"/>
                  <a:pt x="179" y="6806"/>
                  <a:pt x="311" y="7456"/>
                </a:cubicBezTo>
                <a:cubicBezTo>
                  <a:pt x="309" y="7456"/>
                  <a:pt x="307" y="7456"/>
                  <a:pt x="305" y="7456"/>
                </a:cubicBezTo>
                <a:cubicBezTo>
                  <a:pt x="282" y="7456"/>
                  <a:pt x="258" y="7461"/>
                  <a:pt x="234" y="7475"/>
                </a:cubicBezTo>
                <a:cubicBezTo>
                  <a:pt x="83" y="7556"/>
                  <a:pt x="1" y="7677"/>
                  <a:pt x="4" y="7821"/>
                </a:cubicBezTo>
                <a:cubicBezTo>
                  <a:pt x="12" y="8172"/>
                  <a:pt x="404" y="8373"/>
                  <a:pt x="826" y="8396"/>
                </a:cubicBezTo>
                <a:cubicBezTo>
                  <a:pt x="860" y="8398"/>
                  <a:pt x="894" y="8399"/>
                  <a:pt x="929" y="8399"/>
                </a:cubicBezTo>
                <a:cubicBezTo>
                  <a:pt x="1162" y="8399"/>
                  <a:pt x="1397" y="8361"/>
                  <a:pt x="1626" y="8334"/>
                </a:cubicBezTo>
                <a:cubicBezTo>
                  <a:pt x="1931" y="8297"/>
                  <a:pt x="2238" y="8262"/>
                  <a:pt x="2544" y="8230"/>
                </a:cubicBezTo>
                <a:cubicBezTo>
                  <a:pt x="3747" y="8107"/>
                  <a:pt x="4958" y="8023"/>
                  <a:pt x="6170" y="7965"/>
                </a:cubicBezTo>
                <a:cubicBezTo>
                  <a:pt x="8591" y="7850"/>
                  <a:pt x="11019" y="7838"/>
                  <a:pt x="13445" y="7824"/>
                </a:cubicBezTo>
                <a:cubicBezTo>
                  <a:pt x="13813" y="7822"/>
                  <a:pt x="14182" y="7820"/>
                  <a:pt x="14552" y="7820"/>
                </a:cubicBezTo>
                <a:cubicBezTo>
                  <a:pt x="16507" y="7820"/>
                  <a:pt x="18472" y="7870"/>
                  <a:pt x="20390" y="8174"/>
                </a:cubicBezTo>
                <a:cubicBezTo>
                  <a:pt x="20952" y="8264"/>
                  <a:pt x="21511" y="8375"/>
                  <a:pt x="22057" y="8512"/>
                </a:cubicBezTo>
                <a:cubicBezTo>
                  <a:pt x="22240" y="8558"/>
                  <a:pt x="22430" y="8612"/>
                  <a:pt x="22625" y="8612"/>
                </a:cubicBezTo>
                <a:cubicBezTo>
                  <a:pt x="22665" y="8612"/>
                  <a:pt x="22706" y="8610"/>
                  <a:pt x="22747" y="8605"/>
                </a:cubicBezTo>
                <a:cubicBezTo>
                  <a:pt x="22986" y="8575"/>
                  <a:pt x="23126" y="8437"/>
                  <a:pt x="23188" y="8265"/>
                </a:cubicBezTo>
                <a:cubicBezTo>
                  <a:pt x="23342" y="7840"/>
                  <a:pt x="23440" y="7396"/>
                  <a:pt x="23556" y="6963"/>
                </a:cubicBezTo>
                <a:cubicBezTo>
                  <a:pt x="23675" y="6520"/>
                  <a:pt x="23785" y="6077"/>
                  <a:pt x="23879" y="5631"/>
                </a:cubicBezTo>
                <a:cubicBezTo>
                  <a:pt x="24251" y="3879"/>
                  <a:pt x="24375" y="2063"/>
                  <a:pt x="23717" y="343"/>
                </a:cubicBezTo>
                <a:cubicBezTo>
                  <a:pt x="23697" y="293"/>
                  <a:pt x="23642" y="267"/>
                  <a:pt x="23586" y="267"/>
                </a:cubicBezTo>
                <a:cubicBezTo>
                  <a:pt x="23541" y="267"/>
                  <a:pt x="23495" y="284"/>
                  <a:pt x="23467" y="317"/>
                </a:cubicBezTo>
                <a:cubicBezTo>
                  <a:pt x="23327" y="480"/>
                  <a:pt x="23169" y="631"/>
                  <a:pt x="22991" y="769"/>
                </a:cubicBezTo>
                <a:cubicBezTo>
                  <a:pt x="22274" y="1328"/>
                  <a:pt x="21289" y="1670"/>
                  <a:pt x="20281" y="1764"/>
                </a:cubicBezTo>
                <a:cubicBezTo>
                  <a:pt x="20062" y="1784"/>
                  <a:pt x="19841" y="1794"/>
                  <a:pt x="19620" y="1794"/>
                </a:cubicBezTo>
                <a:cubicBezTo>
                  <a:pt x="18644" y="1794"/>
                  <a:pt x="17671" y="1601"/>
                  <a:pt x="16789" y="1286"/>
                </a:cubicBezTo>
                <a:cubicBezTo>
                  <a:pt x="15722" y="905"/>
                  <a:pt x="14754" y="349"/>
                  <a:pt x="13607" y="110"/>
                </a:cubicBezTo>
                <a:cubicBezTo>
                  <a:pt x="13266" y="40"/>
                  <a:pt x="12917" y="1"/>
                  <a:pt x="12572" y="1"/>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4"/>
          <p:cNvSpPr txBox="1">
            <a:spLocks noGrp="1"/>
          </p:cNvSpPr>
          <p:nvPr>
            <p:ph type="title" hasCustomPrompt="1"/>
          </p:nvPr>
        </p:nvSpPr>
        <p:spPr>
          <a:xfrm>
            <a:off x="1193550" y="2143212"/>
            <a:ext cx="1545300" cy="66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4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632" name="Google Shape;632;p24"/>
          <p:cNvSpPr txBox="1">
            <a:spLocks noGrp="1"/>
          </p:cNvSpPr>
          <p:nvPr>
            <p:ph type="subTitle" idx="1"/>
          </p:nvPr>
        </p:nvSpPr>
        <p:spPr>
          <a:xfrm>
            <a:off x="782775" y="2927875"/>
            <a:ext cx="2366400" cy="357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633" name="Google Shape;633;p24"/>
          <p:cNvSpPr txBox="1">
            <a:spLocks noGrp="1"/>
          </p:cNvSpPr>
          <p:nvPr>
            <p:ph type="title" idx="2" hasCustomPrompt="1"/>
          </p:nvPr>
        </p:nvSpPr>
        <p:spPr>
          <a:xfrm>
            <a:off x="3799363" y="2143212"/>
            <a:ext cx="1545300" cy="66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4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634" name="Google Shape;634;p24"/>
          <p:cNvSpPr txBox="1">
            <a:spLocks noGrp="1"/>
          </p:cNvSpPr>
          <p:nvPr>
            <p:ph type="subTitle" idx="3"/>
          </p:nvPr>
        </p:nvSpPr>
        <p:spPr>
          <a:xfrm>
            <a:off x="3388813" y="2927875"/>
            <a:ext cx="2366400" cy="357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635" name="Google Shape;635;p24"/>
          <p:cNvSpPr txBox="1">
            <a:spLocks noGrp="1"/>
          </p:cNvSpPr>
          <p:nvPr>
            <p:ph type="title" idx="4" hasCustomPrompt="1"/>
          </p:nvPr>
        </p:nvSpPr>
        <p:spPr>
          <a:xfrm>
            <a:off x="6405200" y="2143212"/>
            <a:ext cx="1545300" cy="66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4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636" name="Google Shape;636;p24"/>
          <p:cNvSpPr txBox="1">
            <a:spLocks noGrp="1"/>
          </p:cNvSpPr>
          <p:nvPr>
            <p:ph type="subTitle" idx="5"/>
          </p:nvPr>
        </p:nvSpPr>
        <p:spPr>
          <a:xfrm>
            <a:off x="5994850" y="2927875"/>
            <a:ext cx="2366400" cy="357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637" name="Google Shape;637;p24"/>
          <p:cNvSpPr txBox="1">
            <a:spLocks noGrp="1"/>
          </p:cNvSpPr>
          <p:nvPr>
            <p:ph type="title" idx="6"/>
          </p:nvPr>
        </p:nvSpPr>
        <p:spPr>
          <a:xfrm>
            <a:off x="3388950" y="758952"/>
            <a:ext cx="23664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638" name="Google Shape;638;p24"/>
          <p:cNvSpPr txBox="1">
            <a:spLocks noGrp="1"/>
          </p:cNvSpPr>
          <p:nvPr>
            <p:ph type="title" idx="7"/>
          </p:nvPr>
        </p:nvSpPr>
        <p:spPr>
          <a:xfrm>
            <a:off x="3433985" y="1482450"/>
            <a:ext cx="2276100" cy="444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800"/>
              <a:buNone/>
              <a:defRPr sz="1800">
                <a:solidFill>
                  <a:schemeClr val="dk1"/>
                </a:solidFill>
              </a:defRPr>
            </a:lvl1pPr>
            <a:lvl2pPr lvl="1" rtl="0">
              <a:spcBef>
                <a:spcPts val="0"/>
              </a:spcBef>
              <a:spcAft>
                <a:spcPts val="0"/>
              </a:spcAft>
              <a:buClr>
                <a:schemeClr val="dk1"/>
              </a:buClr>
              <a:buSzPts val="1800"/>
              <a:buNone/>
              <a:defRPr sz="1800">
                <a:solidFill>
                  <a:schemeClr val="dk1"/>
                </a:solidFill>
              </a:defRPr>
            </a:lvl2pPr>
            <a:lvl3pPr lvl="2" rtl="0">
              <a:spcBef>
                <a:spcPts val="0"/>
              </a:spcBef>
              <a:spcAft>
                <a:spcPts val="0"/>
              </a:spcAft>
              <a:buClr>
                <a:schemeClr val="dk1"/>
              </a:buClr>
              <a:buSzPts val="1800"/>
              <a:buNone/>
              <a:defRPr sz="1800">
                <a:solidFill>
                  <a:schemeClr val="dk1"/>
                </a:solidFill>
              </a:defRPr>
            </a:lvl3pPr>
            <a:lvl4pPr lvl="3" rtl="0">
              <a:spcBef>
                <a:spcPts val="0"/>
              </a:spcBef>
              <a:spcAft>
                <a:spcPts val="0"/>
              </a:spcAft>
              <a:buClr>
                <a:schemeClr val="dk1"/>
              </a:buClr>
              <a:buSzPts val="1800"/>
              <a:buNone/>
              <a:defRPr sz="1800">
                <a:solidFill>
                  <a:schemeClr val="dk1"/>
                </a:solidFill>
              </a:defRPr>
            </a:lvl4pPr>
            <a:lvl5pPr lvl="4" rtl="0">
              <a:spcBef>
                <a:spcPts val="0"/>
              </a:spcBef>
              <a:spcAft>
                <a:spcPts val="0"/>
              </a:spcAft>
              <a:buClr>
                <a:schemeClr val="dk1"/>
              </a:buClr>
              <a:buSzPts val="1800"/>
              <a:buNone/>
              <a:defRPr sz="1800">
                <a:solidFill>
                  <a:schemeClr val="dk1"/>
                </a:solidFill>
              </a:defRPr>
            </a:lvl5pPr>
            <a:lvl6pPr lvl="5" rtl="0">
              <a:spcBef>
                <a:spcPts val="0"/>
              </a:spcBef>
              <a:spcAft>
                <a:spcPts val="0"/>
              </a:spcAft>
              <a:buClr>
                <a:schemeClr val="dk1"/>
              </a:buClr>
              <a:buSzPts val="1800"/>
              <a:buNone/>
              <a:defRPr sz="1800">
                <a:solidFill>
                  <a:schemeClr val="dk1"/>
                </a:solidFill>
              </a:defRPr>
            </a:lvl6pPr>
            <a:lvl7pPr lvl="6" rtl="0">
              <a:spcBef>
                <a:spcPts val="0"/>
              </a:spcBef>
              <a:spcAft>
                <a:spcPts val="0"/>
              </a:spcAft>
              <a:buClr>
                <a:schemeClr val="dk1"/>
              </a:buClr>
              <a:buSzPts val="1800"/>
              <a:buNone/>
              <a:defRPr sz="1800">
                <a:solidFill>
                  <a:schemeClr val="dk1"/>
                </a:solidFill>
              </a:defRPr>
            </a:lvl7pPr>
            <a:lvl8pPr lvl="7" rtl="0">
              <a:spcBef>
                <a:spcPts val="0"/>
              </a:spcBef>
              <a:spcAft>
                <a:spcPts val="0"/>
              </a:spcAft>
              <a:buClr>
                <a:schemeClr val="dk1"/>
              </a:buClr>
              <a:buSzPts val="1800"/>
              <a:buNone/>
              <a:defRPr sz="1800">
                <a:solidFill>
                  <a:schemeClr val="dk1"/>
                </a:solidFill>
              </a:defRPr>
            </a:lvl8pPr>
            <a:lvl9pPr lvl="8" rtl="0">
              <a:spcBef>
                <a:spcPts val="0"/>
              </a:spcBef>
              <a:spcAft>
                <a:spcPts val="0"/>
              </a:spcAft>
              <a:buClr>
                <a:schemeClr val="dk1"/>
              </a:buClr>
              <a:buSzPts val="1800"/>
              <a:buNone/>
              <a:defRPr sz="1800">
                <a:solidFill>
                  <a:schemeClr val="dk1"/>
                </a:solidFill>
              </a:defRPr>
            </a:lvl9pPr>
          </a:lstStyle>
          <a:p>
            <a:endParaRPr/>
          </a:p>
        </p:txBody>
      </p:sp>
      <p:grpSp>
        <p:nvGrpSpPr>
          <p:cNvPr id="639" name="Google Shape;639;p24"/>
          <p:cNvGrpSpPr/>
          <p:nvPr/>
        </p:nvGrpSpPr>
        <p:grpSpPr>
          <a:xfrm rot="4517592">
            <a:off x="8550732" y="3940914"/>
            <a:ext cx="221771" cy="200883"/>
            <a:chOff x="1640475" y="1197075"/>
            <a:chExt cx="55475" cy="50250"/>
          </a:xfrm>
        </p:grpSpPr>
        <p:sp>
          <p:nvSpPr>
            <p:cNvPr id="640" name="Google Shape;640;p2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 name="Google Shape;643;p24"/>
          <p:cNvGrpSpPr/>
          <p:nvPr/>
        </p:nvGrpSpPr>
        <p:grpSpPr>
          <a:xfrm rot="7199963">
            <a:off x="965918" y="4533021"/>
            <a:ext cx="215935" cy="195604"/>
            <a:chOff x="1640475" y="1197075"/>
            <a:chExt cx="55475" cy="50250"/>
          </a:xfrm>
        </p:grpSpPr>
        <p:sp>
          <p:nvSpPr>
            <p:cNvPr id="644" name="Google Shape;644;p2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7" name="Google Shape;647;p24"/>
          <p:cNvSpPr/>
          <p:nvPr/>
        </p:nvSpPr>
        <p:spPr>
          <a:xfrm rot="2368484">
            <a:off x="3584583" y="348032"/>
            <a:ext cx="529784" cy="12411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8" name="Google Shape;648;p24"/>
          <p:cNvGrpSpPr/>
          <p:nvPr/>
        </p:nvGrpSpPr>
        <p:grpSpPr>
          <a:xfrm rot="-9900000">
            <a:off x="1490015" y="185475"/>
            <a:ext cx="347165" cy="314462"/>
            <a:chOff x="1640475" y="1197075"/>
            <a:chExt cx="55475" cy="50250"/>
          </a:xfrm>
        </p:grpSpPr>
        <p:sp>
          <p:nvSpPr>
            <p:cNvPr id="649" name="Google Shape;649;p2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24"/>
          <p:cNvGrpSpPr/>
          <p:nvPr/>
        </p:nvGrpSpPr>
        <p:grpSpPr>
          <a:xfrm rot="-9900030">
            <a:off x="7815634" y="527852"/>
            <a:ext cx="215932" cy="195605"/>
            <a:chOff x="1640475" y="1197075"/>
            <a:chExt cx="55475" cy="50250"/>
          </a:xfrm>
        </p:grpSpPr>
        <p:sp>
          <p:nvSpPr>
            <p:cNvPr id="653" name="Google Shape;653;p2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6" name="Google Shape;656;p24"/>
          <p:cNvSpPr/>
          <p:nvPr/>
        </p:nvSpPr>
        <p:spPr>
          <a:xfrm rot="-8289780">
            <a:off x="7855805" y="1479192"/>
            <a:ext cx="1153753" cy="844089"/>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4"/>
          <p:cNvSpPr/>
          <p:nvPr/>
        </p:nvSpPr>
        <p:spPr>
          <a:xfrm rot="-120">
            <a:off x="8278108" y="4777486"/>
            <a:ext cx="529792" cy="12411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4"/>
          <p:cNvSpPr txBox="1">
            <a:spLocks noGrp="1"/>
          </p:cNvSpPr>
          <p:nvPr>
            <p:ph type="title" idx="8" hasCustomPrompt="1"/>
          </p:nvPr>
        </p:nvSpPr>
        <p:spPr>
          <a:xfrm>
            <a:off x="1193550" y="3380324"/>
            <a:ext cx="1545300" cy="66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4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659" name="Google Shape;659;p24"/>
          <p:cNvSpPr txBox="1">
            <a:spLocks noGrp="1"/>
          </p:cNvSpPr>
          <p:nvPr>
            <p:ph type="subTitle" idx="9"/>
          </p:nvPr>
        </p:nvSpPr>
        <p:spPr>
          <a:xfrm>
            <a:off x="782775" y="4180750"/>
            <a:ext cx="2366400" cy="357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660" name="Google Shape;660;p24"/>
          <p:cNvSpPr txBox="1">
            <a:spLocks noGrp="1"/>
          </p:cNvSpPr>
          <p:nvPr>
            <p:ph type="title" idx="13" hasCustomPrompt="1"/>
          </p:nvPr>
        </p:nvSpPr>
        <p:spPr>
          <a:xfrm>
            <a:off x="3799363" y="3380324"/>
            <a:ext cx="1545300" cy="66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4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661" name="Google Shape;661;p24"/>
          <p:cNvSpPr txBox="1">
            <a:spLocks noGrp="1"/>
          </p:cNvSpPr>
          <p:nvPr>
            <p:ph type="subTitle" idx="14"/>
          </p:nvPr>
        </p:nvSpPr>
        <p:spPr>
          <a:xfrm>
            <a:off x="3388813" y="4180750"/>
            <a:ext cx="2366400" cy="357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662" name="Google Shape;662;p24"/>
          <p:cNvSpPr txBox="1">
            <a:spLocks noGrp="1"/>
          </p:cNvSpPr>
          <p:nvPr>
            <p:ph type="title" idx="15" hasCustomPrompt="1"/>
          </p:nvPr>
        </p:nvSpPr>
        <p:spPr>
          <a:xfrm>
            <a:off x="6405200" y="3380324"/>
            <a:ext cx="1545300" cy="66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4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663" name="Google Shape;663;p24"/>
          <p:cNvSpPr txBox="1">
            <a:spLocks noGrp="1"/>
          </p:cNvSpPr>
          <p:nvPr>
            <p:ph type="subTitle" idx="16"/>
          </p:nvPr>
        </p:nvSpPr>
        <p:spPr>
          <a:xfrm>
            <a:off x="5994850" y="4180750"/>
            <a:ext cx="2366400" cy="357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1">
  <p:cSld name="SECTION_HEADER_1_1_2">
    <p:spTree>
      <p:nvGrpSpPr>
        <p:cNvPr id="1" name="Shape 693"/>
        <p:cNvGrpSpPr/>
        <p:nvPr/>
      </p:nvGrpSpPr>
      <p:grpSpPr>
        <a:xfrm>
          <a:off x="0" y="0"/>
          <a:ext cx="0" cy="0"/>
          <a:chOff x="0" y="0"/>
          <a:chExt cx="0" cy="0"/>
        </a:xfrm>
      </p:grpSpPr>
      <p:sp>
        <p:nvSpPr>
          <p:cNvPr id="694" name="Google Shape;694;p26"/>
          <p:cNvSpPr/>
          <p:nvPr/>
        </p:nvSpPr>
        <p:spPr>
          <a:xfrm rot="10800000">
            <a:off x="-127660" y="-68768"/>
            <a:ext cx="3533063" cy="1145474"/>
          </a:xfrm>
          <a:custGeom>
            <a:avLst/>
            <a:gdLst/>
            <a:ahLst/>
            <a:cxnLst/>
            <a:rect l="l" t="t" r="r" b="b"/>
            <a:pathLst>
              <a:path w="21862" h="7088" extrusionOk="0">
                <a:moveTo>
                  <a:pt x="20392" y="0"/>
                </a:moveTo>
                <a:cubicBezTo>
                  <a:pt x="19697" y="0"/>
                  <a:pt x="19010" y="139"/>
                  <a:pt x="18446" y="437"/>
                </a:cubicBezTo>
                <a:cubicBezTo>
                  <a:pt x="17368" y="1003"/>
                  <a:pt x="16913" y="1997"/>
                  <a:pt x="16387" y="2893"/>
                </a:cubicBezTo>
                <a:cubicBezTo>
                  <a:pt x="15861" y="3789"/>
                  <a:pt x="15050" y="4733"/>
                  <a:pt x="13753" y="4924"/>
                </a:cubicBezTo>
                <a:cubicBezTo>
                  <a:pt x="13587" y="4948"/>
                  <a:pt x="13420" y="4959"/>
                  <a:pt x="13253" y="4959"/>
                </a:cubicBezTo>
                <a:cubicBezTo>
                  <a:pt x="12545" y="4959"/>
                  <a:pt x="11838" y="4765"/>
                  <a:pt x="11156" y="4596"/>
                </a:cubicBezTo>
                <a:cubicBezTo>
                  <a:pt x="10391" y="4408"/>
                  <a:pt x="9551" y="4258"/>
                  <a:pt x="8748" y="4258"/>
                </a:cubicBezTo>
                <a:cubicBezTo>
                  <a:pt x="8042" y="4258"/>
                  <a:pt x="7365" y="4373"/>
                  <a:pt x="6793" y="4680"/>
                </a:cubicBezTo>
                <a:cubicBezTo>
                  <a:pt x="5978" y="5117"/>
                  <a:pt x="5461" y="5904"/>
                  <a:pt x="4593" y="6207"/>
                </a:cubicBezTo>
                <a:cubicBezTo>
                  <a:pt x="4569" y="6215"/>
                  <a:pt x="4545" y="6224"/>
                  <a:pt x="4519" y="6231"/>
                </a:cubicBezTo>
                <a:cubicBezTo>
                  <a:pt x="4407" y="6267"/>
                  <a:pt x="4286" y="6293"/>
                  <a:pt x="4160" y="6310"/>
                </a:cubicBezTo>
                <a:cubicBezTo>
                  <a:pt x="4052" y="6325"/>
                  <a:pt x="3944" y="6331"/>
                  <a:pt x="3836" y="6331"/>
                </a:cubicBezTo>
                <a:cubicBezTo>
                  <a:pt x="3306" y="6331"/>
                  <a:pt x="2774" y="6185"/>
                  <a:pt x="2236" y="6169"/>
                </a:cubicBezTo>
                <a:cubicBezTo>
                  <a:pt x="2205" y="6168"/>
                  <a:pt x="2173" y="6167"/>
                  <a:pt x="2142" y="6167"/>
                </a:cubicBezTo>
                <a:cubicBezTo>
                  <a:pt x="1432" y="6167"/>
                  <a:pt x="726" y="6406"/>
                  <a:pt x="265" y="6805"/>
                </a:cubicBezTo>
                <a:cubicBezTo>
                  <a:pt x="165" y="6893"/>
                  <a:pt x="77" y="6988"/>
                  <a:pt x="1" y="7088"/>
                </a:cubicBezTo>
                <a:lnTo>
                  <a:pt x="21862" y="7088"/>
                </a:lnTo>
                <a:lnTo>
                  <a:pt x="21862" y="210"/>
                </a:lnTo>
                <a:cubicBezTo>
                  <a:pt x="21397" y="73"/>
                  <a:pt x="20892" y="0"/>
                  <a:pt x="20392"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6"/>
          <p:cNvSpPr/>
          <p:nvPr/>
        </p:nvSpPr>
        <p:spPr>
          <a:xfrm rot="10800000">
            <a:off x="7069948" y="4249330"/>
            <a:ext cx="2125947" cy="1043338"/>
          </a:xfrm>
          <a:custGeom>
            <a:avLst/>
            <a:gdLst/>
            <a:ahLst/>
            <a:cxnLst/>
            <a:rect l="l" t="t" r="r" b="b"/>
            <a:pathLst>
              <a:path w="13155" h="6456" extrusionOk="0">
                <a:moveTo>
                  <a:pt x="1821" y="0"/>
                </a:moveTo>
                <a:lnTo>
                  <a:pt x="1821" y="3"/>
                </a:lnTo>
                <a:lnTo>
                  <a:pt x="0" y="4"/>
                </a:lnTo>
                <a:lnTo>
                  <a:pt x="0" y="222"/>
                </a:lnTo>
                <a:lnTo>
                  <a:pt x="0" y="1236"/>
                </a:lnTo>
                <a:lnTo>
                  <a:pt x="0" y="2358"/>
                </a:lnTo>
                <a:lnTo>
                  <a:pt x="1" y="3370"/>
                </a:lnTo>
                <a:lnTo>
                  <a:pt x="1" y="4493"/>
                </a:lnTo>
                <a:lnTo>
                  <a:pt x="1" y="5504"/>
                </a:lnTo>
                <a:lnTo>
                  <a:pt x="1" y="6178"/>
                </a:lnTo>
                <a:cubicBezTo>
                  <a:pt x="369" y="6349"/>
                  <a:pt x="770" y="6456"/>
                  <a:pt x="1177" y="6456"/>
                </a:cubicBezTo>
                <a:cubicBezTo>
                  <a:pt x="1363" y="6456"/>
                  <a:pt x="1550" y="6434"/>
                  <a:pt x="1736" y="6385"/>
                </a:cubicBezTo>
                <a:cubicBezTo>
                  <a:pt x="1764" y="6378"/>
                  <a:pt x="1794" y="6370"/>
                  <a:pt x="1822" y="6361"/>
                </a:cubicBezTo>
                <a:cubicBezTo>
                  <a:pt x="1843" y="6355"/>
                  <a:pt x="1862" y="6348"/>
                  <a:pt x="1882" y="6342"/>
                </a:cubicBezTo>
                <a:cubicBezTo>
                  <a:pt x="2342" y="6188"/>
                  <a:pt x="2719" y="5901"/>
                  <a:pt x="3050" y="5558"/>
                </a:cubicBezTo>
                <a:cubicBezTo>
                  <a:pt x="3068" y="5540"/>
                  <a:pt x="3085" y="5522"/>
                  <a:pt x="3102" y="5503"/>
                </a:cubicBezTo>
                <a:cubicBezTo>
                  <a:pt x="3398" y="5189"/>
                  <a:pt x="3657" y="4831"/>
                  <a:pt x="3908" y="4490"/>
                </a:cubicBezTo>
                <a:cubicBezTo>
                  <a:pt x="3908" y="4490"/>
                  <a:pt x="3909" y="4490"/>
                  <a:pt x="3909" y="4489"/>
                </a:cubicBezTo>
                <a:cubicBezTo>
                  <a:pt x="3923" y="4471"/>
                  <a:pt x="3936" y="4455"/>
                  <a:pt x="3949" y="4436"/>
                </a:cubicBezTo>
                <a:cubicBezTo>
                  <a:pt x="4217" y="4078"/>
                  <a:pt x="4522" y="3714"/>
                  <a:pt x="4875" y="3424"/>
                </a:cubicBezTo>
                <a:cubicBezTo>
                  <a:pt x="4897" y="3405"/>
                  <a:pt x="4919" y="3387"/>
                  <a:pt x="4942" y="3369"/>
                </a:cubicBezTo>
                <a:cubicBezTo>
                  <a:pt x="5319" y="3071"/>
                  <a:pt x="5750" y="2859"/>
                  <a:pt x="6248" y="2826"/>
                </a:cubicBezTo>
                <a:cubicBezTo>
                  <a:pt x="6296" y="2822"/>
                  <a:pt x="6344" y="2821"/>
                  <a:pt x="6391" y="2821"/>
                </a:cubicBezTo>
                <a:cubicBezTo>
                  <a:pt x="7025" y="2821"/>
                  <a:pt x="7616" y="3105"/>
                  <a:pt x="8200" y="3368"/>
                </a:cubicBezTo>
                <a:cubicBezTo>
                  <a:pt x="8240" y="3387"/>
                  <a:pt x="8281" y="3405"/>
                  <a:pt x="8323" y="3423"/>
                </a:cubicBezTo>
                <a:cubicBezTo>
                  <a:pt x="8382" y="3449"/>
                  <a:pt x="8442" y="3475"/>
                  <a:pt x="8501" y="3501"/>
                </a:cubicBezTo>
                <a:cubicBezTo>
                  <a:pt x="9052" y="3734"/>
                  <a:pt x="9659" y="3908"/>
                  <a:pt x="10259" y="3908"/>
                </a:cubicBezTo>
                <a:cubicBezTo>
                  <a:pt x="10487" y="3908"/>
                  <a:pt x="10715" y="3882"/>
                  <a:pt x="10937" y="3826"/>
                </a:cubicBezTo>
                <a:cubicBezTo>
                  <a:pt x="11253" y="3746"/>
                  <a:pt x="11547" y="3604"/>
                  <a:pt x="11810" y="3423"/>
                </a:cubicBezTo>
                <a:cubicBezTo>
                  <a:pt x="11835" y="3405"/>
                  <a:pt x="11861" y="3387"/>
                  <a:pt x="11886" y="3368"/>
                </a:cubicBezTo>
                <a:cubicBezTo>
                  <a:pt x="11986" y="3295"/>
                  <a:pt x="12081" y="3217"/>
                  <a:pt x="12169" y="3134"/>
                </a:cubicBezTo>
                <a:cubicBezTo>
                  <a:pt x="12416" y="2906"/>
                  <a:pt x="12624" y="2641"/>
                  <a:pt x="12783" y="2355"/>
                </a:cubicBezTo>
                <a:cubicBezTo>
                  <a:pt x="12794" y="2337"/>
                  <a:pt x="12805" y="2319"/>
                  <a:pt x="12814" y="2300"/>
                </a:cubicBezTo>
                <a:cubicBezTo>
                  <a:pt x="12983" y="1983"/>
                  <a:pt x="13095" y="1639"/>
                  <a:pt x="13135" y="1287"/>
                </a:cubicBezTo>
                <a:cubicBezTo>
                  <a:pt x="13137" y="1269"/>
                  <a:pt x="13139" y="1251"/>
                  <a:pt x="13141" y="1232"/>
                </a:cubicBezTo>
                <a:cubicBezTo>
                  <a:pt x="13152" y="1109"/>
                  <a:pt x="13155" y="984"/>
                  <a:pt x="13149" y="860"/>
                </a:cubicBezTo>
                <a:cubicBezTo>
                  <a:pt x="13137" y="644"/>
                  <a:pt x="13096" y="428"/>
                  <a:pt x="13028" y="222"/>
                </a:cubicBezTo>
                <a:cubicBezTo>
                  <a:pt x="13023" y="204"/>
                  <a:pt x="13017" y="185"/>
                  <a:pt x="13010" y="167"/>
                </a:cubicBezTo>
                <a:cubicBezTo>
                  <a:pt x="12991" y="111"/>
                  <a:pt x="12969" y="56"/>
                  <a:pt x="12946" y="1"/>
                </a:cubicBezTo>
                <a:lnTo>
                  <a:pt x="1880" y="3"/>
                </a:lnTo>
                <a:lnTo>
                  <a:pt x="1880" y="0"/>
                </a:ln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6"/>
          <p:cNvSpPr/>
          <p:nvPr/>
        </p:nvSpPr>
        <p:spPr>
          <a:xfrm rot="10800000">
            <a:off x="-375576" y="3881671"/>
            <a:ext cx="4662538" cy="1572279"/>
          </a:xfrm>
          <a:custGeom>
            <a:avLst/>
            <a:gdLst/>
            <a:ahLst/>
            <a:cxnLst/>
            <a:rect l="l" t="t" r="r" b="b"/>
            <a:pathLst>
              <a:path w="28851" h="9729" extrusionOk="0">
                <a:moveTo>
                  <a:pt x="943" y="0"/>
                </a:moveTo>
                <a:cubicBezTo>
                  <a:pt x="631" y="0"/>
                  <a:pt x="337" y="87"/>
                  <a:pt x="179" y="380"/>
                </a:cubicBezTo>
                <a:cubicBezTo>
                  <a:pt x="1" y="711"/>
                  <a:pt x="78" y="1189"/>
                  <a:pt x="451" y="1303"/>
                </a:cubicBezTo>
                <a:cubicBezTo>
                  <a:pt x="355" y="2313"/>
                  <a:pt x="452" y="3522"/>
                  <a:pt x="1499" y="3989"/>
                </a:cubicBezTo>
                <a:cubicBezTo>
                  <a:pt x="1785" y="4117"/>
                  <a:pt x="2088" y="4165"/>
                  <a:pt x="2396" y="4165"/>
                </a:cubicBezTo>
                <a:cubicBezTo>
                  <a:pt x="3000" y="4165"/>
                  <a:pt x="3625" y="3981"/>
                  <a:pt x="4188" y="3848"/>
                </a:cubicBezTo>
                <a:cubicBezTo>
                  <a:pt x="4624" y="3745"/>
                  <a:pt x="5112" y="3633"/>
                  <a:pt x="5582" y="3633"/>
                </a:cubicBezTo>
                <a:cubicBezTo>
                  <a:pt x="6044" y="3633"/>
                  <a:pt x="6489" y="3741"/>
                  <a:pt x="6852" y="4069"/>
                </a:cubicBezTo>
                <a:cubicBezTo>
                  <a:pt x="7560" y="4711"/>
                  <a:pt x="7722" y="5737"/>
                  <a:pt x="8257" y="6500"/>
                </a:cubicBezTo>
                <a:cubicBezTo>
                  <a:pt x="8521" y="6876"/>
                  <a:pt x="8874" y="7178"/>
                  <a:pt x="9322" y="7300"/>
                </a:cubicBezTo>
                <a:cubicBezTo>
                  <a:pt x="9482" y="7344"/>
                  <a:pt x="9645" y="7363"/>
                  <a:pt x="9808" y="7363"/>
                </a:cubicBezTo>
                <a:cubicBezTo>
                  <a:pt x="10078" y="7363"/>
                  <a:pt x="10348" y="7310"/>
                  <a:pt x="10606" y="7231"/>
                </a:cubicBezTo>
                <a:cubicBezTo>
                  <a:pt x="11498" y="6959"/>
                  <a:pt x="12280" y="6380"/>
                  <a:pt x="13194" y="6184"/>
                </a:cubicBezTo>
                <a:cubicBezTo>
                  <a:pt x="13322" y="6156"/>
                  <a:pt x="13450" y="6141"/>
                  <a:pt x="13577" y="6141"/>
                </a:cubicBezTo>
                <a:cubicBezTo>
                  <a:pt x="13849" y="6141"/>
                  <a:pt x="14113" y="6211"/>
                  <a:pt x="14347" y="6376"/>
                </a:cubicBezTo>
                <a:cubicBezTo>
                  <a:pt x="14724" y="6643"/>
                  <a:pt x="14907" y="7097"/>
                  <a:pt x="15047" y="7521"/>
                </a:cubicBezTo>
                <a:cubicBezTo>
                  <a:pt x="15341" y="8400"/>
                  <a:pt x="15592" y="9554"/>
                  <a:pt x="16688" y="9709"/>
                </a:cubicBezTo>
                <a:cubicBezTo>
                  <a:pt x="16781" y="9722"/>
                  <a:pt x="16872" y="9728"/>
                  <a:pt x="16961" y="9728"/>
                </a:cubicBezTo>
                <a:cubicBezTo>
                  <a:pt x="18160" y="9728"/>
                  <a:pt x="18967" y="8588"/>
                  <a:pt x="19887" y="7966"/>
                </a:cubicBezTo>
                <a:cubicBezTo>
                  <a:pt x="20301" y="7685"/>
                  <a:pt x="20755" y="7537"/>
                  <a:pt x="21232" y="7537"/>
                </a:cubicBezTo>
                <a:cubicBezTo>
                  <a:pt x="21401" y="7537"/>
                  <a:pt x="21572" y="7556"/>
                  <a:pt x="21746" y="7593"/>
                </a:cubicBezTo>
                <a:cubicBezTo>
                  <a:pt x="22408" y="7736"/>
                  <a:pt x="23015" y="8087"/>
                  <a:pt x="23550" y="8494"/>
                </a:cubicBezTo>
                <a:cubicBezTo>
                  <a:pt x="24053" y="8876"/>
                  <a:pt x="24539" y="9361"/>
                  <a:pt x="25189" y="9466"/>
                </a:cubicBezTo>
                <a:cubicBezTo>
                  <a:pt x="25284" y="9481"/>
                  <a:pt x="25378" y="9489"/>
                  <a:pt x="25473" y="9489"/>
                </a:cubicBezTo>
                <a:cubicBezTo>
                  <a:pt x="26024" y="9489"/>
                  <a:pt x="26554" y="9240"/>
                  <a:pt x="26991" y="8910"/>
                </a:cubicBezTo>
                <a:cubicBezTo>
                  <a:pt x="27838" y="8271"/>
                  <a:pt x="28376" y="7319"/>
                  <a:pt x="28611" y="6292"/>
                </a:cubicBezTo>
                <a:cubicBezTo>
                  <a:pt x="28851" y="5239"/>
                  <a:pt x="28800" y="4124"/>
                  <a:pt x="28525" y="3084"/>
                </a:cubicBezTo>
                <a:cubicBezTo>
                  <a:pt x="28226" y="1958"/>
                  <a:pt x="27654" y="694"/>
                  <a:pt x="26488" y="261"/>
                </a:cubicBezTo>
                <a:cubicBezTo>
                  <a:pt x="26074" y="106"/>
                  <a:pt x="25631" y="64"/>
                  <a:pt x="25188" y="64"/>
                </a:cubicBezTo>
                <a:cubicBezTo>
                  <a:pt x="24971" y="64"/>
                  <a:pt x="24753" y="74"/>
                  <a:pt x="24540" y="86"/>
                </a:cubicBezTo>
                <a:cubicBezTo>
                  <a:pt x="23776" y="131"/>
                  <a:pt x="23013" y="188"/>
                  <a:pt x="22250" y="248"/>
                </a:cubicBezTo>
                <a:cubicBezTo>
                  <a:pt x="20720" y="367"/>
                  <a:pt x="19190" y="503"/>
                  <a:pt x="17661" y="628"/>
                </a:cubicBezTo>
                <a:cubicBezTo>
                  <a:pt x="15187" y="828"/>
                  <a:pt x="12704" y="996"/>
                  <a:pt x="10221" y="996"/>
                </a:cubicBezTo>
                <a:cubicBezTo>
                  <a:pt x="9649" y="996"/>
                  <a:pt x="9077" y="987"/>
                  <a:pt x="8505" y="967"/>
                </a:cubicBezTo>
                <a:cubicBezTo>
                  <a:pt x="6985" y="916"/>
                  <a:pt x="5467" y="790"/>
                  <a:pt x="3966" y="555"/>
                </a:cubicBezTo>
                <a:cubicBezTo>
                  <a:pt x="3209" y="436"/>
                  <a:pt x="2459" y="290"/>
                  <a:pt x="1714" y="116"/>
                </a:cubicBezTo>
                <a:cubicBezTo>
                  <a:pt x="1493" y="64"/>
                  <a:pt x="1211" y="0"/>
                  <a:pt x="94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6"/>
          <p:cNvSpPr/>
          <p:nvPr/>
        </p:nvSpPr>
        <p:spPr>
          <a:xfrm rot="10800000">
            <a:off x="7235914" y="-341425"/>
            <a:ext cx="2365611" cy="3375334"/>
          </a:xfrm>
          <a:custGeom>
            <a:avLst/>
            <a:gdLst/>
            <a:ahLst/>
            <a:cxnLst/>
            <a:rect l="l" t="t" r="r" b="b"/>
            <a:pathLst>
              <a:path w="14638" h="20886" extrusionOk="0">
                <a:moveTo>
                  <a:pt x="3191" y="1"/>
                </a:moveTo>
                <a:cubicBezTo>
                  <a:pt x="2885" y="1"/>
                  <a:pt x="2576" y="81"/>
                  <a:pt x="2295" y="191"/>
                </a:cubicBezTo>
                <a:cubicBezTo>
                  <a:pt x="1899" y="349"/>
                  <a:pt x="1532" y="564"/>
                  <a:pt x="1185" y="809"/>
                </a:cubicBezTo>
                <a:cubicBezTo>
                  <a:pt x="1218" y="721"/>
                  <a:pt x="1252" y="633"/>
                  <a:pt x="1287" y="547"/>
                </a:cubicBezTo>
                <a:cubicBezTo>
                  <a:pt x="1332" y="438"/>
                  <a:pt x="1242" y="367"/>
                  <a:pt x="1149" y="367"/>
                </a:cubicBezTo>
                <a:cubicBezTo>
                  <a:pt x="1089" y="367"/>
                  <a:pt x="1027" y="397"/>
                  <a:pt x="998" y="467"/>
                </a:cubicBezTo>
                <a:cubicBezTo>
                  <a:pt x="147" y="2564"/>
                  <a:pt x="0" y="4857"/>
                  <a:pt x="71" y="7096"/>
                </a:cubicBezTo>
                <a:cubicBezTo>
                  <a:pt x="107" y="8264"/>
                  <a:pt x="200" y="9428"/>
                  <a:pt x="285" y="10592"/>
                </a:cubicBezTo>
                <a:cubicBezTo>
                  <a:pt x="378" y="11838"/>
                  <a:pt x="471" y="13083"/>
                  <a:pt x="565" y="14328"/>
                </a:cubicBezTo>
                <a:cubicBezTo>
                  <a:pt x="660" y="15573"/>
                  <a:pt x="755" y="16818"/>
                  <a:pt x="852" y="18063"/>
                </a:cubicBezTo>
                <a:cubicBezTo>
                  <a:pt x="895" y="18617"/>
                  <a:pt x="909" y="19183"/>
                  <a:pt x="997" y="19731"/>
                </a:cubicBezTo>
                <a:cubicBezTo>
                  <a:pt x="1063" y="20137"/>
                  <a:pt x="1227" y="20580"/>
                  <a:pt x="1623" y="20768"/>
                </a:cubicBezTo>
                <a:cubicBezTo>
                  <a:pt x="1853" y="20878"/>
                  <a:pt x="2108" y="20885"/>
                  <a:pt x="2359" y="20885"/>
                </a:cubicBezTo>
                <a:cubicBezTo>
                  <a:pt x="2678" y="20885"/>
                  <a:pt x="2997" y="20884"/>
                  <a:pt x="3315" y="20883"/>
                </a:cubicBezTo>
                <a:cubicBezTo>
                  <a:pt x="3934" y="20882"/>
                  <a:pt x="4551" y="20881"/>
                  <a:pt x="5168" y="20880"/>
                </a:cubicBezTo>
                <a:cubicBezTo>
                  <a:pt x="6413" y="20878"/>
                  <a:pt x="7658" y="20875"/>
                  <a:pt x="8904" y="20873"/>
                </a:cubicBezTo>
                <a:cubicBezTo>
                  <a:pt x="8946" y="20873"/>
                  <a:pt x="8987" y="20873"/>
                  <a:pt x="9029" y="20873"/>
                </a:cubicBezTo>
                <a:cubicBezTo>
                  <a:pt x="9733" y="20873"/>
                  <a:pt x="10440" y="20882"/>
                  <a:pt x="11147" y="20882"/>
                </a:cubicBezTo>
                <a:cubicBezTo>
                  <a:pt x="11621" y="20882"/>
                  <a:pt x="12096" y="20878"/>
                  <a:pt x="12569" y="20863"/>
                </a:cubicBezTo>
                <a:cubicBezTo>
                  <a:pt x="13054" y="20848"/>
                  <a:pt x="13560" y="20768"/>
                  <a:pt x="13928" y="20425"/>
                </a:cubicBezTo>
                <a:cubicBezTo>
                  <a:pt x="14266" y="20112"/>
                  <a:pt x="14409" y="19650"/>
                  <a:pt x="14479" y="19208"/>
                </a:cubicBezTo>
                <a:cubicBezTo>
                  <a:pt x="14615" y="18346"/>
                  <a:pt x="14637" y="17435"/>
                  <a:pt x="14556" y="16567"/>
                </a:cubicBezTo>
                <a:cubicBezTo>
                  <a:pt x="14480" y="15744"/>
                  <a:pt x="14290" y="14898"/>
                  <a:pt x="13827" y="14200"/>
                </a:cubicBezTo>
                <a:cubicBezTo>
                  <a:pt x="13606" y="13867"/>
                  <a:pt x="13329" y="13578"/>
                  <a:pt x="13000" y="13350"/>
                </a:cubicBezTo>
                <a:cubicBezTo>
                  <a:pt x="12618" y="13086"/>
                  <a:pt x="12175" y="12928"/>
                  <a:pt x="11727" y="12811"/>
                </a:cubicBezTo>
                <a:cubicBezTo>
                  <a:pt x="10841" y="12580"/>
                  <a:pt x="9808" y="12500"/>
                  <a:pt x="9119" y="11827"/>
                </a:cubicBezTo>
                <a:cubicBezTo>
                  <a:pt x="8381" y="11106"/>
                  <a:pt x="8246" y="10000"/>
                  <a:pt x="8306" y="9020"/>
                </a:cubicBezTo>
                <a:cubicBezTo>
                  <a:pt x="8344" y="8404"/>
                  <a:pt x="8449" y="7795"/>
                  <a:pt x="8518" y="7181"/>
                </a:cubicBezTo>
                <a:cubicBezTo>
                  <a:pt x="8574" y="6676"/>
                  <a:pt x="8621" y="6136"/>
                  <a:pt x="8417" y="5654"/>
                </a:cubicBezTo>
                <a:cubicBezTo>
                  <a:pt x="7771" y="4140"/>
                  <a:pt x="5341" y="4868"/>
                  <a:pt x="4856" y="3246"/>
                </a:cubicBezTo>
                <a:cubicBezTo>
                  <a:pt x="4619" y="2457"/>
                  <a:pt x="4843" y="1582"/>
                  <a:pt x="4492" y="818"/>
                </a:cubicBezTo>
                <a:cubicBezTo>
                  <a:pt x="4321" y="450"/>
                  <a:pt x="3993" y="161"/>
                  <a:pt x="3598" y="53"/>
                </a:cubicBezTo>
                <a:cubicBezTo>
                  <a:pt x="3465" y="17"/>
                  <a:pt x="3328" y="1"/>
                  <a:pt x="3191"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6"/>
          <p:cNvSpPr txBox="1">
            <a:spLocks noGrp="1"/>
          </p:cNvSpPr>
          <p:nvPr>
            <p:ph type="title"/>
          </p:nvPr>
        </p:nvSpPr>
        <p:spPr>
          <a:xfrm>
            <a:off x="3387900" y="758952"/>
            <a:ext cx="23682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grpSp>
        <p:nvGrpSpPr>
          <p:cNvPr id="699" name="Google Shape;699;p26"/>
          <p:cNvGrpSpPr/>
          <p:nvPr/>
        </p:nvGrpSpPr>
        <p:grpSpPr>
          <a:xfrm rot="6299945">
            <a:off x="7791608" y="4563485"/>
            <a:ext cx="359746" cy="325869"/>
            <a:chOff x="1640475" y="1197075"/>
            <a:chExt cx="55475" cy="50250"/>
          </a:xfrm>
        </p:grpSpPr>
        <p:sp>
          <p:nvSpPr>
            <p:cNvPr id="700" name="Google Shape;700;p2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3" name="Google Shape;703;p26"/>
          <p:cNvSpPr/>
          <p:nvPr/>
        </p:nvSpPr>
        <p:spPr>
          <a:xfrm rot="8615811" flipH="1">
            <a:off x="227163" y="4598042"/>
            <a:ext cx="848090" cy="171654"/>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6"/>
          <p:cNvSpPr/>
          <p:nvPr/>
        </p:nvSpPr>
        <p:spPr>
          <a:xfrm rot="-9000285">
            <a:off x="6559102" y="234098"/>
            <a:ext cx="970034" cy="227236"/>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5" name="Google Shape;705;p26"/>
          <p:cNvGrpSpPr/>
          <p:nvPr/>
        </p:nvGrpSpPr>
        <p:grpSpPr>
          <a:xfrm rot="10799841">
            <a:off x="1610677" y="4510494"/>
            <a:ext cx="239902" cy="217311"/>
            <a:chOff x="1640475" y="1197075"/>
            <a:chExt cx="55475" cy="50250"/>
          </a:xfrm>
        </p:grpSpPr>
        <p:sp>
          <p:nvSpPr>
            <p:cNvPr id="706" name="Google Shape;706;p2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 name="Google Shape;709;p26"/>
          <p:cNvGrpSpPr/>
          <p:nvPr/>
        </p:nvGrpSpPr>
        <p:grpSpPr>
          <a:xfrm rot="-5400235">
            <a:off x="8116150" y="635400"/>
            <a:ext cx="243108" cy="220216"/>
            <a:chOff x="1640475" y="1197075"/>
            <a:chExt cx="55475" cy="50250"/>
          </a:xfrm>
        </p:grpSpPr>
        <p:sp>
          <p:nvSpPr>
            <p:cNvPr id="710" name="Google Shape;710;p2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3" name="Google Shape;713;p26"/>
          <p:cNvSpPr/>
          <p:nvPr/>
        </p:nvSpPr>
        <p:spPr>
          <a:xfrm rot="-9900095">
            <a:off x="8349145" y="4056062"/>
            <a:ext cx="424434" cy="627506"/>
          </a:xfrm>
          <a:custGeom>
            <a:avLst/>
            <a:gdLst/>
            <a:ahLst/>
            <a:cxnLst/>
            <a:rect l="l" t="t" r="r" b="b"/>
            <a:pathLst>
              <a:path w="10628" h="15713" extrusionOk="0">
                <a:moveTo>
                  <a:pt x="9154" y="0"/>
                </a:moveTo>
                <a:cubicBezTo>
                  <a:pt x="9141" y="0"/>
                  <a:pt x="9128" y="5"/>
                  <a:pt x="9118" y="14"/>
                </a:cubicBezTo>
                <a:cubicBezTo>
                  <a:pt x="9094" y="34"/>
                  <a:pt x="9092" y="69"/>
                  <a:pt x="9112" y="93"/>
                </a:cubicBezTo>
                <a:cubicBezTo>
                  <a:pt x="9278" y="281"/>
                  <a:pt x="9433" y="486"/>
                  <a:pt x="9574" y="703"/>
                </a:cubicBezTo>
                <a:cubicBezTo>
                  <a:pt x="9585" y="719"/>
                  <a:pt x="9602" y="727"/>
                  <a:pt x="9620" y="727"/>
                </a:cubicBezTo>
                <a:cubicBezTo>
                  <a:pt x="9631" y="727"/>
                  <a:pt x="9641" y="725"/>
                  <a:pt x="9651" y="719"/>
                </a:cubicBezTo>
                <a:cubicBezTo>
                  <a:pt x="9677" y="703"/>
                  <a:pt x="9684" y="668"/>
                  <a:pt x="9667" y="642"/>
                </a:cubicBezTo>
                <a:cubicBezTo>
                  <a:pt x="9524" y="421"/>
                  <a:pt x="9366" y="212"/>
                  <a:pt x="9196" y="19"/>
                </a:cubicBezTo>
                <a:cubicBezTo>
                  <a:pt x="9185" y="6"/>
                  <a:pt x="9169" y="0"/>
                  <a:pt x="9154" y="0"/>
                </a:cubicBezTo>
                <a:close/>
                <a:moveTo>
                  <a:pt x="9994" y="1294"/>
                </a:moveTo>
                <a:cubicBezTo>
                  <a:pt x="9986" y="1294"/>
                  <a:pt x="9978" y="1296"/>
                  <a:pt x="9970" y="1299"/>
                </a:cubicBezTo>
                <a:cubicBezTo>
                  <a:pt x="9943" y="1312"/>
                  <a:pt x="9931" y="1345"/>
                  <a:pt x="9944" y="1373"/>
                </a:cubicBezTo>
                <a:cubicBezTo>
                  <a:pt x="10050" y="1602"/>
                  <a:pt x="10143" y="1843"/>
                  <a:pt x="10220" y="2087"/>
                </a:cubicBezTo>
                <a:cubicBezTo>
                  <a:pt x="10228" y="2111"/>
                  <a:pt x="10250" y="2126"/>
                  <a:pt x="10274" y="2126"/>
                </a:cubicBezTo>
                <a:cubicBezTo>
                  <a:pt x="10279" y="2126"/>
                  <a:pt x="10284" y="2125"/>
                  <a:pt x="10291" y="2124"/>
                </a:cubicBezTo>
                <a:cubicBezTo>
                  <a:pt x="10320" y="2114"/>
                  <a:pt x="10336" y="2083"/>
                  <a:pt x="10327" y="2054"/>
                </a:cubicBezTo>
                <a:cubicBezTo>
                  <a:pt x="10248" y="1805"/>
                  <a:pt x="10154" y="1561"/>
                  <a:pt x="10044" y="1326"/>
                </a:cubicBezTo>
                <a:cubicBezTo>
                  <a:pt x="10035" y="1306"/>
                  <a:pt x="10015" y="1294"/>
                  <a:pt x="9994" y="1294"/>
                </a:cubicBezTo>
                <a:close/>
                <a:moveTo>
                  <a:pt x="10459" y="2766"/>
                </a:moveTo>
                <a:cubicBezTo>
                  <a:pt x="10456" y="2766"/>
                  <a:pt x="10452" y="2766"/>
                  <a:pt x="10449" y="2767"/>
                </a:cubicBezTo>
                <a:cubicBezTo>
                  <a:pt x="10418" y="2772"/>
                  <a:pt x="10399" y="2801"/>
                  <a:pt x="10404" y="2831"/>
                </a:cubicBezTo>
                <a:cubicBezTo>
                  <a:pt x="10449" y="3078"/>
                  <a:pt x="10482" y="3334"/>
                  <a:pt x="10500" y="3593"/>
                </a:cubicBezTo>
                <a:cubicBezTo>
                  <a:pt x="10502" y="3621"/>
                  <a:pt x="10526" y="3644"/>
                  <a:pt x="10556" y="3644"/>
                </a:cubicBezTo>
                <a:lnTo>
                  <a:pt x="10559" y="3644"/>
                </a:lnTo>
                <a:cubicBezTo>
                  <a:pt x="10590" y="3642"/>
                  <a:pt x="10612" y="3615"/>
                  <a:pt x="10610" y="3585"/>
                </a:cubicBezTo>
                <a:cubicBezTo>
                  <a:pt x="10592" y="3322"/>
                  <a:pt x="10559" y="3062"/>
                  <a:pt x="10513" y="2811"/>
                </a:cubicBezTo>
                <a:cubicBezTo>
                  <a:pt x="10508" y="2784"/>
                  <a:pt x="10485" y="2766"/>
                  <a:pt x="10459" y="2766"/>
                </a:cubicBezTo>
                <a:close/>
                <a:moveTo>
                  <a:pt x="10573" y="4306"/>
                </a:moveTo>
                <a:cubicBezTo>
                  <a:pt x="10546" y="4306"/>
                  <a:pt x="10516" y="4330"/>
                  <a:pt x="10515" y="4361"/>
                </a:cubicBezTo>
                <a:cubicBezTo>
                  <a:pt x="10509" y="4612"/>
                  <a:pt x="10490" y="4869"/>
                  <a:pt x="10459" y="5127"/>
                </a:cubicBezTo>
                <a:cubicBezTo>
                  <a:pt x="10455" y="5158"/>
                  <a:pt x="10477" y="5185"/>
                  <a:pt x="10508" y="5189"/>
                </a:cubicBezTo>
                <a:lnTo>
                  <a:pt x="10514" y="5189"/>
                </a:lnTo>
                <a:cubicBezTo>
                  <a:pt x="10542" y="5189"/>
                  <a:pt x="10565" y="5168"/>
                  <a:pt x="10569" y="5141"/>
                </a:cubicBezTo>
                <a:cubicBezTo>
                  <a:pt x="10600" y="4879"/>
                  <a:pt x="10620" y="4618"/>
                  <a:pt x="10626" y="4364"/>
                </a:cubicBezTo>
                <a:cubicBezTo>
                  <a:pt x="10627" y="4333"/>
                  <a:pt x="10604" y="4307"/>
                  <a:pt x="10573" y="4306"/>
                </a:cubicBezTo>
                <a:close/>
                <a:moveTo>
                  <a:pt x="10392" y="5842"/>
                </a:moveTo>
                <a:cubicBezTo>
                  <a:pt x="10366" y="5842"/>
                  <a:pt x="10342" y="5860"/>
                  <a:pt x="10337" y="5886"/>
                </a:cubicBezTo>
                <a:cubicBezTo>
                  <a:pt x="10329" y="5923"/>
                  <a:pt x="10322" y="5959"/>
                  <a:pt x="10314" y="5994"/>
                </a:cubicBezTo>
                <a:cubicBezTo>
                  <a:pt x="10268" y="6208"/>
                  <a:pt x="10215" y="6424"/>
                  <a:pt x="10156" y="6634"/>
                </a:cubicBezTo>
                <a:cubicBezTo>
                  <a:pt x="10148" y="6664"/>
                  <a:pt x="10165" y="6695"/>
                  <a:pt x="10195" y="6702"/>
                </a:cubicBezTo>
                <a:cubicBezTo>
                  <a:pt x="10200" y="6705"/>
                  <a:pt x="10204" y="6705"/>
                  <a:pt x="10210" y="6705"/>
                </a:cubicBezTo>
                <a:cubicBezTo>
                  <a:pt x="10234" y="6705"/>
                  <a:pt x="10257" y="6689"/>
                  <a:pt x="10263" y="6664"/>
                </a:cubicBezTo>
                <a:cubicBezTo>
                  <a:pt x="10323" y="6451"/>
                  <a:pt x="10377" y="6233"/>
                  <a:pt x="10423" y="6018"/>
                </a:cubicBezTo>
                <a:cubicBezTo>
                  <a:pt x="10431" y="5981"/>
                  <a:pt x="10438" y="5945"/>
                  <a:pt x="10446" y="5909"/>
                </a:cubicBezTo>
                <a:cubicBezTo>
                  <a:pt x="10452" y="5878"/>
                  <a:pt x="10432" y="5849"/>
                  <a:pt x="10402" y="5842"/>
                </a:cubicBezTo>
                <a:cubicBezTo>
                  <a:pt x="10399" y="5842"/>
                  <a:pt x="10395" y="5842"/>
                  <a:pt x="10392" y="5842"/>
                </a:cubicBezTo>
                <a:close/>
                <a:moveTo>
                  <a:pt x="2671" y="7727"/>
                </a:moveTo>
                <a:cubicBezTo>
                  <a:pt x="2645" y="7727"/>
                  <a:pt x="2616" y="7750"/>
                  <a:pt x="2615" y="7780"/>
                </a:cubicBezTo>
                <a:cubicBezTo>
                  <a:pt x="2615" y="7811"/>
                  <a:pt x="2639" y="7837"/>
                  <a:pt x="2670" y="7838"/>
                </a:cubicBezTo>
                <a:cubicBezTo>
                  <a:pt x="2904" y="7844"/>
                  <a:pt x="3138" y="7936"/>
                  <a:pt x="3346" y="8101"/>
                </a:cubicBezTo>
                <a:cubicBezTo>
                  <a:pt x="3356" y="8109"/>
                  <a:pt x="3368" y="8113"/>
                  <a:pt x="3380" y="8113"/>
                </a:cubicBezTo>
                <a:cubicBezTo>
                  <a:pt x="3396" y="8113"/>
                  <a:pt x="3413" y="8106"/>
                  <a:pt x="3424" y="8092"/>
                </a:cubicBezTo>
                <a:cubicBezTo>
                  <a:pt x="3442" y="8068"/>
                  <a:pt x="3439" y="8032"/>
                  <a:pt x="3414" y="8014"/>
                </a:cubicBezTo>
                <a:cubicBezTo>
                  <a:pt x="3188" y="7834"/>
                  <a:pt x="2931" y="7734"/>
                  <a:pt x="2673" y="7727"/>
                </a:cubicBezTo>
                <a:cubicBezTo>
                  <a:pt x="2672" y="7727"/>
                  <a:pt x="2672" y="7727"/>
                  <a:pt x="2671" y="7727"/>
                </a:cubicBezTo>
                <a:close/>
                <a:moveTo>
                  <a:pt x="9973" y="7330"/>
                </a:moveTo>
                <a:cubicBezTo>
                  <a:pt x="9950" y="7330"/>
                  <a:pt x="9929" y="7344"/>
                  <a:pt x="9921" y="7367"/>
                </a:cubicBezTo>
                <a:cubicBezTo>
                  <a:pt x="9834" y="7607"/>
                  <a:pt x="9736" y="7848"/>
                  <a:pt x="9632" y="8081"/>
                </a:cubicBezTo>
                <a:cubicBezTo>
                  <a:pt x="9619" y="8108"/>
                  <a:pt x="9632" y="8141"/>
                  <a:pt x="9659" y="8153"/>
                </a:cubicBezTo>
                <a:cubicBezTo>
                  <a:pt x="9667" y="8157"/>
                  <a:pt x="9674" y="8159"/>
                  <a:pt x="9682" y="8159"/>
                </a:cubicBezTo>
                <a:cubicBezTo>
                  <a:pt x="9703" y="8159"/>
                  <a:pt x="9724" y="8147"/>
                  <a:pt x="9733" y="8125"/>
                </a:cubicBezTo>
                <a:cubicBezTo>
                  <a:pt x="9839" y="7890"/>
                  <a:pt x="9937" y="7648"/>
                  <a:pt x="10025" y="7405"/>
                </a:cubicBezTo>
                <a:cubicBezTo>
                  <a:pt x="10035" y="7377"/>
                  <a:pt x="10021" y="7344"/>
                  <a:pt x="9992" y="7334"/>
                </a:cubicBezTo>
                <a:cubicBezTo>
                  <a:pt x="9985" y="7331"/>
                  <a:pt x="9979" y="7330"/>
                  <a:pt x="9973" y="7330"/>
                </a:cubicBezTo>
                <a:close/>
                <a:moveTo>
                  <a:pt x="1957" y="7977"/>
                </a:moveTo>
                <a:cubicBezTo>
                  <a:pt x="1944" y="7977"/>
                  <a:pt x="1932" y="7981"/>
                  <a:pt x="1922" y="7990"/>
                </a:cubicBezTo>
                <a:cubicBezTo>
                  <a:pt x="1716" y="8153"/>
                  <a:pt x="1552" y="8384"/>
                  <a:pt x="1461" y="8637"/>
                </a:cubicBezTo>
                <a:cubicBezTo>
                  <a:pt x="1452" y="8666"/>
                  <a:pt x="1467" y="8698"/>
                  <a:pt x="1496" y="8709"/>
                </a:cubicBezTo>
                <a:cubicBezTo>
                  <a:pt x="1502" y="8711"/>
                  <a:pt x="1507" y="8712"/>
                  <a:pt x="1514" y="8712"/>
                </a:cubicBezTo>
                <a:cubicBezTo>
                  <a:pt x="1537" y="8712"/>
                  <a:pt x="1559" y="8697"/>
                  <a:pt x="1566" y="8674"/>
                </a:cubicBezTo>
                <a:cubicBezTo>
                  <a:pt x="1649" y="8441"/>
                  <a:pt x="1800" y="8228"/>
                  <a:pt x="1991" y="8076"/>
                </a:cubicBezTo>
                <a:cubicBezTo>
                  <a:pt x="2015" y="8057"/>
                  <a:pt x="2019" y="8022"/>
                  <a:pt x="2000" y="7998"/>
                </a:cubicBezTo>
                <a:cubicBezTo>
                  <a:pt x="1989" y="7984"/>
                  <a:pt x="1973" y="7977"/>
                  <a:pt x="1957" y="7977"/>
                </a:cubicBezTo>
                <a:close/>
                <a:moveTo>
                  <a:pt x="3845" y="8611"/>
                </a:moveTo>
                <a:cubicBezTo>
                  <a:pt x="3837" y="8611"/>
                  <a:pt x="3830" y="8612"/>
                  <a:pt x="3822" y="8616"/>
                </a:cubicBezTo>
                <a:cubicBezTo>
                  <a:pt x="3795" y="8627"/>
                  <a:pt x="3782" y="8661"/>
                  <a:pt x="3794" y="8688"/>
                </a:cubicBezTo>
                <a:cubicBezTo>
                  <a:pt x="3888" y="8903"/>
                  <a:pt x="3943" y="9150"/>
                  <a:pt x="3960" y="9421"/>
                </a:cubicBezTo>
                <a:cubicBezTo>
                  <a:pt x="3962" y="9450"/>
                  <a:pt x="3987" y="9472"/>
                  <a:pt x="4016" y="9472"/>
                </a:cubicBezTo>
                <a:lnTo>
                  <a:pt x="4019" y="9472"/>
                </a:lnTo>
                <a:cubicBezTo>
                  <a:pt x="4050" y="9470"/>
                  <a:pt x="4073" y="9445"/>
                  <a:pt x="4071" y="9414"/>
                </a:cubicBezTo>
                <a:cubicBezTo>
                  <a:pt x="4053" y="9130"/>
                  <a:pt x="3994" y="8871"/>
                  <a:pt x="3896" y="8645"/>
                </a:cubicBezTo>
                <a:cubicBezTo>
                  <a:pt x="3887" y="8624"/>
                  <a:pt x="3866" y="8611"/>
                  <a:pt x="3845" y="8611"/>
                </a:cubicBezTo>
                <a:close/>
                <a:moveTo>
                  <a:pt x="9339" y="8741"/>
                </a:moveTo>
                <a:cubicBezTo>
                  <a:pt x="9320" y="8741"/>
                  <a:pt x="9301" y="8752"/>
                  <a:pt x="9291" y="8771"/>
                </a:cubicBezTo>
                <a:cubicBezTo>
                  <a:pt x="9196" y="8946"/>
                  <a:pt x="9094" y="9121"/>
                  <a:pt x="8990" y="9290"/>
                </a:cubicBezTo>
                <a:cubicBezTo>
                  <a:pt x="8960" y="9338"/>
                  <a:pt x="8930" y="9385"/>
                  <a:pt x="8900" y="9433"/>
                </a:cubicBezTo>
                <a:cubicBezTo>
                  <a:pt x="8883" y="9459"/>
                  <a:pt x="8890" y="9493"/>
                  <a:pt x="8916" y="9510"/>
                </a:cubicBezTo>
                <a:cubicBezTo>
                  <a:pt x="8926" y="9515"/>
                  <a:pt x="8936" y="9518"/>
                  <a:pt x="8946" y="9518"/>
                </a:cubicBezTo>
                <a:cubicBezTo>
                  <a:pt x="8964" y="9518"/>
                  <a:pt x="8982" y="9509"/>
                  <a:pt x="8993" y="9493"/>
                </a:cubicBezTo>
                <a:cubicBezTo>
                  <a:pt x="9024" y="9445"/>
                  <a:pt x="9055" y="9397"/>
                  <a:pt x="9085" y="9349"/>
                </a:cubicBezTo>
                <a:cubicBezTo>
                  <a:pt x="9190" y="9178"/>
                  <a:pt x="9293" y="9000"/>
                  <a:pt x="9389" y="8823"/>
                </a:cubicBezTo>
                <a:cubicBezTo>
                  <a:pt x="9403" y="8796"/>
                  <a:pt x="9393" y="8762"/>
                  <a:pt x="9367" y="8748"/>
                </a:cubicBezTo>
                <a:cubicBezTo>
                  <a:pt x="9358" y="8743"/>
                  <a:pt x="9349" y="8741"/>
                  <a:pt x="9339" y="8741"/>
                </a:cubicBezTo>
                <a:close/>
                <a:moveTo>
                  <a:pt x="1463" y="9364"/>
                </a:moveTo>
                <a:cubicBezTo>
                  <a:pt x="1460" y="9364"/>
                  <a:pt x="1456" y="9364"/>
                  <a:pt x="1453" y="9365"/>
                </a:cubicBezTo>
                <a:cubicBezTo>
                  <a:pt x="1422" y="9370"/>
                  <a:pt x="1403" y="9399"/>
                  <a:pt x="1408" y="9429"/>
                </a:cubicBezTo>
                <a:cubicBezTo>
                  <a:pt x="1454" y="9678"/>
                  <a:pt x="1557" y="9931"/>
                  <a:pt x="1705" y="10162"/>
                </a:cubicBezTo>
                <a:cubicBezTo>
                  <a:pt x="1716" y="10179"/>
                  <a:pt x="1734" y="10187"/>
                  <a:pt x="1752" y="10187"/>
                </a:cubicBezTo>
                <a:cubicBezTo>
                  <a:pt x="1763" y="10187"/>
                  <a:pt x="1773" y="10184"/>
                  <a:pt x="1782" y="10179"/>
                </a:cubicBezTo>
                <a:cubicBezTo>
                  <a:pt x="1808" y="10162"/>
                  <a:pt x="1815" y="10127"/>
                  <a:pt x="1799" y="10102"/>
                </a:cubicBezTo>
                <a:cubicBezTo>
                  <a:pt x="1657" y="9883"/>
                  <a:pt x="1560" y="9643"/>
                  <a:pt x="1517" y="9409"/>
                </a:cubicBezTo>
                <a:cubicBezTo>
                  <a:pt x="1512" y="9382"/>
                  <a:pt x="1489" y="9364"/>
                  <a:pt x="1463" y="9364"/>
                </a:cubicBezTo>
                <a:close/>
                <a:moveTo>
                  <a:pt x="8495" y="10036"/>
                </a:moveTo>
                <a:cubicBezTo>
                  <a:pt x="8479" y="10036"/>
                  <a:pt x="8463" y="10043"/>
                  <a:pt x="8451" y="10057"/>
                </a:cubicBezTo>
                <a:cubicBezTo>
                  <a:pt x="8285" y="10264"/>
                  <a:pt x="8112" y="10454"/>
                  <a:pt x="7934" y="10621"/>
                </a:cubicBezTo>
                <a:cubicBezTo>
                  <a:pt x="7913" y="10642"/>
                  <a:pt x="7912" y="10678"/>
                  <a:pt x="7932" y="10700"/>
                </a:cubicBezTo>
                <a:cubicBezTo>
                  <a:pt x="7944" y="10711"/>
                  <a:pt x="7958" y="10717"/>
                  <a:pt x="7973" y="10717"/>
                </a:cubicBezTo>
                <a:cubicBezTo>
                  <a:pt x="7987" y="10717"/>
                  <a:pt x="8000" y="10712"/>
                  <a:pt x="8011" y="10702"/>
                </a:cubicBezTo>
                <a:cubicBezTo>
                  <a:pt x="8191" y="10531"/>
                  <a:pt x="8368" y="10338"/>
                  <a:pt x="8539" y="10126"/>
                </a:cubicBezTo>
                <a:cubicBezTo>
                  <a:pt x="8558" y="10102"/>
                  <a:pt x="8554" y="10068"/>
                  <a:pt x="8530" y="10048"/>
                </a:cubicBezTo>
                <a:cubicBezTo>
                  <a:pt x="8520" y="10040"/>
                  <a:pt x="8507" y="10036"/>
                  <a:pt x="8495" y="10036"/>
                </a:cubicBezTo>
                <a:close/>
                <a:moveTo>
                  <a:pt x="3979" y="10133"/>
                </a:moveTo>
                <a:cubicBezTo>
                  <a:pt x="3952" y="10133"/>
                  <a:pt x="3929" y="10154"/>
                  <a:pt x="3925" y="10182"/>
                </a:cubicBezTo>
                <a:lnTo>
                  <a:pt x="3920" y="10220"/>
                </a:lnTo>
                <a:cubicBezTo>
                  <a:pt x="3884" y="10457"/>
                  <a:pt x="3835" y="10698"/>
                  <a:pt x="3773" y="10933"/>
                </a:cubicBezTo>
                <a:cubicBezTo>
                  <a:pt x="3765" y="10963"/>
                  <a:pt x="3783" y="10993"/>
                  <a:pt x="3813" y="11000"/>
                </a:cubicBezTo>
                <a:cubicBezTo>
                  <a:pt x="3817" y="11002"/>
                  <a:pt x="3822" y="11002"/>
                  <a:pt x="3827" y="11002"/>
                </a:cubicBezTo>
                <a:cubicBezTo>
                  <a:pt x="3851" y="11002"/>
                  <a:pt x="3874" y="10986"/>
                  <a:pt x="3881" y="10961"/>
                </a:cubicBezTo>
                <a:cubicBezTo>
                  <a:pt x="3944" y="10721"/>
                  <a:pt x="3994" y="10478"/>
                  <a:pt x="4030" y="10236"/>
                </a:cubicBezTo>
                <a:lnTo>
                  <a:pt x="4035" y="10197"/>
                </a:lnTo>
                <a:cubicBezTo>
                  <a:pt x="4039" y="10166"/>
                  <a:pt x="4018" y="10138"/>
                  <a:pt x="3987" y="10134"/>
                </a:cubicBezTo>
                <a:cubicBezTo>
                  <a:pt x="3984" y="10133"/>
                  <a:pt x="3982" y="10133"/>
                  <a:pt x="3979" y="10133"/>
                </a:cubicBezTo>
                <a:close/>
                <a:moveTo>
                  <a:pt x="2272" y="10644"/>
                </a:moveTo>
                <a:cubicBezTo>
                  <a:pt x="2256" y="10644"/>
                  <a:pt x="2239" y="10651"/>
                  <a:pt x="2228" y="10665"/>
                </a:cubicBezTo>
                <a:cubicBezTo>
                  <a:pt x="2209" y="10689"/>
                  <a:pt x="2214" y="10725"/>
                  <a:pt x="2237" y="10744"/>
                </a:cubicBezTo>
                <a:cubicBezTo>
                  <a:pt x="2429" y="10898"/>
                  <a:pt x="2647" y="11033"/>
                  <a:pt x="2903" y="11158"/>
                </a:cubicBezTo>
                <a:cubicBezTo>
                  <a:pt x="2911" y="11163"/>
                  <a:pt x="2920" y="11164"/>
                  <a:pt x="2927" y="11164"/>
                </a:cubicBezTo>
                <a:cubicBezTo>
                  <a:pt x="2947" y="11164"/>
                  <a:pt x="2968" y="11153"/>
                  <a:pt x="2977" y="11133"/>
                </a:cubicBezTo>
                <a:cubicBezTo>
                  <a:pt x="2990" y="11105"/>
                  <a:pt x="2979" y="11072"/>
                  <a:pt x="2952" y="11058"/>
                </a:cubicBezTo>
                <a:cubicBezTo>
                  <a:pt x="2703" y="10937"/>
                  <a:pt x="2492" y="10806"/>
                  <a:pt x="2306" y="10656"/>
                </a:cubicBezTo>
                <a:cubicBezTo>
                  <a:pt x="2296" y="10648"/>
                  <a:pt x="2284" y="10644"/>
                  <a:pt x="2272" y="10644"/>
                </a:cubicBezTo>
                <a:close/>
                <a:moveTo>
                  <a:pt x="7368" y="11087"/>
                </a:moveTo>
                <a:cubicBezTo>
                  <a:pt x="7358" y="11087"/>
                  <a:pt x="7347" y="11090"/>
                  <a:pt x="7338" y="11096"/>
                </a:cubicBezTo>
                <a:cubicBezTo>
                  <a:pt x="7119" y="11238"/>
                  <a:pt x="6892" y="11355"/>
                  <a:pt x="6661" y="11440"/>
                </a:cubicBezTo>
                <a:cubicBezTo>
                  <a:pt x="6632" y="11451"/>
                  <a:pt x="6617" y="11484"/>
                  <a:pt x="6628" y="11512"/>
                </a:cubicBezTo>
                <a:cubicBezTo>
                  <a:pt x="6636" y="11534"/>
                  <a:pt x="6658" y="11548"/>
                  <a:pt x="6680" y="11548"/>
                </a:cubicBezTo>
                <a:cubicBezTo>
                  <a:pt x="6686" y="11548"/>
                  <a:pt x="6693" y="11547"/>
                  <a:pt x="6699" y="11545"/>
                </a:cubicBezTo>
                <a:cubicBezTo>
                  <a:pt x="6939" y="11456"/>
                  <a:pt x="7174" y="11337"/>
                  <a:pt x="7399" y="11189"/>
                </a:cubicBezTo>
                <a:cubicBezTo>
                  <a:pt x="7425" y="11172"/>
                  <a:pt x="7432" y="11138"/>
                  <a:pt x="7415" y="11112"/>
                </a:cubicBezTo>
                <a:cubicBezTo>
                  <a:pt x="7404" y="11096"/>
                  <a:pt x="7386" y="11087"/>
                  <a:pt x="7368" y="11087"/>
                </a:cubicBezTo>
                <a:close/>
                <a:moveTo>
                  <a:pt x="3646" y="11340"/>
                </a:moveTo>
                <a:cubicBezTo>
                  <a:pt x="3622" y="11340"/>
                  <a:pt x="3600" y="11355"/>
                  <a:pt x="3593" y="11378"/>
                </a:cubicBezTo>
                <a:cubicBezTo>
                  <a:pt x="3583" y="11407"/>
                  <a:pt x="3599" y="11439"/>
                  <a:pt x="3628" y="11449"/>
                </a:cubicBezTo>
                <a:cubicBezTo>
                  <a:pt x="3882" y="11533"/>
                  <a:pt x="4135" y="11602"/>
                  <a:pt x="4380" y="11653"/>
                </a:cubicBezTo>
                <a:cubicBezTo>
                  <a:pt x="4384" y="11653"/>
                  <a:pt x="4389" y="11654"/>
                  <a:pt x="4392" y="11654"/>
                </a:cubicBezTo>
                <a:cubicBezTo>
                  <a:pt x="4417" y="11654"/>
                  <a:pt x="4441" y="11636"/>
                  <a:pt x="4446" y="11609"/>
                </a:cubicBezTo>
                <a:cubicBezTo>
                  <a:pt x="4453" y="11579"/>
                  <a:pt x="4433" y="11550"/>
                  <a:pt x="4404" y="11544"/>
                </a:cubicBezTo>
                <a:cubicBezTo>
                  <a:pt x="4163" y="11494"/>
                  <a:pt x="3913" y="11426"/>
                  <a:pt x="3663" y="11343"/>
                </a:cubicBezTo>
                <a:cubicBezTo>
                  <a:pt x="3657" y="11341"/>
                  <a:pt x="3651" y="11340"/>
                  <a:pt x="3646" y="11340"/>
                </a:cubicBezTo>
                <a:close/>
                <a:moveTo>
                  <a:pt x="5932" y="11621"/>
                </a:moveTo>
                <a:cubicBezTo>
                  <a:pt x="5929" y="11621"/>
                  <a:pt x="5926" y="11622"/>
                  <a:pt x="5924" y="11622"/>
                </a:cubicBezTo>
                <a:cubicBezTo>
                  <a:pt x="5757" y="11643"/>
                  <a:pt x="5584" y="11653"/>
                  <a:pt x="5409" y="11653"/>
                </a:cubicBezTo>
                <a:cubicBezTo>
                  <a:pt x="5326" y="11653"/>
                  <a:pt x="5244" y="11651"/>
                  <a:pt x="5161" y="11646"/>
                </a:cubicBezTo>
                <a:cubicBezTo>
                  <a:pt x="5160" y="11646"/>
                  <a:pt x="5158" y="11646"/>
                  <a:pt x="5157" y="11646"/>
                </a:cubicBezTo>
                <a:cubicBezTo>
                  <a:pt x="5128" y="11646"/>
                  <a:pt x="5104" y="11669"/>
                  <a:pt x="5102" y="11699"/>
                </a:cubicBezTo>
                <a:cubicBezTo>
                  <a:pt x="5101" y="11729"/>
                  <a:pt x="5125" y="11755"/>
                  <a:pt x="5155" y="11758"/>
                </a:cubicBezTo>
                <a:cubicBezTo>
                  <a:pt x="5242" y="11762"/>
                  <a:pt x="5330" y="11765"/>
                  <a:pt x="5417" y="11765"/>
                </a:cubicBezTo>
                <a:cubicBezTo>
                  <a:pt x="5595" y="11765"/>
                  <a:pt x="5770" y="11753"/>
                  <a:pt x="5938" y="11732"/>
                </a:cubicBezTo>
                <a:cubicBezTo>
                  <a:pt x="5967" y="11728"/>
                  <a:pt x="5990" y="11700"/>
                  <a:pt x="5986" y="11670"/>
                </a:cubicBezTo>
                <a:cubicBezTo>
                  <a:pt x="5982" y="11642"/>
                  <a:pt x="5959" y="11621"/>
                  <a:pt x="5932" y="11621"/>
                </a:cubicBezTo>
                <a:close/>
                <a:moveTo>
                  <a:pt x="3586" y="11626"/>
                </a:moveTo>
                <a:cubicBezTo>
                  <a:pt x="3563" y="11626"/>
                  <a:pt x="3542" y="11639"/>
                  <a:pt x="3533" y="11661"/>
                </a:cubicBezTo>
                <a:cubicBezTo>
                  <a:pt x="3441" y="11895"/>
                  <a:pt x="3333" y="12130"/>
                  <a:pt x="3213" y="12358"/>
                </a:cubicBezTo>
                <a:cubicBezTo>
                  <a:pt x="3198" y="12386"/>
                  <a:pt x="3209" y="12419"/>
                  <a:pt x="3237" y="12434"/>
                </a:cubicBezTo>
                <a:cubicBezTo>
                  <a:pt x="3244" y="12438"/>
                  <a:pt x="3254" y="12440"/>
                  <a:pt x="3263" y="12440"/>
                </a:cubicBezTo>
                <a:cubicBezTo>
                  <a:pt x="3282" y="12440"/>
                  <a:pt x="3302" y="12430"/>
                  <a:pt x="3312" y="12410"/>
                </a:cubicBezTo>
                <a:cubicBezTo>
                  <a:pt x="3434" y="12178"/>
                  <a:pt x="3542" y="11940"/>
                  <a:pt x="3636" y="11702"/>
                </a:cubicBezTo>
                <a:cubicBezTo>
                  <a:pt x="3648" y="11673"/>
                  <a:pt x="3634" y="11641"/>
                  <a:pt x="3606" y="11629"/>
                </a:cubicBezTo>
                <a:cubicBezTo>
                  <a:pt x="3599" y="11627"/>
                  <a:pt x="3592" y="11626"/>
                  <a:pt x="3586" y="11626"/>
                </a:cubicBezTo>
                <a:close/>
                <a:moveTo>
                  <a:pt x="2869" y="12994"/>
                </a:moveTo>
                <a:cubicBezTo>
                  <a:pt x="2850" y="12994"/>
                  <a:pt x="2832" y="13003"/>
                  <a:pt x="2821" y="13019"/>
                </a:cubicBezTo>
                <a:cubicBezTo>
                  <a:pt x="2683" y="13230"/>
                  <a:pt x="2530" y="13438"/>
                  <a:pt x="2367" y="13639"/>
                </a:cubicBezTo>
                <a:cubicBezTo>
                  <a:pt x="2348" y="13662"/>
                  <a:pt x="2352" y="13698"/>
                  <a:pt x="2376" y="13717"/>
                </a:cubicBezTo>
                <a:cubicBezTo>
                  <a:pt x="2387" y="13725"/>
                  <a:pt x="2398" y="13730"/>
                  <a:pt x="2411" y="13730"/>
                </a:cubicBezTo>
                <a:cubicBezTo>
                  <a:pt x="2427" y="13730"/>
                  <a:pt x="2443" y="13722"/>
                  <a:pt x="2454" y="13708"/>
                </a:cubicBezTo>
                <a:cubicBezTo>
                  <a:pt x="2618" y="13505"/>
                  <a:pt x="2773" y="13294"/>
                  <a:pt x="2914" y="13080"/>
                </a:cubicBezTo>
                <a:cubicBezTo>
                  <a:pt x="2931" y="13054"/>
                  <a:pt x="2925" y="13020"/>
                  <a:pt x="2899" y="13003"/>
                </a:cubicBezTo>
                <a:cubicBezTo>
                  <a:pt x="2890" y="12997"/>
                  <a:pt x="2879" y="12994"/>
                  <a:pt x="2869" y="12994"/>
                </a:cubicBezTo>
                <a:close/>
                <a:moveTo>
                  <a:pt x="1898" y="14197"/>
                </a:moveTo>
                <a:cubicBezTo>
                  <a:pt x="1883" y="14197"/>
                  <a:pt x="1869" y="14203"/>
                  <a:pt x="1858" y="14214"/>
                </a:cubicBezTo>
                <a:cubicBezTo>
                  <a:pt x="1680" y="14396"/>
                  <a:pt x="1492" y="14575"/>
                  <a:pt x="1299" y="14742"/>
                </a:cubicBezTo>
                <a:cubicBezTo>
                  <a:pt x="1276" y="14763"/>
                  <a:pt x="1273" y="14797"/>
                  <a:pt x="1294" y="14820"/>
                </a:cubicBezTo>
                <a:cubicBezTo>
                  <a:pt x="1304" y="14833"/>
                  <a:pt x="1319" y="14840"/>
                  <a:pt x="1335" y="14840"/>
                </a:cubicBezTo>
                <a:cubicBezTo>
                  <a:pt x="1348" y="14840"/>
                  <a:pt x="1361" y="14835"/>
                  <a:pt x="1372" y="14826"/>
                </a:cubicBezTo>
                <a:cubicBezTo>
                  <a:pt x="1567" y="14656"/>
                  <a:pt x="1758" y="14476"/>
                  <a:pt x="1937" y="14292"/>
                </a:cubicBezTo>
                <a:cubicBezTo>
                  <a:pt x="1958" y="14269"/>
                  <a:pt x="1958" y="14234"/>
                  <a:pt x="1936" y="14212"/>
                </a:cubicBezTo>
                <a:cubicBezTo>
                  <a:pt x="1925" y="14202"/>
                  <a:pt x="1912" y="14197"/>
                  <a:pt x="1898" y="14197"/>
                </a:cubicBezTo>
                <a:close/>
                <a:moveTo>
                  <a:pt x="729" y="15209"/>
                </a:moveTo>
                <a:cubicBezTo>
                  <a:pt x="718" y="15209"/>
                  <a:pt x="706" y="15213"/>
                  <a:pt x="697" y="15220"/>
                </a:cubicBezTo>
                <a:cubicBezTo>
                  <a:pt x="463" y="15388"/>
                  <a:pt x="248" y="15514"/>
                  <a:pt x="41" y="15607"/>
                </a:cubicBezTo>
                <a:cubicBezTo>
                  <a:pt x="13" y="15619"/>
                  <a:pt x="0" y="15651"/>
                  <a:pt x="13" y="15680"/>
                </a:cubicBezTo>
                <a:cubicBezTo>
                  <a:pt x="22" y="15701"/>
                  <a:pt x="43" y="15712"/>
                  <a:pt x="64" y="15712"/>
                </a:cubicBezTo>
                <a:cubicBezTo>
                  <a:pt x="72" y="15712"/>
                  <a:pt x="79" y="15711"/>
                  <a:pt x="87" y="15708"/>
                </a:cubicBezTo>
                <a:cubicBezTo>
                  <a:pt x="300" y="15613"/>
                  <a:pt x="521" y="15483"/>
                  <a:pt x="762" y="15310"/>
                </a:cubicBezTo>
                <a:cubicBezTo>
                  <a:pt x="786" y="15293"/>
                  <a:pt x="792" y="15257"/>
                  <a:pt x="775" y="15233"/>
                </a:cubicBezTo>
                <a:cubicBezTo>
                  <a:pt x="764" y="15217"/>
                  <a:pt x="746" y="15209"/>
                  <a:pt x="729" y="15209"/>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6"/>
          <p:cNvSpPr/>
          <p:nvPr/>
        </p:nvSpPr>
        <p:spPr>
          <a:xfrm rot="-3511162">
            <a:off x="1058077" y="269341"/>
            <a:ext cx="738535" cy="540314"/>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5" name="Google Shape;715;p26"/>
          <p:cNvGrpSpPr/>
          <p:nvPr/>
        </p:nvGrpSpPr>
        <p:grpSpPr>
          <a:xfrm rot="-10374925">
            <a:off x="329402" y="488210"/>
            <a:ext cx="359745" cy="325867"/>
            <a:chOff x="1640475" y="1197075"/>
            <a:chExt cx="55475" cy="50250"/>
          </a:xfrm>
        </p:grpSpPr>
        <p:sp>
          <p:nvSpPr>
            <p:cNvPr id="716" name="Google Shape;716;p2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2">
  <p:cSld name="TITLE_AND_BODY_1_1_1">
    <p:spTree>
      <p:nvGrpSpPr>
        <p:cNvPr id="1" name="Shape 719"/>
        <p:cNvGrpSpPr/>
        <p:nvPr/>
      </p:nvGrpSpPr>
      <p:grpSpPr>
        <a:xfrm>
          <a:off x="0" y="0"/>
          <a:ext cx="0" cy="0"/>
          <a:chOff x="0" y="0"/>
          <a:chExt cx="0" cy="0"/>
        </a:xfrm>
      </p:grpSpPr>
      <p:sp>
        <p:nvSpPr>
          <p:cNvPr id="720" name="Google Shape;720;p27"/>
          <p:cNvSpPr/>
          <p:nvPr/>
        </p:nvSpPr>
        <p:spPr>
          <a:xfrm>
            <a:off x="-128026" y="4106413"/>
            <a:ext cx="3465023" cy="1209053"/>
          </a:xfrm>
          <a:custGeom>
            <a:avLst/>
            <a:gdLst/>
            <a:ahLst/>
            <a:cxnLst/>
            <a:rect l="l" t="t" r="r" b="b"/>
            <a:pathLst>
              <a:path w="21861" h="7088" extrusionOk="0">
                <a:moveTo>
                  <a:pt x="1470" y="1"/>
                </a:moveTo>
                <a:cubicBezTo>
                  <a:pt x="969" y="1"/>
                  <a:pt x="465" y="73"/>
                  <a:pt x="0" y="211"/>
                </a:cubicBezTo>
                <a:lnTo>
                  <a:pt x="0" y="7087"/>
                </a:lnTo>
                <a:lnTo>
                  <a:pt x="21860" y="7087"/>
                </a:lnTo>
                <a:cubicBezTo>
                  <a:pt x="21784" y="6987"/>
                  <a:pt x="21696" y="6892"/>
                  <a:pt x="21596" y="6806"/>
                </a:cubicBezTo>
                <a:cubicBezTo>
                  <a:pt x="21135" y="6406"/>
                  <a:pt x="20429" y="6167"/>
                  <a:pt x="19720" y="6167"/>
                </a:cubicBezTo>
                <a:cubicBezTo>
                  <a:pt x="19688" y="6167"/>
                  <a:pt x="19657" y="6168"/>
                  <a:pt x="19626" y="6169"/>
                </a:cubicBezTo>
                <a:cubicBezTo>
                  <a:pt x="19086" y="6184"/>
                  <a:pt x="18553" y="6331"/>
                  <a:pt x="18022" y="6331"/>
                </a:cubicBezTo>
                <a:cubicBezTo>
                  <a:pt x="17915" y="6331"/>
                  <a:pt x="17808" y="6325"/>
                  <a:pt x="17701" y="6311"/>
                </a:cubicBezTo>
                <a:cubicBezTo>
                  <a:pt x="17575" y="6294"/>
                  <a:pt x="17455" y="6267"/>
                  <a:pt x="17341" y="6232"/>
                </a:cubicBezTo>
                <a:cubicBezTo>
                  <a:pt x="17316" y="6223"/>
                  <a:pt x="17292" y="6216"/>
                  <a:pt x="17268" y="6207"/>
                </a:cubicBezTo>
                <a:cubicBezTo>
                  <a:pt x="16400" y="5904"/>
                  <a:pt x="15883" y="5118"/>
                  <a:pt x="15068" y="4680"/>
                </a:cubicBezTo>
                <a:cubicBezTo>
                  <a:pt x="14496" y="4373"/>
                  <a:pt x="13820" y="4258"/>
                  <a:pt x="13115" y="4258"/>
                </a:cubicBezTo>
                <a:cubicBezTo>
                  <a:pt x="12312" y="4258"/>
                  <a:pt x="11471" y="4408"/>
                  <a:pt x="10706" y="4596"/>
                </a:cubicBezTo>
                <a:cubicBezTo>
                  <a:pt x="10023" y="4765"/>
                  <a:pt x="9316" y="4959"/>
                  <a:pt x="8608" y="4959"/>
                </a:cubicBezTo>
                <a:cubicBezTo>
                  <a:pt x="8441" y="4959"/>
                  <a:pt x="8274" y="4948"/>
                  <a:pt x="8107" y="4924"/>
                </a:cubicBezTo>
                <a:cubicBezTo>
                  <a:pt x="6811" y="4733"/>
                  <a:pt x="5999" y="3788"/>
                  <a:pt x="5474" y="2893"/>
                </a:cubicBezTo>
                <a:cubicBezTo>
                  <a:pt x="4948" y="1997"/>
                  <a:pt x="4493" y="1003"/>
                  <a:pt x="3416" y="436"/>
                </a:cubicBezTo>
                <a:cubicBezTo>
                  <a:pt x="2851" y="140"/>
                  <a:pt x="2164" y="1"/>
                  <a:pt x="1470"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7140208" y="-213544"/>
            <a:ext cx="2085100" cy="1101248"/>
          </a:xfrm>
          <a:custGeom>
            <a:avLst/>
            <a:gdLst/>
            <a:ahLst/>
            <a:cxnLst/>
            <a:rect l="l" t="t" r="r" b="b"/>
            <a:pathLst>
              <a:path w="13155" h="6456" extrusionOk="0">
                <a:moveTo>
                  <a:pt x="11275" y="1"/>
                </a:moveTo>
                <a:lnTo>
                  <a:pt x="11275" y="4"/>
                </a:lnTo>
                <a:lnTo>
                  <a:pt x="209" y="2"/>
                </a:lnTo>
                <a:cubicBezTo>
                  <a:pt x="185" y="57"/>
                  <a:pt x="164" y="111"/>
                  <a:pt x="145" y="167"/>
                </a:cubicBezTo>
                <a:cubicBezTo>
                  <a:pt x="138" y="184"/>
                  <a:pt x="132" y="203"/>
                  <a:pt x="127" y="221"/>
                </a:cubicBezTo>
                <a:cubicBezTo>
                  <a:pt x="59" y="429"/>
                  <a:pt x="18" y="643"/>
                  <a:pt x="6" y="860"/>
                </a:cubicBezTo>
                <a:cubicBezTo>
                  <a:pt x="0" y="984"/>
                  <a:pt x="3" y="1110"/>
                  <a:pt x="14" y="1233"/>
                </a:cubicBezTo>
                <a:cubicBezTo>
                  <a:pt x="16" y="1251"/>
                  <a:pt x="18" y="1270"/>
                  <a:pt x="20" y="1288"/>
                </a:cubicBezTo>
                <a:cubicBezTo>
                  <a:pt x="60" y="1638"/>
                  <a:pt x="172" y="1982"/>
                  <a:pt x="341" y="2300"/>
                </a:cubicBezTo>
                <a:cubicBezTo>
                  <a:pt x="351" y="2319"/>
                  <a:pt x="361" y="2337"/>
                  <a:pt x="371" y="2355"/>
                </a:cubicBezTo>
                <a:cubicBezTo>
                  <a:pt x="531" y="2642"/>
                  <a:pt x="740" y="2905"/>
                  <a:pt x="987" y="3134"/>
                </a:cubicBezTo>
                <a:cubicBezTo>
                  <a:pt x="1075" y="3217"/>
                  <a:pt x="1169" y="3295"/>
                  <a:pt x="1269" y="3368"/>
                </a:cubicBezTo>
                <a:cubicBezTo>
                  <a:pt x="1295" y="3387"/>
                  <a:pt x="1320" y="3405"/>
                  <a:pt x="1345" y="3422"/>
                </a:cubicBezTo>
                <a:cubicBezTo>
                  <a:pt x="1608" y="3604"/>
                  <a:pt x="1902" y="3745"/>
                  <a:pt x="2218" y="3827"/>
                </a:cubicBezTo>
                <a:cubicBezTo>
                  <a:pt x="2441" y="3883"/>
                  <a:pt x="2668" y="3908"/>
                  <a:pt x="2896" y="3908"/>
                </a:cubicBezTo>
                <a:cubicBezTo>
                  <a:pt x="3496" y="3908"/>
                  <a:pt x="4103" y="3734"/>
                  <a:pt x="4654" y="3501"/>
                </a:cubicBezTo>
                <a:cubicBezTo>
                  <a:pt x="4713" y="3476"/>
                  <a:pt x="4773" y="3450"/>
                  <a:pt x="4833" y="3424"/>
                </a:cubicBezTo>
                <a:cubicBezTo>
                  <a:pt x="4873" y="3406"/>
                  <a:pt x="4915" y="3387"/>
                  <a:pt x="4955" y="3369"/>
                </a:cubicBezTo>
                <a:cubicBezTo>
                  <a:pt x="5539" y="3105"/>
                  <a:pt x="6130" y="2820"/>
                  <a:pt x="6764" y="2820"/>
                </a:cubicBezTo>
                <a:cubicBezTo>
                  <a:pt x="6811" y="2820"/>
                  <a:pt x="6859" y="2822"/>
                  <a:pt x="6907" y="2825"/>
                </a:cubicBezTo>
                <a:cubicBezTo>
                  <a:pt x="7405" y="2860"/>
                  <a:pt x="7836" y="3071"/>
                  <a:pt x="8213" y="3369"/>
                </a:cubicBezTo>
                <a:cubicBezTo>
                  <a:pt x="8237" y="3387"/>
                  <a:pt x="8259" y="3405"/>
                  <a:pt x="8281" y="3424"/>
                </a:cubicBezTo>
                <a:cubicBezTo>
                  <a:pt x="8634" y="3715"/>
                  <a:pt x="8939" y="4078"/>
                  <a:pt x="9207" y="4436"/>
                </a:cubicBezTo>
                <a:cubicBezTo>
                  <a:pt x="9219" y="4454"/>
                  <a:pt x="9233" y="4472"/>
                  <a:pt x="9246" y="4490"/>
                </a:cubicBezTo>
                <a:cubicBezTo>
                  <a:pt x="9246" y="4490"/>
                  <a:pt x="9247" y="4490"/>
                  <a:pt x="9247" y="4491"/>
                </a:cubicBezTo>
                <a:cubicBezTo>
                  <a:pt x="9498" y="4831"/>
                  <a:pt x="9757" y="5189"/>
                  <a:pt x="10053" y="5504"/>
                </a:cubicBezTo>
                <a:cubicBezTo>
                  <a:pt x="10070" y="5523"/>
                  <a:pt x="10087" y="5541"/>
                  <a:pt x="10104" y="5559"/>
                </a:cubicBezTo>
                <a:cubicBezTo>
                  <a:pt x="10436" y="5901"/>
                  <a:pt x="10812" y="6189"/>
                  <a:pt x="11272" y="6342"/>
                </a:cubicBezTo>
                <a:cubicBezTo>
                  <a:pt x="11292" y="6348"/>
                  <a:pt x="11311" y="6355"/>
                  <a:pt x="11333" y="6361"/>
                </a:cubicBezTo>
                <a:cubicBezTo>
                  <a:pt x="11361" y="6370"/>
                  <a:pt x="11391" y="6378"/>
                  <a:pt x="11420" y="6386"/>
                </a:cubicBezTo>
                <a:cubicBezTo>
                  <a:pt x="11605" y="6434"/>
                  <a:pt x="11791" y="6456"/>
                  <a:pt x="11976" y="6456"/>
                </a:cubicBezTo>
                <a:cubicBezTo>
                  <a:pt x="12384" y="6456"/>
                  <a:pt x="12786" y="6349"/>
                  <a:pt x="13154" y="6177"/>
                </a:cubicBezTo>
                <a:lnTo>
                  <a:pt x="13154" y="5505"/>
                </a:lnTo>
                <a:lnTo>
                  <a:pt x="13154" y="4492"/>
                </a:lnTo>
                <a:lnTo>
                  <a:pt x="13154" y="3371"/>
                </a:lnTo>
                <a:lnTo>
                  <a:pt x="13155" y="2358"/>
                </a:lnTo>
                <a:lnTo>
                  <a:pt x="13155" y="1236"/>
                </a:lnTo>
                <a:lnTo>
                  <a:pt x="13155" y="221"/>
                </a:lnTo>
                <a:lnTo>
                  <a:pt x="13155" y="5"/>
                </a:lnTo>
                <a:lnTo>
                  <a:pt x="11334" y="4"/>
                </a:lnTo>
                <a:lnTo>
                  <a:pt x="11334" y="1"/>
                </a:ln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7"/>
          <p:cNvSpPr/>
          <p:nvPr/>
        </p:nvSpPr>
        <p:spPr>
          <a:xfrm>
            <a:off x="-251977" y="-424375"/>
            <a:ext cx="4573114" cy="1659548"/>
          </a:xfrm>
          <a:custGeom>
            <a:avLst/>
            <a:gdLst/>
            <a:ahLst/>
            <a:cxnLst/>
            <a:rect l="l" t="t" r="r" b="b"/>
            <a:pathLst>
              <a:path w="28852" h="9729" extrusionOk="0">
                <a:moveTo>
                  <a:pt x="27909" y="1"/>
                </a:moveTo>
                <a:cubicBezTo>
                  <a:pt x="27641" y="1"/>
                  <a:pt x="27359" y="65"/>
                  <a:pt x="27138" y="117"/>
                </a:cubicBezTo>
                <a:cubicBezTo>
                  <a:pt x="26393" y="292"/>
                  <a:pt x="25642" y="438"/>
                  <a:pt x="24886" y="556"/>
                </a:cubicBezTo>
                <a:cubicBezTo>
                  <a:pt x="23384" y="791"/>
                  <a:pt x="21867" y="918"/>
                  <a:pt x="20347" y="969"/>
                </a:cubicBezTo>
                <a:cubicBezTo>
                  <a:pt x="19779" y="988"/>
                  <a:pt x="19211" y="997"/>
                  <a:pt x="18643" y="997"/>
                </a:cubicBezTo>
                <a:cubicBezTo>
                  <a:pt x="16156" y="997"/>
                  <a:pt x="13669" y="829"/>
                  <a:pt x="11190" y="628"/>
                </a:cubicBezTo>
                <a:cubicBezTo>
                  <a:pt x="9660" y="504"/>
                  <a:pt x="8132" y="368"/>
                  <a:pt x="6601" y="249"/>
                </a:cubicBezTo>
                <a:cubicBezTo>
                  <a:pt x="5839" y="189"/>
                  <a:pt x="5076" y="132"/>
                  <a:pt x="4312" y="87"/>
                </a:cubicBezTo>
                <a:cubicBezTo>
                  <a:pt x="4099" y="75"/>
                  <a:pt x="3881" y="64"/>
                  <a:pt x="3664" y="64"/>
                </a:cubicBezTo>
                <a:cubicBezTo>
                  <a:pt x="3221" y="64"/>
                  <a:pt x="2777" y="107"/>
                  <a:pt x="2362" y="261"/>
                </a:cubicBezTo>
                <a:cubicBezTo>
                  <a:pt x="1198" y="695"/>
                  <a:pt x="625" y="1959"/>
                  <a:pt x="327" y="3085"/>
                </a:cubicBezTo>
                <a:cubicBezTo>
                  <a:pt x="51" y="4125"/>
                  <a:pt x="0" y="5240"/>
                  <a:pt x="241" y="6293"/>
                </a:cubicBezTo>
                <a:cubicBezTo>
                  <a:pt x="475" y="7320"/>
                  <a:pt x="1013" y="8271"/>
                  <a:pt x="1861" y="8911"/>
                </a:cubicBezTo>
                <a:cubicBezTo>
                  <a:pt x="2297" y="9241"/>
                  <a:pt x="2827" y="9490"/>
                  <a:pt x="3378" y="9490"/>
                </a:cubicBezTo>
                <a:cubicBezTo>
                  <a:pt x="3472" y="9490"/>
                  <a:pt x="3567" y="9482"/>
                  <a:pt x="3662" y="9467"/>
                </a:cubicBezTo>
                <a:cubicBezTo>
                  <a:pt x="4312" y="9361"/>
                  <a:pt x="4799" y="8877"/>
                  <a:pt x="5302" y="8495"/>
                </a:cubicBezTo>
                <a:cubicBezTo>
                  <a:pt x="5837" y="8088"/>
                  <a:pt x="6442" y="7738"/>
                  <a:pt x="7106" y="7594"/>
                </a:cubicBezTo>
                <a:cubicBezTo>
                  <a:pt x="7279" y="7557"/>
                  <a:pt x="7450" y="7538"/>
                  <a:pt x="7618" y="7538"/>
                </a:cubicBezTo>
                <a:cubicBezTo>
                  <a:pt x="8095" y="7538"/>
                  <a:pt x="8551" y="7686"/>
                  <a:pt x="8965" y="7966"/>
                </a:cubicBezTo>
                <a:cubicBezTo>
                  <a:pt x="9884" y="8588"/>
                  <a:pt x="10692" y="9729"/>
                  <a:pt x="11891" y="9729"/>
                </a:cubicBezTo>
                <a:cubicBezTo>
                  <a:pt x="11980" y="9729"/>
                  <a:pt x="12071" y="9723"/>
                  <a:pt x="12164" y="9709"/>
                </a:cubicBezTo>
                <a:cubicBezTo>
                  <a:pt x="13260" y="9554"/>
                  <a:pt x="13511" y="8401"/>
                  <a:pt x="13804" y="7521"/>
                </a:cubicBezTo>
                <a:cubicBezTo>
                  <a:pt x="13945" y="7099"/>
                  <a:pt x="14127" y="6643"/>
                  <a:pt x="14504" y="6377"/>
                </a:cubicBezTo>
                <a:cubicBezTo>
                  <a:pt x="14738" y="6212"/>
                  <a:pt x="15003" y="6142"/>
                  <a:pt x="15276" y="6142"/>
                </a:cubicBezTo>
                <a:cubicBezTo>
                  <a:pt x="15402" y="6142"/>
                  <a:pt x="15530" y="6157"/>
                  <a:pt x="15656" y="6184"/>
                </a:cubicBezTo>
                <a:cubicBezTo>
                  <a:pt x="16572" y="6381"/>
                  <a:pt x="17354" y="6961"/>
                  <a:pt x="18244" y="7232"/>
                </a:cubicBezTo>
                <a:cubicBezTo>
                  <a:pt x="18502" y="7311"/>
                  <a:pt x="18774" y="7363"/>
                  <a:pt x="19044" y="7363"/>
                </a:cubicBezTo>
                <a:cubicBezTo>
                  <a:pt x="19207" y="7363"/>
                  <a:pt x="19369" y="7344"/>
                  <a:pt x="19529" y="7301"/>
                </a:cubicBezTo>
                <a:cubicBezTo>
                  <a:pt x="19978" y="7178"/>
                  <a:pt x="20331" y="6877"/>
                  <a:pt x="20595" y="6501"/>
                </a:cubicBezTo>
                <a:cubicBezTo>
                  <a:pt x="21130" y="5738"/>
                  <a:pt x="21292" y="4712"/>
                  <a:pt x="21999" y="4070"/>
                </a:cubicBezTo>
                <a:cubicBezTo>
                  <a:pt x="22362" y="3741"/>
                  <a:pt x="22807" y="3634"/>
                  <a:pt x="23269" y="3634"/>
                </a:cubicBezTo>
                <a:cubicBezTo>
                  <a:pt x="23739" y="3634"/>
                  <a:pt x="24227" y="3745"/>
                  <a:pt x="24664" y="3849"/>
                </a:cubicBezTo>
                <a:cubicBezTo>
                  <a:pt x="25227" y="3981"/>
                  <a:pt x="25851" y="4166"/>
                  <a:pt x="26455" y="4166"/>
                </a:cubicBezTo>
                <a:cubicBezTo>
                  <a:pt x="26763" y="4166"/>
                  <a:pt x="27066" y="4118"/>
                  <a:pt x="27353" y="3990"/>
                </a:cubicBezTo>
                <a:cubicBezTo>
                  <a:pt x="28400" y="3523"/>
                  <a:pt x="28496" y="2313"/>
                  <a:pt x="28400" y="1304"/>
                </a:cubicBezTo>
                <a:cubicBezTo>
                  <a:pt x="28773" y="1190"/>
                  <a:pt x="28851" y="712"/>
                  <a:pt x="28673" y="381"/>
                </a:cubicBezTo>
                <a:cubicBezTo>
                  <a:pt x="28515" y="88"/>
                  <a:pt x="28221" y="1"/>
                  <a:pt x="27909" y="1"/>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7"/>
          <p:cNvSpPr/>
          <p:nvPr/>
        </p:nvSpPr>
        <p:spPr>
          <a:xfrm>
            <a:off x="7213473" y="3051297"/>
            <a:ext cx="2320001" cy="2598236"/>
          </a:xfrm>
          <a:custGeom>
            <a:avLst/>
            <a:gdLst/>
            <a:ahLst/>
            <a:cxnLst/>
            <a:rect l="l" t="t" r="r" b="b"/>
            <a:pathLst>
              <a:path w="14637" h="15232" extrusionOk="0">
                <a:moveTo>
                  <a:pt x="11445" y="0"/>
                </a:moveTo>
                <a:cubicBezTo>
                  <a:pt x="11308" y="0"/>
                  <a:pt x="11172" y="12"/>
                  <a:pt x="11039" y="38"/>
                </a:cubicBezTo>
                <a:cubicBezTo>
                  <a:pt x="10644" y="116"/>
                  <a:pt x="10316" y="327"/>
                  <a:pt x="10145" y="596"/>
                </a:cubicBezTo>
                <a:cubicBezTo>
                  <a:pt x="9794" y="1152"/>
                  <a:pt x="10018" y="1791"/>
                  <a:pt x="9781" y="2367"/>
                </a:cubicBezTo>
                <a:cubicBezTo>
                  <a:pt x="9296" y="3551"/>
                  <a:pt x="6867" y="3019"/>
                  <a:pt x="6220" y="4123"/>
                </a:cubicBezTo>
                <a:cubicBezTo>
                  <a:pt x="6016" y="4474"/>
                  <a:pt x="6063" y="4867"/>
                  <a:pt x="6119" y="5237"/>
                </a:cubicBezTo>
                <a:cubicBezTo>
                  <a:pt x="6188" y="5684"/>
                  <a:pt x="6293" y="6128"/>
                  <a:pt x="6331" y="6578"/>
                </a:cubicBezTo>
                <a:cubicBezTo>
                  <a:pt x="6392" y="7292"/>
                  <a:pt x="6256" y="8099"/>
                  <a:pt x="5518" y="8624"/>
                </a:cubicBezTo>
                <a:cubicBezTo>
                  <a:pt x="4829" y="9115"/>
                  <a:pt x="3797" y="9174"/>
                  <a:pt x="2910" y="9343"/>
                </a:cubicBezTo>
                <a:cubicBezTo>
                  <a:pt x="2462" y="9427"/>
                  <a:pt x="2020" y="9543"/>
                  <a:pt x="1637" y="9735"/>
                </a:cubicBezTo>
                <a:cubicBezTo>
                  <a:pt x="1309" y="9901"/>
                  <a:pt x="1030" y="10112"/>
                  <a:pt x="810" y="10355"/>
                </a:cubicBezTo>
                <a:cubicBezTo>
                  <a:pt x="347" y="10864"/>
                  <a:pt x="157" y="11482"/>
                  <a:pt x="81" y="12082"/>
                </a:cubicBezTo>
                <a:cubicBezTo>
                  <a:pt x="1" y="12715"/>
                  <a:pt x="23" y="13379"/>
                  <a:pt x="158" y="14007"/>
                </a:cubicBezTo>
                <a:cubicBezTo>
                  <a:pt x="228" y="14329"/>
                  <a:pt x="371" y="14667"/>
                  <a:pt x="709" y="14896"/>
                </a:cubicBezTo>
                <a:cubicBezTo>
                  <a:pt x="1077" y="15146"/>
                  <a:pt x="1583" y="15204"/>
                  <a:pt x="2068" y="15214"/>
                </a:cubicBezTo>
                <a:cubicBezTo>
                  <a:pt x="2549" y="15226"/>
                  <a:pt x="3032" y="15229"/>
                  <a:pt x="3515" y="15229"/>
                </a:cubicBezTo>
                <a:cubicBezTo>
                  <a:pt x="4226" y="15229"/>
                  <a:pt x="4937" y="15222"/>
                  <a:pt x="5646" y="15222"/>
                </a:cubicBezTo>
                <a:cubicBezTo>
                  <a:pt x="5675" y="15222"/>
                  <a:pt x="5704" y="15222"/>
                  <a:pt x="5733" y="15222"/>
                </a:cubicBezTo>
                <a:lnTo>
                  <a:pt x="9469" y="15227"/>
                </a:lnTo>
                <a:cubicBezTo>
                  <a:pt x="10086" y="15228"/>
                  <a:pt x="10704" y="15228"/>
                  <a:pt x="11322" y="15229"/>
                </a:cubicBezTo>
                <a:cubicBezTo>
                  <a:pt x="11640" y="15230"/>
                  <a:pt x="11959" y="15231"/>
                  <a:pt x="12278" y="15231"/>
                </a:cubicBezTo>
                <a:cubicBezTo>
                  <a:pt x="12529" y="15231"/>
                  <a:pt x="12784" y="15225"/>
                  <a:pt x="13014" y="15145"/>
                </a:cubicBezTo>
                <a:cubicBezTo>
                  <a:pt x="13410" y="15008"/>
                  <a:pt x="13574" y="14685"/>
                  <a:pt x="13640" y="14388"/>
                </a:cubicBezTo>
                <a:cubicBezTo>
                  <a:pt x="13728" y="13988"/>
                  <a:pt x="13742" y="13577"/>
                  <a:pt x="13785" y="13173"/>
                </a:cubicBezTo>
                <a:cubicBezTo>
                  <a:pt x="13882" y="12264"/>
                  <a:pt x="13977" y="11357"/>
                  <a:pt x="14072" y="10449"/>
                </a:cubicBezTo>
                <a:cubicBezTo>
                  <a:pt x="14166" y="9541"/>
                  <a:pt x="14259" y="8633"/>
                  <a:pt x="14352" y="7724"/>
                </a:cubicBezTo>
                <a:cubicBezTo>
                  <a:pt x="14437" y="6875"/>
                  <a:pt x="14530" y="6026"/>
                  <a:pt x="14567" y="5174"/>
                </a:cubicBezTo>
                <a:cubicBezTo>
                  <a:pt x="14637" y="3541"/>
                  <a:pt x="14491" y="1869"/>
                  <a:pt x="13640" y="340"/>
                </a:cubicBezTo>
                <a:cubicBezTo>
                  <a:pt x="13611" y="289"/>
                  <a:pt x="13548" y="267"/>
                  <a:pt x="13488" y="267"/>
                </a:cubicBezTo>
                <a:cubicBezTo>
                  <a:pt x="13394" y="267"/>
                  <a:pt x="13305" y="319"/>
                  <a:pt x="13349" y="398"/>
                </a:cubicBezTo>
                <a:cubicBezTo>
                  <a:pt x="13385" y="461"/>
                  <a:pt x="13419" y="526"/>
                  <a:pt x="13452" y="589"/>
                </a:cubicBezTo>
                <a:cubicBezTo>
                  <a:pt x="13105" y="411"/>
                  <a:pt x="12738" y="253"/>
                  <a:pt x="12342" y="140"/>
                </a:cubicBezTo>
                <a:cubicBezTo>
                  <a:pt x="12060" y="59"/>
                  <a:pt x="11751" y="0"/>
                  <a:pt x="11445" y="0"/>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7"/>
          <p:cNvSpPr txBox="1">
            <a:spLocks noGrp="1"/>
          </p:cNvSpPr>
          <p:nvPr>
            <p:ph type="title"/>
          </p:nvPr>
        </p:nvSpPr>
        <p:spPr>
          <a:xfrm>
            <a:off x="1693050" y="445025"/>
            <a:ext cx="5757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5" name="Google Shape;725;p27"/>
          <p:cNvSpPr txBox="1">
            <a:spLocks noGrp="1"/>
          </p:cNvSpPr>
          <p:nvPr>
            <p:ph type="body" idx="1"/>
          </p:nvPr>
        </p:nvSpPr>
        <p:spPr>
          <a:xfrm>
            <a:off x="713225" y="1442650"/>
            <a:ext cx="7717500" cy="31293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Gloria Hallelujah"/>
              <a:buChar char="●"/>
              <a:defRPr sz="1400">
                <a:latin typeface="Raleway"/>
                <a:ea typeface="Raleway"/>
                <a:cs typeface="Raleway"/>
                <a:sym typeface="Raleway"/>
              </a:defRPr>
            </a:lvl1pPr>
            <a:lvl2pPr marL="914400" lvl="1"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2pPr>
            <a:lvl3pPr marL="1371600" lvl="2"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3pPr>
            <a:lvl4pPr marL="1828800" lvl="3"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4pPr>
            <a:lvl5pPr marL="2286000" lvl="4"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5pPr>
            <a:lvl6pPr marL="2743200" lvl="5"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6pPr>
            <a:lvl7pPr marL="3200400" lvl="6"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7pPr>
            <a:lvl8pPr marL="3657600" lvl="7"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8pPr>
            <a:lvl9pPr marL="4114800" lvl="8"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9pPr>
          </a:lstStyle>
          <a:p>
            <a:endParaRPr/>
          </a:p>
        </p:txBody>
      </p:sp>
      <p:grpSp>
        <p:nvGrpSpPr>
          <p:cNvPr id="726" name="Google Shape;726;p27"/>
          <p:cNvGrpSpPr/>
          <p:nvPr/>
        </p:nvGrpSpPr>
        <p:grpSpPr>
          <a:xfrm rot="899945">
            <a:off x="7776598" y="266617"/>
            <a:ext cx="359746" cy="325869"/>
            <a:chOff x="1640475" y="1197075"/>
            <a:chExt cx="55475" cy="50250"/>
          </a:xfrm>
        </p:grpSpPr>
        <p:sp>
          <p:nvSpPr>
            <p:cNvPr id="727" name="Google Shape;727;p2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0" name="Google Shape;730;p27"/>
          <p:cNvSpPr/>
          <p:nvPr/>
        </p:nvSpPr>
        <p:spPr>
          <a:xfrm rot="997180" flipH="1">
            <a:off x="220521" y="343717"/>
            <a:ext cx="848082" cy="171653"/>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7"/>
          <p:cNvSpPr/>
          <p:nvPr/>
        </p:nvSpPr>
        <p:spPr>
          <a:xfrm rot="-10262709">
            <a:off x="6864155" y="4703248"/>
            <a:ext cx="970031" cy="227236"/>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2" name="Google Shape;732;p27"/>
          <p:cNvGrpSpPr/>
          <p:nvPr/>
        </p:nvGrpSpPr>
        <p:grpSpPr>
          <a:xfrm rot="-3600132">
            <a:off x="1590800" y="402690"/>
            <a:ext cx="239901" cy="217311"/>
            <a:chOff x="1640475" y="1197075"/>
            <a:chExt cx="55475" cy="50250"/>
          </a:xfrm>
        </p:grpSpPr>
        <p:sp>
          <p:nvSpPr>
            <p:cNvPr id="733" name="Google Shape;733;p2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27"/>
          <p:cNvGrpSpPr/>
          <p:nvPr/>
        </p:nvGrpSpPr>
        <p:grpSpPr>
          <a:xfrm rot="10799765">
            <a:off x="8163975" y="4278850"/>
            <a:ext cx="243108" cy="220216"/>
            <a:chOff x="1640475" y="1197075"/>
            <a:chExt cx="55475" cy="50250"/>
          </a:xfrm>
        </p:grpSpPr>
        <p:sp>
          <p:nvSpPr>
            <p:cNvPr id="737" name="Google Shape;737;p2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0" name="Google Shape;740;p27"/>
          <p:cNvSpPr/>
          <p:nvPr/>
        </p:nvSpPr>
        <p:spPr>
          <a:xfrm flipH="1">
            <a:off x="8391886" y="405626"/>
            <a:ext cx="510489" cy="754774"/>
          </a:xfrm>
          <a:custGeom>
            <a:avLst/>
            <a:gdLst/>
            <a:ahLst/>
            <a:cxnLst/>
            <a:rect l="l" t="t" r="r" b="b"/>
            <a:pathLst>
              <a:path w="10628" h="15713" extrusionOk="0">
                <a:moveTo>
                  <a:pt x="9154" y="0"/>
                </a:moveTo>
                <a:cubicBezTo>
                  <a:pt x="9141" y="0"/>
                  <a:pt x="9128" y="5"/>
                  <a:pt x="9118" y="14"/>
                </a:cubicBezTo>
                <a:cubicBezTo>
                  <a:pt x="9094" y="34"/>
                  <a:pt x="9092" y="69"/>
                  <a:pt x="9112" y="93"/>
                </a:cubicBezTo>
                <a:cubicBezTo>
                  <a:pt x="9278" y="281"/>
                  <a:pt x="9433" y="486"/>
                  <a:pt x="9574" y="703"/>
                </a:cubicBezTo>
                <a:cubicBezTo>
                  <a:pt x="9585" y="719"/>
                  <a:pt x="9602" y="727"/>
                  <a:pt x="9620" y="727"/>
                </a:cubicBezTo>
                <a:cubicBezTo>
                  <a:pt x="9631" y="727"/>
                  <a:pt x="9641" y="725"/>
                  <a:pt x="9651" y="719"/>
                </a:cubicBezTo>
                <a:cubicBezTo>
                  <a:pt x="9677" y="703"/>
                  <a:pt x="9684" y="668"/>
                  <a:pt x="9667" y="642"/>
                </a:cubicBezTo>
                <a:cubicBezTo>
                  <a:pt x="9524" y="421"/>
                  <a:pt x="9366" y="212"/>
                  <a:pt x="9196" y="19"/>
                </a:cubicBezTo>
                <a:cubicBezTo>
                  <a:pt x="9185" y="6"/>
                  <a:pt x="9169" y="0"/>
                  <a:pt x="9154" y="0"/>
                </a:cubicBezTo>
                <a:close/>
                <a:moveTo>
                  <a:pt x="9994" y="1294"/>
                </a:moveTo>
                <a:cubicBezTo>
                  <a:pt x="9986" y="1294"/>
                  <a:pt x="9978" y="1296"/>
                  <a:pt x="9970" y="1299"/>
                </a:cubicBezTo>
                <a:cubicBezTo>
                  <a:pt x="9943" y="1312"/>
                  <a:pt x="9931" y="1345"/>
                  <a:pt x="9944" y="1373"/>
                </a:cubicBezTo>
                <a:cubicBezTo>
                  <a:pt x="10050" y="1602"/>
                  <a:pt x="10143" y="1843"/>
                  <a:pt x="10220" y="2087"/>
                </a:cubicBezTo>
                <a:cubicBezTo>
                  <a:pt x="10228" y="2111"/>
                  <a:pt x="10250" y="2126"/>
                  <a:pt x="10274" y="2126"/>
                </a:cubicBezTo>
                <a:cubicBezTo>
                  <a:pt x="10279" y="2126"/>
                  <a:pt x="10284" y="2125"/>
                  <a:pt x="10291" y="2124"/>
                </a:cubicBezTo>
                <a:cubicBezTo>
                  <a:pt x="10320" y="2114"/>
                  <a:pt x="10336" y="2083"/>
                  <a:pt x="10327" y="2054"/>
                </a:cubicBezTo>
                <a:cubicBezTo>
                  <a:pt x="10248" y="1805"/>
                  <a:pt x="10154" y="1561"/>
                  <a:pt x="10044" y="1326"/>
                </a:cubicBezTo>
                <a:cubicBezTo>
                  <a:pt x="10035" y="1306"/>
                  <a:pt x="10015" y="1294"/>
                  <a:pt x="9994" y="1294"/>
                </a:cubicBezTo>
                <a:close/>
                <a:moveTo>
                  <a:pt x="10459" y="2766"/>
                </a:moveTo>
                <a:cubicBezTo>
                  <a:pt x="10456" y="2766"/>
                  <a:pt x="10452" y="2766"/>
                  <a:pt x="10449" y="2767"/>
                </a:cubicBezTo>
                <a:cubicBezTo>
                  <a:pt x="10418" y="2772"/>
                  <a:pt x="10399" y="2801"/>
                  <a:pt x="10404" y="2831"/>
                </a:cubicBezTo>
                <a:cubicBezTo>
                  <a:pt x="10449" y="3078"/>
                  <a:pt x="10482" y="3334"/>
                  <a:pt x="10500" y="3593"/>
                </a:cubicBezTo>
                <a:cubicBezTo>
                  <a:pt x="10502" y="3621"/>
                  <a:pt x="10526" y="3644"/>
                  <a:pt x="10556" y="3644"/>
                </a:cubicBezTo>
                <a:lnTo>
                  <a:pt x="10559" y="3644"/>
                </a:lnTo>
                <a:cubicBezTo>
                  <a:pt x="10590" y="3642"/>
                  <a:pt x="10612" y="3615"/>
                  <a:pt x="10610" y="3585"/>
                </a:cubicBezTo>
                <a:cubicBezTo>
                  <a:pt x="10592" y="3322"/>
                  <a:pt x="10559" y="3062"/>
                  <a:pt x="10513" y="2811"/>
                </a:cubicBezTo>
                <a:cubicBezTo>
                  <a:pt x="10508" y="2784"/>
                  <a:pt x="10485" y="2766"/>
                  <a:pt x="10459" y="2766"/>
                </a:cubicBezTo>
                <a:close/>
                <a:moveTo>
                  <a:pt x="10573" y="4306"/>
                </a:moveTo>
                <a:cubicBezTo>
                  <a:pt x="10546" y="4306"/>
                  <a:pt x="10516" y="4330"/>
                  <a:pt x="10515" y="4361"/>
                </a:cubicBezTo>
                <a:cubicBezTo>
                  <a:pt x="10509" y="4612"/>
                  <a:pt x="10490" y="4869"/>
                  <a:pt x="10459" y="5127"/>
                </a:cubicBezTo>
                <a:cubicBezTo>
                  <a:pt x="10455" y="5158"/>
                  <a:pt x="10477" y="5185"/>
                  <a:pt x="10508" y="5189"/>
                </a:cubicBezTo>
                <a:lnTo>
                  <a:pt x="10514" y="5189"/>
                </a:lnTo>
                <a:cubicBezTo>
                  <a:pt x="10542" y="5189"/>
                  <a:pt x="10565" y="5168"/>
                  <a:pt x="10569" y="5141"/>
                </a:cubicBezTo>
                <a:cubicBezTo>
                  <a:pt x="10600" y="4879"/>
                  <a:pt x="10620" y="4618"/>
                  <a:pt x="10626" y="4364"/>
                </a:cubicBezTo>
                <a:cubicBezTo>
                  <a:pt x="10627" y="4333"/>
                  <a:pt x="10604" y="4307"/>
                  <a:pt x="10573" y="4306"/>
                </a:cubicBezTo>
                <a:close/>
                <a:moveTo>
                  <a:pt x="10392" y="5842"/>
                </a:moveTo>
                <a:cubicBezTo>
                  <a:pt x="10366" y="5842"/>
                  <a:pt x="10342" y="5860"/>
                  <a:pt x="10337" y="5886"/>
                </a:cubicBezTo>
                <a:cubicBezTo>
                  <a:pt x="10329" y="5923"/>
                  <a:pt x="10322" y="5959"/>
                  <a:pt x="10314" y="5994"/>
                </a:cubicBezTo>
                <a:cubicBezTo>
                  <a:pt x="10268" y="6208"/>
                  <a:pt x="10215" y="6424"/>
                  <a:pt x="10156" y="6634"/>
                </a:cubicBezTo>
                <a:cubicBezTo>
                  <a:pt x="10148" y="6664"/>
                  <a:pt x="10165" y="6695"/>
                  <a:pt x="10195" y="6702"/>
                </a:cubicBezTo>
                <a:cubicBezTo>
                  <a:pt x="10200" y="6705"/>
                  <a:pt x="10204" y="6705"/>
                  <a:pt x="10210" y="6705"/>
                </a:cubicBezTo>
                <a:cubicBezTo>
                  <a:pt x="10234" y="6705"/>
                  <a:pt x="10257" y="6689"/>
                  <a:pt x="10263" y="6664"/>
                </a:cubicBezTo>
                <a:cubicBezTo>
                  <a:pt x="10323" y="6451"/>
                  <a:pt x="10377" y="6233"/>
                  <a:pt x="10423" y="6018"/>
                </a:cubicBezTo>
                <a:cubicBezTo>
                  <a:pt x="10431" y="5981"/>
                  <a:pt x="10438" y="5945"/>
                  <a:pt x="10446" y="5909"/>
                </a:cubicBezTo>
                <a:cubicBezTo>
                  <a:pt x="10452" y="5878"/>
                  <a:pt x="10432" y="5849"/>
                  <a:pt x="10402" y="5842"/>
                </a:cubicBezTo>
                <a:cubicBezTo>
                  <a:pt x="10399" y="5842"/>
                  <a:pt x="10395" y="5842"/>
                  <a:pt x="10392" y="5842"/>
                </a:cubicBezTo>
                <a:close/>
                <a:moveTo>
                  <a:pt x="2671" y="7727"/>
                </a:moveTo>
                <a:cubicBezTo>
                  <a:pt x="2645" y="7727"/>
                  <a:pt x="2616" y="7750"/>
                  <a:pt x="2615" y="7780"/>
                </a:cubicBezTo>
                <a:cubicBezTo>
                  <a:pt x="2615" y="7811"/>
                  <a:pt x="2639" y="7837"/>
                  <a:pt x="2670" y="7838"/>
                </a:cubicBezTo>
                <a:cubicBezTo>
                  <a:pt x="2904" y="7844"/>
                  <a:pt x="3138" y="7936"/>
                  <a:pt x="3346" y="8101"/>
                </a:cubicBezTo>
                <a:cubicBezTo>
                  <a:pt x="3356" y="8109"/>
                  <a:pt x="3368" y="8113"/>
                  <a:pt x="3380" y="8113"/>
                </a:cubicBezTo>
                <a:cubicBezTo>
                  <a:pt x="3396" y="8113"/>
                  <a:pt x="3413" y="8106"/>
                  <a:pt x="3424" y="8092"/>
                </a:cubicBezTo>
                <a:cubicBezTo>
                  <a:pt x="3442" y="8068"/>
                  <a:pt x="3439" y="8032"/>
                  <a:pt x="3414" y="8014"/>
                </a:cubicBezTo>
                <a:cubicBezTo>
                  <a:pt x="3188" y="7834"/>
                  <a:pt x="2931" y="7734"/>
                  <a:pt x="2673" y="7727"/>
                </a:cubicBezTo>
                <a:cubicBezTo>
                  <a:pt x="2672" y="7727"/>
                  <a:pt x="2672" y="7727"/>
                  <a:pt x="2671" y="7727"/>
                </a:cubicBezTo>
                <a:close/>
                <a:moveTo>
                  <a:pt x="9973" y="7330"/>
                </a:moveTo>
                <a:cubicBezTo>
                  <a:pt x="9950" y="7330"/>
                  <a:pt x="9929" y="7344"/>
                  <a:pt x="9921" y="7367"/>
                </a:cubicBezTo>
                <a:cubicBezTo>
                  <a:pt x="9834" y="7607"/>
                  <a:pt x="9736" y="7848"/>
                  <a:pt x="9632" y="8081"/>
                </a:cubicBezTo>
                <a:cubicBezTo>
                  <a:pt x="9619" y="8108"/>
                  <a:pt x="9632" y="8141"/>
                  <a:pt x="9659" y="8153"/>
                </a:cubicBezTo>
                <a:cubicBezTo>
                  <a:pt x="9667" y="8157"/>
                  <a:pt x="9674" y="8159"/>
                  <a:pt x="9682" y="8159"/>
                </a:cubicBezTo>
                <a:cubicBezTo>
                  <a:pt x="9703" y="8159"/>
                  <a:pt x="9724" y="8147"/>
                  <a:pt x="9733" y="8125"/>
                </a:cubicBezTo>
                <a:cubicBezTo>
                  <a:pt x="9839" y="7890"/>
                  <a:pt x="9937" y="7648"/>
                  <a:pt x="10025" y="7405"/>
                </a:cubicBezTo>
                <a:cubicBezTo>
                  <a:pt x="10035" y="7377"/>
                  <a:pt x="10021" y="7344"/>
                  <a:pt x="9992" y="7334"/>
                </a:cubicBezTo>
                <a:cubicBezTo>
                  <a:pt x="9985" y="7331"/>
                  <a:pt x="9979" y="7330"/>
                  <a:pt x="9973" y="7330"/>
                </a:cubicBezTo>
                <a:close/>
                <a:moveTo>
                  <a:pt x="1957" y="7977"/>
                </a:moveTo>
                <a:cubicBezTo>
                  <a:pt x="1944" y="7977"/>
                  <a:pt x="1932" y="7981"/>
                  <a:pt x="1922" y="7990"/>
                </a:cubicBezTo>
                <a:cubicBezTo>
                  <a:pt x="1716" y="8153"/>
                  <a:pt x="1552" y="8384"/>
                  <a:pt x="1461" y="8637"/>
                </a:cubicBezTo>
                <a:cubicBezTo>
                  <a:pt x="1452" y="8666"/>
                  <a:pt x="1467" y="8698"/>
                  <a:pt x="1496" y="8709"/>
                </a:cubicBezTo>
                <a:cubicBezTo>
                  <a:pt x="1502" y="8711"/>
                  <a:pt x="1507" y="8712"/>
                  <a:pt x="1514" y="8712"/>
                </a:cubicBezTo>
                <a:cubicBezTo>
                  <a:pt x="1537" y="8712"/>
                  <a:pt x="1559" y="8697"/>
                  <a:pt x="1566" y="8674"/>
                </a:cubicBezTo>
                <a:cubicBezTo>
                  <a:pt x="1649" y="8441"/>
                  <a:pt x="1800" y="8228"/>
                  <a:pt x="1991" y="8076"/>
                </a:cubicBezTo>
                <a:cubicBezTo>
                  <a:pt x="2015" y="8057"/>
                  <a:pt x="2019" y="8022"/>
                  <a:pt x="2000" y="7998"/>
                </a:cubicBezTo>
                <a:cubicBezTo>
                  <a:pt x="1989" y="7984"/>
                  <a:pt x="1973" y="7977"/>
                  <a:pt x="1957" y="7977"/>
                </a:cubicBezTo>
                <a:close/>
                <a:moveTo>
                  <a:pt x="3845" y="8611"/>
                </a:moveTo>
                <a:cubicBezTo>
                  <a:pt x="3837" y="8611"/>
                  <a:pt x="3830" y="8612"/>
                  <a:pt x="3822" y="8616"/>
                </a:cubicBezTo>
                <a:cubicBezTo>
                  <a:pt x="3795" y="8627"/>
                  <a:pt x="3782" y="8661"/>
                  <a:pt x="3794" y="8688"/>
                </a:cubicBezTo>
                <a:cubicBezTo>
                  <a:pt x="3888" y="8903"/>
                  <a:pt x="3943" y="9150"/>
                  <a:pt x="3960" y="9421"/>
                </a:cubicBezTo>
                <a:cubicBezTo>
                  <a:pt x="3962" y="9450"/>
                  <a:pt x="3987" y="9472"/>
                  <a:pt x="4016" y="9472"/>
                </a:cubicBezTo>
                <a:lnTo>
                  <a:pt x="4019" y="9472"/>
                </a:lnTo>
                <a:cubicBezTo>
                  <a:pt x="4050" y="9470"/>
                  <a:pt x="4073" y="9445"/>
                  <a:pt x="4071" y="9414"/>
                </a:cubicBezTo>
                <a:cubicBezTo>
                  <a:pt x="4053" y="9130"/>
                  <a:pt x="3994" y="8871"/>
                  <a:pt x="3896" y="8645"/>
                </a:cubicBezTo>
                <a:cubicBezTo>
                  <a:pt x="3887" y="8624"/>
                  <a:pt x="3866" y="8611"/>
                  <a:pt x="3845" y="8611"/>
                </a:cubicBezTo>
                <a:close/>
                <a:moveTo>
                  <a:pt x="9339" y="8741"/>
                </a:moveTo>
                <a:cubicBezTo>
                  <a:pt x="9320" y="8741"/>
                  <a:pt x="9301" y="8752"/>
                  <a:pt x="9291" y="8771"/>
                </a:cubicBezTo>
                <a:cubicBezTo>
                  <a:pt x="9196" y="8946"/>
                  <a:pt x="9094" y="9121"/>
                  <a:pt x="8990" y="9290"/>
                </a:cubicBezTo>
                <a:cubicBezTo>
                  <a:pt x="8960" y="9338"/>
                  <a:pt x="8930" y="9385"/>
                  <a:pt x="8900" y="9433"/>
                </a:cubicBezTo>
                <a:cubicBezTo>
                  <a:pt x="8883" y="9459"/>
                  <a:pt x="8890" y="9493"/>
                  <a:pt x="8916" y="9510"/>
                </a:cubicBezTo>
                <a:cubicBezTo>
                  <a:pt x="8926" y="9515"/>
                  <a:pt x="8936" y="9518"/>
                  <a:pt x="8946" y="9518"/>
                </a:cubicBezTo>
                <a:cubicBezTo>
                  <a:pt x="8964" y="9518"/>
                  <a:pt x="8982" y="9509"/>
                  <a:pt x="8993" y="9493"/>
                </a:cubicBezTo>
                <a:cubicBezTo>
                  <a:pt x="9024" y="9445"/>
                  <a:pt x="9055" y="9397"/>
                  <a:pt x="9085" y="9349"/>
                </a:cubicBezTo>
                <a:cubicBezTo>
                  <a:pt x="9190" y="9178"/>
                  <a:pt x="9293" y="9000"/>
                  <a:pt x="9389" y="8823"/>
                </a:cubicBezTo>
                <a:cubicBezTo>
                  <a:pt x="9403" y="8796"/>
                  <a:pt x="9393" y="8762"/>
                  <a:pt x="9367" y="8748"/>
                </a:cubicBezTo>
                <a:cubicBezTo>
                  <a:pt x="9358" y="8743"/>
                  <a:pt x="9349" y="8741"/>
                  <a:pt x="9339" y="8741"/>
                </a:cubicBezTo>
                <a:close/>
                <a:moveTo>
                  <a:pt x="1463" y="9364"/>
                </a:moveTo>
                <a:cubicBezTo>
                  <a:pt x="1460" y="9364"/>
                  <a:pt x="1456" y="9364"/>
                  <a:pt x="1453" y="9365"/>
                </a:cubicBezTo>
                <a:cubicBezTo>
                  <a:pt x="1422" y="9370"/>
                  <a:pt x="1403" y="9399"/>
                  <a:pt x="1408" y="9429"/>
                </a:cubicBezTo>
                <a:cubicBezTo>
                  <a:pt x="1454" y="9678"/>
                  <a:pt x="1557" y="9931"/>
                  <a:pt x="1705" y="10162"/>
                </a:cubicBezTo>
                <a:cubicBezTo>
                  <a:pt x="1716" y="10179"/>
                  <a:pt x="1734" y="10187"/>
                  <a:pt x="1752" y="10187"/>
                </a:cubicBezTo>
                <a:cubicBezTo>
                  <a:pt x="1763" y="10187"/>
                  <a:pt x="1773" y="10184"/>
                  <a:pt x="1782" y="10179"/>
                </a:cubicBezTo>
                <a:cubicBezTo>
                  <a:pt x="1808" y="10162"/>
                  <a:pt x="1815" y="10127"/>
                  <a:pt x="1799" y="10102"/>
                </a:cubicBezTo>
                <a:cubicBezTo>
                  <a:pt x="1657" y="9883"/>
                  <a:pt x="1560" y="9643"/>
                  <a:pt x="1517" y="9409"/>
                </a:cubicBezTo>
                <a:cubicBezTo>
                  <a:pt x="1512" y="9382"/>
                  <a:pt x="1489" y="9364"/>
                  <a:pt x="1463" y="9364"/>
                </a:cubicBezTo>
                <a:close/>
                <a:moveTo>
                  <a:pt x="8495" y="10036"/>
                </a:moveTo>
                <a:cubicBezTo>
                  <a:pt x="8479" y="10036"/>
                  <a:pt x="8463" y="10043"/>
                  <a:pt x="8451" y="10057"/>
                </a:cubicBezTo>
                <a:cubicBezTo>
                  <a:pt x="8285" y="10264"/>
                  <a:pt x="8112" y="10454"/>
                  <a:pt x="7934" y="10621"/>
                </a:cubicBezTo>
                <a:cubicBezTo>
                  <a:pt x="7913" y="10642"/>
                  <a:pt x="7912" y="10678"/>
                  <a:pt x="7932" y="10700"/>
                </a:cubicBezTo>
                <a:cubicBezTo>
                  <a:pt x="7944" y="10711"/>
                  <a:pt x="7958" y="10717"/>
                  <a:pt x="7973" y="10717"/>
                </a:cubicBezTo>
                <a:cubicBezTo>
                  <a:pt x="7987" y="10717"/>
                  <a:pt x="8000" y="10712"/>
                  <a:pt x="8011" y="10702"/>
                </a:cubicBezTo>
                <a:cubicBezTo>
                  <a:pt x="8191" y="10531"/>
                  <a:pt x="8368" y="10338"/>
                  <a:pt x="8539" y="10126"/>
                </a:cubicBezTo>
                <a:cubicBezTo>
                  <a:pt x="8558" y="10102"/>
                  <a:pt x="8554" y="10068"/>
                  <a:pt x="8530" y="10048"/>
                </a:cubicBezTo>
                <a:cubicBezTo>
                  <a:pt x="8520" y="10040"/>
                  <a:pt x="8507" y="10036"/>
                  <a:pt x="8495" y="10036"/>
                </a:cubicBezTo>
                <a:close/>
                <a:moveTo>
                  <a:pt x="3979" y="10133"/>
                </a:moveTo>
                <a:cubicBezTo>
                  <a:pt x="3952" y="10133"/>
                  <a:pt x="3929" y="10154"/>
                  <a:pt x="3925" y="10182"/>
                </a:cubicBezTo>
                <a:lnTo>
                  <a:pt x="3920" y="10220"/>
                </a:lnTo>
                <a:cubicBezTo>
                  <a:pt x="3884" y="10457"/>
                  <a:pt x="3835" y="10698"/>
                  <a:pt x="3773" y="10933"/>
                </a:cubicBezTo>
                <a:cubicBezTo>
                  <a:pt x="3765" y="10963"/>
                  <a:pt x="3783" y="10993"/>
                  <a:pt x="3813" y="11000"/>
                </a:cubicBezTo>
                <a:cubicBezTo>
                  <a:pt x="3817" y="11002"/>
                  <a:pt x="3822" y="11002"/>
                  <a:pt x="3827" y="11002"/>
                </a:cubicBezTo>
                <a:cubicBezTo>
                  <a:pt x="3851" y="11002"/>
                  <a:pt x="3874" y="10986"/>
                  <a:pt x="3881" y="10961"/>
                </a:cubicBezTo>
                <a:cubicBezTo>
                  <a:pt x="3944" y="10721"/>
                  <a:pt x="3994" y="10478"/>
                  <a:pt x="4030" y="10236"/>
                </a:cubicBezTo>
                <a:lnTo>
                  <a:pt x="4035" y="10197"/>
                </a:lnTo>
                <a:cubicBezTo>
                  <a:pt x="4039" y="10166"/>
                  <a:pt x="4018" y="10138"/>
                  <a:pt x="3987" y="10134"/>
                </a:cubicBezTo>
                <a:cubicBezTo>
                  <a:pt x="3984" y="10133"/>
                  <a:pt x="3982" y="10133"/>
                  <a:pt x="3979" y="10133"/>
                </a:cubicBezTo>
                <a:close/>
                <a:moveTo>
                  <a:pt x="2272" y="10644"/>
                </a:moveTo>
                <a:cubicBezTo>
                  <a:pt x="2256" y="10644"/>
                  <a:pt x="2239" y="10651"/>
                  <a:pt x="2228" y="10665"/>
                </a:cubicBezTo>
                <a:cubicBezTo>
                  <a:pt x="2209" y="10689"/>
                  <a:pt x="2214" y="10725"/>
                  <a:pt x="2237" y="10744"/>
                </a:cubicBezTo>
                <a:cubicBezTo>
                  <a:pt x="2429" y="10898"/>
                  <a:pt x="2647" y="11033"/>
                  <a:pt x="2903" y="11158"/>
                </a:cubicBezTo>
                <a:cubicBezTo>
                  <a:pt x="2911" y="11163"/>
                  <a:pt x="2920" y="11164"/>
                  <a:pt x="2927" y="11164"/>
                </a:cubicBezTo>
                <a:cubicBezTo>
                  <a:pt x="2947" y="11164"/>
                  <a:pt x="2968" y="11153"/>
                  <a:pt x="2977" y="11133"/>
                </a:cubicBezTo>
                <a:cubicBezTo>
                  <a:pt x="2990" y="11105"/>
                  <a:pt x="2979" y="11072"/>
                  <a:pt x="2952" y="11058"/>
                </a:cubicBezTo>
                <a:cubicBezTo>
                  <a:pt x="2703" y="10937"/>
                  <a:pt x="2492" y="10806"/>
                  <a:pt x="2306" y="10656"/>
                </a:cubicBezTo>
                <a:cubicBezTo>
                  <a:pt x="2296" y="10648"/>
                  <a:pt x="2284" y="10644"/>
                  <a:pt x="2272" y="10644"/>
                </a:cubicBezTo>
                <a:close/>
                <a:moveTo>
                  <a:pt x="7368" y="11087"/>
                </a:moveTo>
                <a:cubicBezTo>
                  <a:pt x="7358" y="11087"/>
                  <a:pt x="7347" y="11090"/>
                  <a:pt x="7338" y="11096"/>
                </a:cubicBezTo>
                <a:cubicBezTo>
                  <a:pt x="7119" y="11238"/>
                  <a:pt x="6892" y="11355"/>
                  <a:pt x="6661" y="11440"/>
                </a:cubicBezTo>
                <a:cubicBezTo>
                  <a:pt x="6632" y="11451"/>
                  <a:pt x="6617" y="11484"/>
                  <a:pt x="6628" y="11512"/>
                </a:cubicBezTo>
                <a:cubicBezTo>
                  <a:pt x="6636" y="11534"/>
                  <a:pt x="6658" y="11548"/>
                  <a:pt x="6680" y="11548"/>
                </a:cubicBezTo>
                <a:cubicBezTo>
                  <a:pt x="6686" y="11548"/>
                  <a:pt x="6693" y="11547"/>
                  <a:pt x="6699" y="11545"/>
                </a:cubicBezTo>
                <a:cubicBezTo>
                  <a:pt x="6939" y="11456"/>
                  <a:pt x="7174" y="11337"/>
                  <a:pt x="7399" y="11189"/>
                </a:cubicBezTo>
                <a:cubicBezTo>
                  <a:pt x="7425" y="11172"/>
                  <a:pt x="7432" y="11138"/>
                  <a:pt x="7415" y="11112"/>
                </a:cubicBezTo>
                <a:cubicBezTo>
                  <a:pt x="7404" y="11096"/>
                  <a:pt x="7386" y="11087"/>
                  <a:pt x="7368" y="11087"/>
                </a:cubicBezTo>
                <a:close/>
                <a:moveTo>
                  <a:pt x="3646" y="11340"/>
                </a:moveTo>
                <a:cubicBezTo>
                  <a:pt x="3622" y="11340"/>
                  <a:pt x="3600" y="11355"/>
                  <a:pt x="3593" y="11378"/>
                </a:cubicBezTo>
                <a:cubicBezTo>
                  <a:pt x="3583" y="11407"/>
                  <a:pt x="3599" y="11439"/>
                  <a:pt x="3628" y="11449"/>
                </a:cubicBezTo>
                <a:cubicBezTo>
                  <a:pt x="3882" y="11533"/>
                  <a:pt x="4135" y="11602"/>
                  <a:pt x="4380" y="11653"/>
                </a:cubicBezTo>
                <a:cubicBezTo>
                  <a:pt x="4384" y="11653"/>
                  <a:pt x="4389" y="11654"/>
                  <a:pt x="4392" y="11654"/>
                </a:cubicBezTo>
                <a:cubicBezTo>
                  <a:pt x="4417" y="11654"/>
                  <a:pt x="4441" y="11636"/>
                  <a:pt x="4446" y="11609"/>
                </a:cubicBezTo>
                <a:cubicBezTo>
                  <a:pt x="4453" y="11579"/>
                  <a:pt x="4433" y="11550"/>
                  <a:pt x="4404" y="11544"/>
                </a:cubicBezTo>
                <a:cubicBezTo>
                  <a:pt x="4163" y="11494"/>
                  <a:pt x="3913" y="11426"/>
                  <a:pt x="3663" y="11343"/>
                </a:cubicBezTo>
                <a:cubicBezTo>
                  <a:pt x="3657" y="11341"/>
                  <a:pt x="3651" y="11340"/>
                  <a:pt x="3646" y="11340"/>
                </a:cubicBezTo>
                <a:close/>
                <a:moveTo>
                  <a:pt x="5932" y="11621"/>
                </a:moveTo>
                <a:cubicBezTo>
                  <a:pt x="5929" y="11621"/>
                  <a:pt x="5926" y="11622"/>
                  <a:pt x="5924" y="11622"/>
                </a:cubicBezTo>
                <a:cubicBezTo>
                  <a:pt x="5757" y="11643"/>
                  <a:pt x="5584" y="11653"/>
                  <a:pt x="5409" y="11653"/>
                </a:cubicBezTo>
                <a:cubicBezTo>
                  <a:pt x="5326" y="11653"/>
                  <a:pt x="5244" y="11651"/>
                  <a:pt x="5161" y="11646"/>
                </a:cubicBezTo>
                <a:cubicBezTo>
                  <a:pt x="5160" y="11646"/>
                  <a:pt x="5158" y="11646"/>
                  <a:pt x="5157" y="11646"/>
                </a:cubicBezTo>
                <a:cubicBezTo>
                  <a:pt x="5128" y="11646"/>
                  <a:pt x="5104" y="11669"/>
                  <a:pt x="5102" y="11699"/>
                </a:cubicBezTo>
                <a:cubicBezTo>
                  <a:pt x="5101" y="11729"/>
                  <a:pt x="5125" y="11755"/>
                  <a:pt x="5155" y="11758"/>
                </a:cubicBezTo>
                <a:cubicBezTo>
                  <a:pt x="5242" y="11762"/>
                  <a:pt x="5330" y="11765"/>
                  <a:pt x="5417" y="11765"/>
                </a:cubicBezTo>
                <a:cubicBezTo>
                  <a:pt x="5595" y="11765"/>
                  <a:pt x="5770" y="11753"/>
                  <a:pt x="5938" y="11732"/>
                </a:cubicBezTo>
                <a:cubicBezTo>
                  <a:pt x="5967" y="11728"/>
                  <a:pt x="5990" y="11700"/>
                  <a:pt x="5986" y="11670"/>
                </a:cubicBezTo>
                <a:cubicBezTo>
                  <a:pt x="5982" y="11642"/>
                  <a:pt x="5959" y="11621"/>
                  <a:pt x="5932" y="11621"/>
                </a:cubicBezTo>
                <a:close/>
                <a:moveTo>
                  <a:pt x="3586" y="11626"/>
                </a:moveTo>
                <a:cubicBezTo>
                  <a:pt x="3563" y="11626"/>
                  <a:pt x="3542" y="11639"/>
                  <a:pt x="3533" y="11661"/>
                </a:cubicBezTo>
                <a:cubicBezTo>
                  <a:pt x="3441" y="11895"/>
                  <a:pt x="3333" y="12130"/>
                  <a:pt x="3213" y="12358"/>
                </a:cubicBezTo>
                <a:cubicBezTo>
                  <a:pt x="3198" y="12386"/>
                  <a:pt x="3209" y="12419"/>
                  <a:pt x="3237" y="12434"/>
                </a:cubicBezTo>
                <a:cubicBezTo>
                  <a:pt x="3244" y="12438"/>
                  <a:pt x="3254" y="12440"/>
                  <a:pt x="3263" y="12440"/>
                </a:cubicBezTo>
                <a:cubicBezTo>
                  <a:pt x="3282" y="12440"/>
                  <a:pt x="3302" y="12430"/>
                  <a:pt x="3312" y="12410"/>
                </a:cubicBezTo>
                <a:cubicBezTo>
                  <a:pt x="3434" y="12178"/>
                  <a:pt x="3542" y="11940"/>
                  <a:pt x="3636" y="11702"/>
                </a:cubicBezTo>
                <a:cubicBezTo>
                  <a:pt x="3648" y="11673"/>
                  <a:pt x="3634" y="11641"/>
                  <a:pt x="3606" y="11629"/>
                </a:cubicBezTo>
                <a:cubicBezTo>
                  <a:pt x="3599" y="11627"/>
                  <a:pt x="3592" y="11626"/>
                  <a:pt x="3586" y="11626"/>
                </a:cubicBezTo>
                <a:close/>
                <a:moveTo>
                  <a:pt x="2869" y="12994"/>
                </a:moveTo>
                <a:cubicBezTo>
                  <a:pt x="2850" y="12994"/>
                  <a:pt x="2832" y="13003"/>
                  <a:pt x="2821" y="13019"/>
                </a:cubicBezTo>
                <a:cubicBezTo>
                  <a:pt x="2683" y="13230"/>
                  <a:pt x="2530" y="13438"/>
                  <a:pt x="2367" y="13639"/>
                </a:cubicBezTo>
                <a:cubicBezTo>
                  <a:pt x="2348" y="13662"/>
                  <a:pt x="2352" y="13698"/>
                  <a:pt x="2376" y="13717"/>
                </a:cubicBezTo>
                <a:cubicBezTo>
                  <a:pt x="2387" y="13725"/>
                  <a:pt x="2398" y="13730"/>
                  <a:pt x="2411" y="13730"/>
                </a:cubicBezTo>
                <a:cubicBezTo>
                  <a:pt x="2427" y="13730"/>
                  <a:pt x="2443" y="13722"/>
                  <a:pt x="2454" y="13708"/>
                </a:cubicBezTo>
                <a:cubicBezTo>
                  <a:pt x="2618" y="13505"/>
                  <a:pt x="2773" y="13294"/>
                  <a:pt x="2914" y="13080"/>
                </a:cubicBezTo>
                <a:cubicBezTo>
                  <a:pt x="2931" y="13054"/>
                  <a:pt x="2925" y="13020"/>
                  <a:pt x="2899" y="13003"/>
                </a:cubicBezTo>
                <a:cubicBezTo>
                  <a:pt x="2890" y="12997"/>
                  <a:pt x="2879" y="12994"/>
                  <a:pt x="2869" y="12994"/>
                </a:cubicBezTo>
                <a:close/>
                <a:moveTo>
                  <a:pt x="1898" y="14197"/>
                </a:moveTo>
                <a:cubicBezTo>
                  <a:pt x="1883" y="14197"/>
                  <a:pt x="1869" y="14203"/>
                  <a:pt x="1858" y="14214"/>
                </a:cubicBezTo>
                <a:cubicBezTo>
                  <a:pt x="1680" y="14396"/>
                  <a:pt x="1492" y="14575"/>
                  <a:pt x="1299" y="14742"/>
                </a:cubicBezTo>
                <a:cubicBezTo>
                  <a:pt x="1276" y="14763"/>
                  <a:pt x="1273" y="14797"/>
                  <a:pt x="1294" y="14820"/>
                </a:cubicBezTo>
                <a:cubicBezTo>
                  <a:pt x="1304" y="14833"/>
                  <a:pt x="1319" y="14840"/>
                  <a:pt x="1335" y="14840"/>
                </a:cubicBezTo>
                <a:cubicBezTo>
                  <a:pt x="1348" y="14840"/>
                  <a:pt x="1361" y="14835"/>
                  <a:pt x="1372" y="14826"/>
                </a:cubicBezTo>
                <a:cubicBezTo>
                  <a:pt x="1567" y="14656"/>
                  <a:pt x="1758" y="14476"/>
                  <a:pt x="1937" y="14292"/>
                </a:cubicBezTo>
                <a:cubicBezTo>
                  <a:pt x="1958" y="14269"/>
                  <a:pt x="1958" y="14234"/>
                  <a:pt x="1936" y="14212"/>
                </a:cubicBezTo>
                <a:cubicBezTo>
                  <a:pt x="1925" y="14202"/>
                  <a:pt x="1912" y="14197"/>
                  <a:pt x="1898" y="14197"/>
                </a:cubicBezTo>
                <a:close/>
                <a:moveTo>
                  <a:pt x="729" y="15209"/>
                </a:moveTo>
                <a:cubicBezTo>
                  <a:pt x="718" y="15209"/>
                  <a:pt x="706" y="15213"/>
                  <a:pt x="697" y="15220"/>
                </a:cubicBezTo>
                <a:cubicBezTo>
                  <a:pt x="463" y="15388"/>
                  <a:pt x="248" y="15514"/>
                  <a:pt x="41" y="15607"/>
                </a:cubicBezTo>
                <a:cubicBezTo>
                  <a:pt x="13" y="15619"/>
                  <a:pt x="0" y="15651"/>
                  <a:pt x="13" y="15680"/>
                </a:cubicBezTo>
                <a:cubicBezTo>
                  <a:pt x="22" y="15701"/>
                  <a:pt x="43" y="15712"/>
                  <a:pt x="64" y="15712"/>
                </a:cubicBezTo>
                <a:cubicBezTo>
                  <a:pt x="72" y="15712"/>
                  <a:pt x="79" y="15711"/>
                  <a:pt x="87" y="15708"/>
                </a:cubicBezTo>
                <a:cubicBezTo>
                  <a:pt x="300" y="15613"/>
                  <a:pt x="521" y="15483"/>
                  <a:pt x="762" y="15310"/>
                </a:cubicBezTo>
                <a:cubicBezTo>
                  <a:pt x="786" y="15293"/>
                  <a:pt x="792" y="15257"/>
                  <a:pt x="775" y="15233"/>
                </a:cubicBezTo>
                <a:cubicBezTo>
                  <a:pt x="764" y="15217"/>
                  <a:pt x="746" y="15209"/>
                  <a:pt x="729" y="152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7"/>
          <p:cNvSpPr/>
          <p:nvPr/>
        </p:nvSpPr>
        <p:spPr>
          <a:xfrm rot="-9876870">
            <a:off x="896524" y="4221099"/>
            <a:ext cx="959264" cy="701800"/>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2" name="Google Shape;742;p27"/>
          <p:cNvGrpSpPr/>
          <p:nvPr/>
        </p:nvGrpSpPr>
        <p:grpSpPr>
          <a:xfrm rot="-5400000">
            <a:off x="268420" y="4295778"/>
            <a:ext cx="359744" cy="325866"/>
            <a:chOff x="1640475" y="1197075"/>
            <a:chExt cx="55475" cy="50250"/>
          </a:xfrm>
        </p:grpSpPr>
        <p:sp>
          <p:nvSpPr>
            <p:cNvPr id="743" name="Google Shape;743;p2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4_1_1">
    <p:spTree>
      <p:nvGrpSpPr>
        <p:cNvPr id="1" name="Shape 825"/>
        <p:cNvGrpSpPr/>
        <p:nvPr/>
      </p:nvGrpSpPr>
      <p:grpSpPr>
        <a:xfrm>
          <a:off x="0" y="0"/>
          <a:ext cx="0" cy="0"/>
          <a:chOff x="0" y="0"/>
          <a:chExt cx="0" cy="0"/>
        </a:xfrm>
      </p:grpSpPr>
      <p:sp>
        <p:nvSpPr>
          <p:cNvPr id="826" name="Google Shape;826;p31"/>
          <p:cNvSpPr/>
          <p:nvPr/>
        </p:nvSpPr>
        <p:spPr>
          <a:xfrm flipH="1">
            <a:off x="6975401" y="2798485"/>
            <a:ext cx="2665937" cy="2778151"/>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1"/>
          <p:cNvSpPr/>
          <p:nvPr/>
        </p:nvSpPr>
        <p:spPr>
          <a:xfrm flipH="1">
            <a:off x="-517990" y="4092608"/>
            <a:ext cx="3021471" cy="1245429"/>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1"/>
          <p:cNvSpPr/>
          <p:nvPr/>
        </p:nvSpPr>
        <p:spPr>
          <a:xfrm flipH="1">
            <a:off x="5299521" y="-196435"/>
            <a:ext cx="4180419" cy="1127189"/>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1"/>
          <p:cNvSpPr/>
          <p:nvPr/>
        </p:nvSpPr>
        <p:spPr>
          <a:xfrm flipH="1">
            <a:off x="-543725" y="-421026"/>
            <a:ext cx="3612183" cy="2881733"/>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1"/>
          <p:cNvSpPr/>
          <p:nvPr/>
        </p:nvSpPr>
        <p:spPr>
          <a:xfrm>
            <a:off x="1945325" y="2102150"/>
            <a:ext cx="12575" cy="4050"/>
          </a:xfrm>
          <a:custGeom>
            <a:avLst/>
            <a:gdLst/>
            <a:ahLst/>
            <a:cxnLst/>
            <a:rect l="l" t="t" r="r" b="b"/>
            <a:pathLst>
              <a:path w="503" h="162" extrusionOk="0">
                <a:moveTo>
                  <a:pt x="61" y="0"/>
                </a:moveTo>
                <a:cubicBezTo>
                  <a:pt x="37" y="0"/>
                  <a:pt x="16" y="17"/>
                  <a:pt x="9" y="40"/>
                </a:cubicBezTo>
                <a:cubicBezTo>
                  <a:pt x="1" y="70"/>
                  <a:pt x="18" y="101"/>
                  <a:pt x="47" y="110"/>
                </a:cubicBezTo>
                <a:cubicBezTo>
                  <a:pt x="170" y="145"/>
                  <a:pt x="298" y="162"/>
                  <a:pt x="429" y="162"/>
                </a:cubicBezTo>
                <a:lnTo>
                  <a:pt x="447" y="162"/>
                </a:lnTo>
                <a:cubicBezTo>
                  <a:pt x="478" y="162"/>
                  <a:pt x="503" y="136"/>
                  <a:pt x="502" y="105"/>
                </a:cubicBezTo>
                <a:cubicBezTo>
                  <a:pt x="502" y="78"/>
                  <a:pt x="483" y="50"/>
                  <a:pt x="454" y="50"/>
                </a:cubicBezTo>
                <a:cubicBezTo>
                  <a:pt x="451" y="50"/>
                  <a:pt x="449" y="50"/>
                  <a:pt x="446" y="51"/>
                </a:cubicBezTo>
                <a:cubicBezTo>
                  <a:pt x="442" y="51"/>
                  <a:pt x="438" y="51"/>
                  <a:pt x="435" y="51"/>
                </a:cubicBezTo>
                <a:cubicBezTo>
                  <a:pt x="312" y="51"/>
                  <a:pt x="192" y="35"/>
                  <a:pt x="78" y="3"/>
                </a:cubicBezTo>
                <a:cubicBezTo>
                  <a:pt x="72" y="1"/>
                  <a:pt x="67" y="0"/>
                  <a:pt x="61"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1"/>
          <p:cNvSpPr/>
          <p:nvPr/>
        </p:nvSpPr>
        <p:spPr>
          <a:xfrm>
            <a:off x="2178925" y="1689425"/>
            <a:ext cx="10925" cy="8600"/>
          </a:xfrm>
          <a:custGeom>
            <a:avLst/>
            <a:gdLst/>
            <a:ahLst/>
            <a:cxnLst/>
            <a:rect l="l" t="t" r="r" b="b"/>
            <a:pathLst>
              <a:path w="437" h="344" extrusionOk="0">
                <a:moveTo>
                  <a:pt x="63" y="0"/>
                </a:moveTo>
                <a:cubicBezTo>
                  <a:pt x="45" y="0"/>
                  <a:pt x="28" y="9"/>
                  <a:pt x="17" y="25"/>
                </a:cubicBezTo>
                <a:cubicBezTo>
                  <a:pt x="0" y="49"/>
                  <a:pt x="6" y="85"/>
                  <a:pt x="32" y="102"/>
                </a:cubicBezTo>
                <a:cubicBezTo>
                  <a:pt x="137" y="173"/>
                  <a:pt x="240" y="250"/>
                  <a:pt x="340" y="332"/>
                </a:cubicBezTo>
                <a:cubicBezTo>
                  <a:pt x="350" y="340"/>
                  <a:pt x="362" y="343"/>
                  <a:pt x="375" y="343"/>
                </a:cubicBezTo>
                <a:cubicBezTo>
                  <a:pt x="391" y="343"/>
                  <a:pt x="407" y="337"/>
                  <a:pt x="418" y="323"/>
                </a:cubicBezTo>
                <a:cubicBezTo>
                  <a:pt x="437" y="299"/>
                  <a:pt x="434" y="264"/>
                  <a:pt x="410" y="245"/>
                </a:cubicBezTo>
                <a:cubicBezTo>
                  <a:pt x="308" y="162"/>
                  <a:pt x="202" y="83"/>
                  <a:pt x="94" y="10"/>
                </a:cubicBezTo>
                <a:cubicBezTo>
                  <a:pt x="84" y="4"/>
                  <a:pt x="74" y="0"/>
                  <a:pt x="63"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1"/>
          <p:cNvSpPr/>
          <p:nvPr/>
        </p:nvSpPr>
        <p:spPr>
          <a:xfrm>
            <a:off x="1769975" y="2562250"/>
            <a:ext cx="738550" cy="540325"/>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rgbClr val="FFE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1"/>
          <p:cNvSpPr/>
          <p:nvPr/>
        </p:nvSpPr>
        <p:spPr>
          <a:xfrm rot="-906775">
            <a:off x="7086838" y="296199"/>
            <a:ext cx="605796" cy="14193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4" name="Google Shape;834;p31"/>
          <p:cNvGrpSpPr/>
          <p:nvPr/>
        </p:nvGrpSpPr>
        <p:grpSpPr>
          <a:xfrm rot="-5400000">
            <a:off x="8646175" y="1002690"/>
            <a:ext cx="221772" cy="200884"/>
            <a:chOff x="1640475" y="1197075"/>
            <a:chExt cx="55475" cy="50250"/>
          </a:xfrm>
        </p:grpSpPr>
        <p:sp>
          <p:nvSpPr>
            <p:cNvPr id="835" name="Google Shape;835;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8" name="Google Shape;838;p31"/>
          <p:cNvSpPr/>
          <p:nvPr/>
        </p:nvSpPr>
        <p:spPr>
          <a:xfrm rot="9965797">
            <a:off x="-506318" y="3859694"/>
            <a:ext cx="993864" cy="1557213"/>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9" name="Google Shape;839;p31"/>
          <p:cNvGrpSpPr/>
          <p:nvPr/>
        </p:nvGrpSpPr>
        <p:grpSpPr>
          <a:xfrm rot="-6145098">
            <a:off x="376587" y="480362"/>
            <a:ext cx="433642" cy="392824"/>
            <a:chOff x="1640475" y="1197075"/>
            <a:chExt cx="55475" cy="50250"/>
          </a:xfrm>
        </p:grpSpPr>
        <p:sp>
          <p:nvSpPr>
            <p:cNvPr id="840" name="Google Shape;840;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 name="Google Shape;843;p31"/>
          <p:cNvGrpSpPr/>
          <p:nvPr/>
        </p:nvGrpSpPr>
        <p:grpSpPr>
          <a:xfrm rot="-5400000">
            <a:off x="1758442" y="4714359"/>
            <a:ext cx="244822" cy="221773"/>
            <a:chOff x="1640475" y="1197075"/>
            <a:chExt cx="55475" cy="50250"/>
          </a:xfrm>
        </p:grpSpPr>
        <p:sp>
          <p:nvSpPr>
            <p:cNvPr id="844" name="Google Shape;844;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7" name="Google Shape;847;p31"/>
          <p:cNvSpPr/>
          <p:nvPr/>
        </p:nvSpPr>
        <p:spPr>
          <a:xfrm rot="-308323">
            <a:off x="1184892" y="245385"/>
            <a:ext cx="580167" cy="13591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8" name="Google Shape;848;p31"/>
          <p:cNvGrpSpPr/>
          <p:nvPr/>
        </p:nvGrpSpPr>
        <p:grpSpPr>
          <a:xfrm rot="-5400000">
            <a:off x="8191474" y="4616297"/>
            <a:ext cx="221772" cy="200884"/>
            <a:chOff x="1640475" y="1197075"/>
            <a:chExt cx="55475" cy="50250"/>
          </a:xfrm>
        </p:grpSpPr>
        <p:sp>
          <p:nvSpPr>
            <p:cNvPr id="849" name="Google Shape;849;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73"/>
        <p:cNvGrpSpPr/>
        <p:nvPr/>
      </p:nvGrpSpPr>
      <p:grpSpPr>
        <a:xfrm>
          <a:off x="0" y="0"/>
          <a:ext cx="0" cy="0"/>
          <a:chOff x="0" y="0"/>
          <a:chExt cx="0" cy="0"/>
        </a:xfrm>
      </p:grpSpPr>
      <p:sp>
        <p:nvSpPr>
          <p:cNvPr id="774" name="Google Shape;774;p29"/>
          <p:cNvSpPr/>
          <p:nvPr/>
        </p:nvSpPr>
        <p:spPr>
          <a:xfrm flipH="1">
            <a:off x="5463834" y="-171500"/>
            <a:ext cx="3715991" cy="1895529"/>
          </a:xfrm>
          <a:custGeom>
            <a:avLst/>
            <a:gdLst/>
            <a:ahLst/>
            <a:cxnLst/>
            <a:rect l="l" t="t" r="r" b="b"/>
            <a:pathLst>
              <a:path w="14457" h="6348" extrusionOk="0">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flipH="1">
            <a:off x="6310157" y="3340499"/>
            <a:ext cx="3132243" cy="2074976"/>
          </a:xfrm>
          <a:custGeom>
            <a:avLst/>
            <a:gdLst/>
            <a:ahLst/>
            <a:cxnLst/>
            <a:rect l="l" t="t" r="r" b="b"/>
            <a:pathLst>
              <a:path w="26174" h="14261" extrusionOk="0">
                <a:moveTo>
                  <a:pt x="4863" y="0"/>
                </a:moveTo>
                <a:cubicBezTo>
                  <a:pt x="4600" y="0"/>
                  <a:pt x="4337" y="25"/>
                  <a:pt x="4079" y="86"/>
                </a:cubicBezTo>
                <a:cubicBezTo>
                  <a:pt x="3577" y="206"/>
                  <a:pt x="3127" y="469"/>
                  <a:pt x="2736" y="803"/>
                </a:cubicBezTo>
                <a:cubicBezTo>
                  <a:pt x="1930" y="1492"/>
                  <a:pt x="1836" y="3135"/>
                  <a:pt x="799" y="3280"/>
                </a:cubicBezTo>
                <a:cubicBezTo>
                  <a:pt x="128" y="3374"/>
                  <a:pt x="0" y="4462"/>
                  <a:pt x="66" y="4462"/>
                </a:cubicBezTo>
                <a:cubicBezTo>
                  <a:pt x="68" y="4462"/>
                  <a:pt x="70" y="4461"/>
                  <a:pt x="72" y="4459"/>
                </a:cubicBezTo>
                <a:lnTo>
                  <a:pt x="72" y="4459"/>
                </a:lnTo>
                <a:cubicBezTo>
                  <a:pt x="67" y="5698"/>
                  <a:pt x="63" y="6939"/>
                  <a:pt x="59" y="8179"/>
                </a:cubicBezTo>
                <a:cubicBezTo>
                  <a:pt x="56" y="8831"/>
                  <a:pt x="53" y="9483"/>
                  <a:pt x="51" y="10135"/>
                </a:cubicBezTo>
                <a:cubicBezTo>
                  <a:pt x="50" y="10457"/>
                  <a:pt x="49" y="10777"/>
                  <a:pt x="48" y="11099"/>
                </a:cubicBezTo>
                <a:cubicBezTo>
                  <a:pt x="47" y="11393"/>
                  <a:pt x="48" y="11687"/>
                  <a:pt x="100" y="11976"/>
                </a:cubicBezTo>
                <a:cubicBezTo>
                  <a:pt x="186" y="12456"/>
                  <a:pt x="458" y="12928"/>
                  <a:pt x="933" y="13108"/>
                </a:cubicBezTo>
                <a:cubicBezTo>
                  <a:pt x="1033" y="13146"/>
                  <a:pt x="1145" y="13169"/>
                  <a:pt x="1252" y="13169"/>
                </a:cubicBezTo>
                <a:cubicBezTo>
                  <a:pt x="1254" y="13169"/>
                  <a:pt x="1257" y="13169"/>
                  <a:pt x="1259" y="13169"/>
                </a:cubicBezTo>
                <a:cubicBezTo>
                  <a:pt x="1388" y="13167"/>
                  <a:pt x="1479" y="13054"/>
                  <a:pt x="1583" y="12989"/>
                </a:cubicBezTo>
                <a:cubicBezTo>
                  <a:pt x="1788" y="12861"/>
                  <a:pt x="2013" y="12777"/>
                  <a:pt x="2247" y="12724"/>
                </a:cubicBezTo>
                <a:cubicBezTo>
                  <a:pt x="2483" y="12671"/>
                  <a:pt x="2724" y="12651"/>
                  <a:pt x="2966" y="12651"/>
                </a:cubicBezTo>
                <a:cubicBezTo>
                  <a:pt x="3233" y="12651"/>
                  <a:pt x="3501" y="12676"/>
                  <a:pt x="3763" y="12707"/>
                </a:cubicBezTo>
                <a:cubicBezTo>
                  <a:pt x="4310" y="12772"/>
                  <a:pt x="4853" y="12875"/>
                  <a:pt x="5400" y="12938"/>
                </a:cubicBezTo>
                <a:cubicBezTo>
                  <a:pt x="6669" y="13085"/>
                  <a:pt x="7946" y="13111"/>
                  <a:pt x="9219" y="13205"/>
                </a:cubicBezTo>
                <a:cubicBezTo>
                  <a:pt x="9860" y="13253"/>
                  <a:pt x="10500" y="13317"/>
                  <a:pt x="11134" y="13424"/>
                </a:cubicBezTo>
                <a:cubicBezTo>
                  <a:pt x="11749" y="13526"/>
                  <a:pt x="12358" y="13663"/>
                  <a:pt x="12967" y="13796"/>
                </a:cubicBezTo>
                <a:cubicBezTo>
                  <a:pt x="14136" y="14051"/>
                  <a:pt x="15300" y="14261"/>
                  <a:pt x="16498" y="14261"/>
                </a:cubicBezTo>
                <a:cubicBezTo>
                  <a:pt x="16552" y="14261"/>
                  <a:pt x="16606" y="14260"/>
                  <a:pt x="16660" y="14259"/>
                </a:cubicBezTo>
                <a:cubicBezTo>
                  <a:pt x="17953" y="14238"/>
                  <a:pt x="19236" y="14050"/>
                  <a:pt x="20525" y="13980"/>
                </a:cubicBezTo>
                <a:cubicBezTo>
                  <a:pt x="21615" y="13919"/>
                  <a:pt x="22718" y="13973"/>
                  <a:pt x="23796" y="13769"/>
                </a:cubicBezTo>
                <a:cubicBezTo>
                  <a:pt x="24313" y="13670"/>
                  <a:pt x="24820" y="13506"/>
                  <a:pt x="25277" y="13242"/>
                </a:cubicBezTo>
                <a:cubicBezTo>
                  <a:pt x="25711" y="12992"/>
                  <a:pt x="26148" y="12628"/>
                  <a:pt x="26165" y="12087"/>
                </a:cubicBezTo>
                <a:cubicBezTo>
                  <a:pt x="26174" y="11806"/>
                  <a:pt x="26071" y="11536"/>
                  <a:pt x="25960" y="11284"/>
                </a:cubicBezTo>
                <a:cubicBezTo>
                  <a:pt x="25831" y="10995"/>
                  <a:pt x="25692" y="10711"/>
                  <a:pt x="25556" y="10424"/>
                </a:cubicBezTo>
                <a:cubicBezTo>
                  <a:pt x="25280" y="9836"/>
                  <a:pt x="25017" y="9241"/>
                  <a:pt x="24726" y="8660"/>
                </a:cubicBezTo>
                <a:cubicBezTo>
                  <a:pt x="24617" y="8443"/>
                  <a:pt x="24475" y="8244"/>
                  <a:pt x="24244" y="8148"/>
                </a:cubicBezTo>
                <a:cubicBezTo>
                  <a:pt x="23992" y="8043"/>
                  <a:pt x="23700" y="8056"/>
                  <a:pt x="23431" y="8053"/>
                </a:cubicBezTo>
                <a:cubicBezTo>
                  <a:pt x="23345" y="8052"/>
                  <a:pt x="23259" y="8052"/>
                  <a:pt x="23173" y="8052"/>
                </a:cubicBezTo>
                <a:cubicBezTo>
                  <a:pt x="22618" y="8052"/>
                  <a:pt x="22062" y="8075"/>
                  <a:pt x="21508" y="8122"/>
                </a:cubicBezTo>
                <a:cubicBezTo>
                  <a:pt x="20999" y="8165"/>
                  <a:pt x="20489" y="8243"/>
                  <a:pt x="19978" y="8243"/>
                </a:cubicBezTo>
                <a:cubicBezTo>
                  <a:pt x="19867" y="8243"/>
                  <a:pt x="19756" y="8239"/>
                  <a:pt x="19645" y="8231"/>
                </a:cubicBezTo>
                <a:cubicBezTo>
                  <a:pt x="19110" y="8189"/>
                  <a:pt x="18609" y="8002"/>
                  <a:pt x="18163" y="7708"/>
                </a:cubicBezTo>
                <a:cubicBezTo>
                  <a:pt x="17269" y="7121"/>
                  <a:pt x="16691" y="6224"/>
                  <a:pt x="16067" y="5381"/>
                </a:cubicBezTo>
                <a:cubicBezTo>
                  <a:pt x="15751" y="4955"/>
                  <a:pt x="15397" y="4546"/>
                  <a:pt x="14929" y="4285"/>
                </a:cubicBezTo>
                <a:cubicBezTo>
                  <a:pt x="14463" y="4025"/>
                  <a:pt x="13935" y="3920"/>
                  <a:pt x="13408" y="3879"/>
                </a:cubicBezTo>
                <a:cubicBezTo>
                  <a:pt x="13154" y="3860"/>
                  <a:pt x="12899" y="3855"/>
                  <a:pt x="12643" y="3855"/>
                </a:cubicBezTo>
                <a:cubicBezTo>
                  <a:pt x="12450" y="3855"/>
                  <a:pt x="12257" y="3858"/>
                  <a:pt x="12064" y="3858"/>
                </a:cubicBezTo>
                <a:cubicBezTo>
                  <a:pt x="11487" y="3858"/>
                  <a:pt x="10912" y="3836"/>
                  <a:pt x="10354" y="3664"/>
                </a:cubicBezTo>
                <a:cubicBezTo>
                  <a:pt x="9893" y="3522"/>
                  <a:pt x="9465" y="3265"/>
                  <a:pt x="9185" y="2863"/>
                </a:cubicBezTo>
                <a:cubicBezTo>
                  <a:pt x="8887" y="2436"/>
                  <a:pt x="8747" y="1924"/>
                  <a:pt x="8473" y="1483"/>
                </a:cubicBezTo>
                <a:cubicBezTo>
                  <a:pt x="7915" y="585"/>
                  <a:pt x="6844" y="273"/>
                  <a:pt x="5861" y="99"/>
                </a:cubicBezTo>
                <a:cubicBezTo>
                  <a:pt x="5533" y="41"/>
                  <a:pt x="5197" y="0"/>
                  <a:pt x="486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flipH="1">
            <a:off x="-305030" y="3501099"/>
            <a:ext cx="3502005" cy="1817658"/>
          </a:xfrm>
          <a:custGeom>
            <a:avLst/>
            <a:gdLst/>
            <a:ahLst/>
            <a:cxnLst/>
            <a:rect l="l" t="t" r="r" b="b"/>
            <a:pathLst>
              <a:path w="13007" h="13045" extrusionOk="0">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9"/>
          <p:cNvSpPr/>
          <p:nvPr/>
        </p:nvSpPr>
        <p:spPr>
          <a:xfrm flipH="1">
            <a:off x="-172967" y="-346475"/>
            <a:ext cx="3877467" cy="2004202"/>
          </a:xfrm>
          <a:custGeom>
            <a:avLst/>
            <a:gdLst/>
            <a:ahLst/>
            <a:cxnLst/>
            <a:rect l="l" t="t" r="r" b="b"/>
            <a:pathLst>
              <a:path w="24377" h="8613" extrusionOk="0">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8" name="Google Shape;778;p29"/>
          <p:cNvGrpSpPr/>
          <p:nvPr/>
        </p:nvGrpSpPr>
        <p:grpSpPr>
          <a:xfrm rot="899994">
            <a:off x="1016472" y="201882"/>
            <a:ext cx="454166" cy="411416"/>
            <a:chOff x="1640475" y="1197075"/>
            <a:chExt cx="55475" cy="50250"/>
          </a:xfrm>
        </p:grpSpPr>
        <p:sp>
          <p:nvSpPr>
            <p:cNvPr id="779" name="Google Shape;779;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 name="Google Shape;782;p29"/>
          <p:cNvGrpSpPr/>
          <p:nvPr/>
        </p:nvGrpSpPr>
        <p:grpSpPr>
          <a:xfrm rot="-765977">
            <a:off x="8251989" y="1521724"/>
            <a:ext cx="279616" cy="253294"/>
            <a:chOff x="1640475" y="1197075"/>
            <a:chExt cx="55475" cy="50250"/>
          </a:xfrm>
        </p:grpSpPr>
        <p:sp>
          <p:nvSpPr>
            <p:cNvPr id="783" name="Google Shape;783;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6" name="Google Shape;786;p29"/>
          <p:cNvSpPr/>
          <p:nvPr/>
        </p:nvSpPr>
        <p:spPr>
          <a:xfrm rot="-1686808" flipH="1">
            <a:off x="3194336" y="4571863"/>
            <a:ext cx="695049" cy="16282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9"/>
          <p:cNvSpPr/>
          <p:nvPr/>
        </p:nvSpPr>
        <p:spPr>
          <a:xfrm rot="117" flipH="1">
            <a:off x="7874199" y="150134"/>
            <a:ext cx="545177" cy="12771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8" name="Google Shape;788;p29"/>
          <p:cNvGrpSpPr/>
          <p:nvPr/>
        </p:nvGrpSpPr>
        <p:grpSpPr>
          <a:xfrm rot="-4475517">
            <a:off x="7432742" y="4442182"/>
            <a:ext cx="197770" cy="213810"/>
            <a:chOff x="1640475" y="1197075"/>
            <a:chExt cx="55475" cy="50250"/>
          </a:xfrm>
        </p:grpSpPr>
        <p:sp>
          <p:nvSpPr>
            <p:cNvPr id="789" name="Google Shape;789;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2" name="Google Shape;792;p29"/>
          <p:cNvSpPr/>
          <p:nvPr/>
        </p:nvSpPr>
        <p:spPr>
          <a:xfrm>
            <a:off x="891612" y="4121988"/>
            <a:ext cx="1167574" cy="854200"/>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9"/>
          <p:cNvSpPr/>
          <p:nvPr/>
        </p:nvSpPr>
        <p:spPr>
          <a:xfrm rot="368157">
            <a:off x="8269118" y="4245138"/>
            <a:ext cx="520982" cy="81628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4" name="Google Shape;794;p29"/>
          <p:cNvGrpSpPr/>
          <p:nvPr/>
        </p:nvGrpSpPr>
        <p:grpSpPr>
          <a:xfrm rot="-765935">
            <a:off x="274629" y="3048883"/>
            <a:ext cx="221762" cy="200885"/>
            <a:chOff x="1640475" y="1197075"/>
            <a:chExt cx="55475" cy="50250"/>
          </a:xfrm>
        </p:grpSpPr>
        <p:sp>
          <p:nvSpPr>
            <p:cNvPr id="795" name="Google Shape;795;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11252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Gloria Hallelujah"/>
              <a:buNone/>
              <a:defRPr sz="2800">
                <a:solidFill>
                  <a:schemeClr val="dk1"/>
                </a:solidFill>
                <a:latin typeface="Gloria Hallelujah"/>
                <a:ea typeface="Gloria Hallelujah"/>
                <a:cs typeface="Gloria Hallelujah"/>
                <a:sym typeface="Gloria Hallelujah"/>
              </a:defRPr>
            </a:lvl1pPr>
            <a:lvl2pPr lvl="1"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1pPr>
            <a:lvl2pPr marL="914400" lvl="1"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2pPr>
            <a:lvl3pPr marL="1371600" lvl="2"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3pPr>
            <a:lvl4pPr marL="1828800" lvl="3"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4pPr>
            <a:lvl5pPr marL="2286000" lvl="4"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5pPr>
            <a:lvl6pPr marL="2743200" lvl="5"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6pPr>
            <a:lvl7pPr marL="3200400" lvl="6"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7pPr>
            <a:lvl8pPr marL="3657600" lvl="7"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8pPr>
            <a:lvl9pPr marL="4114800" lvl="8"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4" r:id="rId3"/>
    <p:sldLayoutId id="2147483656" r:id="rId4"/>
    <p:sldLayoutId id="2147483670" r:id="rId5"/>
    <p:sldLayoutId id="2147483672" r:id="rId6"/>
    <p:sldLayoutId id="2147483673" r:id="rId7"/>
    <p:sldLayoutId id="2147483677"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23.png"/><Relationship Id="rId4" Type="http://schemas.openxmlformats.org/officeDocument/2006/relationships/image" Target="../media/image54.svg"/></Relationships>
</file>

<file path=ppt/slides/_rels/slide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9.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53" name="Google Shape;593;p24">
            <a:extLst>
              <a:ext uri="{FF2B5EF4-FFF2-40B4-BE49-F238E27FC236}">
                <a16:creationId xmlns:a16="http://schemas.microsoft.com/office/drawing/2014/main" xmlns="" id="{38DC77DB-001D-4DDA-B656-7B8D06315C61}"/>
              </a:ext>
            </a:extLst>
          </p:cNvPr>
          <p:cNvSpPr txBox="1">
            <a:spLocks noGrp="1"/>
          </p:cNvSpPr>
          <p:nvPr>
            <p:ph type="ctrTitle"/>
          </p:nvPr>
        </p:nvSpPr>
        <p:spPr>
          <a:xfrm>
            <a:off x="0" y="2412515"/>
            <a:ext cx="8810530" cy="168355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400" b="1" dirty="0">
                <a:solidFill>
                  <a:schemeClr val="tx1">
                    <a:lumMod val="75000"/>
                    <a:lumOff val="25000"/>
                  </a:schemeClr>
                </a:solidFill>
                <a:latin typeface="Times New Roman" panose="02020603050405020304" pitchFamily="18" charset="0"/>
                <a:cs typeface="Times New Roman" panose="02020603050405020304" pitchFamily="18" charset="0"/>
              </a:rPr>
              <a:t>CHÀO MỪNG </a:t>
            </a:r>
            <a:r>
              <a:rPr lang="vi-VN" sz="4400" b="1" dirty="0" smtClean="0">
                <a:solidFill>
                  <a:schemeClr val="tx1">
                    <a:lumMod val="75000"/>
                    <a:lumOff val="25000"/>
                  </a:schemeClr>
                </a:solidFill>
                <a:latin typeface="Times New Roman" panose="02020603050405020304" pitchFamily="18" charset="0"/>
                <a:cs typeface="Times New Roman" panose="02020603050405020304" pitchFamily="18" charset="0"/>
              </a:rPr>
              <a:t>CÁC THẦY CÔ GIÁO VÀ CÁC</a:t>
            </a:r>
            <a:r>
              <a:rPr lang="en-US" sz="4400" b="1" dirty="0" smtClean="0">
                <a:solidFill>
                  <a:schemeClr val="tx1">
                    <a:lumMod val="75000"/>
                    <a:lumOff val="25000"/>
                  </a:schemeClr>
                </a:solidFill>
                <a:latin typeface="Times New Roman" panose="02020603050405020304" pitchFamily="18" charset="0"/>
                <a:cs typeface="Times New Roman" panose="02020603050405020304" pitchFamily="18" charset="0"/>
              </a:rPr>
              <a:t> EM</a:t>
            </a:r>
            <a:r>
              <a:rPr lang="vi-VN" sz="4400" b="1" dirty="0" smtClean="0">
                <a:solidFill>
                  <a:schemeClr val="tx1">
                    <a:lumMod val="75000"/>
                    <a:lumOff val="25000"/>
                  </a:schemeClr>
                </a:solidFill>
                <a:latin typeface="Times New Roman" panose="02020603050405020304" pitchFamily="18" charset="0"/>
                <a:cs typeface="Times New Roman" panose="02020603050405020304" pitchFamily="18" charset="0"/>
              </a:rPr>
              <a:t> HỌC SINH </a:t>
            </a:r>
            <a:r>
              <a:rPr lang="en-US" sz="4400" b="1"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4400" b="1" dirty="0">
                <a:solidFill>
                  <a:schemeClr val="tx1">
                    <a:lumMod val="75000"/>
                    <a:lumOff val="25000"/>
                  </a:schemeClr>
                </a:solidFill>
                <a:latin typeface="Times New Roman" panose="02020603050405020304" pitchFamily="18" charset="0"/>
                <a:cs typeface="Times New Roman" panose="02020603050405020304" pitchFamily="18" charset="0"/>
              </a:rPr>
              <a:t>ĐẾN VỚI BUỔI HỌC NGÀY HÔM NAY!</a:t>
            </a:r>
            <a:endParaRPr sz="4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3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pPr>
              <a:defRPr/>
            </a:pPr>
            <a:fld id="{7FF29C15-2405-4A4E-8D6E-310B0EBBC351}" type="slidenum">
              <a:rPr lang="en-US" altLang="en-US">
                <a:solidFill>
                  <a:srgbClr val="000000"/>
                </a:solidFill>
              </a:rPr>
              <a:pPr>
                <a:defRPr/>
              </a:pPr>
              <a:t>10</a:t>
            </a:fld>
            <a:endParaRPr lang="en-US" altLang="en-US">
              <a:solidFill>
                <a:srgbClr val="000000"/>
              </a:solidFill>
            </a:endParaRPr>
          </a:p>
        </p:txBody>
      </p:sp>
      <p:pic>
        <p:nvPicPr>
          <p:cNvPr id="656386" name="Picture 2" descr="vitphaibietb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2286000" cy="197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388" name="Picture 4" descr="11180071-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4638" y="17860"/>
            <a:ext cx="2105366" cy="1959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389" name="Picture 5" descr="Picture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409732"/>
            <a:ext cx="2300267" cy="2254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390" name="Picture 6" descr="104416912410074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9892" y="2435467"/>
            <a:ext cx="1890210" cy="222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391" name="Picture 7" descr="75249018-chi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5668" y="2442163"/>
            <a:ext cx="2172890" cy="222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Rectangle 10"/>
          <p:cNvSpPr>
            <a:spLocks noChangeArrowheads="1"/>
          </p:cNvSpPr>
          <p:nvPr/>
        </p:nvSpPr>
        <p:spPr bwMode="auto">
          <a:xfrm>
            <a:off x="2512219" y="3599260"/>
            <a:ext cx="916781"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275">
              <a:latin typeface="Comic Sans MS" pitchFamily="66" charset="0"/>
            </a:endParaRPr>
          </a:p>
        </p:txBody>
      </p:sp>
      <p:pic>
        <p:nvPicPr>
          <p:cNvPr id="11" name="Picture 2" descr="http://hoinongdanbentre.org.vn/sites/default/files/u6/image002_16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0"/>
            <a:ext cx="2335638" cy="1977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21948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656386"/>
                                        </p:tgtEl>
                                        <p:attrNameLst>
                                          <p:attrName>style.visibility</p:attrName>
                                        </p:attrNameLst>
                                      </p:cBhvr>
                                      <p:to>
                                        <p:strVal val="visible"/>
                                      </p:to>
                                    </p:set>
                                    <p:anim calcmode="lin" valueType="num">
                                      <p:cBhvr>
                                        <p:cTn id="7" dur="1000" fill="hold"/>
                                        <p:tgtEl>
                                          <p:spTgt spid="656386"/>
                                        </p:tgtEl>
                                        <p:attrNameLst>
                                          <p:attrName>ppt_w</p:attrName>
                                        </p:attrNameLst>
                                      </p:cBhvr>
                                      <p:tavLst>
                                        <p:tav tm="0">
                                          <p:val>
                                            <p:fltVal val="0"/>
                                          </p:val>
                                        </p:tav>
                                        <p:tav tm="100000">
                                          <p:val>
                                            <p:strVal val="#ppt_w"/>
                                          </p:val>
                                        </p:tav>
                                      </p:tavLst>
                                    </p:anim>
                                    <p:anim calcmode="lin" valueType="num">
                                      <p:cBhvr>
                                        <p:cTn id="8" dur="1000" fill="hold"/>
                                        <p:tgtEl>
                                          <p:spTgt spid="656386"/>
                                        </p:tgtEl>
                                        <p:attrNameLst>
                                          <p:attrName>ppt_h</p:attrName>
                                        </p:attrNameLst>
                                      </p:cBhvr>
                                      <p:tavLst>
                                        <p:tav tm="0">
                                          <p:val>
                                            <p:fltVal val="0"/>
                                          </p:val>
                                        </p:tav>
                                        <p:tav tm="100000">
                                          <p:val>
                                            <p:strVal val="#ppt_h"/>
                                          </p:val>
                                        </p:tav>
                                      </p:tavLst>
                                    </p:anim>
                                    <p:anim calcmode="lin" valueType="num">
                                      <p:cBhvr>
                                        <p:cTn id="9" dur="1000" fill="hold"/>
                                        <p:tgtEl>
                                          <p:spTgt spid="656386"/>
                                        </p:tgtEl>
                                        <p:attrNameLst>
                                          <p:attrName>style.rotation</p:attrName>
                                        </p:attrNameLst>
                                      </p:cBhvr>
                                      <p:tavLst>
                                        <p:tav tm="0">
                                          <p:val>
                                            <p:fltVal val="90"/>
                                          </p:val>
                                        </p:tav>
                                        <p:tav tm="100000">
                                          <p:val>
                                            <p:fltVal val="0"/>
                                          </p:val>
                                        </p:tav>
                                      </p:tavLst>
                                    </p:anim>
                                    <p:animEffect transition="in" filter="fade">
                                      <p:cBhvr>
                                        <p:cTn id="10" dur="1000"/>
                                        <p:tgtEl>
                                          <p:spTgt spid="65638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656388"/>
                                        </p:tgtEl>
                                        <p:attrNameLst>
                                          <p:attrName>style.visibility</p:attrName>
                                        </p:attrNameLst>
                                      </p:cBhvr>
                                      <p:to>
                                        <p:strVal val="visible"/>
                                      </p:to>
                                    </p:set>
                                    <p:anim calcmode="lin" valueType="num">
                                      <p:cBhvr>
                                        <p:cTn id="15" dur="1000" fill="hold"/>
                                        <p:tgtEl>
                                          <p:spTgt spid="656388"/>
                                        </p:tgtEl>
                                        <p:attrNameLst>
                                          <p:attrName>ppt_w</p:attrName>
                                        </p:attrNameLst>
                                      </p:cBhvr>
                                      <p:tavLst>
                                        <p:tav tm="0">
                                          <p:val>
                                            <p:fltVal val="0"/>
                                          </p:val>
                                        </p:tav>
                                        <p:tav tm="100000">
                                          <p:val>
                                            <p:strVal val="#ppt_w"/>
                                          </p:val>
                                        </p:tav>
                                      </p:tavLst>
                                    </p:anim>
                                    <p:anim calcmode="lin" valueType="num">
                                      <p:cBhvr>
                                        <p:cTn id="16" dur="1000" fill="hold"/>
                                        <p:tgtEl>
                                          <p:spTgt spid="656388"/>
                                        </p:tgtEl>
                                        <p:attrNameLst>
                                          <p:attrName>ppt_h</p:attrName>
                                        </p:attrNameLst>
                                      </p:cBhvr>
                                      <p:tavLst>
                                        <p:tav tm="0">
                                          <p:val>
                                            <p:fltVal val="0"/>
                                          </p:val>
                                        </p:tav>
                                        <p:tav tm="100000">
                                          <p:val>
                                            <p:strVal val="#ppt_h"/>
                                          </p:val>
                                        </p:tav>
                                      </p:tavLst>
                                    </p:anim>
                                    <p:anim calcmode="lin" valueType="num">
                                      <p:cBhvr>
                                        <p:cTn id="17" dur="1000" fill="hold"/>
                                        <p:tgtEl>
                                          <p:spTgt spid="656388"/>
                                        </p:tgtEl>
                                        <p:attrNameLst>
                                          <p:attrName>style.rotation</p:attrName>
                                        </p:attrNameLst>
                                      </p:cBhvr>
                                      <p:tavLst>
                                        <p:tav tm="0">
                                          <p:val>
                                            <p:fltVal val="90"/>
                                          </p:val>
                                        </p:tav>
                                        <p:tav tm="100000">
                                          <p:val>
                                            <p:fltVal val="0"/>
                                          </p:val>
                                        </p:tav>
                                      </p:tavLst>
                                    </p:anim>
                                    <p:animEffect transition="in" filter="fade">
                                      <p:cBhvr>
                                        <p:cTn id="18" dur="1000"/>
                                        <p:tgtEl>
                                          <p:spTgt spid="65638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656389"/>
                                        </p:tgtEl>
                                        <p:attrNameLst>
                                          <p:attrName>style.visibility</p:attrName>
                                        </p:attrNameLst>
                                      </p:cBhvr>
                                      <p:to>
                                        <p:strVal val="visible"/>
                                      </p:to>
                                    </p:set>
                                    <p:anim calcmode="lin" valueType="num">
                                      <p:cBhvr>
                                        <p:cTn id="23" dur="1000" fill="hold"/>
                                        <p:tgtEl>
                                          <p:spTgt spid="656389"/>
                                        </p:tgtEl>
                                        <p:attrNameLst>
                                          <p:attrName>ppt_w</p:attrName>
                                        </p:attrNameLst>
                                      </p:cBhvr>
                                      <p:tavLst>
                                        <p:tav tm="0">
                                          <p:val>
                                            <p:fltVal val="0"/>
                                          </p:val>
                                        </p:tav>
                                        <p:tav tm="100000">
                                          <p:val>
                                            <p:strVal val="#ppt_w"/>
                                          </p:val>
                                        </p:tav>
                                      </p:tavLst>
                                    </p:anim>
                                    <p:anim calcmode="lin" valueType="num">
                                      <p:cBhvr>
                                        <p:cTn id="24" dur="1000" fill="hold"/>
                                        <p:tgtEl>
                                          <p:spTgt spid="656389"/>
                                        </p:tgtEl>
                                        <p:attrNameLst>
                                          <p:attrName>ppt_h</p:attrName>
                                        </p:attrNameLst>
                                      </p:cBhvr>
                                      <p:tavLst>
                                        <p:tav tm="0">
                                          <p:val>
                                            <p:fltVal val="0"/>
                                          </p:val>
                                        </p:tav>
                                        <p:tav tm="100000">
                                          <p:val>
                                            <p:strVal val="#ppt_h"/>
                                          </p:val>
                                        </p:tav>
                                      </p:tavLst>
                                    </p:anim>
                                    <p:anim calcmode="lin" valueType="num">
                                      <p:cBhvr>
                                        <p:cTn id="25" dur="1000" fill="hold"/>
                                        <p:tgtEl>
                                          <p:spTgt spid="656389"/>
                                        </p:tgtEl>
                                        <p:attrNameLst>
                                          <p:attrName>style.rotation</p:attrName>
                                        </p:attrNameLst>
                                      </p:cBhvr>
                                      <p:tavLst>
                                        <p:tav tm="0">
                                          <p:val>
                                            <p:fltVal val="90"/>
                                          </p:val>
                                        </p:tav>
                                        <p:tav tm="100000">
                                          <p:val>
                                            <p:fltVal val="0"/>
                                          </p:val>
                                        </p:tav>
                                      </p:tavLst>
                                    </p:anim>
                                    <p:animEffect transition="in" filter="fade">
                                      <p:cBhvr>
                                        <p:cTn id="26" dur="1000"/>
                                        <p:tgtEl>
                                          <p:spTgt spid="65638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656390"/>
                                        </p:tgtEl>
                                        <p:attrNameLst>
                                          <p:attrName>style.visibility</p:attrName>
                                        </p:attrNameLst>
                                      </p:cBhvr>
                                      <p:to>
                                        <p:strVal val="visible"/>
                                      </p:to>
                                    </p:set>
                                    <p:anim calcmode="lin" valueType="num">
                                      <p:cBhvr>
                                        <p:cTn id="31" dur="1000" fill="hold"/>
                                        <p:tgtEl>
                                          <p:spTgt spid="656390"/>
                                        </p:tgtEl>
                                        <p:attrNameLst>
                                          <p:attrName>ppt_w</p:attrName>
                                        </p:attrNameLst>
                                      </p:cBhvr>
                                      <p:tavLst>
                                        <p:tav tm="0">
                                          <p:val>
                                            <p:fltVal val="0"/>
                                          </p:val>
                                        </p:tav>
                                        <p:tav tm="100000">
                                          <p:val>
                                            <p:strVal val="#ppt_w"/>
                                          </p:val>
                                        </p:tav>
                                      </p:tavLst>
                                    </p:anim>
                                    <p:anim calcmode="lin" valueType="num">
                                      <p:cBhvr>
                                        <p:cTn id="32" dur="1000" fill="hold"/>
                                        <p:tgtEl>
                                          <p:spTgt spid="656390"/>
                                        </p:tgtEl>
                                        <p:attrNameLst>
                                          <p:attrName>ppt_h</p:attrName>
                                        </p:attrNameLst>
                                      </p:cBhvr>
                                      <p:tavLst>
                                        <p:tav tm="0">
                                          <p:val>
                                            <p:fltVal val="0"/>
                                          </p:val>
                                        </p:tav>
                                        <p:tav tm="100000">
                                          <p:val>
                                            <p:strVal val="#ppt_h"/>
                                          </p:val>
                                        </p:tav>
                                      </p:tavLst>
                                    </p:anim>
                                    <p:anim calcmode="lin" valueType="num">
                                      <p:cBhvr>
                                        <p:cTn id="33" dur="1000" fill="hold"/>
                                        <p:tgtEl>
                                          <p:spTgt spid="656390"/>
                                        </p:tgtEl>
                                        <p:attrNameLst>
                                          <p:attrName>style.rotation</p:attrName>
                                        </p:attrNameLst>
                                      </p:cBhvr>
                                      <p:tavLst>
                                        <p:tav tm="0">
                                          <p:val>
                                            <p:fltVal val="90"/>
                                          </p:val>
                                        </p:tav>
                                        <p:tav tm="100000">
                                          <p:val>
                                            <p:fltVal val="0"/>
                                          </p:val>
                                        </p:tav>
                                      </p:tavLst>
                                    </p:anim>
                                    <p:animEffect transition="in" filter="fade">
                                      <p:cBhvr>
                                        <p:cTn id="34" dur="1000"/>
                                        <p:tgtEl>
                                          <p:spTgt spid="656390"/>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iterate type="lt">
                                    <p:tmPct val="5000"/>
                                  </p:iterate>
                                  <p:childTnLst>
                                    <p:set>
                                      <p:cBhvr>
                                        <p:cTn id="38" dur="1" fill="hold">
                                          <p:stCondLst>
                                            <p:cond delay="0"/>
                                          </p:stCondLst>
                                        </p:cTn>
                                        <p:tgtEl>
                                          <p:spTgt spid="656391"/>
                                        </p:tgtEl>
                                        <p:attrNameLst>
                                          <p:attrName>style.visibility</p:attrName>
                                        </p:attrNameLst>
                                      </p:cBhvr>
                                      <p:to>
                                        <p:strVal val="visible"/>
                                      </p:to>
                                    </p:set>
                                    <p:anim calcmode="lin" valueType="num">
                                      <p:cBhvr>
                                        <p:cTn id="39" dur="1000" fill="hold"/>
                                        <p:tgtEl>
                                          <p:spTgt spid="656391"/>
                                        </p:tgtEl>
                                        <p:attrNameLst>
                                          <p:attrName>ppt_w</p:attrName>
                                        </p:attrNameLst>
                                      </p:cBhvr>
                                      <p:tavLst>
                                        <p:tav tm="0">
                                          <p:val>
                                            <p:fltVal val="0"/>
                                          </p:val>
                                        </p:tav>
                                        <p:tav tm="100000">
                                          <p:val>
                                            <p:strVal val="#ppt_w"/>
                                          </p:val>
                                        </p:tav>
                                      </p:tavLst>
                                    </p:anim>
                                    <p:anim calcmode="lin" valueType="num">
                                      <p:cBhvr>
                                        <p:cTn id="40" dur="1000" fill="hold"/>
                                        <p:tgtEl>
                                          <p:spTgt spid="656391"/>
                                        </p:tgtEl>
                                        <p:attrNameLst>
                                          <p:attrName>ppt_h</p:attrName>
                                        </p:attrNameLst>
                                      </p:cBhvr>
                                      <p:tavLst>
                                        <p:tav tm="0">
                                          <p:val>
                                            <p:fltVal val="0"/>
                                          </p:val>
                                        </p:tav>
                                        <p:tav tm="100000">
                                          <p:val>
                                            <p:strVal val="#ppt_h"/>
                                          </p:val>
                                        </p:tav>
                                      </p:tavLst>
                                    </p:anim>
                                    <p:anim calcmode="lin" valueType="num">
                                      <p:cBhvr>
                                        <p:cTn id="41" dur="1000" fill="hold"/>
                                        <p:tgtEl>
                                          <p:spTgt spid="656391"/>
                                        </p:tgtEl>
                                        <p:attrNameLst>
                                          <p:attrName>style.rotation</p:attrName>
                                        </p:attrNameLst>
                                      </p:cBhvr>
                                      <p:tavLst>
                                        <p:tav tm="0">
                                          <p:val>
                                            <p:fltVal val="90"/>
                                          </p:val>
                                        </p:tav>
                                        <p:tav tm="100000">
                                          <p:val>
                                            <p:fltVal val="0"/>
                                          </p:val>
                                        </p:tav>
                                      </p:tavLst>
                                    </p:anim>
                                    <p:animEffect transition="in" filter="fade">
                                      <p:cBhvr>
                                        <p:cTn id="42" dur="1000"/>
                                        <p:tgtEl>
                                          <p:spTgt spid="65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grpSp>
        <p:nvGrpSpPr>
          <p:cNvPr id="917" name="Google Shape;917;p37"/>
          <p:cNvGrpSpPr/>
          <p:nvPr/>
        </p:nvGrpSpPr>
        <p:grpSpPr>
          <a:xfrm>
            <a:off x="992755" y="324711"/>
            <a:ext cx="7158440" cy="921454"/>
            <a:chOff x="7728915" y="2370420"/>
            <a:chExt cx="1034472" cy="222546"/>
          </a:xfrm>
        </p:grpSpPr>
        <p:sp>
          <p:nvSpPr>
            <p:cNvPr id="918" name="Google Shape;918;p37"/>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9" name="Google Shape;919;p37"/>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0" name="Google Shape;920;p37"/>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1" name="Google Shape;921;p37"/>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2" name="Google Shape;922;p37"/>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3" name="Google Shape;923;p37"/>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4" name="Google Shape;924;p37"/>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925" name="Google Shape;925;p37"/>
          <p:cNvSpPr txBox="1">
            <a:spLocks noGrp="1"/>
          </p:cNvSpPr>
          <p:nvPr>
            <p:ph type="title"/>
          </p:nvPr>
        </p:nvSpPr>
        <p:spPr>
          <a:xfrm>
            <a:off x="2111404" y="381106"/>
            <a:ext cx="4973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solidFill>
                  <a:schemeClr val="tx1">
                    <a:lumMod val="75000"/>
                    <a:lumOff val="25000"/>
                  </a:schemeClr>
                </a:solidFill>
                <a:latin typeface="+mj-lt"/>
              </a:rPr>
              <a:t>KHỞI ĐỘNG</a:t>
            </a:r>
            <a:endParaRPr sz="3200" b="1" dirty="0">
              <a:solidFill>
                <a:schemeClr val="tx1">
                  <a:lumMod val="75000"/>
                  <a:lumOff val="25000"/>
                </a:schemeClr>
              </a:solidFill>
              <a:latin typeface="+mj-lt"/>
            </a:endParaRPr>
          </a:p>
        </p:txBody>
      </p:sp>
      <p:sp>
        <p:nvSpPr>
          <p:cNvPr id="4" name="Rectangle: Rounded Corners 3">
            <a:extLst>
              <a:ext uri="{FF2B5EF4-FFF2-40B4-BE49-F238E27FC236}">
                <a16:creationId xmlns:a16="http://schemas.microsoft.com/office/drawing/2014/main" xmlns="" id="{21BF2481-B766-49BC-B32E-E8A968C2371D}"/>
              </a:ext>
            </a:extLst>
          </p:cNvPr>
          <p:cNvSpPr/>
          <p:nvPr/>
        </p:nvSpPr>
        <p:spPr>
          <a:xfrm>
            <a:off x="1061516" y="1498919"/>
            <a:ext cx="5750250" cy="618860"/>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003849"/>
                </a:solidFill>
              </a:rPr>
              <a:t>Quan</a:t>
            </a:r>
            <a:r>
              <a:rPr lang="en-US" sz="2200" b="1" dirty="0">
                <a:solidFill>
                  <a:srgbClr val="003849"/>
                </a:solidFill>
              </a:rPr>
              <a:t> </a:t>
            </a:r>
            <a:r>
              <a:rPr lang="en-US" sz="2200" b="1" dirty="0" err="1">
                <a:solidFill>
                  <a:srgbClr val="003849"/>
                </a:solidFill>
              </a:rPr>
              <a:t>sát</a:t>
            </a:r>
            <a:r>
              <a:rPr lang="en-US" sz="2200" b="1" dirty="0">
                <a:solidFill>
                  <a:srgbClr val="003849"/>
                </a:solidFill>
              </a:rPr>
              <a:t> </a:t>
            </a:r>
            <a:r>
              <a:rPr lang="en-US" sz="2200" b="1" dirty="0" err="1">
                <a:solidFill>
                  <a:srgbClr val="003849"/>
                </a:solidFill>
              </a:rPr>
              <a:t>hình</a:t>
            </a:r>
            <a:r>
              <a:rPr lang="en-US" sz="2200" b="1" dirty="0">
                <a:solidFill>
                  <a:srgbClr val="003849"/>
                </a:solidFill>
              </a:rPr>
              <a:t> </a:t>
            </a:r>
            <a:r>
              <a:rPr lang="en-US" sz="2200" b="1" dirty="0" err="1">
                <a:solidFill>
                  <a:srgbClr val="003849"/>
                </a:solidFill>
              </a:rPr>
              <a:t>ảnh</a:t>
            </a:r>
            <a:r>
              <a:rPr lang="en-US" sz="2200" b="1" dirty="0">
                <a:solidFill>
                  <a:srgbClr val="003849"/>
                </a:solidFill>
              </a:rPr>
              <a:t> </a:t>
            </a:r>
            <a:r>
              <a:rPr lang="en-US" sz="2200" b="1" dirty="0" err="1">
                <a:solidFill>
                  <a:srgbClr val="003849"/>
                </a:solidFill>
              </a:rPr>
              <a:t>và</a:t>
            </a:r>
            <a:r>
              <a:rPr lang="en-US" sz="2200" b="1" dirty="0">
                <a:solidFill>
                  <a:srgbClr val="003849"/>
                </a:solidFill>
              </a:rPr>
              <a:t> </a:t>
            </a:r>
            <a:r>
              <a:rPr lang="en-US" sz="2200" b="1" dirty="0" err="1">
                <a:solidFill>
                  <a:srgbClr val="003849"/>
                </a:solidFill>
              </a:rPr>
              <a:t>cho</a:t>
            </a:r>
            <a:r>
              <a:rPr lang="en-US" sz="2200" b="1" dirty="0">
                <a:solidFill>
                  <a:srgbClr val="003849"/>
                </a:solidFill>
              </a:rPr>
              <a:t> </a:t>
            </a:r>
            <a:r>
              <a:rPr lang="en-US" sz="2200" b="1" dirty="0" err="1">
                <a:solidFill>
                  <a:srgbClr val="003849"/>
                </a:solidFill>
              </a:rPr>
              <a:t>biết</a:t>
            </a:r>
            <a:r>
              <a:rPr lang="en-US" sz="2200" b="1" dirty="0">
                <a:solidFill>
                  <a:srgbClr val="003849"/>
                </a:solidFill>
              </a:rPr>
              <a:t>:</a:t>
            </a:r>
            <a:endParaRPr lang="en-US" sz="2200" b="1" dirty="0">
              <a:solidFill>
                <a:schemeClr val="tx1">
                  <a:lumMod val="75000"/>
                  <a:lumOff val="25000"/>
                </a:schemeClr>
              </a:solidFill>
            </a:endParaRPr>
          </a:p>
        </p:txBody>
      </p:sp>
      <p:sp>
        <p:nvSpPr>
          <p:cNvPr id="15" name="Rectangle: Rounded Corners 14">
            <a:extLst>
              <a:ext uri="{FF2B5EF4-FFF2-40B4-BE49-F238E27FC236}">
                <a16:creationId xmlns:a16="http://schemas.microsoft.com/office/drawing/2014/main" xmlns="" id="{70CE7FEA-C71E-4081-91ED-47B2823B1BDD}"/>
              </a:ext>
            </a:extLst>
          </p:cNvPr>
          <p:cNvSpPr/>
          <p:nvPr/>
        </p:nvSpPr>
        <p:spPr>
          <a:xfrm>
            <a:off x="1061516" y="2518262"/>
            <a:ext cx="5852992" cy="1819715"/>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smtClean="0">
                <a:solidFill>
                  <a:schemeClr val="tx1"/>
                </a:solidFill>
                <a:latin typeface="Times New Roman" panose="02020603050405020304" pitchFamily="18" charset="0"/>
                <a:cs typeface="Times New Roman" panose="02020603050405020304" pitchFamily="18" charset="0"/>
              </a:rPr>
              <a:t>Tập tính nào là tập tính bẩm sinh, tập tính nào là tập </a:t>
            </a:r>
            <a:r>
              <a:rPr lang="vi-VN" sz="2800" dirty="0">
                <a:solidFill>
                  <a:schemeClr val="tx1"/>
                </a:solidFill>
                <a:latin typeface="Times New Roman" panose="02020603050405020304" pitchFamily="18" charset="0"/>
                <a:cs typeface="Times New Roman" panose="02020603050405020304" pitchFamily="18" charset="0"/>
              </a:rPr>
              <a:t>tính học được</a:t>
            </a:r>
            <a:r>
              <a:rPr lang="en-US" sz="2800" dirty="0" smtClean="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p:txBody>
      </p:sp>
      <p:pic>
        <p:nvPicPr>
          <p:cNvPr id="17" name="Picture 14">
            <a:extLst>
              <a:ext uri="{FF2B5EF4-FFF2-40B4-BE49-F238E27FC236}">
                <a16:creationId xmlns:a16="http://schemas.microsoft.com/office/drawing/2014/main" xmlns="" id="{EA989785-12DD-49FD-8A43-640B05560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080585">
            <a:off x="101749" y="949815"/>
            <a:ext cx="703969" cy="769748"/>
          </a:xfrm>
          <a:prstGeom prst="rect">
            <a:avLst/>
          </a:prstGeom>
        </p:spPr>
      </p:pic>
    </p:spTree>
    <p:extLst>
      <p:ext uri="{BB962C8B-B14F-4D97-AF65-F5344CB8AC3E}">
        <p14:creationId xmlns:p14="http://schemas.microsoft.com/office/powerpoint/2010/main" val="1042726116"/>
      </p:ext>
    </p:extLst>
  </p:cSld>
  <p:clrMapOvr>
    <a:masterClrMapping/>
  </p:clrMapOvr>
  <mc:AlternateContent xmlns:mc="http://schemas.openxmlformats.org/markup-compatibility/2006">
    <mc:Choice xmlns:p14="http://schemas.microsoft.com/office/powerpoint/2010/main" Requires="p14">
      <p:transition p14:dur="30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299"/>
                                          </p:stCondLst>
                                        </p:cTn>
                                        <p:tgtEl>
                                          <p:spTgt spid="9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299"/>
                                          </p:stCondLst>
                                        </p:cTn>
                                        <p:tgtEl>
                                          <p:spTgt spid="9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3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3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 grpId="0"/>
      <p:bldP spid="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pPr>
              <a:defRPr/>
            </a:pPr>
            <a:fld id="{7FF29C15-2405-4A4E-8D6E-310B0EBBC351}" type="slidenum">
              <a:rPr lang="en-US" altLang="en-US">
                <a:solidFill>
                  <a:srgbClr val="000000"/>
                </a:solidFill>
              </a:rPr>
              <a:pPr>
                <a:defRPr/>
              </a:pPr>
              <a:t>12</a:t>
            </a:fld>
            <a:endParaRPr lang="en-US" altLang="en-US">
              <a:solidFill>
                <a:srgbClr val="000000"/>
              </a:solidFill>
            </a:endParaRPr>
          </a:p>
        </p:txBody>
      </p:sp>
      <p:pic>
        <p:nvPicPr>
          <p:cNvPr id="656386" name="Picture 2" descr="vitphaibietb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2286000" cy="197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388" name="Picture 4" descr="11180071-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4638" y="17860"/>
            <a:ext cx="2105366" cy="1959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389" name="Picture 5" descr="Picture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409732"/>
            <a:ext cx="2300267" cy="2254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390" name="Picture 6" descr="104416912410074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9892" y="2435467"/>
            <a:ext cx="1890210" cy="222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391" name="Picture 7" descr="75249018-chi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5668" y="2442163"/>
            <a:ext cx="2172890" cy="222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Rectangle 10"/>
          <p:cNvSpPr>
            <a:spLocks noChangeArrowheads="1"/>
          </p:cNvSpPr>
          <p:nvPr/>
        </p:nvSpPr>
        <p:spPr bwMode="auto">
          <a:xfrm>
            <a:off x="2512219" y="3599260"/>
            <a:ext cx="916781"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275">
              <a:latin typeface="Comic Sans MS" pitchFamily="66" charset="0"/>
            </a:endParaRPr>
          </a:p>
        </p:txBody>
      </p:sp>
      <p:pic>
        <p:nvPicPr>
          <p:cNvPr id="10" name="Picture 2" descr="http://hoinongdanbentre.org.vn/sites/default/files/u6/image002_16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0"/>
            <a:ext cx="2335638" cy="1977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63522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656386"/>
                                        </p:tgtEl>
                                        <p:attrNameLst>
                                          <p:attrName>style.visibility</p:attrName>
                                        </p:attrNameLst>
                                      </p:cBhvr>
                                      <p:to>
                                        <p:strVal val="visible"/>
                                      </p:to>
                                    </p:set>
                                    <p:anim calcmode="lin" valueType="num">
                                      <p:cBhvr>
                                        <p:cTn id="7" dur="1000" fill="hold"/>
                                        <p:tgtEl>
                                          <p:spTgt spid="656386"/>
                                        </p:tgtEl>
                                        <p:attrNameLst>
                                          <p:attrName>ppt_w</p:attrName>
                                        </p:attrNameLst>
                                      </p:cBhvr>
                                      <p:tavLst>
                                        <p:tav tm="0">
                                          <p:val>
                                            <p:fltVal val="0"/>
                                          </p:val>
                                        </p:tav>
                                        <p:tav tm="100000">
                                          <p:val>
                                            <p:strVal val="#ppt_w"/>
                                          </p:val>
                                        </p:tav>
                                      </p:tavLst>
                                    </p:anim>
                                    <p:anim calcmode="lin" valueType="num">
                                      <p:cBhvr>
                                        <p:cTn id="8" dur="1000" fill="hold"/>
                                        <p:tgtEl>
                                          <p:spTgt spid="656386"/>
                                        </p:tgtEl>
                                        <p:attrNameLst>
                                          <p:attrName>ppt_h</p:attrName>
                                        </p:attrNameLst>
                                      </p:cBhvr>
                                      <p:tavLst>
                                        <p:tav tm="0">
                                          <p:val>
                                            <p:fltVal val="0"/>
                                          </p:val>
                                        </p:tav>
                                        <p:tav tm="100000">
                                          <p:val>
                                            <p:strVal val="#ppt_h"/>
                                          </p:val>
                                        </p:tav>
                                      </p:tavLst>
                                    </p:anim>
                                    <p:anim calcmode="lin" valueType="num">
                                      <p:cBhvr>
                                        <p:cTn id="9" dur="1000" fill="hold"/>
                                        <p:tgtEl>
                                          <p:spTgt spid="656386"/>
                                        </p:tgtEl>
                                        <p:attrNameLst>
                                          <p:attrName>style.rotation</p:attrName>
                                        </p:attrNameLst>
                                      </p:cBhvr>
                                      <p:tavLst>
                                        <p:tav tm="0">
                                          <p:val>
                                            <p:fltVal val="90"/>
                                          </p:val>
                                        </p:tav>
                                        <p:tav tm="100000">
                                          <p:val>
                                            <p:fltVal val="0"/>
                                          </p:val>
                                        </p:tav>
                                      </p:tavLst>
                                    </p:anim>
                                    <p:animEffect transition="in" filter="fade">
                                      <p:cBhvr>
                                        <p:cTn id="10" dur="1000"/>
                                        <p:tgtEl>
                                          <p:spTgt spid="65638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656388"/>
                                        </p:tgtEl>
                                        <p:attrNameLst>
                                          <p:attrName>style.visibility</p:attrName>
                                        </p:attrNameLst>
                                      </p:cBhvr>
                                      <p:to>
                                        <p:strVal val="visible"/>
                                      </p:to>
                                    </p:set>
                                    <p:anim calcmode="lin" valueType="num">
                                      <p:cBhvr>
                                        <p:cTn id="15" dur="1000" fill="hold"/>
                                        <p:tgtEl>
                                          <p:spTgt spid="656388"/>
                                        </p:tgtEl>
                                        <p:attrNameLst>
                                          <p:attrName>ppt_w</p:attrName>
                                        </p:attrNameLst>
                                      </p:cBhvr>
                                      <p:tavLst>
                                        <p:tav tm="0">
                                          <p:val>
                                            <p:fltVal val="0"/>
                                          </p:val>
                                        </p:tav>
                                        <p:tav tm="100000">
                                          <p:val>
                                            <p:strVal val="#ppt_w"/>
                                          </p:val>
                                        </p:tav>
                                      </p:tavLst>
                                    </p:anim>
                                    <p:anim calcmode="lin" valueType="num">
                                      <p:cBhvr>
                                        <p:cTn id="16" dur="1000" fill="hold"/>
                                        <p:tgtEl>
                                          <p:spTgt spid="656388"/>
                                        </p:tgtEl>
                                        <p:attrNameLst>
                                          <p:attrName>ppt_h</p:attrName>
                                        </p:attrNameLst>
                                      </p:cBhvr>
                                      <p:tavLst>
                                        <p:tav tm="0">
                                          <p:val>
                                            <p:fltVal val="0"/>
                                          </p:val>
                                        </p:tav>
                                        <p:tav tm="100000">
                                          <p:val>
                                            <p:strVal val="#ppt_h"/>
                                          </p:val>
                                        </p:tav>
                                      </p:tavLst>
                                    </p:anim>
                                    <p:anim calcmode="lin" valueType="num">
                                      <p:cBhvr>
                                        <p:cTn id="17" dur="1000" fill="hold"/>
                                        <p:tgtEl>
                                          <p:spTgt spid="656388"/>
                                        </p:tgtEl>
                                        <p:attrNameLst>
                                          <p:attrName>style.rotation</p:attrName>
                                        </p:attrNameLst>
                                      </p:cBhvr>
                                      <p:tavLst>
                                        <p:tav tm="0">
                                          <p:val>
                                            <p:fltVal val="90"/>
                                          </p:val>
                                        </p:tav>
                                        <p:tav tm="100000">
                                          <p:val>
                                            <p:fltVal val="0"/>
                                          </p:val>
                                        </p:tav>
                                      </p:tavLst>
                                    </p:anim>
                                    <p:animEffect transition="in" filter="fade">
                                      <p:cBhvr>
                                        <p:cTn id="18" dur="1000"/>
                                        <p:tgtEl>
                                          <p:spTgt spid="65638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656389"/>
                                        </p:tgtEl>
                                        <p:attrNameLst>
                                          <p:attrName>style.visibility</p:attrName>
                                        </p:attrNameLst>
                                      </p:cBhvr>
                                      <p:to>
                                        <p:strVal val="visible"/>
                                      </p:to>
                                    </p:set>
                                    <p:anim calcmode="lin" valueType="num">
                                      <p:cBhvr>
                                        <p:cTn id="23" dur="1000" fill="hold"/>
                                        <p:tgtEl>
                                          <p:spTgt spid="656389"/>
                                        </p:tgtEl>
                                        <p:attrNameLst>
                                          <p:attrName>ppt_w</p:attrName>
                                        </p:attrNameLst>
                                      </p:cBhvr>
                                      <p:tavLst>
                                        <p:tav tm="0">
                                          <p:val>
                                            <p:fltVal val="0"/>
                                          </p:val>
                                        </p:tav>
                                        <p:tav tm="100000">
                                          <p:val>
                                            <p:strVal val="#ppt_w"/>
                                          </p:val>
                                        </p:tav>
                                      </p:tavLst>
                                    </p:anim>
                                    <p:anim calcmode="lin" valueType="num">
                                      <p:cBhvr>
                                        <p:cTn id="24" dur="1000" fill="hold"/>
                                        <p:tgtEl>
                                          <p:spTgt spid="656389"/>
                                        </p:tgtEl>
                                        <p:attrNameLst>
                                          <p:attrName>ppt_h</p:attrName>
                                        </p:attrNameLst>
                                      </p:cBhvr>
                                      <p:tavLst>
                                        <p:tav tm="0">
                                          <p:val>
                                            <p:fltVal val="0"/>
                                          </p:val>
                                        </p:tav>
                                        <p:tav tm="100000">
                                          <p:val>
                                            <p:strVal val="#ppt_h"/>
                                          </p:val>
                                        </p:tav>
                                      </p:tavLst>
                                    </p:anim>
                                    <p:anim calcmode="lin" valueType="num">
                                      <p:cBhvr>
                                        <p:cTn id="25" dur="1000" fill="hold"/>
                                        <p:tgtEl>
                                          <p:spTgt spid="656389"/>
                                        </p:tgtEl>
                                        <p:attrNameLst>
                                          <p:attrName>style.rotation</p:attrName>
                                        </p:attrNameLst>
                                      </p:cBhvr>
                                      <p:tavLst>
                                        <p:tav tm="0">
                                          <p:val>
                                            <p:fltVal val="90"/>
                                          </p:val>
                                        </p:tav>
                                        <p:tav tm="100000">
                                          <p:val>
                                            <p:fltVal val="0"/>
                                          </p:val>
                                        </p:tav>
                                      </p:tavLst>
                                    </p:anim>
                                    <p:animEffect transition="in" filter="fade">
                                      <p:cBhvr>
                                        <p:cTn id="26" dur="1000"/>
                                        <p:tgtEl>
                                          <p:spTgt spid="65638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656390"/>
                                        </p:tgtEl>
                                        <p:attrNameLst>
                                          <p:attrName>style.visibility</p:attrName>
                                        </p:attrNameLst>
                                      </p:cBhvr>
                                      <p:to>
                                        <p:strVal val="visible"/>
                                      </p:to>
                                    </p:set>
                                    <p:anim calcmode="lin" valueType="num">
                                      <p:cBhvr>
                                        <p:cTn id="31" dur="1000" fill="hold"/>
                                        <p:tgtEl>
                                          <p:spTgt spid="656390"/>
                                        </p:tgtEl>
                                        <p:attrNameLst>
                                          <p:attrName>ppt_w</p:attrName>
                                        </p:attrNameLst>
                                      </p:cBhvr>
                                      <p:tavLst>
                                        <p:tav tm="0">
                                          <p:val>
                                            <p:fltVal val="0"/>
                                          </p:val>
                                        </p:tav>
                                        <p:tav tm="100000">
                                          <p:val>
                                            <p:strVal val="#ppt_w"/>
                                          </p:val>
                                        </p:tav>
                                      </p:tavLst>
                                    </p:anim>
                                    <p:anim calcmode="lin" valueType="num">
                                      <p:cBhvr>
                                        <p:cTn id="32" dur="1000" fill="hold"/>
                                        <p:tgtEl>
                                          <p:spTgt spid="656390"/>
                                        </p:tgtEl>
                                        <p:attrNameLst>
                                          <p:attrName>ppt_h</p:attrName>
                                        </p:attrNameLst>
                                      </p:cBhvr>
                                      <p:tavLst>
                                        <p:tav tm="0">
                                          <p:val>
                                            <p:fltVal val="0"/>
                                          </p:val>
                                        </p:tav>
                                        <p:tav tm="100000">
                                          <p:val>
                                            <p:strVal val="#ppt_h"/>
                                          </p:val>
                                        </p:tav>
                                      </p:tavLst>
                                    </p:anim>
                                    <p:anim calcmode="lin" valueType="num">
                                      <p:cBhvr>
                                        <p:cTn id="33" dur="1000" fill="hold"/>
                                        <p:tgtEl>
                                          <p:spTgt spid="656390"/>
                                        </p:tgtEl>
                                        <p:attrNameLst>
                                          <p:attrName>style.rotation</p:attrName>
                                        </p:attrNameLst>
                                      </p:cBhvr>
                                      <p:tavLst>
                                        <p:tav tm="0">
                                          <p:val>
                                            <p:fltVal val="90"/>
                                          </p:val>
                                        </p:tav>
                                        <p:tav tm="100000">
                                          <p:val>
                                            <p:fltVal val="0"/>
                                          </p:val>
                                        </p:tav>
                                      </p:tavLst>
                                    </p:anim>
                                    <p:animEffect transition="in" filter="fade">
                                      <p:cBhvr>
                                        <p:cTn id="34" dur="1000"/>
                                        <p:tgtEl>
                                          <p:spTgt spid="656390"/>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iterate type="lt">
                                    <p:tmPct val="5000"/>
                                  </p:iterate>
                                  <p:childTnLst>
                                    <p:set>
                                      <p:cBhvr>
                                        <p:cTn id="38" dur="1" fill="hold">
                                          <p:stCondLst>
                                            <p:cond delay="0"/>
                                          </p:stCondLst>
                                        </p:cTn>
                                        <p:tgtEl>
                                          <p:spTgt spid="656391"/>
                                        </p:tgtEl>
                                        <p:attrNameLst>
                                          <p:attrName>style.visibility</p:attrName>
                                        </p:attrNameLst>
                                      </p:cBhvr>
                                      <p:to>
                                        <p:strVal val="visible"/>
                                      </p:to>
                                    </p:set>
                                    <p:anim calcmode="lin" valueType="num">
                                      <p:cBhvr>
                                        <p:cTn id="39" dur="1000" fill="hold"/>
                                        <p:tgtEl>
                                          <p:spTgt spid="656391"/>
                                        </p:tgtEl>
                                        <p:attrNameLst>
                                          <p:attrName>ppt_w</p:attrName>
                                        </p:attrNameLst>
                                      </p:cBhvr>
                                      <p:tavLst>
                                        <p:tav tm="0">
                                          <p:val>
                                            <p:fltVal val="0"/>
                                          </p:val>
                                        </p:tav>
                                        <p:tav tm="100000">
                                          <p:val>
                                            <p:strVal val="#ppt_w"/>
                                          </p:val>
                                        </p:tav>
                                      </p:tavLst>
                                    </p:anim>
                                    <p:anim calcmode="lin" valueType="num">
                                      <p:cBhvr>
                                        <p:cTn id="40" dur="1000" fill="hold"/>
                                        <p:tgtEl>
                                          <p:spTgt spid="656391"/>
                                        </p:tgtEl>
                                        <p:attrNameLst>
                                          <p:attrName>ppt_h</p:attrName>
                                        </p:attrNameLst>
                                      </p:cBhvr>
                                      <p:tavLst>
                                        <p:tav tm="0">
                                          <p:val>
                                            <p:fltVal val="0"/>
                                          </p:val>
                                        </p:tav>
                                        <p:tav tm="100000">
                                          <p:val>
                                            <p:strVal val="#ppt_h"/>
                                          </p:val>
                                        </p:tav>
                                      </p:tavLst>
                                    </p:anim>
                                    <p:anim calcmode="lin" valueType="num">
                                      <p:cBhvr>
                                        <p:cTn id="41" dur="1000" fill="hold"/>
                                        <p:tgtEl>
                                          <p:spTgt spid="656391"/>
                                        </p:tgtEl>
                                        <p:attrNameLst>
                                          <p:attrName>style.rotation</p:attrName>
                                        </p:attrNameLst>
                                      </p:cBhvr>
                                      <p:tavLst>
                                        <p:tav tm="0">
                                          <p:val>
                                            <p:fltVal val="90"/>
                                          </p:val>
                                        </p:tav>
                                        <p:tav tm="100000">
                                          <p:val>
                                            <p:fltVal val="0"/>
                                          </p:val>
                                        </p:tav>
                                      </p:tavLst>
                                    </p:anim>
                                    <p:animEffect transition="in" filter="fade">
                                      <p:cBhvr>
                                        <p:cTn id="42" dur="1000"/>
                                        <p:tgtEl>
                                          <p:spTgt spid="65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pPr>
              <a:defRPr/>
            </a:pPr>
            <a:fld id="{7FF29C15-2405-4A4E-8D6E-310B0EBBC351}" type="slidenum">
              <a:rPr lang="en-US" altLang="en-US">
                <a:solidFill>
                  <a:srgbClr val="000000"/>
                </a:solidFill>
              </a:rPr>
              <a:pPr>
                <a:defRPr/>
              </a:pPr>
              <a:t>13</a:t>
            </a:fld>
            <a:endParaRPr lang="en-US" altLang="en-US">
              <a:solidFill>
                <a:srgbClr val="000000"/>
              </a:solidFill>
            </a:endParaRPr>
          </a:p>
        </p:txBody>
      </p:sp>
      <p:pic>
        <p:nvPicPr>
          <p:cNvPr id="656386" name="Picture 2" descr="vitphaibietb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22860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388" name="Picture 4" descr="11180071-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204" y="3375423"/>
            <a:ext cx="1363265" cy="176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389" name="Picture 5" descr="Picture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1642" y="3375423"/>
            <a:ext cx="2172890" cy="176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390" name="Picture 6" descr="104416912410074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7204" y="0"/>
            <a:ext cx="1506140" cy="1768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391" name="Picture 7" descr="75249018-chi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1642" y="0"/>
            <a:ext cx="2172890" cy="175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Rectangle 10"/>
          <p:cNvSpPr>
            <a:spLocks noChangeArrowheads="1"/>
          </p:cNvSpPr>
          <p:nvPr/>
        </p:nvSpPr>
        <p:spPr bwMode="auto">
          <a:xfrm>
            <a:off x="2512219" y="3599260"/>
            <a:ext cx="916781"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275">
              <a:latin typeface="Comic Sans MS" pitchFamily="66" charset="0"/>
            </a:endParaRPr>
          </a:p>
        </p:txBody>
      </p:sp>
      <p:sp>
        <p:nvSpPr>
          <p:cNvPr id="656395" name="Rectangle 11"/>
          <p:cNvSpPr>
            <a:spLocks noChangeArrowheads="1"/>
          </p:cNvSpPr>
          <p:nvPr/>
        </p:nvSpPr>
        <p:spPr bwMode="auto">
          <a:xfrm>
            <a:off x="2917031" y="1831181"/>
            <a:ext cx="2911079" cy="401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69" tIns="34283" rIns="68569" bIns="34283" anchor="ctr"/>
          <a:lstStyle/>
          <a:p>
            <a:pPr algn="ctr" defTabSz="686991" eaLnBrk="0" fontAlgn="base" hangingPunct="0">
              <a:spcBef>
                <a:spcPct val="0"/>
              </a:spcBef>
              <a:spcAft>
                <a:spcPct val="0"/>
              </a:spcAft>
              <a:defRPr/>
            </a:pPr>
            <a:r>
              <a:rPr lang="en-US" sz="2175" b="1" dirty="0" err="1">
                <a:solidFill>
                  <a:srgbClr val="0000CC"/>
                </a:solidFill>
                <a:effectLst>
                  <a:outerShdw blurRad="38100" dist="38100" dir="2700000" algn="tl">
                    <a:srgbClr val="C0C0C0"/>
                  </a:outerShdw>
                </a:effectLst>
                <a:latin typeface="Times New Roman" pitchFamily="18" charset="0"/>
              </a:rPr>
              <a:t>Tập</a:t>
            </a:r>
            <a:r>
              <a:rPr lang="en-US" sz="2175" b="1" dirty="0">
                <a:solidFill>
                  <a:srgbClr val="0000CC"/>
                </a:solidFill>
                <a:effectLst>
                  <a:outerShdw blurRad="38100" dist="38100" dir="2700000" algn="tl">
                    <a:srgbClr val="C0C0C0"/>
                  </a:outerShdw>
                </a:effectLst>
                <a:latin typeface="Times New Roman" pitchFamily="18" charset="0"/>
              </a:rPr>
              <a:t> </a:t>
            </a:r>
            <a:r>
              <a:rPr lang="en-US" sz="2175" b="1" dirty="0" err="1">
                <a:solidFill>
                  <a:srgbClr val="0000CC"/>
                </a:solidFill>
                <a:effectLst>
                  <a:outerShdw blurRad="38100" dist="38100" dir="2700000" algn="tl">
                    <a:srgbClr val="C0C0C0"/>
                  </a:outerShdw>
                </a:effectLst>
                <a:latin typeface="Times New Roman" pitchFamily="18" charset="0"/>
              </a:rPr>
              <a:t>tính</a:t>
            </a:r>
            <a:r>
              <a:rPr lang="en-US" sz="2175" b="1" dirty="0">
                <a:solidFill>
                  <a:srgbClr val="0000CC"/>
                </a:solidFill>
                <a:effectLst>
                  <a:outerShdw blurRad="38100" dist="38100" dir="2700000" algn="tl">
                    <a:srgbClr val="C0C0C0"/>
                  </a:outerShdw>
                </a:effectLst>
                <a:latin typeface="Times New Roman" pitchFamily="18" charset="0"/>
              </a:rPr>
              <a:t> </a:t>
            </a:r>
            <a:r>
              <a:rPr lang="en-US" sz="2175" b="1" dirty="0" err="1">
                <a:solidFill>
                  <a:srgbClr val="0000CC"/>
                </a:solidFill>
                <a:effectLst>
                  <a:outerShdw blurRad="38100" dist="38100" dir="2700000" algn="tl">
                    <a:srgbClr val="C0C0C0"/>
                  </a:outerShdw>
                </a:effectLst>
                <a:latin typeface="Times New Roman" pitchFamily="18" charset="0"/>
              </a:rPr>
              <a:t>bẩm</a:t>
            </a:r>
            <a:r>
              <a:rPr lang="en-US" sz="2175" b="1" dirty="0">
                <a:solidFill>
                  <a:srgbClr val="0000CC"/>
                </a:solidFill>
                <a:effectLst>
                  <a:outerShdw blurRad="38100" dist="38100" dir="2700000" algn="tl">
                    <a:srgbClr val="C0C0C0"/>
                  </a:outerShdw>
                </a:effectLst>
                <a:latin typeface="Times New Roman" pitchFamily="18" charset="0"/>
              </a:rPr>
              <a:t> </a:t>
            </a:r>
            <a:r>
              <a:rPr lang="en-US" sz="2175" b="1" dirty="0" err="1">
                <a:solidFill>
                  <a:srgbClr val="0000CC"/>
                </a:solidFill>
                <a:effectLst>
                  <a:outerShdw blurRad="38100" dist="38100" dir="2700000" algn="tl">
                    <a:srgbClr val="C0C0C0"/>
                  </a:outerShdw>
                </a:effectLst>
                <a:latin typeface="Times New Roman" pitchFamily="18" charset="0"/>
              </a:rPr>
              <a:t>sinh</a:t>
            </a:r>
            <a:endParaRPr lang="en-US" sz="2175" b="1" dirty="0">
              <a:solidFill>
                <a:srgbClr val="0000CC"/>
              </a:solidFill>
              <a:effectLst>
                <a:outerShdw blurRad="38100" dist="38100" dir="2700000" algn="tl">
                  <a:srgbClr val="C0C0C0"/>
                </a:outerShdw>
              </a:effectLst>
              <a:latin typeface="Times New Roman" pitchFamily="18" charset="0"/>
            </a:endParaRPr>
          </a:p>
        </p:txBody>
      </p:sp>
      <p:sp>
        <p:nvSpPr>
          <p:cNvPr id="656396" name="Rectangle 12"/>
          <p:cNvSpPr>
            <a:spLocks noChangeArrowheads="1"/>
          </p:cNvSpPr>
          <p:nvPr/>
        </p:nvSpPr>
        <p:spPr bwMode="auto">
          <a:xfrm>
            <a:off x="3774281" y="2974181"/>
            <a:ext cx="11430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69" tIns="34283" rIns="68569" bIns="34283" anchor="ctr"/>
          <a:lstStyle/>
          <a:p>
            <a:pPr algn="ctr" defTabSz="686991" eaLnBrk="0" fontAlgn="base" hangingPunct="0">
              <a:spcBef>
                <a:spcPct val="0"/>
              </a:spcBef>
              <a:spcAft>
                <a:spcPct val="0"/>
              </a:spcAft>
              <a:defRPr/>
            </a:pPr>
            <a:r>
              <a:rPr lang="en-US" sz="2175" b="1">
                <a:solidFill>
                  <a:srgbClr val="0000CC"/>
                </a:solidFill>
                <a:effectLst>
                  <a:outerShdw blurRad="38100" dist="38100" dir="2700000" algn="tl">
                    <a:srgbClr val="C0C0C0"/>
                  </a:outerShdw>
                </a:effectLst>
                <a:latin typeface="Times New Roman" pitchFamily="18" charset="0"/>
              </a:rPr>
              <a:t>Tập tính học được</a:t>
            </a:r>
          </a:p>
        </p:txBody>
      </p:sp>
      <p:sp>
        <p:nvSpPr>
          <p:cNvPr id="656398" name="Line 14"/>
          <p:cNvSpPr>
            <a:spLocks noChangeShapeType="1"/>
          </p:cNvSpPr>
          <p:nvPr/>
        </p:nvSpPr>
        <p:spPr bwMode="auto">
          <a:xfrm>
            <a:off x="1369219" y="2571750"/>
            <a:ext cx="6346031" cy="0"/>
          </a:xfrm>
          <a:prstGeom prst="line">
            <a:avLst/>
          </a:prstGeom>
          <a:noFill/>
          <a:ln w="57150" cmpd="thickThin">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275">
              <a:latin typeface="Comic Sans MS" pitchFamily="66" charset="0"/>
            </a:endParaRPr>
          </a:p>
        </p:txBody>
      </p:sp>
      <p:pic>
        <p:nvPicPr>
          <p:cNvPr id="14" name="Picture 2" descr="http://hoinongdanbentre.org.vn/sites/default/files/u6/image002_16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9683" y="3324793"/>
            <a:ext cx="2335638" cy="1977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61419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56398"/>
                                        </p:tgtEl>
                                        <p:attrNameLst>
                                          <p:attrName>style.visibility</p:attrName>
                                        </p:attrNameLst>
                                      </p:cBhvr>
                                      <p:to>
                                        <p:strVal val="visible"/>
                                      </p:to>
                                    </p:set>
                                    <p:animEffect transition="in" filter="fade">
                                      <p:cBhvr>
                                        <p:cTn id="7" dur="1000"/>
                                        <p:tgtEl>
                                          <p:spTgt spid="656398"/>
                                        </p:tgtEl>
                                      </p:cBhvr>
                                    </p:animEffect>
                                    <p:anim calcmode="lin" valueType="num">
                                      <p:cBhvr>
                                        <p:cTn id="8" dur="1000" fill="hold"/>
                                        <p:tgtEl>
                                          <p:spTgt spid="656398"/>
                                        </p:tgtEl>
                                        <p:attrNameLst>
                                          <p:attrName>ppt_x</p:attrName>
                                        </p:attrNameLst>
                                      </p:cBhvr>
                                      <p:tavLst>
                                        <p:tav tm="0">
                                          <p:val>
                                            <p:strVal val="#ppt_x"/>
                                          </p:val>
                                        </p:tav>
                                        <p:tav tm="100000">
                                          <p:val>
                                            <p:strVal val="#ppt_x"/>
                                          </p:val>
                                        </p:tav>
                                      </p:tavLst>
                                    </p:anim>
                                    <p:anim calcmode="lin" valueType="num">
                                      <p:cBhvr>
                                        <p:cTn id="9" dur="900" decel="100000" fill="hold"/>
                                        <p:tgtEl>
                                          <p:spTgt spid="65639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5639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656386"/>
                                        </p:tgtEl>
                                        <p:attrNameLst>
                                          <p:attrName>style.visibility</p:attrName>
                                        </p:attrNameLst>
                                      </p:cBhvr>
                                      <p:to>
                                        <p:strVal val="visible"/>
                                      </p:to>
                                    </p:set>
                                    <p:anim calcmode="lin" valueType="num">
                                      <p:cBhvr>
                                        <p:cTn id="15" dur="1000" fill="hold"/>
                                        <p:tgtEl>
                                          <p:spTgt spid="656386"/>
                                        </p:tgtEl>
                                        <p:attrNameLst>
                                          <p:attrName>ppt_w</p:attrName>
                                        </p:attrNameLst>
                                      </p:cBhvr>
                                      <p:tavLst>
                                        <p:tav tm="0">
                                          <p:val>
                                            <p:fltVal val="0"/>
                                          </p:val>
                                        </p:tav>
                                        <p:tav tm="100000">
                                          <p:val>
                                            <p:strVal val="#ppt_w"/>
                                          </p:val>
                                        </p:tav>
                                      </p:tavLst>
                                    </p:anim>
                                    <p:anim calcmode="lin" valueType="num">
                                      <p:cBhvr>
                                        <p:cTn id="16" dur="1000" fill="hold"/>
                                        <p:tgtEl>
                                          <p:spTgt spid="656386"/>
                                        </p:tgtEl>
                                        <p:attrNameLst>
                                          <p:attrName>ppt_h</p:attrName>
                                        </p:attrNameLst>
                                      </p:cBhvr>
                                      <p:tavLst>
                                        <p:tav tm="0">
                                          <p:val>
                                            <p:fltVal val="0"/>
                                          </p:val>
                                        </p:tav>
                                        <p:tav tm="100000">
                                          <p:val>
                                            <p:strVal val="#ppt_h"/>
                                          </p:val>
                                        </p:tav>
                                      </p:tavLst>
                                    </p:anim>
                                    <p:anim calcmode="lin" valueType="num">
                                      <p:cBhvr>
                                        <p:cTn id="17" dur="1000" fill="hold"/>
                                        <p:tgtEl>
                                          <p:spTgt spid="656386"/>
                                        </p:tgtEl>
                                        <p:attrNameLst>
                                          <p:attrName>style.rotation</p:attrName>
                                        </p:attrNameLst>
                                      </p:cBhvr>
                                      <p:tavLst>
                                        <p:tav tm="0">
                                          <p:val>
                                            <p:fltVal val="90"/>
                                          </p:val>
                                        </p:tav>
                                        <p:tav tm="100000">
                                          <p:val>
                                            <p:fltVal val="0"/>
                                          </p:val>
                                        </p:tav>
                                      </p:tavLst>
                                    </p:anim>
                                    <p:animEffect transition="in" filter="fade">
                                      <p:cBhvr>
                                        <p:cTn id="18" dur="1000"/>
                                        <p:tgtEl>
                                          <p:spTgt spid="65638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656391"/>
                                        </p:tgtEl>
                                        <p:attrNameLst>
                                          <p:attrName>style.visibility</p:attrName>
                                        </p:attrNameLst>
                                      </p:cBhvr>
                                      <p:to>
                                        <p:strVal val="visible"/>
                                      </p:to>
                                    </p:set>
                                    <p:anim calcmode="lin" valueType="num">
                                      <p:cBhvr>
                                        <p:cTn id="23" dur="1000" fill="hold"/>
                                        <p:tgtEl>
                                          <p:spTgt spid="656391"/>
                                        </p:tgtEl>
                                        <p:attrNameLst>
                                          <p:attrName>ppt_w</p:attrName>
                                        </p:attrNameLst>
                                      </p:cBhvr>
                                      <p:tavLst>
                                        <p:tav tm="0">
                                          <p:val>
                                            <p:fltVal val="0"/>
                                          </p:val>
                                        </p:tav>
                                        <p:tav tm="100000">
                                          <p:val>
                                            <p:strVal val="#ppt_w"/>
                                          </p:val>
                                        </p:tav>
                                      </p:tavLst>
                                    </p:anim>
                                    <p:anim calcmode="lin" valueType="num">
                                      <p:cBhvr>
                                        <p:cTn id="24" dur="1000" fill="hold"/>
                                        <p:tgtEl>
                                          <p:spTgt spid="656391"/>
                                        </p:tgtEl>
                                        <p:attrNameLst>
                                          <p:attrName>ppt_h</p:attrName>
                                        </p:attrNameLst>
                                      </p:cBhvr>
                                      <p:tavLst>
                                        <p:tav tm="0">
                                          <p:val>
                                            <p:fltVal val="0"/>
                                          </p:val>
                                        </p:tav>
                                        <p:tav tm="100000">
                                          <p:val>
                                            <p:strVal val="#ppt_h"/>
                                          </p:val>
                                        </p:tav>
                                      </p:tavLst>
                                    </p:anim>
                                    <p:anim calcmode="lin" valueType="num">
                                      <p:cBhvr>
                                        <p:cTn id="25" dur="1000" fill="hold"/>
                                        <p:tgtEl>
                                          <p:spTgt spid="656391"/>
                                        </p:tgtEl>
                                        <p:attrNameLst>
                                          <p:attrName>style.rotation</p:attrName>
                                        </p:attrNameLst>
                                      </p:cBhvr>
                                      <p:tavLst>
                                        <p:tav tm="0">
                                          <p:val>
                                            <p:fltVal val="90"/>
                                          </p:val>
                                        </p:tav>
                                        <p:tav tm="100000">
                                          <p:val>
                                            <p:fltVal val="0"/>
                                          </p:val>
                                        </p:tav>
                                      </p:tavLst>
                                    </p:anim>
                                    <p:animEffect transition="in" filter="fade">
                                      <p:cBhvr>
                                        <p:cTn id="26" dur="1000"/>
                                        <p:tgtEl>
                                          <p:spTgt spid="65639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656390"/>
                                        </p:tgtEl>
                                        <p:attrNameLst>
                                          <p:attrName>style.visibility</p:attrName>
                                        </p:attrNameLst>
                                      </p:cBhvr>
                                      <p:to>
                                        <p:strVal val="visible"/>
                                      </p:to>
                                    </p:set>
                                    <p:anim calcmode="lin" valueType="num">
                                      <p:cBhvr>
                                        <p:cTn id="31" dur="1000" fill="hold"/>
                                        <p:tgtEl>
                                          <p:spTgt spid="656390"/>
                                        </p:tgtEl>
                                        <p:attrNameLst>
                                          <p:attrName>ppt_w</p:attrName>
                                        </p:attrNameLst>
                                      </p:cBhvr>
                                      <p:tavLst>
                                        <p:tav tm="0">
                                          <p:val>
                                            <p:fltVal val="0"/>
                                          </p:val>
                                        </p:tav>
                                        <p:tav tm="100000">
                                          <p:val>
                                            <p:strVal val="#ppt_w"/>
                                          </p:val>
                                        </p:tav>
                                      </p:tavLst>
                                    </p:anim>
                                    <p:anim calcmode="lin" valueType="num">
                                      <p:cBhvr>
                                        <p:cTn id="32" dur="1000" fill="hold"/>
                                        <p:tgtEl>
                                          <p:spTgt spid="656390"/>
                                        </p:tgtEl>
                                        <p:attrNameLst>
                                          <p:attrName>ppt_h</p:attrName>
                                        </p:attrNameLst>
                                      </p:cBhvr>
                                      <p:tavLst>
                                        <p:tav tm="0">
                                          <p:val>
                                            <p:fltVal val="0"/>
                                          </p:val>
                                        </p:tav>
                                        <p:tav tm="100000">
                                          <p:val>
                                            <p:strVal val="#ppt_h"/>
                                          </p:val>
                                        </p:tav>
                                      </p:tavLst>
                                    </p:anim>
                                    <p:anim calcmode="lin" valueType="num">
                                      <p:cBhvr>
                                        <p:cTn id="33" dur="1000" fill="hold"/>
                                        <p:tgtEl>
                                          <p:spTgt spid="656390"/>
                                        </p:tgtEl>
                                        <p:attrNameLst>
                                          <p:attrName>style.rotation</p:attrName>
                                        </p:attrNameLst>
                                      </p:cBhvr>
                                      <p:tavLst>
                                        <p:tav tm="0">
                                          <p:val>
                                            <p:fltVal val="90"/>
                                          </p:val>
                                        </p:tav>
                                        <p:tav tm="100000">
                                          <p:val>
                                            <p:fltVal val="0"/>
                                          </p:val>
                                        </p:tav>
                                      </p:tavLst>
                                    </p:anim>
                                    <p:animEffect transition="in" filter="fade">
                                      <p:cBhvr>
                                        <p:cTn id="34" dur="1000"/>
                                        <p:tgtEl>
                                          <p:spTgt spid="65639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1" presetClass="entr" presetSubtype="0" fill="hold" nodeType="clickEffect">
                                  <p:stCondLst>
                                    <p:cond delay="0"/>
                                  </p:stCondLst>
                                  <p:iterate type="lt">
                                    <p:tmPct val="5000"/>
                                  </p:iterate>
                                  <p:childTnLst>
                                    <p:set>
                                      <p:cBhvr>
                                        <p:cTn id="38" dur="1" fill="hold">
                                          <p:stCondLst>
                                            <p:cond delay="0"/>
                                          </p:stCondLst>
                                        </p:cTn>
                                        <p:tgtEl>
                                          <p:spTgt spid="656389"/>
                                        </p:tgtEl>
                                        <p:attrNameLst>
                                          <p:attrName>style.visibility</p:attrName>
                                        </p:attrNameLst>
                                      </p:cBhvr>
                                      <p:to>
                                        <p:strVal val="visible"/>
                                      </p:to>
                                    </p:set>
                                    <p:anim calcmode="lin" valueType="num">
                                      <p:cBhvr>
                                        <p:cTn id="39" dur="1000" fill="hold"/>
                                        <p:tgtEl>
                                          <p:spTgt spid="656389"/>
                                        </p:tgtEl>
                                        <p:attrNameLst>
                                          <p:attrName>ppt_w</p:attrName>
                                        </p:attrNameLst>
                                      </p:cBhvr>
                                      <p:tavLst>
                                        <p:tav tm="0">
                                          <p:val>
                                            <p:fltVal val="0"/>
                                          </p:val>
                                        </p:tav>
                                        <p:tav tm="100000">
                                          <p:val>
                                            <p:strVal val="#ppt_w"/>
                                          </p:val>
                                        </p:tav>
                                      </p:tavLst>
                                    </p:anim>
                                    <p:anim calcmode="lin" valueType="num">
                                      <p:cBhvr>
                                        <p:cTn id="40" dur="1000" fill="hold"/>
                                        <p:tgtEl>
                                          <p:spTgt spid="656389"/>
                                        </p:tgtEl>
                                        <p:attrNameLst>
                                          <p:attrName>ppt_h</p:attrName>
                                        </p:attrNameLst>
                                      </p:cBhvr>
                                      <p:tavLst>
                                        <p:tav tm="0">
                                          <p:val>
                                            <p:fltVal val="0"/>
                                          </p:val>
                                        </p:tav>
                                        <p:tav tm="100000">
                                          <p:val>
                                            <p:strVal val="#ppt_h"/>
                                          </p:val>
                                        </p:tav>
                                      </p:tavLst>
                                    </p:anim>
                                    <p:anim calcmode="lin" valueType="num">
                                      <p:cBhvr>
                                        <p:cTn id="41" dur="1000" fill="hold"/>
                                        <p:tgtEl>
                                          <p:spTgt spid="656389"/>
                                        </p:tgtEl>
                                        <p:attrNameLst>
                                          <p:attrName>style.rotation</p:attrName>
                                        </p:attrNameLst>
                                      </p:cBhvr>
                                      <p:tavLst>
                                        <p:tav tm="0">
                                          <p:val>
                                            <p:fltVal val="90"/>
                                          </p:val>
                                        </p:tav>
                                        <p:tav tm="100000">
                                          <p:val>
                                            <p:fltVal val="0"/>
                                          </p:val>
                                        </p:tav>
                                      </p:tavLst>
                                    </p:anim>
                                    <p:animEffect transition="in" filter="fade">
                                      <p:cBhvr>
                                        <p:cTn id="42" dur="1000"/>
                                        <p:tgtEl>
                                          <p:spTgt spid="65638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1" presetClass="entr" presetSubtype="0" fill="hold" nodeType="clickEffect">
                                  <p:stCondLst>
                                    <p:cond delay="0"/>
                                  </p:stCondLst>
                                  <p:iterate type="lt">
                                    <p:tmPct val="5000"/>
                                  </p:iterate>
                                  <p:childTnLst>
                                    <p:set>
                                      <p:cBhvr>
                                        <p:cTn id="46" dur="1" fill="hold">
                                          <p:stCondLst>
                                            <p:cond delay="0"/>
                                          </p:stCondLst>
                                        </p:cTn>
                                        <p:tgtEl>
                                          <p:spTgt spid="656388"/>
                                        </p:tgtEl>
                                        <p:attrNameLst>
                                          <p:attrName>style.visibility</p:attrName>
                                        </p:attrNameLst>
                                      </p:cBhvr>
                                      <p:to>
                                        <p:strVal val="visible"/>
                                      </p:to>
                                    </p:set>
                                    <p:anim calcmode="lin" valueType="num">
                                      <p:cBhvr>
                                        <p:cTn id="47" dur="1000" fill="hold"/>
                                        <p:tgtEl>
                                          <p:spTgt spid="656388"/>
                                        </p:tgtEl>
                                        <p:attrNameLst>
                                          <p:attrName>ppt_w</p:attrName>
                                        </p:attrNameLst>
                                      </p:cBhvr>
                                      <p:tavLst>
                                        <p:tav tm="0">
                                          <p:val>
                                            <p:fltVal val="0"/>
                                          </p:val>
                                        </p:tav>
                                        <p:tav tm="100000">
                                          <p:val>
                                            <p:strVal val="#ppt_w"/>
                                          </p:val>
                                        </p:tav>
                                      </p:tavLst>
                                    </p:anim>
                                    <p:anim calcmode="lin" valueType="num">
                                      <p:cBhvr>
                                        <p:cTn id="48" dur="1000" fill="hold"/>
                                        <p:tgtEl>
                                          <p:spTgt spid="656388"/>
                                        </p:tgtEl>
                                        <p:attrNameLst>
                                          <p:attrName>ppt_h</p:attrName>
                                        </p:attrNameLst>
                                      </p:cBhvr>
                                      <p:tavLst>
                                        <p:tav tm="0">
                                          <p:val>
                                            <p:fltVal val="0"/>
                                          </p:val>
                                        </p:tav>
                                        <p:tav tm="100000">
                                          <p:val>
                                            <p:strVal val="#ppt_h"/>
                                          </p:val>
                                        </p:tav>
                                      </p:tavLst>
                                    </p:anim>
                                    <p:anim calcmode="lin" valueType="num">
                                      <p:cBhvr>
                                        <p:cTn id="49" dur="1000" fill="hold"/>
                                        <p:tgtEl>
                                          <p:spTgt spid="656388"/>
                                        </p:tgtEl>
                                        <p:attrNameLst>
                                          <p:attrName>style.rotation</p:attrName>
                                        </p:attrNameLst>
                                      </p:cBhvr>
                                      <p:tavLst>
                                        <p:tav tm="0">
                                          <p:val>
                                            <p:fltVal val="90"/>
                                          </p:val>
                                        </p:tav>
                                        <p:tav tm="100000">
                                          <p:val>
                                            <p:fltVal val="0"/>
                                          </p:val>
                                        </p:tav>
                                      </p:tavLst>
                                    </p:anim>
                                    <p:animEffect transition="in" filter="fade">
                                      <p:cBhvr>
                                        <p:cTn id="50" dur="1000"/>
                                        <p:tgtEl>
                                          <p:spTgt spid="65638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9" presetClass="entr" presetSubtype="0" fill="hold" grpId="0" nodeType="clickEffect">
                                  <p:stCondLst>
                                    <p:cond delay="0"/>
                                  </p:stCondLst>
                                  <p:childTnLst>
                                    <p:set>
                                      <p:cBhvr>
                                        <p:cTn id="54" dur="1" fill="hold">
                                          <p:stCondLst>
                                            <p:cond delay="0"/>
                                          </p:stCondLst>
                                        </p:cTn>
                                        <p:tgtEl>
                                          <p:spTgt spid="656395"/>
                                        </p:tgtEl>
                                        <p:attrNameLst>
                                          <p:attrName>style.visibility</p:attrName>
                                        </p:attrNameLst>
                                      </p:cBhvr>
                                      <p:to>
                                        <p:strVal val="visible"/>
                                      </p:to>
                                    </p:set>
                                    <p:anim calcmode="lin" valueType="num">
                                      <p:cBhvr>
                                        <p:cTn id="55" dur="1000" fill="hold"/>
                                        <p:tgtEl>
                                          <p:spTgt spid="656395"/>
                                        </p:tgtEl>
                                        <p:attrNameLst>
                                          <p:attrName>ppt_x</p:attrName>
                                        </p:attrNameLst>
                                      </p:cBhvr>
                                      <p:tavLst>
                                        <p:tav tm="0">
                                          <p:val>
                                            <p:strVal val="#ppt_x-.2"/>
                                          </p:val>
                                        </p:tav>
                                        <p:tav tm="100000">
                                          <p:val>
                                            <p:strVal val="#ppt_x"/>
                                          </p:val>
                                        </p:tav>
                                      </p:tavLst>
                                    </p:anim>
                                    <p:anim calcmode="lin" valueType="num">
                                      <p:cBhvr>
                                        <p:cTn id="56" dur="1000" fill="hold"/>
                                        <p:tgtEl>
                                          <p:spTgt spid="656395"/>
                                        </p:tgtEl>
                                        <p:attrNameLst>
                                          <p:attrName>ppt_y</p:attrName>
                                        </p:attrNameLst>
                                      </p:cBhvr>
                                      <p:tavLst>
                                        <p:tav tm="0">
                                          <p:val>
                                            <p:strVal val="#ppt_y"/>
                                          </p:val>
                                        </p:tav>
                                        <p:tav tm="100000">
                                          <p:val>
                                            <p:strVal val="#ppt_y"/>
                                          </p:val>
                                        </p:tav>
                                      </p:tavLst>
                                    </p:anim>
                                    <p:animEffect transition="in" filter="wipe(right)" prLst="gradientSize: 0.1">
                                      <p:cBhvr>
                                        <p:cTn id="57" dur="1000"/>
                                        <p:tgtEl>
                                          <p:spTgt spid="65639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9" presetClass="entr" presetSubtype="0" fill="hold" grpId="0" nodeType="clickEffect">
                                  <p:stCondLst>
                                    <p:cond delay="0"/>
                                  </p:stCondLst>
                                  <p:childTnLst>
                                    <p:set>
                                      <p:cBhvr>
                                        <p:cTn id="61" dur="1" fill="hold">
                                          <p:stCondLst>
                                            <p:cond delay="0"/>
                                          </p:stCondLst>
                                        </p:cTn>
                                        <p:tgtEl>
                                          <p:spTgt spid="656396"/>
                                        </p:tgtEl>
                                        <p:attrNameLst>
                                          <p:attrName>style.visibility</p:attrName>
                                        </p:attrNameLst>
                                      </p:cBhvr>
                                      <p:to>
                                        <p:strVal val="visible"/>
                                      </p:to>
                                    </p:set>
                                    <p:anim calcmode="lin" valueType="num">
                                      <p:cBhvr>
                                        <p:cTn id="62" dur="1000" fill="hold"/>
                                        <p:tgtEl>
                                          <p:spTgt spid="656396"/>
                                        </p:tgtEl>
                                        <p:attrNameLst>
                                          <p:attrName>ppt_x</p:attrName>
                                        </p:attrNameLst>
                                      </p:cBhvr>
                                      <p:tavLst>
                                        <p:tav tm="0">
                                          <p:val>
                                            <p:strVal val="#ppt_x-.2"/>
                                          </p:val>
                                        </p:tav>
                                        <p:tav tm="100000">
                                          <p:val>
                                            <p:strVal val="#ppt_x"/>
                                          </p:val>
                                        </p:tav>
                                      </p:tavLst>
                                    </p:anim>
                                    <p:anim calcmode="lin" valueType="num">
                                      <p:cBhvr>
                                        <p:cTn id="63" dur="1000" fill="hold"/>
                                        <p:tgtEl>
                                          <p:spTgt spid="656396"/>
                                        </p:tgtEl>
                                        <p:attrNameLst>
                                          <p:attrName>ppt_y</p:attrName>
                                        </p:attrNameLst>
                                      </p:cBhvr>
                                      <p:tavLst>
                                        <p:tav tm="0">
                                          <p:val>
                                            <p:strVal val="#ppt_y"/>
                                          </p:val>
                                        </p:tav>
                                        <p:tav tm="100000">
                                          <p:val>
                                            <p:strVal val="#ppt_y"/>
                                          </p:val>
                                        </p:tav>
                                      </p:tavLst>
                                    </p:anim>
                                    <p:animEffect transition="in" filter="wipe(right)" prLst="gradientSize: 0.1">
                                      <p:cBhvr>
                                        <p:cTn id="64" dur="1000"/>
                                        <p:tgtEl>
                                          <p:spTgt spid="656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395" grpId="0"/>
      <p:bldP spid="656396" grpId="0"/>
      <p:bldP spid="65639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1134.png">
            <a:extLst>
              <a:ext uri="{FF2B5EF4-FFF2-40B4-BE49-F238E27FC236}">
                <a16:creationId xmlns:a16="http://schemas.microsoft.com/office/drawing/2014/main" xmlns="" id="{FBD22299-3802-D17F-DBC5-F4491BE3DABF}"/>
              </a:ext>
            </a:extLst>
          </p:cNvPr>
          <p:cNvPicPr>
            <a:picLocks noChangeAspect="1"/>
          </p:cNvPicPr>
          <p:nvPr/>
        </p:nvPicPr>
        <p:blipFill>
          <a:blip r:embed="rId2" cstate="print"/>
          <a:stretch>
            <a:fillRect/>
          </a:stretch>
        </p:blipFill>
        <p:spPr>
          <a:xfrm>
            <a:off x="3434230" y="953911"/>
            <a:ext cx="3097199" cy="388671"/>
          </a:xfrm>
          <a:prstGeom prst="rect">
            <a:avLst/>
          </a:prstGeom>
        </p:spPr>
      </p:pic>
      <p:sp>
        <p:nvSpPr>
          <p:cNvPr id="7" name="Rectangle: Rounded Corners 6">
            <a:extLst>
              <a:ext uri="{FF2B5EF4-FFF2-40B4-BE49-F238E27FC236}">
                <a16:creationId xmlns:a16="http://schemas.microsoft.com/office/drawing/2014/main" xmlns="" id="{1DA73C2D-0EFC-1531-1294-A561574B7AC5}"/>
              </a:ext>
            </a:extLst>
          </p:cNvPr>
          <p:cNvSpPr/>
          <p:nvPr/>
        </p:nvSpPr>
        <p:spPr>
          <a:xfrm>
            <a:off x="3434231" y="1357096"/>
            <a:ext cx="3097199" cy="3606790"/>
          </a:xfrm>
          <a:prstGeom prst="roundRect">
            <a:avLst>
              <a:gd name="adj" fmla="val 506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350"/>
              </a:spcBef>
            </a:pPr>
            <a:r>
              <a:rPr lang="vi-VN" sz="2000" b="1">
                <a:solidFill>
                  <a:srgbClr val="212121"/>
                </a:solidFill>
                <a:effectLst/>
                <a:latin typeface="+mj-lt"/>
                <a:ea typeface="Times New Roman" panose="02020603050405020304" pitchFamily="18" charset="0"/>
                <a:cs typeface="Times New Roman" panose="02020603050405020304" pitchFamily="18" charset="0"/>
              </a:rPr>
              <a:t>Tập</a:t>
            </a:r>
            <a:r>
              <a:rPr lang="vi-VN" sz="2000" b="1" spc="-5">
                <a:solidFill>
                  <a:srgbClr val="212121"/>
                </a:solidFill>
                <a:effectLst/>
                <a:latin typeface="+mj-lt"/>
                <a:ea typeface="Times New Roman" panose="02020603050405020304" pitchFamily="18" charset="0"/>
                <a:cs typeface="Times New Roman" panose="02020603050405020304" pitchFamily="18" charset="0"/>
              </a:rPr>
              <a:t> </a:t>
            </a:r>
            <a:r>
              <a:rPr lang="vi-VN" sz="2000" b="1">
                <a:solidFill>
                  <a:srgbClr val="212121"/>
                </a:solidFill>
                <a:effectLst/>
                <a:latin typeface="+mj-lt"/>
                <a:ea typeface="Times New Roman" panose="02020603050405020304" pitchFamily="18" charset="0"/>
                <a:cs typeface="Times New Roman" panose="02020603050405020304" pitchFamily="18" charset="0"/>
              </a:rPr>
              <a:t>tính</a:t>
            </a:r>
            <a:r>
              <a:rPr lang="vi-VN" sz="2000" b="1" spc="-5">
                <a:solidFill>
                  <a:srgbClr val="212121"/>
                </a:solidFill>
                <a:effectLst/>
                <a:latin typeface="+mj-lt"/>
                <a:ea typeface="Times New Roman" panose="02020603050405020304" pitchFamily="18" charset="0"/>
                <a:cs typeface="Times New Roman" panose="02020603050405020304" pitchFamily="18" charset="0"/>
              </a:rPr>
              <a:t> bảo vệ lãnh thổ</a:t>
            </a:r>
            <a:endParaRPr lang="vi-VN" sz="2000" b="1" spc="-5">
              <a:latin typeface="+mj-lt"/>
              <a:ea typeface="Times New Roman" panose="02020603050405020304" pitchFamily="18" charset="0"/>
            </a:endParaRPr>
          </a:p>
          <a:p>
            <a:pPr algn="just">
              <a:spcBef>
                <a:spcPts val="350"/>
              </a:spcBef>
            </a:pPr>
            <a:r>
              <a:rPr lang="vi-VN" sz="2000" b="1">
                <a:solidFill>
                  <a:srgbClr val="232323"/>
                </a:solidFill>
                <a:effectLst/>
                <a:latin typeface="+mj-lt"/>
                <a:ea typeface="Times New Roman" panose="02020603050405020304" pitchFamily="18" charset="0"/>
                <a:cs typeface="Times New Roman" panose="02020603050405020304" pitchFamily="18" charset="0"/>
              </a:rPr>
              <a:t>Một số loài động vật </a:t>
            </a:r>
            <a:r>
              <a:rPr lang="vi-VN" sz="2000" b="1">
                <a:solidFill>
                  <a:srgbClr val="2A2A2A"/>
                </a:solidFill>
                <a:effectLst/>
                <a:latin typeface="+mj-lt"/>
                <a:ea typeface="Times New Roman" panose="02020603050405020304" pitchFamily="18" charset="0"/>
                <a:cs typeface="Times New Roman" panose="02020603050405020304" pitchFamily="18" charset="0"/>
              </a:rPr>
              <a:t>(hổ, </a:t>
            </a:r>
            <a:r>
              <a:rPr lang="vi-VN" sz="2000" b="1">
                <a:solidFill>
                  <a:srgbClr val="262626"/>
                </a:solidFill>
                <a:effectLst/>
                <a:latin typeface="+mj-lt"/>
                <a:ea typeface="Times New Roman" panose="02020603050405020304" pitchFamily="18" charset="0"/>
                <a:cs typeface="Times New Roman" panose="02020603050405020304" pitchFamily="18" charset="0"/>
              </a:rPr>
              <a:t>chó</a:t>
            </a:r>
            <a:r>
              <a:rPr lang="vi-VN" sz="2000" b="1" spc="-35">
                <a:solidFill>
                  <a:srgbClr val="262626"/>
                </a:solidFill>
                <a:effectLst/>
                <a:latin typeface="+mj-lt"/>
                <a:ea typeface="Times New Roman" panose="02020603050405020304" pitchFamily="18" charset="0"/>
                <a:cs typeface="Times New Roman" panose="02020603050405020304" pitchFamily="18" charset="0"/>
              </a:rPr>
              <a:t> </a:t>
            </a:r>
            <a:r>
              <a:rPr lang="vi-VN" sz="2000" b="1">
                <a:solidFill>
                  <a:srgbClr val="232323"/>
                </a:solidFill>
                <a:effectLst/>
                <a:latin typeface="+mj-lt"/>
                <a:ea typeface="Times New Roman" panose="02020603050405020304" pitchFamily="18" charset="0"/>
                <a:cs typeface="Times New Roman" panose="02020603050405020304" pitchFamily="18" charset="0"/>
              </a:rPr>
              <a:t>sói,...) </a:t>
            </a:r>
            <a:r>
              <a:rPr lang="vi-VN" sz="2000" b="1">
                <a:solidFill>
                  <a:srgbClr val="262626"/>
                </a:solidFill>
                <a:effectLst/>
                <a:latin typeface="+mj-lt"/>
                <a:ea typeface="Times New Roman" panose="02020603050405020304" pitchFamily="18" charset="0"/>
                <a:cs typeface="Times New Roman" panose="02020603050405020304" pitchFamily="18" charset="0"/>
              </a:rPr>
              <a:t>có</a:t>
            </a:r>
            <a:r>
              <a:rPr lang="vi-VN" sz="2000" b="1" spc="-25">
                <a:solidFill>
                  <a:srgbClr val="262626"/>
                </a:solidFill>
                <a:effectLst/>
                <a:latin typeface="+mj-lt"/>
                <a:ea typeface="Times New Roman" panose="02020603050405020304" pitchFamily="18" charset="0"/>
                <a:cs typeface="Times New Roman" panose="02020603050405020304" pitchFamily="18" charset="0"/>
              </a:rPr>
              <a:t> </a:t>
            </a:r>
            <a:r>
              <a:rPr lang="vi-VN" sz="2000" b="1">
                <a:solidFill>
                  <a:srgbClr val="262626"/>
                </a:solidFill>
                <a:effectLst/>
                <a:latin typeface="+mj-lt"/>
                <a:ea typeface="Times New Roman" panose="02020603050405020304" pitchFamily="18" charset="0"/>
                <a:cs typeface="Times New Roman" panose="02020603050405020304" pitchFamily="18" charset="0"/>
              </a:rPr>
              <a:t>tập</a:t>
            </a:r>
            <a:r>
              <a:rPr lang="vi-VN" sz="2000" b="1" spc="-30">
                <a:solidFill>
                  <a:srgbClr val="262626"/>
                </a:solidFill>
                <a:effectLst/>
                <a:latin typeface="+mj-lt"/>
                <a:ea typeface="Times New Roman" panose="02020603050405020304" pitchFamily="18" charset="0"/>
                <a:cs typeface="Times New Roman" panose="02020603050405020304" pitchFamily="18" charset="0"/>
              </a:rPr>
              <a:t> </a:t>
            </a:r>
            <a:r>
              <a:rPr lang="vi-VN" sz="2000" b="1">
                <a:solidFill>
                  <a:srgbClr val="262626"/>
                </a:solidFill>
                <a:effectLst/>
                <a:latin typeface="+mj-lt"/>
                <a:ea typeface="Times New Roman" panose="02020603050405020304" pitchFamily="18" charset="0"/>
                <a:cs typeface="Times New Roman" panose="02020603050405020304" pitchFamily="18" charset="0"/>
              </a:rPr>
              <a:t>tính</a:t>
            </a:r>
            <a:r>
              <a:rPr lang="vi-VN" sz="2000" b="1" spc="-10">
                <a:solidFill>
                  <a:srgbClr val="262626"/>
                </a:solidFill>
                <a:effectLst/>
                <a:latin typeface="+mj-lt"/>
                <a:ea typeface="Times New Roman" panose="02020603050405020304" pitchFamily="18" charset="0"/>
                <a:cs typeface="Times New Roman" panose="02020603050405020304" pitchFamily="18" charset="0"/>
              </a:rPr>
              <a:t> dùng mùi, nước tiểu, phân, ... để đánh dấu lãnh thổ của mình và cảnh báo các loài khác không được xâm nhập</a:t>
            </a:r>
            <a:r>
              <a:rPr lang="vi-VN" sz="2000" b="1">
                <a:solidFill>
                  <a:srgbClr val="242424"/>
                </a:solidFill>
                <a:effectLst/>
                <a:latin typeface="+mj-lt"/>
                <a:ea typeface="Times New Roman" panose="02020603050405020304" pitchFamily="18" charset="0"/>
                <a:cs typeface="Times New Roman" panose="02020603050405020304" pitchFamily="18" charset="0"/>
              </a:rPr>
              <a:t>.</a:t>
            </a:r>
            <a:r>
              <a:rPr lang="vi-VN" sz="2000" b="1" spc="35">
                <a:solidFill>
                  <a:srgbClr val="242424"/>
                </a:solidFill>
                <a:effectLst/>
                <a:latin typeface="+mj-lt"/>
                <a:ea typeface="Times New Roman" panose="02020603050405020304" pitchFamily="18" charset="0"/>
                <a:cs typeface="Times New Roman" panose="02020603050405020304" pitchFamily="18" charset="0"/>
              </a:rPr>
              <a:t> Khi có đối tượng xâm nhập lãnh thổ, chúng có thể chiến đấu quyết liệt để bảo vệ.</a:t>
            </a:r>
            <a:endParaRPr lang="vi-VN" sz="2000" b="1">
              <a:effectLst/>
              <a:latin typeface="+mj-lt"/>
              <a:ea typeface="Times New Roman" panose="02020603050405020304" pitchFamily="18" charset="0"/>
            </a:endParaRPr>
          </a:p>
        </p:txBody>
      </p:sp>
      <p:sp>
        <p:nvSpPr>
          <p:cNvPr id="15" name="TextBox 14">
            <a:extLst>
              <a:ext uri="{FF2B5EF4-FFF2-40B4-BE49-F238E27FC236}">
                <a16:creationId xmlns:a16="http://schemas.microsoft.com/office/drawing/2014/main" xmlns="" id="{D4299D2A-39AA-5463-0503-CE7A87A14C4F}"/>
              </a:ext>
            </a:extLst>
          </p:cNvPr>
          <p:cNvSpPr txBox="1"/>
          <p:nvPr/>
        </p:nvSpPr>
        <p:spPr>
          <a:xfrm>
            <a:off x="653143" y="2156251"/>
            <a:ext cx="2975428" cy="830997"/>
          </a:xfrm>
          <a:prstGeom prst="rect">
            <a:avLst/>
          </a:prstGeom>
          <a:noFill/>
        </p:spPr>
        <p:txBody>
          <a:bodyPr wrap="square">
            <a:spAutoFit/>
          </a:bodyPr>
          <a:lstStyle/>
          <a:p>
            <a:r>
              <a:rPr lang="en-US" sz="2400">
                <a:effectLst/>
                <a:latin typeface="Times New Roman" panose="02020603050405020304" pitchFamily="18" charset="0"/>
                <a:ea typeface="Calibri" panose="020F0502020204030204" pitchFamily="34" charset="0"/>
                <a:cs typeface="Times New Roman" panose="02020603050405020304" pitchFamily="18" charset="0"/>
              </a:rPr>
              <a:t>- HS đọc mục em có biết SGK trang 134</a:t>
            </a:r>
            <a:endParaRPr lang="vi-VN" sz="2400">
              <a:latin typeface="Times New Roman" panose="02020603050405020304" pitchFamily="18" charset="0"/>
              <a:cs typeface="Times New Roman" panose="02020603050405020304" pitchFamily="18" charset="0"/>
            </a:endParaRPr>
          </a:p>
        </p:txBody>
      </p:sp>
      <p:pic>
        <p:nvPicPr>
          <p:cNvPr id="9221" name="Picture 5" descr="Hình ảnh nam học sinh nhí ngồi đọc sách - PNG">
            <a:extLst>
              <a:ext uri="{FF2B5EF4-FFF2-40B4-BE49-F238E27FC236}">
                <a16:creationId xmlns:a16="http://schemas.microsoft.com/office/drawing/2014/main" xmlns="" id="{08B0C31D-414C-5E3C-3B04-E6A39F343F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4169" y="1851451"/>
            <a:ext cx="2519831" cy="291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03034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xmlns="" id="{38EB72BA-026E-4AA7-36B4-B5CF306798CD}"/>
              </a:ext>
            </a:extLst>
          </p:cNvPr>
          <p:cNvSpPr txBox="1"/>
          <p:nvPr/>
        </p:nvSpPr>
        <p:spPr>
          <a:xfrm>
            <a:off x="349771" y="91187"/>
            <a:ext cx="8445886" cy="461665"/>
          </a:xfrm>
          <a:prstGeom prst="rect">
            <a:avLst/>
          </a:prstGeom>
          <a:noFill/>
        </p:spPr>
        <p:txBody>
          <a:bodyPr wrap="square">
            <a:spAutoFit/>
          </a:bodyPr>
          <a:lstStyle/>
          <a:p>
            <a:r>
              <a:rPr lang="de-DE" sz="2400" b="1" i="1">
                <a:effectLst/>
                <a:latin typeface="Times New Roman" panose="02020603050405020304" pitchFamily="18" charset="0"/>
                <a:ea typeface="Calibri" panose="020F0502020204030204" pitchFamily="34" charset="0"/>
                <a:cs typeface="Times New Roman" panose="02020603050405020304" pitchFamily="18" charset="0"/>
              </a:rPr>
              <a:t>II. ỨNG DỤNG HIỂU BIẾT VỀ TẬP TÍNH VÀO THỰC TIỄN</a:t>
            </a:r>
            <a:endParaRPr lang="vi-VN" sz="240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xmlns="" id="{9A46AA7D-702F-434C-0576-203F01524130}"/>
              </a:ext>
            </a:extLst>
          </p:cNvPr>
          <p:cNvSpPr txBox="1"/>
          <p:nvPr/>
        </p:nvSpPr>
        <p:spPr>
          <a:xfrm>
            <a:off x="551543" y="608899"/>
            <a:ext cx="6473371" cy="461665"/>
          </a:xfrm>
          <a:prstGeom prst="rect">
            <a:avLst/>
          </a:prstGeom>
          <a:noFill/>
        </p:spPr>
        <p:txBody>
          <a:bodyPr wrap="square">
            <a:spAutoFit/>
          </a:bodyPr>
          <a:lstStyle/>
          <a:p>
            <a:pPr algn="just"/>
            <a:r>
              <a:rPr lang="en-US" sz="2400">
                <a:effectLst/>
                <a:latin typeface="Times New Roman" panose="02020603050405020304" pitchFamily="18" charset="0"/>
                <a:ea typeface="Arial" panose="020B0604020202020204" pitchFamily="34" charset="0"/>
                <a:cs typeface="Times New Roman" panose="02020603050405020304" pitchFamily="18" charset="0"/>
              </a:rPr>
              <a:t>HS đọc mục II SGK trang 134 và trả lời câu hỏi:</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3" name="TextBox 42">
            <a:extLst>
              <a:ext uri="{FF2B5EF4-FFF2-40B4-BE49-F238E27FC236}">
                <a16:creationId xmlns:a16="http://schemas.microsoft.com/office/drawing/2014/main" xmlns="" id="{DDCBB141-2587-9D00-D658-41BDAA45FEC7}"/>
              </a:ext>
            </a:extLst>
          </p:cNvPr>
          <p:cNvSpPr txBox="1"/>
          <p:nvPr/>
        </p:nvSpPr>
        <p:spPr>
          <a:xfrm>
            <a:off x="551543" y="979367"/>
            <a:ext cx="7532913" cy="830997"/>
          </a:xfrm>
          <a:prstGeom prst="rect">
            <a:avLst/>
          </a:prstGeom>
          <a:noFill/>
        </p:spPr>
        <p:txBody>
          <a:bodyPr wrap="square">
            <a:spAutoFit/>
          </a:bodyPr>
          <a:lstStyle/>
          <a:p>
            <a:pPr algn="just"/>
            <a:r>
              <a:rPr lang="en-US" sz="2400" b="1" i="1">
                <a:effectLst/>
                <a:latin typeface="Times New Roman" panose="02020603050405020304" pitchFamily="18" charset="0"/>
                <a:ea typeface="Arial" panose="020B0604020202020204" pitchFamily="34" charset="0"/>
                <a:cs typeface="Times New Roman" panose="02020603050405020304" pitchFamily="18" charset="0"/>
              </a:rPr>
              <a:t>? Nêu một số ứng dụng hiểu biết về tập tính của động vật vào thực tiễn?</a:t>
            </a:r>
            <a:endParaRPr lang="vi-VN" sz="2400" b="1" i="1">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362" name="Picture 2" descr="Giá huấn luyện chó ở TPHCM (chi phí trọn gói A-Z) cho hơn 40 giống chó">
            <a:extLst>
              <a:ext uri="{FF2B5EF4-FFF2-40B4-BE49-F238E27FC236}">
                <a16:creationId xmlns:a16="http://schemas.microsoft.com/office/drawing/2014/main" xmlns="" id="{49188475-726B-CA4C-A375-74878600F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543" y="1868420"/>
            <a:ext cx="3532634" cy="2355089"/>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xmlns="" id="{0FE6C79A-D0CB-EB72-D752-47E0B3178569}"/>
              </a:ext>
            </a:extLst>
          </p:cNvPr>
          <p:cNvSpPr txBox="1"/>
          <p:nvPr/>
        </p:nvSpPr>
        <p:spPr>
          <a:xfrm>
            <a:off x="551544" y="4223509"/>
            <a:ext cx="3532634" cy="646331"/>
          </a:xfrm>
          <a:prstGeom prst="rect">
            <a:avLst/>
          </a:prstGeom>
          <a:noFill/>
        </p:spPr>
        <p:txBody>
          <a:bodyPr wrap="square">
            <a:spAutoFit/>
          </a:bodyPr>
          <a:lstStyle/>
          <a:p>
            <a:pPr algn="ctr"/>
            <a:r>
              <a:rPr lang="de-DE"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Dạy chó đi săn, bắt kẻ gian, phát hiện ma túy</a:t>
            </a:r>
            <a:endParaRPr lang="vi-VN" sz="1800" b="1">
              <a:latin typeface="Times New Roman" panose="02020603050405020304" pitchFamily="18" charset="0"/>
              <a:cs typeface="Times New Roman" panose="02020603050405020304" pitchFamily="18" charset="0"/>
            </a:endParaRPr>
          </a:p>
        </p:txBody>
      </p:sp>
      <p:pic>
        <p:nvPicPr>
          <p:cNvPr id="15364" name="Picture 4" descr="Bù nhìn là gì? | Lazi.vn - Cộng đồng Tri thức &amp; Giáo dục">
            <a:extLst>
              <a:ext uri="{FF2B5EF4-FFF2-40B4-BE49-F238E27FC236}">
                <a16:creationId xmlns:a16="http://schemas.microsoft.com/office/drawing/2014/main" xmlns="" id="{EC54F1FD-EAC5-D1F5-4CE5-494AB9C9FD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9824" y="1888171"/>
            <a:ext cx="3553789" cy="2428720"/>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xmlns="" id="{0C769906-3B19-E273-8581-7BA566723543}"/>
              </a:ext>
            </a:extLst>
          </p:cNvPr>
          <p:cNvSpPr txBox="1"/>
          <p:nvPr/>
        </p:nvSpPr>
        <p:spPr>
          <a:xfrm>
            <a:off x="5145317" y="4279563"/>
            <a:ext cx="3381829" cy="646331"/>
          </a:xfrm>
          <a:prstGeom prst="rect">
            <a:avLst/>
          </a:prstGeom>
          <a:noFill/>
        </p:spPr>
        <p:txBody>
          <a:bodyPr wrap="square">
            <a:spAutoFit/>
          </a:bodyPr>
          <a:lstStyle/>
          <a:p>
            <a:pPr algn="ctr"/>
            <a:r>
              <a:rPr lang="de-DE"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 bù nhìn ở ruộng nương để đuổi chim phá hại mùa màng</a:t>
            </a:r>
            <a:endParaRPr lang="vi-VN"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9538704"/>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circle(in)">
                                      <p:cBhvr>
                                        <p:cTn id="7" dur="2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ppt_x"/>
                                          </p:val>
                                        </p:tav>
                                        <p:tav tm="100000">
                                          <p:val>
                                            <p:strVal val="#ppt_x"/>
                                          </p:val>
                                        </p:tav>
                                      </p:tavLst>
                                    </p:anim>
                                    <p:anim calcmode="lin" valueType="num">
                                      <p:cBhvr additive="base">
                                        <p:cTn id="1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362"/>
                                        </p:tgtEl>
                                        <p:attrNameLst>
                                          <p:attrName>style.visibility</p:attrName>
                                        </p:attrNameLst>
                                      </p:cBhvr>
                                      <p:to>
                                        <p:strVal val="visible"/>
                                      </p:to>
                                    </p:set>
                                    <p:anim calcmode="lin" valueType="num">
                                      <p:cBhvr additive="base">
                                        <p:cTn id="18" dur="500" fill="hold"/>
                                        <p:tgtEl>
                                          <p:spTgt spid="15362"/>
                                        </p:tgtEl>
                                        <p:attrNameLst>
                                          <p:attrName>ppt_x</p:attrName>
                                        </p:attrNameLst>
                                      </p:cBhvr>
                                      <p:tavLst>
                                        <p:tav tm="0">
                                          <p:val>
                                            <p:strVal val="#ppt_x"/>
                                          </p:val>
                                        </p:tav>
                                        <p:tav tm="100000">
                                          <p:val>
                                            <p:strVal val="#ppt_x"/>
                                          </p:val>
                                        </p:tav>
                                      </p:tavLst>
                                    </p:anim>
                                    <p:anim calcmode="lin" valueType="num">
                                      <p:cBhvr additive="base">
                                        <p:cTn id="19" dur="500" fill="hold"/>
                                        <p:tgtEl>
                                          <p:spTgt spid="15362"/>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ppt_x"/>
                                          </p:val>
                                        </p:tav>
                                        <p:tav tm="100000">
                                          <p:val>
                                            <p:strVal val="#ppt_x"/>
                                          </p:val>
                                        </p:tav>
                                      </p:tavLst>
                                    </p:anim>
                                    <p:anim calcmode="lin" valueType="num">
                                      <p:cBhvr additive="base">
                                        <p:cTn id="23"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364"/>
                                        </p:tgtEl>
                                        <p:attrNameLst>
                                          <p:attrName>style.visibility</p:attrName>
                                        </p:attrNameLst>
                                      </p:cBhvr>
                                      <p:to>
                                        <p:strVal val="visible"/>
                                      </p:to>
                                    </p:set>
                                    <p:animEffect transition="in" filter="fade">
                                      <p:cBhvr>
                                        <p:cTn id="28" dur="1000"/>
                                        <p:tgtEl>
                                          <p:spTgt spid="15364"/>
                                        </p:tgtEl>
                                      </p:cBhvr>
                                    </p:animEffect>
                                    <p:anim calcmode="lin" valueType="num">
                                      <p:cBhvr>
                                        <p:cTn id="29" dur="1000" fill="hold"/>
                                        <p:tgtEl>
                                          <p:spTgt spid="15364"/>
                                        </p:tgtEl>
                                        <p:attrNameLst>
                                          <p:attrName>ppt_x</p:attrName>
                                        </p:attrNameLst>
                                      </p:cBhvr>
                                      <p:tavLst>
                                        <p:tav tm="0">
                                          <p:val>
                                            <p:strVal val="#ppt_x"/>
                                          </p:val>
                                        </p:tav>
                                        <p:tav tm="100000">
                                          <p:val>
                                            <p:strVal val="#ppt_x"/>
                                          </p:val>
                                        </p:tav>
                                      </p:tavLst>
                                    </p:anim>
                                    <p:anim calcmode="lin" valueType="num">
                                      <p:cBhvr>
                                        <p:cTn id="30" dur="1000" fill="hold"/>
                                        <p:tgtEl>
                                          <p:spTgt spid="1536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xmlns="" id="{38EB72BA-026E-4AA7-36B4-B5CF306798CD}"/>
              </a:ext>
            </a:extLst>
          </p:cNvPr>
          <p:cNvSpPr txBox="1"/>
          <p:nvPr/>
        </p:nvSpPr>
        <p:spPr>
          <a:xfrm>
            <a:off x="349771" y="91187"/>
            <a:ext cx="8445886" cy="461665"/>
          </a:xfrm>
          <a:prstGeom prst="rect">
            <a:avLst/>
          </a:prstGeom>
          <a:noFill/>
        </p:spPr>
        <p:txBody>
          <a:bodyPr wrap="square">
            <a:spAutoFit/>
          </a:bodyPr>
          <a:lstStyle/>
          <a:p>
            <a:r>
              <a:rPr lang="de-DE" sz="2400" b="1" i="1">
                <a:effectLst/>
                <a:latin typeface="Times New Roman" panose="02020603050405020304" pitchFamily="18" charset="0"/>
                <a:ea typeface="Calibri" panose="020F0502020204030204" pitchFamily="34" charset="0"/>
                <a:cs typeface="Times New Roman" panose="02020603050405020304" pitchFamily="18" charset="0"/>
              </a:rPr>
              <a:t>II. ỨNG DỤNG HIỂU BIẾT VỀ TẬP TÍNH VÀO THỰC TIỄN</a:t>
            </a:r>
            <a:endParaRPr lang="vi-VN" sz="240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xmlns="" id="{0FE6C79A-D0CB-EB72-D752-47E0B3178569}"/>
              </a:ext>
            </a:extLst>
          </p:cNvPr>
          <p:cNvSpPr txBox="1"/>
          <p:nvPr/>
        </p:nvSpPr>
        <p:spPr>
          <a:xfrm>
            <a:off x="349770" y="4005799"/>
            <a:ext cx="2944973" cy="923330"/>
          </a:xfrm>
          <a:prstGeom prst="rect">
            <a:avLst/>
          </a:prstGeom>
          <a:noFill/>
        </p:spPr>
        <p:txBody>
          <a:bodyPr wrap="square">
            <a:spAutoFit/>
          </a:bodyPr>
          <a:lstStyle/>
          <a:p>
            <a:pPr algn="ctr"/>
            <a:r>
              <a:rPr lang="de-DE"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 dụng các loài thiên địch để tiêu diệt các nhóm sâu hại cây trồng.</a:t>
            </a:r>
            <a:endParaRPr lang="vi-VN" sz="1800" b="1">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xmlns="" id="{0C769906-3B19-E273-8581-7BA566723543}"/>
              </a:ext>
            </a:extLst>
          </p:cNvPr>
          <p:cNvSpPr txBox="1"/>
          <p:nvPr/>
        </p:nvSpPr>
        <p:spPr>
          <a:xfrm>
            <a:off x="3410861" y="4005799"/>
            <a:ext cx="2699655" cy="646331"/>
          </a:xfrm>
          <a:prstGeom prst="rect">
            <a:avLst/>
          </a:prstGeom>
          <a:noFill/>
        </p:spPr>
        <p:txBody>
          <a:bodyPr wrap="square">
            <a:spAutoFit/>
          </a:bodyPr>
          <a:lstStyle/>
          <a:p>
            <a:pPr algn="ctr"/>
            <a:r>
              <a:rPr lang="de-DE"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Dùng bẫy đèn ban đêm diệt côn trùng có hại</a:t>
            </a:r>
            <a:endParaRPr lang="vi-VN" sz="1800" b="1">
              <a:latin typeface="Times New Roman" panose="02020603050405020304" pitchFamily="18" charset="0"/>
              <a:cs typeface="Times New Roman" panose="02020603050405020304" pitchFamily="18" charset="0"/>
            </a:endParaRPr>
          </a:p>
        </p:txBody>
      </p:sp>
      <p:pic>
        <p:nvPicPr>
          <p:cNvPr id="16386" name="Picture 2" descr="Thuốc hóa học sẽ ảnh hưởng đến các loài thiên dịch như thế nào?">
            <a:extLst>
              <a:ext uri="{FF2B5EF4-FFF2-40B4-BE49-F238E27FC236}">
                <a16:creationId xmlns:a16="http://schemas.microsoft.com/office/drawing/2014/main" xmlns="" id="{313B94D9-EAA0-C7EF-50EF-88765B578E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770" y="828675"/>
            <a:ext cx="2944973" cy="303212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Nông nghiệp sạch - BẪY ĐÈN DIỆT BƯƠM BƯỚM VÀ NGÀI ĐÊM Bẫy đèn cũng được sử  dụng để tiêu diệt lũ bươm bướm, ngài đêm rất tốt. Nhất là đối với">
            <a:extLst>
              <a:ext uri="{FF2B5EF4-FFF2-40B4-BE49-F238E27FC236}">
                <a16:creationId xmlns:a16="http://schemas.microsoft.com/office/drawing/2014/main" xmlns="" id="{63E4F4C4-025E-5A9A-D789-7D86156A82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0862" y="828675"/>
            <a:ext cx="2699655" cy="30321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0BCF8411-3780-C745-16A7-9750550D7CC7}"/>
              </a:ext>
            </a:extLst>
          </p:cNvPr>
          <p:cNvSpPr txBox="1"/>
          <p:nvPr/>
        </p:nvSpPr>
        <p:spPr>
          <a:xfrm>
            <a:off x="6255658" y="4005799"/>
            <a:ext cx="2628900" cy="369332"/>
          </a:xfrm>
          <a:prstGeom prst="rect">
            <a:avLst/>
          </a:prstGeom>
          <a:noFill/>
        </p:spPr>
        <p:txBody>
          <a:bodyPr wrap="square">
            <a:spAutoFit/>
          </a:bodyPr>
          <a:lstStyle/>
          <a:p>
            <a:pPr algn="ctr"/>
            <a:r>
              <a:rPr lang="vi-VN" sz="1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Trâu cày ruộng</a:t>
            </a:r>
            <a:endParaRPr lang="vi-VN" sz="1800" b="1" dirty="0">
              <a:latin typeface="Times New Roman" panose="02020603050405020304" pitchFamily="18" charset="0"/>
              <a:cs typeface="Times New Roman" panose="02020603050405020304" pitchFamily="18" charset="0"/>
            </a:endParaRPr>
          </a:p>
        </p:txBody>
      </p:sp>
      <p:pic>
        <p:nvPicPr>
          <p:cNvPr id="9" name="Picture 2" descr="http://hoinongdanbentre.org.vn/sites/default/files/u6/image002_16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5657" y="828674"/>
            <a:ext cx="2806149" cy="303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024889"/>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386"/>
                                        </p:tgtEl>
                                        <p:attrNameLst>
                                          <p:attrName>style.visibility</p:attrName>
                                        </p:attrNameLst>
                                      </p:cBhvr>
                                      <p:to>
                                        <p:strVal val="visible"/>
                                      </p:to>
                                    </p:set>
                                    <p:anim calcmode="lin" valueType="num">
                                      <p:cBhvr additive="base">
                                        <p:cTn id="11" dur="500" fill="hold"/>
                                        <p:tgtEl>
                                          <p:spTgt spid="16386"/>
                                        </p:tgtEl>
                                        <p:attrNameLst>
                                          <p:attrName>ppt_x</p:attrName>
                                        </p:attrNameLst>
                                      </p:cBhvr>
                                      <p:tavLst>
                                        <p:tav tm="0">
                                          <p:val>
                                            <p:strVal val="#ppt_x"/>
                                          </p:val>
                                        </p:tav>
                                        <p:tav tm="100000">
                                          <p:val>
                                            <p:strVal val="#ppt_x"/>
                                          </p:val>
                                        </p:tav>
                                      </p:tavLst>
                                    </p:anim>
                                    <p:anim calcmode="lin" valueType="num">
                                      <p:cBhvr additive="base">
                                        <p:cTn id="12"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anim calcmode="lin" valueType="num">
                                      <p:cBhvr>
                                        <p:cTn id="18" dur="1000" fill="hold"/>
                                        <p:tgtEl>
                                          <p:spTgt spid="45"/>
                                        </p:tgtEl>
                                        <p:attrNameLst>
                                          <p:attrName>ppt_x</p:attrName>
                                        </p:attrNameLst>
                                      </p:cBhvr>
                                      <p:tavLst>
                                        <p:tav tm="0">
                                          <p:val>
                                            <p:strVal val="#ppt_x"/>
                                          </p:val>
                                        </p:tav>
                                        <p:tav tm="100000">
                                          <p:val>
                                            <p:strVal val="#ppt_x"/>
                                          </p:val>
                                        </p:tav>
                                      </p:tavLst>
                                    </p:anim>
                                    <p:anim calcmode="lin" valueType="num">
                                      <p:cBhvr>
                                        <p:cTn id="19" dur="1000" fill="hold"/>
                                        <p:tgtEl>
                                          <p:spTgt spid="4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388"/>
                                        </p:tgtEl>
                                        <p:attrNameLst>
                                          <p:attrName>style.visibility</p:attrName>
                                        </p:attrNameLst>
                                      </p:cBhvr>
                                      <p:to>
                                        <p:strVal val="visible"/>
                                      </p:to>
                                    </p:set>
                                    <p:animEffect transition="in" filter="fade">
                                      <p:cBhvr>
                                        <p:cTn id="22" dur="1000"/>
                                        <p:tgtEl>
                                          <p:spTgt spid="16388"/>
                                        </p:tgtEl>
                                      </p:cBhvr>
                                    </p:animEffect>
                                    <p:anim calcmode="lin" valueType="num">
                                      <p:cBhvr>
                                        <p:cTn id="23" dur="1000" fill="hold"/>
                                        <p:tgtEl>
                                          <p:spTgt spid="16388"/>
                                        </p:tgtEl>
                                        <p:attrNameLst>
                                          <p:attrName>ppt_x</p:attrName>
                                        </p:attrNameLst>
                                      </p:cBhvr>
                                      <p:tavLst>
                                        <p:tav tm="0">
                                          <p:val>
                                            <p:strVal val="#ppt_x"/>
                                          </p:val>
                                        </p:tav>
                                        <p:tav tm="100000">
                                          <p:val>
                                            <p:strVal val="#ppt_x"/>
                                          </p:val>
                                        </p:tav>
                                      </p:tavLst>
                                    </p:anim>
                                    <p:anim calcmode="lin" valueType="num">
                                      <p:cBhvr>
                                        <p:cTn id="24" dur="1000" fill="hold"/>
                                        <p:tgtEl>
                                          <p:spTgt spid="16388"/>
                                        </p:tgtEl>
                                        <p:attrNameLst>
                                          <p:attrName>ppt_y</p:attrName>
                                        </p:attrNameLst>
                                      </p:cBhvr>
                                      <p:tavLst>
                                        <p:tav tm="0">
                                          <p:val>
                                            <p:strVal val="#ppt_y+.1"/>
                                          </p:val>
                                        </p:tav>
                                        <p:tav tm="100000">
                                          <p:val>
                                            <p:strVal val="#ppt_y"/>
                                          </p:val>
                                        </p:tav>
                                      </p:tavLst>
                                    </p:anim>
                                  </p:childTnLst>
                                </p:cTn>
                              </p:par>
                              <p:par>
                                <p:cTn id="25" presetID="2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6"/>
          </p:nvPr>
        </p:nvSpPr>
        <p:spPr>
          <a:xfrm>
            <a:off x="1417834" y="226031"/>
            <a:ext cx="6041204" cy="585627"/>
          </a:xfrm>
        </p:spPr>
        <p:txBody>
          <a:bodyPr/>
          <a:lstStyle/>
          <a:p>
            <a:r>
              <a:rPr lang="vi-VN" smtClean="0">
                <a:latin typeface="+mj-lt"/>
              </a:rPr>
              <a:t>Thảo luận nhóm hoàn thành phiếu học tập</a:t>
            </a:r>
            <a:endParaRPr lang="en-US" dirty="0">
              <a:latin typeface="+mj-lt"/>
            </a:endParaRPr>
          </a:p>
        </p:txBody>
      </p:sp>
      <p:sp>
        <p:nvSpPr>
          <p:cNvPr id="16" name="Rectangle 15"/>
          <p:cNvSpPr/>
          <p:nvPr/>
        </p:nvSpPr>
        <p:spPr>
          <a:xfrm>
            <a:off x="503434" y="811658"/>
            <a:ext cx="8024117" cy="40171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
          <p:cNvSpPr>
            <a:spLocks noChangeArrowheads="1"/>
          </p:cNvSpPr>
          <p:nvPr/>
        </p:nvSpPr>
        <p:spPr bwMode="auto">
          <a:xfrm>
            <a:off x="365211" y="1563427"/>
            <a:ext cx="11517587" cy="572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4" name="Table 23"/>
          <p:cNvGraphicFramePr>
            <a:graphicFrameLocks noGrp="1"/>
          </p:cNvGraphicFramePr>
          <p:nvPr>
            <p:extLst>
              <p:ext uri="{D42A27DB-BD31-4B8C-83A1-F6EECF244321}">
                <p14:modId xmlns:p14="http://schemas.microsoft.com/office/powerpoint/2010/main" val="1684238810"/>
              </p:ext>
            </p:extLst>
          </p:nvPr>
        </p:nvGraphicFramePr>
        <p:xfrm>
          <a:off x="1063257" y="1233375"/>
          <a:ext cx="6964324" cy="3378791"/>
        </p:xfrm>
        <a:graphic>
          <a:graphicData uri="http://schemas.openxmlformats.org/drawingml/2006/table">
            <a:tbl>
              <a:tblPr firstRow="1" firstCol="1" lastRow="1" lastCol="1" bandRow="1" bandCol="1">
                <a:tableStyleId>{798A2AAB-B7F0-4733-8D74-AA4F2597F492}</a:tableStyleId>
              </a:tblPr>
              <a:tblGrid>
                <a:gridCol w="542826"/>
                <a:gridCol w="4099572"/>
                <a:gridCol w="2321926"/>
              </a:tblGrid>
              <a:tr h="346149">
                <a:tc>
                  <a:txBody>
                    <a:bodyPr/>
                    <a:lstStyle/>
                    <a:p>
                      <a:pPr>
                        <a:spcAft>
                          <a:spcPts val="0"/>
                        </a:spcAft>
                      </a:pPr>
                      <a:r>
                        <a:rPr lang="vi-VN" sz="1400" dirty="0">
                          <a:effectLst/>
                        </a:rPr>
                        <a:t>STT</a:t>
                      </a:r>
                      <a:endParaRPr lang="en-US" sz="1200" dirty="0">
                        <a:effectLst/>
                        <a:latin typeface="Times New Roman" panose="02020603050405020304" pitchFamily="18" charset="0"/>
                        <a:ea typeface="Batang"/>
                      </a:endParaRPr>
                    </a:p>
                  </a:txBody>
                  <a:tcPr marL="68580" marR="68580" marT="0" marB="0"/>
                </a:tc>
                <a:tc>
                  <a:txBody>
                    <a:bodyPr/>
                    <a:lstStyle/>
                    <a:p>
                      <a:pPr algn="ctr">
                        <a:spcAft>
                          <a:spcPts val="0"/>
                        </a:spcAft>
                      </a:pPr>
                      <a:r>
                        <a:rPr lang="vi-VN" sz="2000" b="1" dirty="0">
                          <a:solidFill>
                            <a:srgbClr val="FF0000"/>
                          </a:solidFill>
                          <a:effectLst/>
                        </a:rPr>
                        <a:t>Tập tính</a:t>
                      </a:r>
                      <a:endParaRPr lang="en-US" sz="2000" b="1" dirty="0">
                        <a:solidFill>
                          <a:srgbClr val="FF0000"/>
                        </a:solidFill>
                        <a:effectLst/>
                        <a:latin typeface="Times New Roman" panose="02020603050405020304" pitchFamily="18" charset="0"/>
                        <a:ea typeface="Batang"/>
                      </a:endParaRPr>
                    </a:p>
                  </a:txBody>
                  <a:tcPr marL="68580" marR="68580" marT="0" marB="0"/>
                </a:tc>
                <a:tc>
                  <a:txBody>
                    <a:bodyPr/>
                    <a:lstStyle/>
                    <a:p>
                      <a:pPr algn="ctr">
                        <a:spcAft>
                          <a:spcPts val="0"/>
                        </a:spcAft>
                      </a:pPr>
                      <a:r>
                        <a:rPr lang="vi-VN" sz="2000" b="1" dirty="0">
                          <a:solidFill>
                            <a:srgbClr val="FF0000"/>
                          </a:solidFill>
                          <a:effectLst/>
                        </a:rPr>
                        <a:t>Cơ sở khoa </a:t>
                      </a:r>
                      <a:r>
                        <a:rPr lang="vi-VN" sz="2000" b="1" dirty="0" smtClean="0">
                          <a:solidFill>
                            <a:srgbClr val="FF0000"/>
                          </a:solidFill>
                          <a:effectLst/>
                        </a:rPr>
                        <a:t>học của tập tính</a:t>
                      </a:r>
                      <a:endParaRPr lang="en-US" sz="2000" b="1" dirty="0">
                        <a:solidFill>
                          <a:srgbClr val="FF0000"/>
                        </a:solidFill>
                        <a:effectLst/>
                        <a:latin typeface="Times New Roman" panose="02020603050405020304" pitchFamily="18" charset="0"/>
                        <a:ea typeface="Batang"/>
                      </a:endParaRPr>
                    </a:p>
                  </a:txBody>
                  <a:tcPr marL="68580" marR="68580" marT="0" marB="0"/>
                </a:tc>
              </a:tr>
              <a:tr h="791197">
                <a:tc>
                  <a:txBody>
                    <a:bodyPr/>
                    <a:lstStyle/>
                    <a:p>
                      <a:pPr>
                        <a:spcAft>
                          <a:spcPts val="0"/>
                        </a:spcAft>
                      </a:pPr>
                      <a:r>
                        <a:rPr lang="vi-VN" sz="1200">
                          <a:effectLst/>
                        </a:rPr>
                        <a:t>1</a:t>
                      </a:r>
                      <a:endParaRPr lang="en-US" sz="1200">
                        <a:effectLst/>
                        <a:latin typeface="Times New Roman" panose="02020603050405020304" pitchFamily="18" charset="0"/>
                        <a:ea typeface="Batang"/>
                      </a:endParaRPr>
                    </a:p>
                  </a:txBody>
                  <a:tcPr marL="68580" marR="68580" marT="0" marB="0"/>
                </a:tc>
                <a:tc>
                  <a:txBody>
                    <a:bodyPr/>
                    <a:lstStyle/>
                    <a:p>
                      <a:pPr>
                        <a:spcAft>
                          <a:spcPts val="0"/>
                        </a:spcAft>
                      </a:pPr>
                      <a:r>
                        <a:rPr lang="vi-VN" sz="1600">
                          <a:effectLst/>
                        </a:rPr>
                        <a:t>Dạy chó nghiệp vụ săn bắt tội phạm ma túy</a:t>
                      </a:r>
                      <a:endParaRPr lang="en-US" sz="1200">
                        <a:effectLst/>
                        <a:latin typeface="Times New Roman" panose="02020603050405020304" pitchFamily="18" charset="0"/>
                        <a:ea typeface="Batang"/>
                      </a:endParaRPr>
                    </a:p>
                  </a:txBody>
                  <a:tcPr marL="68580" marR="68580" marT="0" marB="0"/>
                </a:tc>
                <a:tc>
                  <a:txBody>
                    <a:bodyPr/>
                    <a:lstStyle/>
                    <a:p>
                      <a:pPr>
                        <a:spcAft>
                          <a:spcPts val="0"/>
                        </a:spcAft>
                      </a:pPr>
                      <a:r>
                        <a:rPr lang="vi-VN" sz="1200" dirty="0">
                          <a:effectLst/>
                        </a:rPr>
                        <a:t> </a:t>
                      </a:r>
                      <a:endParaRPr lang="en-US" sz="1200" dirty="0">
                        <a:effectLst/>
                        <a:latin typeface="Times New Roman" panose="02020603050405020304" pitchFamily="18" charset="0"/>
                        <a:ea typeface="Batang"/>
                      </a:endParaRPr>
                    </a:p>
                  </a:txBody>
                  <a:tcPr marL="68580" marR="68580" marT="0" marB="0"/>
                </a:tc>
              </a:tr>
              <a:tr h="395599">
                <a:tc>
                  <a:txBody>
                    <a:bodyPr/>
                    <a:lstStyle/>
                    <a:p>
                      <a:pPr>
                        <a:spcAft>
                          <a:spcPts val="0"/>
                        </a:spcAft>
                      </a:pPr>
                      <a:r>
                        <a:rPr lang="vi-VN" sz="1200">
                          <a:effectLst/>
                        </a:rPr>
                        <a:t>2</a:t>
                      </a:r>
                      <a:endParaRPr lang="en-US" sz="1200">
                        <a:effectLst/>
                        <a:latin typeface="Times New Roman" panose="02020603050405020304" pitchFamily="18" charset="0"/>
                        <a:ea typeface="Batang"/>
                      </a:endParaRPr>
                    </a:p>
                  </a:txBody>
                  <a:tcPr marL="68580" marR="68580" marT="0" marB="0"/>
                </a:tc>
                <a:tc>
                  <a:txBody>
                    <a:bodyPr/>
                    <a:lstStyle/>
                    <a:p>
                      <a:pPr>
                        <a:spcAft>
                          <a:spcPts val="0"/>
                        </a:spcAft>
                      </a:pPr>
                      <a:r>
                        <a:rPr lang="vi-VN" sz="1600">
                          <a:effectLst/>
                        </a:rPr>
                        <a:t>Trâu cày ruộng</a:t>
                      </a:r>
                      <a:endParaRPr lang="en-US" sz="1200">
                        <a:effectLst/>
                        <a:latin typeface="Times New Roman" panose="02020603050405020304" pitchFamily="18" charset="0"/>
                        <a:ea typeface="Batang"/>
                      </a:endParaRPr>
                    </a:p>
                  </a:txBody>
                  <a:tcPr marL="68580" marR="68580" marT="0" marB="0"/>
                </a:tc>
                <a:tc>
                  <a:txBody>
                    <a:bodyPr/>
                    <a:lstStyle/>
                    <a:p>
                      <a:pPr>
                        <a:spcAft>
                          <a:spcPts val="0"/>
                        </a:spcAft>
                      </a:pPr>
                      <a:r>
                        <a:rPr lang="vi-VN" sz="1200">
                          <a:effectLst/>
                        </a:rPr>
                        <a:t> </a:t>
                      </a:r>
                      <a:endParaRPr lang="en-US" sz="1200">
                        <a:effectLst/>
                        <a:latin typeface="Times New Roman" panose="02020603050405020304" pitchFamily="18" charset="0"/>
                        <a:ea typeface="Batang"/>
                      </a:endParaRPr>
                    </a:p>
                  </a:txBody>
                  <a:tcPr marL="68580" marR="68580" marT="0" marB="0"/>
                </a:tc>
              </a:tr>
              <a:tr h="791197">
                <a:tc>
                  <a:txBody>
                    <a:bodyPr/>
                    <a:lstStyle/>
                    <a:p>
                      <a:pPr>
                        <a:spcAft>
                          <a:spcPts val="0"/>
                        </a:spcAft>
                      </a:pPr>
                      <a:r>
                        <a:rPr lang="vi-VN" sz="1200">
                          <a:effectLst/>
                        </a:rPr>
                        <a:t>3</a:t>
                      </a:r>
                      <a:endParaRPr lang="en-US" sz="1200">
                        <a:effectLst/>
                        <a:latin typeface="Times New Roman" panose="02020603050405020304" pitchFamily="18" charset="0"/>
                        <a:ea typeface="Batang"/>
                      </a:endParaRPr>
                    </a:p>
                  </a:txBody>
                  <a:tcPr marL="68580" marR="68580" marT="0" marB="0"/>
                </a:tc>
                <a:tc>
                  <a:txBody>
                    <a:bodyPr/>
                    <a:lstStyle/>
                    <a:p>
                      <a:pPr>
                        <a:spcAft>
                          <a:spcPts val="0"/>
                        </a:spcAft>
                      </a:pPr>
                      <a:r>
                        <a:rPr lang="vi-VN" sz="1600" dirty="0" smtClean="0">
                          <a:effectLst/>
                        </a:rPr>
                        <a:t>Dạy khỉ làm xiếc</a:t>
                      </a:r>
                      <a:endParaRPr lang="en-US" sz="1200" dirty="0">
                        <a:effectLst/>
                        <a:latin typeface="Times New Roman" panose="02020603050405020304" pitchFamily="18" charset="0"/>
                        <a:ea typeface="Batang"/>
                      </a:endParaRPr>
                    </a:p>
                  </a:txBody>
                  <a:tcPr marL="68580" marR="68580" marT="0" marB="0"/>
                </a:tc>
                <a:tc>
                  <a:txBody>
                    <a:bodyPr/>
                    <a:lstStyle/>
                    <a:p>
                      <a:pPr>
                        <a:spcAft>
                          <a:spcPts val="0"/>
                        </a:spcAft>
                      </a:pPr>
                      <a:r>
                        <a:rPr lang="vi-VN" sz="1200">
                          <a:effectLst/>
                        </a:rPr>
                        <a:t> </a:t>
                      </a:r>
                      <a:endParaRPr lang="en-US" sz="1200">
                        <a:effectLst/>
                        <a:latin typeface="Times New Roman" panose="02020603050405020304" pitchFamily="18" charset="0"/>
                        <a:ea typeface="Batang"/>
                      </a:endParaRPr>
                    </a:p>
                  </a:txBody>
                  <a:tcPr marL="68580" marR="68580" marT="0" marB="0"/>
                </a:tc>
              </a:tr>
              <a:tr h="395599">
                <a:tc>
                  <a:txBody>
                    <a:bodyPr/>
                    <a:lstStyle/>
                    <a:p>
                      <a:pPr>
                        <a:spcAft>
                          <a:spcPts val="0"/>
                        </a:spcAft>
                      </a:pPr>
                      <a:r>
                        <a:rPr lang="vi-VN" sz="1200">
                          <a:effectLst/>
                        </a:rPr>
                        <a:t>4</a:t>
                      </a:r>
                      <a:endParaRPr lang="en-US" sz="1200">
                        <a:effectLst/>
                        <a:latin typeface="Times New Roman" panose="02020603050405020304" pitchFamily="18" charset="0"/>
                        <a:ea typeface="Batang"/>
                      </a:endParaRPr>
                    </a:p>
                  </a:txBody>
                  <a:tcPr marL="68580" marR="68580" marT="0" marB="0"/>
                </a:tc>
                <a:tc>
                  <a:txBody>
                    <a:bodyPr/>
                    <a:lstStyle/>
                    <a:p>
                      <a:pPr>
                        <a:spcAft>
                          <a:spcPts val="0"/>
                        </a:spcAft>
                      </a:pPr>
                      <a:r>
                        <a:rPr lang="vi-VN" sz="1600">
                          <a:effectLst/>
                        </a:rPr>
                        <a:t>Dùng bãy đèn để diệt côn trùng</a:t>
                      </a:r>
                      <a:endParaRPr lang="en-US" sz="1200">
                        <a:effectLst/>
                        <a:latin typeface="Times New Roman" panose="02020603050405020304" pitchFamily="18" charset="0"/>
                        <a:ea typeface="Batang"/>
                      </a:endParaRPr>
                    </a:p>
                  </a:txBody>
                  <a:tcPr marL="68580" marR="68580" marT="0" marB="0"/>
                </a:tc>
                <a:tc>
                  <a:txBody>
                    <a:bodyPr/>
                    <a:lstStyle/>
                    <a:p>
                      <a:pPr>
                        <a:spcAft>
                          <a:spcPts val="0"/>
                        </a:spcAft>
                      </a:pPr>
                      <a:r>
                        <a:rPr lang="vi-VN" sz="1200">
                          <a:effectLst/>
                        </a:rPr>
                        <a:t> </a:t>
                      </a:r>
                      <a:endParaRPr lang="en-US" sz="1200">
                        <a:effectLst/>
                        <a:latin typeface="Times New Roman" panose="02020603050405020304" pitchFamily="18" charset="0"/>
                        <a:ea typeface="Batang"/>
                      </a:endParaRPr>
                    </a:p>
                  </a:txBody>
                  <a:tcPr marL="68580" marR="68580" marT="0" marB="0"/>
                </a:tc>
              </a:tr>
              <a:tr h="395599">
                <a:tc>
                  <a:txBody>
                    <a:bodyPr/>
                    <a:lstStyle/>
                    <a:p>
                      <a:pPr>
                        <a:spcAft>
                          <a:spcPts val="0"/>
                        </a:spcAft>
                      </a:pPr>
                      <a:r>
                        <a:rPr lang="vi-VN" sz="1200">
                          <a:effectLst/>
                        </a:rPr>
                        <a:t>5</a:t>
                      </a:r>
                      <a:endParaRPr lang="en-US" sz="1200">
                        <a:effectLst/>
                        <a:latin typeface="Times New Roman" panose="02020603050405020304" pitchFamily="18" charset="0"/>
                        <a:ea typeface="Batang"/>
                      </a:endParaRPr>
                    </a:p>
                  </a:txBody>
                  <a:tcPr marL="68580" marR="68580" marT="0" marB="0"/>
                </a:tc>
                <a:tc>
                  <a:txBody>
                    <a:bodyPr/>
                    <a:lstStyle/>
                    <a:p>
                      <a:pPr>
                        <a:spcAft>
                          <a:spcPts val="0"/>
                        </a:spcAft>
                      </a:pPr>
                      <a:r>
                        <a:rPr lang="vi-VN" sz="1600">
                          <a:effectLst/>
                        </a:rPr>
                        <a:t>Ghi âm tiếng mèo để đuổi chuột</a:t>
                      </a:r>
                      <a:endParaRPr lang="en-US" sz="1200">
                        <a:effectLst/>
                        <a:latin typeface="Times New Roman" panose="02020603050405020304" pitchFamily="18" charset="0"/>
                        <a:ea typeface="Batang"/>
                      </a:endParaRPr>
                    </a:p>
                  </a:txBody>
                  <a:tcPr marL="68580" marR="68580" marT="0" marB="0"/>
                </a:tc>
                <a:tc>
                  <a:txBody>
                    <a:bodyPr/>
                    <a:lstStyle/>
                    <a:p>
                      <a:pPr>
                        <a:spcAft>
                          <a:spcPts val="0"/>
                        </a:spcAft>
                      </a:pPr>
                      <a:r>
                        <a:rPr lang="vi-VN" sz="1200" dirty="0">
                          <a:effectLst/>
                        </a:rPr>
                        <a:t> </a:t>
                      </a:r>
                      <a:endParaRPr lang="en-US" sz="1200" dirty="0">
                        <a:effectLst/>
                        <a:latin typeface="Times New Roman" panose="02020603050405020304" pitchFamily="18" charset="0"/>
                        <a:ea typeface="Batang"/>
                      </a:endParaRPr>
                    </a:p>
                  </a:txBody>
                  <a:tcPr marL="68580" marR="68580" marT="0" marB="0"/>
                </a:tc>
              </a:tr>
            </a:tbl>
          </a:graphicData>
        </a:graphic>
      </p:graphicFrame>
    </p:spTree>
    <p:extLst>
      <p:ext uri="{BB962C8B-B14F-4D97-AF65-F5344CB8AC3E}">
        <p14:creationId xmlns:p14="http://schemas.microsoft.com/office/powerpoint/2010/main" val="3066302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xmlns="" id="{38EB72BA-026E-4AA7-36B4-B5CF306798CD}"/>
              </a:ext>
            </a:extLst>
          </p:cNvPr>
          <p:cNvSpPr txBox="1"/>
          <p:nvPr/>
        </p:nvSpPr>
        <p:spPr>
          <a:xfrm>
            <a:off x="349771" y="91187"/>
            <a:ext cx="8445886" cy="461665"/>
          </a:xfrm>
          <a:prstGeom prst="rect">
            <a:avLst/>
          </a:prstGeom>
          <a:noFill/>
        </p:spPr>
        <p:txBody>
          <a:bodyPr wrap="square">
            <a:spAutoFit/>
          </a:bodyPr>
          <a:lstStyle/>
          <a:p>
            <a:r>
              <a:rPr lang="de-DE" sz="2400" b="1" i="1">
                <a:effectLst/>
                <a:latin typeface="Times New Roman" panose="02020603050405020304" pitchFamily="18" charset="0"/>
                <a:ea typeface="Calibri" panose="020F0502020204030204" pitchFamily="34" charset="0"/>
                <a:cs typeface="Times New Roman" panose="02020603050405020304" pitchFamily="18" charset="0"/>
              </a:rPr>
              <a:t>II. ỨNG DỤNG HIỂU BIẾT VỀ TẬP TÍNH VÀO THỰC TIỄN</a:t>
            </a:r>
            <a:endParaRPr lang="vi-VN" sz="2400">
              <a:latin typeface="Times New Roman" panose="02020603050405020304" pitchFamily="18" charset="0"/>
              <a:cs typeface="Times New Roman" panose="02020603050405020304" pitchFamily="18" charset="0"/>
            </a:endParaRPr>
          </a:p>
        </p:txBody>
      </p:sp>
      <p:pic>
        <p:nvPicPr>
          <p:cNvPr id="25604" name="Picture 4" descr="Tiếng Mèo Kêu Đuổi Chuột Hiệu Quả Nhất| tiếng mèo kêu đuổi chuột [MỚI CẬP  NHẬT] - TƯ VẤN SINH VIÊN HCM">
            <a:extLst>
              <a:ext uri="{FF2B5EF4-FFF2-40B4-BE49-F238E27FC236}">
                <a16:creationId xmlns:a16="http://schemas.microsoft.com/office/drawing/2014/main" xmlns="" id="{4E136D6E-0E26-7093-2D45-7062D66DAE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228" y="552853"/>
            <a:ext cx="3423943" cy="3043102"/>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Côn Trùng &amp; Ánh Sáng - PestsInsider">
            <a:extLst>
              <a:ext uri="{FF2B5EF4-FFF2-40B4-BE49-F238E27FC236}">
                <a16:creationId xmlns:a16="http://schemas.microsoft.com/office/drawing/2014/main" xmlns="" id="{A0821B67-D9A4-F064-08E4-4CCF468CA3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2629" y="552852"/>
            <a:ext cx="3686629" cy="30431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exotic-animals-circus-banned-6"/>
          <p:cNvPicPr>
            <a:picLocks noChangeAspect="1" noChangeArrowheads="1"/>
          </p:cNvPicPr>
          <p:nvPr/>
        </p:nvPicPr>
        <p:blipFill>
          <a:blip r:embed="rId4"/>
          <a:srcRect/>
          <a:stretch>
            <a:fillRect/>
          </a:stretch>
        </p:blipFill>
        <p:spPr>
          <a:xfrm>
            <a:off x="2324814" y="3595955"/>
            <a:ext cx="4495800" cy="4655175"/>
          </a:xfrm>
          <a:prstGeom prst="rect">
            <a:avLst/>
          </a:prstGeom>
          <a:noFill/>
          <a:ln>
            <a:noFill/>
          </a:ln>
        </p:spPr>
      </p:pic>
    </p:spTree>
    <p:extLst>
      <p:ext uri="{BB962C8B-B14F-4D97-AF65-F5344CB8AC3E}">
        <p14:creationId xmlns:p14="http://schemas.microsoft.com/office/powerpoint/2010/main" val="4115104712"/>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additive="base">
                                        <p:cTn id="7" dur="500" fill="hold"/>
                                        <p:tgtEl>
                                          <p:spTgt spid="25604"/>
                                        </p:tgtEl>
                                        <p:attrNameLst>
                                          <p:attrName>ppt_x</p:attrName>
                                        </p:attrNameLst>
                                      </p:cBhvr>
                                      <p:tavLst>
                                        <p:tav tm="0">
                                          <p:val>
                                            <p:strVal val="#ppt_x"/>
                                          </p:val>
                                        </p:tav>
                                        <p:tav tm="100000">
                                          <p:val>
                                            <p:strVal val="#ppt_x"/>
                                          </p:val>
                                        </p:tav>
                                      </p:tavLst>
                                    </p:anim>
                                    <p:anim calcmode="lin" valueType="num">
                                      <p:cBhvr additive="base">
                                        <p:cTn id="8"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5606"/>
                                        </p:tgtEl>
                                        <p:attrNameLst>
                                          <p:attrName>style.visibility</p:attrName>
                                        </p:attrNameLst>
                                      </p:cBhvr>
                                      <p:to>
                                        <p:strVal val="visible"/>
                                      </p:to>
                                    </p:set>
                                    <p:animEffect transition="in" filter="fade">
                                      <p:cBhvr>
                                        <p:cTn id="13" dur="1000"/>
                                        <p:tgtEl>
                                          <p:spTgt spid="25606"/>
                                        </p:tgtEl>
                                      </p:cBhvr>
                                    </p:animEffect>
                                    <p:anim calcmode="lin" valueType="num">
                                      <p:cBhvr>
                                        <p:cTn id="14" dur="1000" fill="hold"/>
                                        <p:tgtEl>
                                          <p:spTgt spid="25606"/>
                                        </p:tgtEl>
                                        <p:attrNameLst>
                                          <p:attrName>ppt_x</p:attrName>
                                        </p:attrNameLst>
                                      </p:cBhvr>
                                      <p:tavLst>
                                        <p:tav tm="0">
                                          <p:val>
                                            <p:strVal val="#ppt_x"/>
                                          </p:val>
                                        </p:tav>
                                        <p:tav tm="100000">
                                          <p:val>
                                            <p:strVal val="#ppt_x"/>
                                          </p:val>
                                        </p:tav>
                                      </p:tavLst>
                                    </p:anim>
                                    <p:anim calcmode="lin" valueType="num">
                                      <p:cBhvr>
                                        <p:cTn id="15" dur="1000" fill="hold"/>
                                        <p:tgtEl>
                                          <p:spTgt spid="2560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trips(down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xmlns="" id="{38EB72BA-026E-4AA7-36B4-B5CF306798CD}"/>
              </a:ext>
            </a:extLst>
          </p:cNvPr>
          <p:cNvSpPr txBox="1"/>
          <p:nvPr/>
        </p:nvSpPr>
        <p:spPr>
          <a:xfrm>
            <a:off x="349771" y="91187"/>
            <a:ext cx="8445886" cy="461665"/>
          </a:xfrm>
          <a:prstGeom prst="rect">
            <a:avLst/>
          </a:prstGeom>
          <a:noFill/>
        </p:spPr>
        <p:txBody>
          <a:bodyPr wrap="square">
            <a:spAutoFit/>
          </a:bodyPr>
          <a:lstStyle/>
          <a:p>
            <a:r>
              <a:rPr lang="de-DE" sz="2400" b="1" i="1">
                <a:effectLst/>
                <a:latin typeface="Times New Roman" panose="02020603050405020304" pitchFamily="18" charset="0"/>
                <a:ea typeface="Calibri" panose="020F0502020204030204" pitchFamily="34" charset="0"/>
                <a:cs typeface="Times New Roman" panose="02020603050405020304" pitchFamily="18" charset="0"/>
              </a:rPr>
              <a:t>II. ỨNG DỤNG HIỂU BIẾT VỀ TẬP TÍNH VÀO THỰC TIỄN</a:t>
            </a:r>
            <a:endParaRPr lang="vi-VN" sz="240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13EC1AF4-9A71-12C2-55B8-11C90E7F0021}"/>
              </a:ext>
            </a:extLst>
          </p:cNvPr>
          <p:cNvSpPr txBox="1"/>
          <p:nvPr/>
        </p:nvSpPr>
        <p:spPr>
          <a:xfrm>
            <a:off x="4905828" y="1417588"/>
            <a:ext cx="4019029" cy="2308324"/>
          </a:xfrm>
          <a:prstGeom prst="rect">
            <a:avLst/>
          </a:prstGeom>
          <a:noFill/>
        </p:spPr>
        <p:txBody>
          <a:bodyPr wrap="square">
            <a:spAutoFit/>
          </a:bodyPr>
          <a:lstStyle/>
          <a:p>
            <a:pPr algn="just"/>
            <a:r>
              <a:rPr lang="de-DE" sz="2400">
                <a:effectLst/>
                <a:latin typeface="Times New Roman" panose="02020603050405020304" pitchFamily="18" charset="0"/>
                <a:ea typeface="Arial" panose="020B0604020202020204" pitchFamily="34" charset="0"/>
                <a:cs typeface="Times New Roman" panose="02020603050405020304" pitchFamily="18" charset="0"/>
              </a:rPr>
              <a:t>Người ta dạy Chó nghiệp vụ dựa trên cơ sở khoa học phát triển các phản xạ có điều kiện bẩm sinh và mới được hình thành, các thói quen phục tùng. Kết luận chung là sự vâng lời.</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3554" name="Picture 2" descr="1️⃣Trường huấn luyện chó nghiệp vụ quận 2 ⭐ TRUNG ĐỨC năm 2022">
            <a:extLst>
              <a:ext uri="{FF2B5EF4-FFF2-40B4-BE49-F238E27FC236}">
                <a16:creationId xmlns:a16="http://schemas.microsoft.com/office/drawing/2014/main" xmlns="" id="{21BDF69B-7602-94E5-B121-CE91F0F7A1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771" y="1152524"/>
            <a:ext cx="4222229" cy="304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312900"/>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ipe(down)">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croll: Horizontal 2">
            <a:extLst>
              <a:ext uri="{FF2B5EF4-FFF2-40B4-BE49-F238E27FC236}">
                <a16:creationId xmlns:a16="http://schemas.microsoft.com/office/drawing/2014/main" xmlns="" id="{A8CC96CF-5B13-4E81-AB24-9586906500D2}"/>
              </a:ext>
            </a:extLst>
          </p:cNvPr>
          <p:cNvSpPr/>
          <p:nvPr/>
        </p:nvSpPr>
        <p:spPr>
          <a:xfrm>
            <a:off x="888999" y="799393"/>
            <a:ext cx="7366000" cy="2573867"/>
          </a:xfrm>
          <a:prstGeom prst="horizontalScroll">
            <a:avLst/>
          </a:prstGeom>
          <a:solidFill>
            <a:srgbClr val="0D8173"/>
          </a:solidFill>
          <a:ln>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Times New Roman" panose="02020603050405020304" pitchFamily="18" charset="0"/>
                <a:cs typeface="Times New Roman" panose="02020603050405020304" pitchFamily="18" charset="0"/>
              </a:rPr>
              <a:t>BÀI 28:</a:t>
            </a:r>
            <a:endParaRPr lang="en-US" sz="3600" b="1" dirty="0">
              <a:solidFill>
                <a:schemeClr val="bg1"/>
              </a:solidFill>
              <a:latin typeface="Times New Roman" panose="02020603050405020304" pitchFamily="18" charset="0"/>
              <a:cs typeface="Times New Roman" panose="02020603050405020304" pitchFamily="18" charset="0"/>
            </a:endParaRPr>
          </a:p>
          <a:p>
            <a:pPr algn="ctr"/>
            <a:r>
              <a:rPr lang="en-US" sz="3600" b="1">
                <a:solidFill>
                  <a:schemeClr val="bg1"/>
                </a:solidFill>
                <a:latin typeface="Times New Roman" panose="02020603050405020304" pitchFamily="18" charset="0"/>
                <a:cs typeface="Times New Roman" panose="02020603050405020304" pitchFamily="18" charset="0"/>
              </a:rPr>
              <a:t>TẬP TÍNH Ở ĐỘNG VẬT</a:t>
            </a:r>
            <a:endParaRPr lang="en-US" sz="3600" b="1" dirty="0">
              <a:solidFill>
                <a:schemeClr val="bg1"/>
              </a:solidFill>
              <a:latin typeface="Times New Roman" panose="02020603050405020304" pitchFamily="18" charset="0"/>
              <a:cs typeface="Times New Roman" panose="02020603050405020304" pitchFamily="18" charset="0"/>
            </a:endParaRPr>
          </a:p>
        </p:txBody>
      </p:sp>
      <p:pic>
        <p:nvPicPr>
          <p:cNvPr id="4" name="Picture 6">
            <a:extLst>
              <a:ext uri="{FF2B5EF4-FFF2-40B4-BE49-F238E27FC236}">
                <a16:creationId xmlns:a16="http://schemas.microsoft.com/office/drawing/2014/main" xmlns="" id="{97AC02F0-8E67-484F-808D-897C16F9C1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248014" y="2924579"/>
            <a:ext cx="2647971" cy="2218921"/>
          </a:xfrm>
          <a:prstGeom prst="rect">
            <a:avLst/>
          </a:prstGeom>
        </p:spPr>
      </p:pic>
    </p:spTree>
    <p:extLst>
      <p:ext uri="{BB962C8B-B14F-4D97-AF65-F5344CB8AC3E}">
        <p14:creationId xmlns:p14="http://schemas.microsoft.com/office/powerpoint/2010/main" val="9338352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3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xmlns="" id="{38EB72BA-026E-4AA7-36B4-B5CF306798CD}"/>
              </a:ext>
            </a:extLst>
          </p:cNvPr>
          <p:cNvSpPr txBox="1"/>
          <p:nvPr/>
        </p:nvSpPr>
        <p:spPr>
          <a:xfrm>
            <a:off x="349771" y="91187"/>
            <a:ext cx="8445886" cy="461665"/>
          </a:xfrm>
          <a:prstGeom prst="rect">
            <a:avLst/>
          </a:prstGeom>
          <a:noFill/>
        </p:spPr>
        <p:txBody>
          <a:bodyPr wrap="square">
            <a:spAutoFit/>
          </a:bodyPr>
          <a:lstStyle/>
          <a:p>
            <a:r>
              <a:rPr lang="de-DE" sz="2400" b="1" i="1">
                <a:effectLst/>
                <a:latin typeface="Times New Roman" panose="02020603050405020304" pitchFamily="18" charset="0"/>
                <a:ea typeface="Calibri" panose="020F0502020204030204" pitchFamily="34" charset="0"/>
                <a:cs typeface="Times New Roman" panose="02020603050405020304" pitchFamily="18" charset="0"/>
              </a:rPr>
              <a:t>II. ỨNG DỤNG HIỂU BIẾT VỀ TẬP TÍNH VÀO THỰC TIỄN</a:t>
            </a:r>
            <a:endParaRPr lang="vi-VN" sz="240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13EC1AF4-9A71-12C2-55B8-11C90E7F0021}"/>
              </a:ext>
            </a:extLst>
          </p:cNvPr>
          <p:cNvSpPr txBox="1"/>
          <p:nvPr/>
        </p:nvSpPr>
        <p:spPr>
          <a:xfrm>
            <a:off x="4296229" y="1048255"/>
            <a:ext cx="4681032" cy="3046988"/>
          </a:xfrm>
          <a:prstGeom prst="rect">
            <a:avLst/>
          </a:prstGeom>
          <a:noFill/>
        </p:spPr>
        <p:txBody>
          <a:bodyPr wrap="square">
            <a:spAutoFit/>
          </a:bodyPr>
          <a:lstStyle/>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
            </a:r>
            <a:r>
              <a:rPr lang="de-DE" sz="2400">
                <a:effectLst/>
                <a:latin typeface="Times New Roman" panose="02020603050405020304" pitchFamily="18" charset="0"/>
                <a:ea typeface="Arial" panose="020B0604020202020204" pitchFamily="34" charset="0"/>
                <a:cs typeface="Times New Roman" panose="02020603050405020304" pitchFamily="18" charset="0"/>
              </a:rPr>
              <a:t>gười dân miền biển thường câu Mực vào ban đêm vì mực bị thu hút bởi nguồn sáng do ngư dân tạo ra. Chiếu ánh sáng xuống mặt nước, ánh đèn sẽ thu hút động vật phù du, con mồi nhỏ, các loài cá nhỏ, theo đó mực cũng sẽ bị thu hút đến tìm thức ăn.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4578" name="Picture 2" descr="Trải Nghiệm Câu Mực Đêm Ở Cửa Lò">
            <a:extLst>
              <a:ext uri="{FF2B5EF4-FFF2-40B4-BE49-F238E27FC236}">
                <a16:creationId xmlns:a16="http://schemas.microsoft.com/office/drawing/2014/main" xmlns="" id="{0ABE03FB-BFDC-28A5-1774-5A50EECD89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882" y="1048256"/>
            <a:ext cx="3839204" cy="304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734325"/>
      </p:ext>
    </p:extLst>
  </p:cSld>
  <p:clrMapOvr>
    <a:masterClrMapping/>
  </p:clrMapOvr>
  <mc:AlternateContent xmlns:mc="http://schemas.openxmlformats.org/markup-compatibility/2006">
    <mc:Choice xmlns:p14="http://schemas.microsoft.com/office/powerpoint/2010/main" Requires="p14">
      <p:transition p14:dur="300">
        <p:randomBar dir="vert"/>
      </p:transition>
    </mc:Choice>
    <mc:Fallback>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1000"/>
                                        <p:tgtEl>
                                          <p:spTgt spid="24578"/>
                                        </p:tgtEl>
                                      </p:cBhvr>
                                    </p:animEffect>
                                    <p:anim calcmode="lin" valueType="num">
                                      <p:cBhvr>
                                        <p:cTn id="8" dur="1000" fill="hold"/>
                                        <p:tgtEl>
                                          <p:spTgt spid="24578"/>
                                        </p:tgtEl>
                                        <p:attrNameLst>
                                          <p:attrName>ppt_x</p:attrName>
                                        </p:attrNameLst>
                                      </p:cBhvr>
                                      <p:tavLst>
                                        <p:tav tm="0">
                                          <p:val>
                                            <p:strVal val="#ppt_x"/>
                                          </p:val>
                                        </p:tav>
                                        <p:tav tm="100000">
                                          <p:val>
                                            <p:strVal val="#ppt_x"/>
                                          </p:val>
                                        </p:tav>
                                      </p:tavLst>
                                    </p:anim>
                                    <p:anim calcmode="lin" valueType="num">
                                      <p:cBhvr>
                                        <p:cTn id="9" dur="1000" fill="hold"/>
                                        <p:tgtEl>
                                          <p:spTgt spid="2457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943;p39">
            <a:extLst>
              <a:ext uri="{FF2B5EF4-FFF2-40B4-BE49-F238E27FC236}">
                <a16:creationId xmlns:a16="http://schemas.microsoft.com/office/drawing/2014/main" xmlns="" id="{551F8F77-EC83-4B84-BC69-114415F1CA81}"/>
              </a:ext>
            </a:extLst>
          </p:cNvPr>
          <p:cNvGrpSpPr/>
          <p:nvPr/>
        </p:nvGrpSpPr>
        <p:grpSpPr>
          <a:xfrm>
            <a:off x="1196477" y="56589"/>
            <a:ext cx="6751038" cy="938596"/>
            <a:chOff x="7728915" y="2370420"/>
            <a:chExt cx="1034472" cy="222546"/>
          </a:xfrm>
        </p:grpSpPr>
        <p:sp>
          <p:nvSpPr>
            <p:cNvPr id="6" name="Google Shape;944;p39">
              <a:extLst>
                <a:ext uri="{FF2B5EF4-FFF2-40B4-BE49-F238E27FC236}">
                  <a16:creationId xmlns:a16="http://schemas.microsoft.com/office/drawing/2014/main" xmlns="" id="{A2D815FD-8FCA-4E90-BD60-302AEE1A3275}"/>
                </a:ext>
              </a:extLst>
            </p:cNvPr>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45;p39">
              <a:extLst>
                <a:ext uri="{FF2B5EF4-FFF2-40B4-BE49-F238E27FC236}">
                  <a16:creationId xmlns:a16="http://schemas.microsoft.com/office/drawing/2014/main" xmlns="" id="{CFEF2361-CCA3-4EEE-8EB1-BEA79CEC01BF}"/>
                </a:ext>
              </a:extLst>
            </p:cNvPr>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46;p39">
              <a:extLst>
                <a:ext uri="{FF2B5EF4-FFF2-40B4-BE49-F238E27FC236}">
                  <a16:creationId xmlns:a16="http://schemas.microsoft.com/office/drawing/2014/main" xmlns="" id="{B8D88E5F-637F-445F-B18A-87290D3B1200}"/>
                </a:ext>
              </a:extLst>
            </p:cNvPr>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947;p39">
              <a:extLst>
                <a:ext uri="{FF2B5EF4-FFF2-40B4-BE49-F238E27FC236}">
                  <a16:creationId xmlns:a16="http://schemas.microsoft.com/office/drawing/2014/main" xmlns="" id="{5B67842C-B45F-447A-8FD9-AD7E5577B0FA}"/>
                </a:ext>
              </a:extLst>
            </p:cNvPr>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48;p39">
              <a:extLst>
                <a:ext uri="{FF2B5EF4-FFF2-40B4-BE49-F238E27FC236}">
                  <a16:creationId xmlns:a16="http://schemas.microsoft.com/office/drawing/2014/main" xmlns="" id="{557606F9-7311-43A7-AB7B-C3C9098BC9D2}"/>
                </a:ext>
              </a:extLst>
            </p:cNvPr>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49;p39">
              <a:extLst>
                <a:ext uri="{FF2B5EF4-FFF2-40B4-BE49-F238E27FC236}">
                  <a16:creationId xmlns:a16="http://schemas.microsoft.com/office/drawing/2014/main" xmlns="" id="{5FFA2EE9-98FD-4752-BAEB-C4FA58B726B2}"/>
                </a:ext>
              </a:extLst>
            </p:cNvPr>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50;p39">
              <a:extLst>
                <a:ext uri="{FF2B5EF4-FFF2-40B4-BE49-F238E27FC236}">
                  <a16:creationId xmlns:a16="http://schemas.microsoft.com/office/drawing/2014/main" xmlns="" id="{4AF06C76-D068-428E-A9CF-19C08714BE18}"/>
                </a:ext>
              </a:extLst>
            </p:cNvPr>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925;p37">
            <a:extLst>
              <a:ext uri="{FF2B5EF4-FFF2-40B4-BE49-F238E27FC236}">
                <a16:creationId xmlns:a16="http://schemas.microsoft.com/office/drawing/2014/main" xmlns="" id="{83A7CD1D-2852-4065-8335-5BADADA53781}"/>
              </a:ext>
            </a:extLst>
          </p:cNvPr>
          <p:cNvSpPr txBox="1">
            <a:spLocks/>
          </p:cNvSpPr>
          <p:nvPr/>
        </p:nvSpPr>
        <p:spPr>
          <a:xfrm>
            <a:off x="2074049" y="147421"/>
            <a:ext cx="49734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200"/>
              <a:buFont typeface="Gloria Hallelujah"/>
              <a:buNone/>
              <a:defRPr sz="3400" b="0"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9pPr>
          </a:lstStyle>
          <a:p>
            <a:r>
              <a:rPr lang="en-US" sz="3200" b="1" dirty="0">
                <a:solidFill>
                  <a:schemeClr val="tx1">
                    <a:lumMod val="75000"/>
                    <a:lumOff val="25000"/>
                  </a:schemeClr>
                </a:solidFill>
                <a:latin typeface="+mj-lt"/>
              </a:rPr>
              <a:t>LUYỆN TẬP</a:t>
            </a:r>
          </a:p>
        </p:txBody>
      </p:sp>
      <p:graphicFrame>
        <p:nvGraphicFramePr>
          <p:cNvPr id="2" name="Table 1">
            <a:extLst>
              <a:ext uri="{FF2B5EF4-FFF2-40B4-BE49-F238E27FC236}">
                <a16:creationId xmlns:a16="http://schemas.microsoft.com/office/drawing/2014/main" xmlns="" id="{FF017237-74BE-EDA4-917A-E771BE9617C5}"/>
              </a:ext>
            </a:extLst>
          </p:cNvPr>
          <p:cNvGraphicFramePr>
            <a:graphicFrameLocks noGrp="1"/>
          </p:cNvGraphicFramePr>
          <p:nvPr>
            <p:extLst>
              <p:ext uri="{D42A27DB-BD31-4B8C-83A1-F6EECF244321}">
                <p14:modId xmlns:p14="http://schemas.microsoft.com/office/powerpoint/2010/main" val="2818635283"/>
              </p:ext>
            </p:extLst>
          </p:nvPr>
        </p:nvGraphicFramePr>
        <p:xfrm>
          <a:off x="116115" y="1999386"/>
          <a:ext cx="8911771" cy="2919840"/>
        </p:xfrm>
        <a:graphic>
          <a:graphicData uri="http://schemas.openxmlformats.org/drawingml/2006/table">
            <a:tbl>
              <a:tblPr firstRow="1" firstCol="1" bandRow="1">
                <a:tableStyleId>{798A2AAB-B7F0-4733-8D74-AA4F2597F492}</a:tableStyleId>
              </a:tblPr>
              <a:tblGrid>
                <a:gridCol w="2902856">
                  <a:extLst>
                    <a:ext uri="{9D8B030D-6E8A-4147-A177-3AD203B41FA5}">
                      <a16:colId xmlns:a16="http://schemas.microsoft.com/office/drawing/2014/main" xmlns="" val="207300647"/>
                    </a:ext>
                  </a:extLst>
                </a:gridCol>
                <a:gridCol w="4876800">
                  <a:extLst>
                    <a:ext uri="{9D8B030D-6E8A-4147-A177-3AD203B41FA5}">
                      <a16:colId xmlns:a16="http://schemas.microsoft.com/office/drawing/2014/main" xmlns="" val="2856687025"/>
                    </a:ext>
                  </a:extLst>
                </a:gridCol>
                <a:gridCol w="1132115">
                  <a:extLst>
                    <a:ext uri="{9D8B030D-6E8A-4147-A177-3AD203B41FA5}">
                      <a16:colId xmlns:a16="http://schemas.microsoft.com/office/drawing/2014/main" xmlns="" val="1121418914"/>
                    </a:ext>
                  </a:extLst>
                </a:gridCol>
              </a:tblGrid>
              <a:tr h="409140">
                <a:tc>
                  <a:txBody>
                    <a:bodyPr/>
                    <a:lstStyle/>
                    <a:p>
                      <a:pPr algn="ctr"/>
                      <a:r>
                        <a:rPr lang="en-US" sz="2000">
                          <a:effectLst/>
                          <a:latin typeface="Times New Roman" panose="02020603050405020304" pitchFamily="18" charset="0"/>
                          <a:cs typeface="Times New Roman" panose="02020603050405020304" pitchFamily="18" charset="0"/>
                        </a:rPr>
                        <a:t>A. Hiện tượng cảm ứng</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B. Lợi ích đối với con người</a:t>
                      </a: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effectLst/>
                          <a:latin typeface="Times New Roman" panose="02020603050405020304" pitchFamily="18" charset="0"/>
                          <a:cs typeface="Times New Roman" panose="02020603050405020304" pitchFamily="18" charset="0"/>
                        </a:rPr>
                        <a:t>Đáp án</a:t>
                      </a: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78208016"/>
                  </a:ext>
                </a:extLst>
              </a:tr>
              <a:tr h="545519">
                <a:tc>
                  <a:txBody>
                    <a:bodyPr/>
                    <a:lstStyle/>
                    <a:p>
                      <a:pPr algn="just"/>
                      <a:r>
                        <a:rPr lang="en-US" sz="2000">
                          <a:effectLst/>
                          <a:latin typeface="Times New Roman" panose="02020603050405020304" pitchFamily="18" charset="0"/>
                          <a:cs typeface="Times New Roman" panose="02020603050405020304" pitchFamily="18" charset="0"/>
                        </a:rPr>
                        <a:t>1. Ăn ngủ đúng giờ</a:t>
                      </a:r>
                      <a:endParaRPr lang="vi-VN" sz="2000">
                        <a:effectLst/>
                        <a:latin typeface="Times New Roman" panose="02020603050405020304" pitchFamily="18" charset="0"/>
                        <a:cs typeface="Times New Roman" panose="02020603050405020304" pitchFamily="18" charset="0"/>
                      </a:endParaRPr>
                    </a:p>
                    <a:p>
                      <a:pPr algn="just"/>
                      <a:r>
                        <a:rPr lang="en-U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a:effectLst/>
                          <a:latin typeface="Times New Roman" panose="02020603050405020304" pitchFamily="18" charset="0"/>
                          <a:cs typeface="Times New Roman" panose="02020603050405020304" pitchFamily="18" charset="0"/>
                        </a:rPr>
                        <a:t>a. Giảm công sức kêu gọi, tránh lãng phí và quản lý được nuồn thức ăn.</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81065087"/>
                  </a:ext>
                </a:extLst>
              </a:tr>
              <a:tr h="681900">
                <a:tc>
                  <a:txBody>
                    <a:bodyPr/>
                    <a:lstStyle/>
                    <a:p>
                      <a:pPr algn="just"/>
                      <a:r>
                        <a:rPr lang="en-US" sz="2000">
                          <a:effectLst/>
                          <a:latin typeface="Times New Roman" panose="02020603050405020304" pitchFamily="18" charset="0"/>
                          <a:cs typeface="Times New Roman" panose="02020603050405020304" pitchFamily="18" charset="0"/>
                        </a:rPr>
                        <a:t>2. Đi vệ sinh đúng chỗ</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a:effectLst/>
                          <a:latin typeface="Times New Roman" panose="02020603050405020304" pitchFamily="18" charset="0"/>
                          <a:cs typeface="Times New Roman" panose="02020603050405020304" pitchFamily="18" charset="0"/>
                        </a:rPr>
                        <a:t>b. Giúp vật nuôi hình thành thói quen tốt, nhờ đó chúng sinh trưởng và phát triển tốt hơn</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95486749"/>
                  </a:ext>
                </a:extLst>
              </a:tr>
              <a:tr h="545519">
                <a:tc>
                  <a:txBody>
                    <a:bodyPr/>
                    <a:lstStyle/>
                    <a:p>
                      <a:pPr algn="just"/>
                      <a:r>
                        <a:rPr lang="en-US" sz="2000">
                          <a:effectLst/>
                          <a:latin typeface="Times New Roman" panose="02020603050405020304" pitchFamily="18" charset="0"/>
                          <a:cs typeface="Times New Roman" panose="02020603050405020304" pitchFamily="18" charset="0"/>
                        </a:rPr>
                        <a:t>3. Nghe hiệu lệnh là về chuồng</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a:effectLst/>
                          <a:latin typeface="Times New Roman" panose="02020603050405020304" pitchFamily="18" charset="0"/>
                          <a:cs typeface="Times New Roman" panose="02020603050405020304" pitchFamily="18" charset="0"/>
                        </a:rPr>
                        <a:t>c. Hạn chế sự mất vệ sinh và giảm công sức vệ sinh chuồng trại</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37772605"/>
                  </a:ext>
                </a:extLst>
              </a:tr>
              <a:tr h="545519">
                <a:tc>
                  <a:txBody>
                    <a:bodyPr/>
                    <a:lstStyle/>
                    <a:p>
                      <a:pPr algn="just"/>
                      <a:r>
                        <a:rPr lang="en-US" sz="2000">
                          <a:effectLst/>
                          <a:latin typeface="Times New Roman" panose="02020603050405020304" pitchFamily="18" charset="0"/>
                          <a:cs typeface="Times New Roman" panose="02020603050405020304" pitchFamily="18" charset="0"/>
                        </a:rPr>
                        <a:t>4. Nghe hiệu lệnh là đến ăn.</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a:effectLst/>
                          <a:latin typeface="Times New Roman" panose="02020603050405020304" pitchFamily="18" charset="0"/>
                          <a:cs typeface="Times New Roman" panose="02020603050405020304" pitchFamily="18" charset="0"/>
                        </a:rPr>
                        <a:t>d. Giúp người chăn nuôi giảm công sức lùa vật nuôi về chồng</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4905" marR="549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86073372"/>
                  </a:ext>
                </a:extLst>
              </a:tr>
            </a:tbl>
          </a:graphicData>
        </a:graphic>
      </p:graphicFrame>
      <p:sp>
        <p:nvSpPr>
          <p:cNvPr id="4" name="Rectangle 1">
            <a:extLst>
              <a:ext uri="{FF2B5EF4-FFF2-40B4-BE49-F238E27FC236}">
                <a16:creationId xmlns:a16="http://schemas.microsoft.com/office/drawing/2014/main" xmlns="" id="{CD073600-DA18-5A3B-5F3B-BEE8CF163C77}"/>
              </a:ext>
            </a:extLst>
          </p:cNvPr>
          <p:cNvSpPr>
            <a:spLocks noChangeArrowheads="1"/>
          </p:cNvSpPr>
          <p:nvPr/>
        </p:nvSpPr>
        <p:spPr bwMode="auto">
          <a:xfrm>
            <a:off x="116115" y="965627"/>
            <a:ext cx="891177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400" b="1"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Câu 1: </a:t>
            </a:r>
            <a:r>
              <a:rPr kumimoji="0" lang="en-US" altLang="vi-VN" sz="2400" b="0"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Ghép các ứng dụng hiểu biết về tập tính của vật nuôi vào thực tiễn (ở cột A) với lợi ích đối với con người (ở cột B) cho phù hợp:</a:t>
            </a:r>
            <a:endParaRPr kumimoji="0" lang="en-US" altLang="vi-VN"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68F8A50F-9612-6B56-47B9-14A930913AE8}"/>
              </a:ext>
            </a:extLst>
          </p:cNvPr>
          <p:cNvSpPr txBox="1"/>
          <p:nvPr/>
        </p:nvSpPr>
        <p:spPr>
          <a:xfrm>
            <a:off x="8037667" y="2478784"/>
            <a:ext cx="85959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a:effectLst/>
                <a:latin typeface="Times New Roman" panose="02020603050405020304" pitchFamily="18" charset="0"/>
                <a:ea typeface="Calibri" panose="020F0502020204030204" pitchFamily="34" charset="0"/>
                <a:cs typeface="Times New Roman" panose="02020603050405020304" pitchFamily="18" charset="0"/>
              </a:rPr>
              <a:t>1 - b</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xmlns="" id="{4794C682-88F6-3FDF-9920-7BF486C5A894}"/>
              </a:ext>
            </a:extLst>
          </p:cNvPr>
          <p:cNvSpPr txBox="1"/>
          <p:nvPr/>
        </p:nvSpPr>
        <p:spPr>
          <a:xfrm>
            <a:off x="8037667" y="3143211"/>
            <a:ext cx="859590" cy="461665"/>
          </a:xfrm>
          <a:prstGeom prst="rect">
            <a:avLst/>
          </a:prstGeom>
          <a:noFill/>
        </p:spPr>
        <p:txBody>
          <a:bodyPr wrap="square" rtlCol="0">
            <a:spAutoFit/>
          </a:bodyPr>
          <a:lstStyle/>
          <a:p>
            <a:pPr algn="ctr"/>
            <a:r>
              <a:rPr lang="en-US" sz="2400">
                <a:effectLst/>
                <a:latin typeface="Times New Roman" panose="02020603050405020304" pitchFamily="18" charset="0"/>
                <a:ea typeface="Calibri" panose="020F0502020204030204" pitchFamily="34" charset="0"/>
                <a:cs typeface="Times New Roman" panose="02020603050405020304" pitchFamily="18" charset="0"/>
              </a:rPr>
              <a:t>2 - c</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xmlns="" id="{2DB9B020-FC35-E542-537F-9CD862EDA185}"/>
              </a:ext>
            </a:extLst>
          </p:cNvPr>
          <p:cNvSpPr txBox="1"/>
          <p:nvPr/>
        </p:nvSpPr>
        <p:spPr>
          <a:xfrm>
            <a:off x="8037667" y="3736055"/>
            <a:ext cx="859590" cy="461665"/>
          </a:xfrm>
          <a:prstGeom prst="rect">
            <a:avLst/>
          </a:prstGeom>
          <a:noFill/>
        </p:spPr>
        <p:txBody>
          <a:bodyPr wrap="square" rtlCol="0">
            <a:spAutoFit/>
          </a:bodyPr>
          <a:lstStyle/>
          <a:p>
            <a:pPr algn="ctr"/>
            <a:r>
              <a:rPr lang="en-US" sz="2400">
                <a:effectLst/>
                <a:latin typeface="Times New Roman" panose="02020603050405020304" pitchFamily="18" charset="0"/>
                <a:ea typeface="Calibri" panose="020F0502020204030204" pitchFamily="34" charset="0"/>
                <a:cs typeface="Times New Roman" panose="02020603050405020304" pitchFamily="18" charset="0"/>
              </a:rPr>
              <a:t>3 - d</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xmlns="" id="{B826D6D5-D5B1-B77F-40A0-C982C5EC3623}"/>
              </a:ext>
            </a:extLst>
          </p:cNvPr>
          <p:cNvSpPr txBox="1"/>
          <p:nvPr/>
        </p:nvSpPr>
        <p:spPr>
          <a:xfrm>
            <a:off x="8037667" y="4398241"/>
            <a:ext cx="859590" cy="461665"/>
          </a:xfrm>
          <a:prstGeom prst="rect">
            <a:avLst/>
          </a:prstGeom>
          <a:noFill/>
        </p:spPr>
        <p:txBody>
          <a:bodyPr wrap="square" rtlCol="0">
            <a:spAutoFit/>
          </a:bodyPr>
          <a:lstStyle/>
          <a:p>
            <a:pPr algn="ctr"/>
            <a:r>
              <a:rPr lang="en-US" sz="2400">
                <a:effectLst/>
                <a:latin typeface="Times New Roman" panose="02020603050405020304" pitchFamily="18" charset="0"/>
                <a:ea typeface="Calibri" panose="020F0502020204030204" pitchFamily="34" charset="0"/>
                <a:cs typeface="Times New Roman" panose="02020603050405020304" pitchFamily="18" charset="0"/>
              </a:rPr>
              <a:t>4 - a</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4696456"/>
      </p:ext>
    </p:extLst>
  </p:cSld>
  <p:clrMapOvr>
    <a:masterClrMapping/>
  </p:clrMapOvr>
  <mc:AlternateContent xmlns:mc="http://schemas.openxmlformats.org/markup-compatibility/2006" xmlns:p14="http://schemas.microsoft.com/office/powerpoint/2010/main">
    <mc:Choice Requires="p14">
      <p:transition p14:dur="300">
        <p:circle/>
      </p:transition>
    </mc:Choice>
    <mc:Fallback xmlns="">
      <p:transition>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1"/>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circle(in)">
                                      <p:cBhvr>
                                        <p:cTn id="26" dur="2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0">
                                            <p:txEl>
                                              <p:pRg st="0" end="0"/>
                                            </p:txEl>
                                          </p:spTgt>
                                        </p:tgtEl>
                                        <p:attrNameLst>
                                          <p:attrName>style.visibility</p:attrName>
                                        </p:attrNameLst>
                                      </p:cBhvr>
                                      <p:to>
                                        <p:strVal val="visible"/>
                                      </p:to>
                                    </p:set>
                                    <p:animEffect transition="in" filter="barn(inVertical)">
                                      <p:cBhvr>
                                        <p:cTn id="36"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6"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943;p39">
            <a:extLst>
              <a:ext uri="{FF2B5EF4-FFF2-40B4-BE49-F238E27FC236}">
                <a16:creationId xmlns:a16="http://schemas.microsoft.com/office/drawing/2014/main" xmlns="" id="{CBC8DA80-AF4F-4DED-9FC5-C10C49E19512}"/>
              </a:ext>
            </a:extLst>
          </p:cNvPr>
          <p:cNvGrpSpPr/>
          <p:nvPr/>
        </p:nvGrpSpPr>
        <p:grpSpPr>
          <a:xfrm>
            <a:off x="1196477" y="85616"/>
            <a:ext cx="6751038" cy="938596"/>
            <a:chOff x="7728915" y="2370420"/>
            <a:chExt cx="1034472" cy="222546"/>
          </a:xfrm>
        </p:grpSpPr>
        <p:sp>
          <p:nvSpPr>
            <p:cNvPr id="6" name="Google Shape;944;p39">
              <a:extLst>
                <a:ext uri="{FF2B5EF4-FFF2-40B4-BE49-F238E27FC236}">
                  <a16:creationId xmlns:a16="http://schemas.microsoft.com/office/drawing/2014/main" xmlns="" id="{A0991D35-9601-4CE5-B2F0-2E9C21CEAE4F}"/>
                </a:ext>
              </a:extLst>
            </p:cNvPr>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7" name="Google Shape;945;p39">
              <a:extLst>
                <a:ext uri="{FF2B5EF4-FFF2-40B4-BE49-F238E27FC236}">
                  <a16:creationId xmlns:a16="http://schemas.microsoft.com/office/drawing/2014/main" xmlns="" id="{815F3592-A986-44FC-BD0A-3DEEA2EB21A6}"/>
                </a:ext>
              </a:extLst>
            </p:cNvPr>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8" name="Google Shape;946;p39">
              <a:extLst>
                <a:ext uri="{FF2B5EF4-FFF2-40B4-BE49-F238E27FC236}">
                  <a16:creationId xmlns:a16="http://schemas.microsoft.com/office/drawing/2014/main" xmlns="" id="{1E4BCC8A-E13C-4E0A-AEF7-4AFC4763D6B1}"/>
                </a:ext>
              </a:extLst>
            </p:cNvPr>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latin typeface="Times New Roman" panose="02020603050405020304" pitchFamily="18" charset="0"/>
                <a:cs typeface="Times New Roman" panose="02020603050405020304" pitchFamily="18" charset="0"/>
              </a:endParaRPr>
            </a:p>
          </p:txBody>
        </p:sp>
        <p:sp>
          <p:nvSpPr>
            <p:cNvPr id="9" name="Google Shape;947;p39">
              <a:extLst>
                <a:ext uri="{FF2B5EF4-FFF2-40B4-BE49-F238E27FC236}">
                  <a16:creationId xmlns:a16="http://schemas.microsoft.com/office/drawing/2014/main" xmlns="" id="{7770E87B-3148-4605-B0BD-DD101644A5FA}"/>
                </a:ext>
              </a:extLst>
            </p:cNvPr>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10" name="Google Shape;948;p39">
              <a:extLst>
                <a:ext uri="{FF2B5EF4-FFF2-40B4-BE49-F238E27FC236}">
                  <a16:creationId xmlns:a16="http://schemas.microsoft.com/office/drawing/2014/main" xmlns="" id="{02009057-8D14-4489-831B-631938CC11D1}"/>
                </a:ext>
              </a:extLst>
            </p:cNvPr>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11" name="Google Shape;949;p39">
              <a:extLst>
                <a:ext uri="{FF2B5EF4-FFF2-40B4-BE49-F238E27FC236}">
                  <a16:creationId xmlns:a16="http://schemas.microsoft.com/office/drawing/2014/main" xmlns="" id="{72BD57B6-80AF-4987-9488-36107DDC8652}"/>
                </a:ext>
              </a:extLst>
            </p:cNvPr>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sp>
          <p:nvSpPr>
            <p:cNvPr id="12" name="Google Shape;950;p39">
              <a:extLst>
                <a:ext uri="{FF2B5EF4-FFF2-40B4-BE49-F238E27FC236}">
                  <a16:creationId xmlns:a16="http://schemas.microsoft.com/office/drawing/2014/main" xmlns="" id="{74CA158F-F6C6-4ED3-9320-6DD4193BD4FA}"/>
                </a:ext>
              </a:extLst>
            </p:cNvPr>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Times New Roman" panose="02020603050405020304" pitchFamily="18" charset="0"/>
                <a:cs typeface="Times New Roman" panose="02020603050405020304" pitchFamily="18" charset="0"/>
              </a:endParaRPr>
            </a:p>
          </p:txBody>
        </p:sp>
      </p:grpSp>
      <p:sp>
        <p:nvSpPr>
          <p:cNvPr id="4" name="Google Shape;925;p37">
            <a:extLst>
              <a:ext uri="{FF2B5EF4-FFF2-40B4-BE49-F238E27FC236}">
                <a16:creationId xmlns:a16="http://schemas.microsoft.com/office/drawing/2014/main" xmlns="" id="{73FEC9EB-2FDE-4569-84B6-178ACE86D347}"/>
              </a:ext>
            </a:extLst>
          </p:cNvPr>
          <p:cNvSpPr txBox="1">
            <a:spLocks/>
          </p:cNvSpPr>
          <p:nvPr/>
        </p:nvSpPr>
        <p:spPr>
          <a:xfrm>
            <a:off x="2111404" y="134367"/>
            <a:ext cx="49734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200"/>
              <a:buFont typeface="Gloria Hallelujah"/>
              <a:buNone/>
              <a:defRPr sz="3400" b="0"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dk1"/>
              </a:buClr>
              <a:buSzPts val="6200"/>
              <a:buFont typeface="Fira Sans Extra Condensed"/>
              <a:buNone/>
              <a:defRPr sz="6200" b="0" i="0" u="none" strike="noStrike" cap="none">
                <a:solidFill>
                  <a:schemeClr val="dk1"/>
                </a:solidFill>
                <a:latin typeface="Fira Sans Extra Condensed"/>
                <a:ea typeface="Fira Sans Extra Condensed"/>
                <a:cs typeface="Fira Sans Extra Condensed"/>
                <a:sym typeface="Fira Sans Extra Condensed"/>
              </a:defRPr>
            </a:lvl9pPr>
          </a:lstStyle>
          <a:p>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LUYỆN TẬP</a:t>
            </a:r>
          </a:p>
        </p:txBody>
      </p:sp>
      <p:sp>
        <p:nvSpPr>
          <p:cNvPr id="14" name="TextBox 13">
            <a:extLst>
              <a:ext uri="{FF2B5EF4-FFF2-40B4-BE49-F238E27FC236}">
                <a16:creationId xmlns:a16="http://schemas.microsoft.com/office/drawing/2014/main" xmlns="" id="{50EACCC6-2380-5129-E554-02B831D09626}"/>
              </a:ext>
            </a:extLst>
          </p:cNvPr>
          <p:cNvSpPr txBox="1"/>
          <p:nvPr/>
        </p:nvSpPr>
        <p:spPr>
          <a:xfrm>
            <a:off x="233737" y="1207548"/>
            <a:ext cx="8853713" cy="1015663"/>
          </a:xfrm>
          <a:prstGeom prst="rect">
            <a:avLst/>
          </a:prstGeom>
          <a:noFill/>
        </p:spPr>
        <p:txBody>
          <a:bodyPr wrap="square">
            <a:spAutoFit/>
          </a:bodyPr>
          <a:lstStyle/>
          <a:p>
            <a:pPr algn="just"/>
            <a:r>
              <a:rPr lang="en-US" sz="2000" b="1">
                <a:effectLst/>
                <a:latin typeface="Times New Roman" panose="02020603050405020304" pitchFamily="18" charset="0"/>
                <a:ea typeface="Arial" panose="020B0604020202020204" pitchFamily="34" charset="0"/>
                <a:cs typeface="Times New Roman" panose="02020603050405020304" pitchFamily="18" charset="0"/>
              </a:rPr>
              <a:t>Câu 2:</a:t>
            </a:r>
            <a:r>
              <a:rPr lang="en-US" sz="2000">
                <a:effectLst/>
                <a:latin typeface="Times New Roman" panose="02020603050405020304" pitchFamily="18" charset="0"/>
                <a:ea typeface="Arial" panose="020B0604020202020204" pitchFamily="34" charset="0"/>
                <a:cs typeface="Times New Roman" panose="02020603050405020304" pitchFamily="18" charset="0"/>
              </a:rPr>
              <a:t> Con người đã vận dụng những hiểu biết về tập tính của động vật vào thực tiễn để có những ứng dụng trong đời sống. hãy cho biết con người đã ứng dụng các tập tính trong bảng vào đời sống như thế nào?</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5" name="Table 14">
            <a:extLst>
              <a:ext uri="{FF2B5EF4-FFF2-40B4-BE49-F238E27FC236}">
                <a16:creationId xmlns:a16="http://schemas.microsoft.com/office/drawing/2014/main" xmlns="" id="{1442F474-05EC-BA06-9739-A66AF213D57E}"/>
              </a:ext>
            </a:extLst>
          </p:cNvPr>
          <p:cNvGraphicFramePr>
            <a:graphicFrameLocks noGrp="1"/>
          </p:cNvGraphicFramePr>
          <p:nvPr>
            <p:extLst>
              <p:ext uri="{D42A27DB-BD31-4B8C-83A1-F6EECF244321}">
                <p14:modId xmlns:p14="http://schemas.microsoft.com/office/powerpoint/2010/main" val="3938688741"/>
              </p:ext>
            </p:extLst>
          </p:nvPr>
        </p:nvGraphicFramePr>
        <p:xfrm>
          <a:off x="291040" y="2406547"/>
          <a:ext cx="8561920" cy="2498186"/>
        </p:xfrm>
        <a:graphic>
          <a:graphicData uri="http://schemas.openxmlformats.org/drawingml/2006/table">
            <a:tbl>
              <a:tblPr firstRow="1" firstCol="1" bandRow="1">
                <a:tableStyleId>{798A2AAB-B7F0-4733-8D74-AA4F2597F492}</a:tableStyleId>
              </a:tblPr>
              <a:tblGrid>
                <a:gridCol w="4279966">
                  <a:extLst>
                    <a:ext uri="{9D8B030D-6E8A-4147-A177-3AD203B41FA5}">
                      <a16:colId xmlns:a16="http://schemas.microsoft.com/office/drawing/2014/main" xmlns="" val="2368895613"/>
                    </a:ext>
                  </a:extLst>
                </a:gridCol>
                <a:gridCol w="4281954">
                  <a:extLst>
                    <a:ext uri="{9D8B030D-6E8A-4147-A177-3AD203B41FA5}">
                      <a16:colId xmlns:a16="http://schemas.microsoft.com/office/drawing/2014/main" xmlns="" val="696372114"/>
                    </a:ext>
                  </a:extLst>
                </a:gridCol>
              </a:tblGrid>
              <a:tr h="416364">
                <a:tc>
                  <a:txBody>
                    <a:bodyPr/>
                    <a:lstStyle/>
                    <a:p>
                      <a:pPr algn="ctr"/>
                      <a:r>
                        <a:rPr lang="en-US" sz="2000" b="1">
                          <a:effectLst/>
                          <a:latin typeface="Times New Roman" panose="02020603050405020304" pitchFamily="18" charset="0"/>
                          <a:cs typeface="Times New Roman" panose="02020603050405020304" pitchFamily="18" charset="0"/>
                        </a:rPr>
                        <a:t>Hiện tượng cảm ứng</a:t>
                      </a:r>
                      <a:endParaRPr lang="vi-VN"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a:effectLst/>
                          <a:latin typeface="Times New Roman" panose="02020603050405020304" pitchFamily="18" charset="0"/>
                          <a:cs typeface="Times New Roman" panose="02020603050405020304" pitchFamily="18" charset="0"/>
                        </a:rPr>
                        <a:t>Ứng dụng của con người</a:t>
                      </a:r>
                      <a:endParaRPr lang="vi-VN"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49849763"/>
                  </a:ext>
                </a:extLst>
              </a:tr>
              <a:tr h="416364">
                <a:tc>
                  <a:txBody>
                    <a:bodyPr/>
                    <a:lstStyle/>
                    <a:p>
                      <a:pPr algn="just"/>
                      <a:r>
                        <a:rPr lang="en-US" sz="2000">
                          <a:effectLst/>
                          <a:latin typeface="Times New Roman" panose="02020603050405020304" pitchFamily="18" charset="0"/>
                          <a:cs typeface="Times New Roman" panose="02020603050405020304" pitchFamily="18" charset="0"/>
                        </a:rPr>
                        <a:t>Tính hướng sáng của côn trùng gây hại</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06180903"/>
                  </a:ext>
                </a:extLst>
              </a:tr>
              <a:tr h="416364">
                <a:tc>
                  <a:txBody>
                    <a:bodyPr/>
                    <a:lstStyle/>
                    <a:p>
                      <a:pPr algn="just"/>
                      <a:r>
                        <a:rPr lang="en-US" sz="2000">
                          <a:effectLst/>
                          <a:latin typeface="Times New Roman" panose="02020603050405020304" pitchFamily="18" charset="0"/>
                          <a:cs typeface="Times New Roman" panose="02020603050405020304" pitchFamily="18" charset="0"/>
                        </a:rPr>
                        <a:t>Tính hướng sáng của cá</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1470162"/>
                  </a:ext>
                </a:extLst>
              </a:tr>
              <a:tr h="416364">
                <a:tc>
                  <a:txBody>
                    <a:bodyPr/>
                    <a:lstStyle/>
                    <a:p>
                      <a:pPr algn="just"/>
                      <a:r>
                        <a:rPr lang="en-US" sz="2000">
                          <a:effectLst/>
                          <a:latin typeface="Times New Roman" panose="02020603050405020304" pitchFamily="18" charset="0"/>
                          <a:cs typeface="Times New Roman" panose="02020603050405020304" pitchFamily="18" charset="0"/>
                        </a:rPr>
                        <a:t>Chim di cư về phương nam tránh rét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41073020"/>
                  </a:ext>
                </a:extLst>
              </a:tr>
              <a:tr h="832730">
                <a:tc>
                  <a:txBody>
                    <a:bodyPr/>
                    <a:lstStyle/>
                    <a:p>
                      <a:pPr algn="just"/>
                      <a:r>
                        <a:rPr lang="en-US" sz="2000">
                          <a:effectLst/>
                          <a:latin typeface="Times New Roman" panose="02020603050405020304" pitchFamily="18" charset="0"/>
                          <a:cs typeface="Times New Roman" panose="02020603050405020304" pitchFamily="18" charset="0"/>
                        </a:rPr>
                        <a:t>Chim yến cư trú và làm tổ ở những nơi ánh sáng yếu</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18560697"/>
                  </a:ext>
                </a:extLst>
              </a:tr>
            </a:tbl>
          </a:graphicData>
        </a:graphic>
      </p:graphicFrame>
      <p:sp>
        <p:nvSpPr>
          <p:cNvPr id="16" name="TextBox 15">
            <a:extLst>
              <a:ext uri="{FF2B5EF4-FFF2-40B4-BE49-F238E27FC236}">
                <a16:creationId xmlns:a16="http://schemas.microsoft.com/office/drawing/2014/main" xmlns="" id="{A060EB9E-3DB5-43EA-D734-25F90347B184}"/>
              </a:ext>
            </a:extLst>
          </p:cNvPr>
          <p:cNvSpPr txBox="1"/>
          <p:nvPr/>
        </p:nvSpPr>
        <p:spPr>
          <a:xfrm>
            <a:off x="4598104" y="2800052"/>
            <a:ext cx="2946400" cy="400110"/>
          </a:xfrm>
          <a:prstGeom prst="rect">
            <a:avLst/>
          </a:prstGeom>
          <a:noFill/>
        </p:spPr>
        <p:txBody>
          <a:bodyPr wrap="square" rtlCol="0">
            <a:spAutoFit/>
          </a:bodyPr>
          <a:lstStyle/>
          <a:p>
            <a:pPr algn="just"/>
            <a:r>
              <a:rPr lang="en-US" sz="2000">
                <a:effectLst/>
                <a:latin typeface="Times New Roman" panose="02020603050405020304" pitchFamily="18" charset="0"/>
                <a:cs typeface="Times New Roman" panose="02020603050405020304" pitchFamily="18" charset="0"/>
              </a:rPr>
              <a:t>Dùng đèn để bẫy côn trùng</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xmlns="" id="{F30411BF-A2D9-B8D6-6E91-DFEBB2C64234}"/>
              </a:ext>
            </a:extLst>
          </p:cNvPr>
          <p:cNvSpPr txBox="1"/>
          <p:nvPr/>
        </p:nvSpPr>
        <p:spPr>
          <a:xfrm>
            <a:off x="4598104" y="3226985"/>
            <a:ext cx="4254856" cy="400110"/>
          </a:xfrm>
          <a:prstGeom prst="rect">
            <a:avLst/>
          </a:prstGeom>
          <a:noFill/>
        </p:spPr>
        <p:txBody>
          <a:bodyPr wrap="square" rtlCol="0">
            <a:spAutoFit/>
          </a:bodyPr>
          <a:lstStyle/>
          <a:p>
            <a:pPr algn="just"/>
            <a:r>
              <a:rPr lang="en-US" sz="2000">
                <a:effectLst/>
                <a:latin typeface="Times New Roman" panose="02020603050405020304" pitchFamily="18" charset="0"/>
                <a:cs typeface="Times New Roman" panose="02020603050405020304" pitchFamily="18" charset="0"/>
              </a:rPr>
              <a:t>Dùng đèn để thu hút cá trong đánh bắt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xmlns="" id="{2E2398A9-78E1-1464-DDD9-0C0F1AD718A7}"/>
              </a:ext>
            </a:extLst>
          </p:cNvPr>
          <p:cNvSpPr txBox="1"/>
          <p:nvPr/>
        </p:nvSpPr>
        <p:spPr>
          <a:xfrm>
            <a:off x="4562007" y="4096909"/>
            <a:ext cx="4290953" cy="707886"/>
          </a:xfrm>
          <a:prstGeom prst="rect">
            <a:avLst/>
          </a:prstGeom>
          <a:noFill/>
        </p:spPr>
        <p:txBody>
          <a:bodyPr wrap="square" rtlCol="0">
            <a:spAutoFit/>
          </a:bodyPr>
          <a:lstStyle/>
          <a:p>
            <a:pPr algn="just"/>
            <a:r>
              <a:rPr lang="en-US" sz="2000">
                <a:effectLst/>
                <a:latin typeface="Times New Roman" panose="02020603050405020304" pitchFamily="18" charset="0"/>
                <a:ea typeface="Arial" panose="020B0604020202020204" pitchFamily="34" charset="0"/>
                <a:cs typeface="Times New Roman" panose="02020603050405020304" pitchFamily="18" charset="0"/>
              </a:rPr>
              <a:t>Làm nhà nuôi có ánh sáng rất yếu để chim yến cư trú và làm tổ</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xmlns="" id="{BCD32FA6-42CE-61B0-B715-82B252D980E9}"/>
              </a:ext>
            </a:extLst>
          </p:cNvPr>
          <p:cNvSpPr txBox="1"/>
          <p:nvPr/>
        </p:nvSpPr>
        <p:spPr>
          <a:xfrm>
            <a:off x="4571246" y="3648042"/>
            <a:ext cx="4254856" cy="400110"/>
          </a:xfrm>
          <a:prstGeom prst="rect">
            <a:avLst/>
          </a:prstGeom>
          <a:noFill/>
        </p:spPr>
        <p:txBody>
          <a:bodyPr wrap="square" rtlCol="0">
            <a:spAutoFit/>
          </a:bodyPr>
          <a:lstStyle/>
          <a:p>
            <a:pPr algn="just"/>
            <a:r>
              <a:rPr lang="en-US" sz="2000">
                <a:effectLst/>
                <a:latin typeface="Times New Roman" panose="02020603050405020304" pitchFamily="18" charset="0"/>
                <a:ea typeface="Arial" panose="020B0604020202020204" pitchFamily="34" charset="0"/>
                <a:cs typeface="Times New Roman" panose="02020603050405020304" pitchFamily="18" charset="0"/>
              </a:rPr>
              <a:t>Nhận biết sự thay đổi về thời tiết</a:t>
            </a:r>
            <a:endParaRPr lang="vi-VN" sz="20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235712"/>
      </p:ext>
    </p:extLst>
  </p:cSld>
  <p:clrMapOvr>
    <a:masterClrMapping/>
  </p:clrMapOvr>
  <mc:AlternateContent xmlns:mc="http://schemas.openxmlformats.org/markup-compatibility/2006" xmlns:p14="http://schemas.microsoft.com/office/powerpoint/2010/main">
    <mc:Choice Requires="p14">
      <p:transition p14:dur="30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8">
                                            <p:txEl>
                                              <p:pRg st="0" end="0"/>
                                            </p:txEl>
                                          </p:spTgt>
                                        </p:tgtEl>
                                        <p:attrNameLst>
                                          <p:attrName>style.visibility</p:attrName>
                                        </p:attrNameLst>
                                      </p:cBhvr>
                                      <p:to>
                                        <p:strVal val="visible"/>
                                      </p:to>
                                    </p:set>
                                    <p:animEffect transition="in" filter="circle(in)">
                                      <p:cBhvr>
                                        <p:cTn id="39"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oogle Shape;917;p37">
            <a:extLst>
              <a:ext uri="{FF2B5EF4-FFF2-40B4-BE49-F238E27FC236}">
                <a16:creationId xmlns:a16="http://schemas.microsoft.com/office/drawing/2014/main" xmlns="" id="{A322B8D1-5032-4C6A-8225-8A32764E8D5A}"/>
              </a:ext>
            </a:extLst>
          </p:cNvPr>
          <p:cNvGrpSpPr/>
          <p:nvPr/>
        </p:nvGrpSpPr>
        <p:grpSpPr>
          <a:xfrm>
            <a:off x="992755" y="324711"/>
            <a:ext cx="7158440" cy="921454"/>
            <a:chOff x="7728915" y="2370420"/>
            <a:chExt cx="1034472" cy="222546"/>
          </a:xfrm>
        </p:grpSpPr>
        <p:sp>
          <p:nvSpPr>
            <p:cNvPr id="27" name="Google Shape;918;p37">
              <a:extLst>
                <a:ext uri="{FF2B5EF4-FFF2-40B4-BE49-F238E27FC236}">
                  <a16:creationId xmlns:a16="http://schemas.microsoft.com/office/drawing/2014/main" xmlns="" id="{34618A0E-9611-45FE-924A-0F1E9F9BD974}"/>
                </a:ext>
              </a:extLst>
            </p:cNvPr>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19;p37">
              <a:extLst>
                <a:ext uri="{FF2B5EF4-FFF2-40B4-BE49-F238E27FC236}">
                  <a16:creationId xmlns:a16="http://schemas.microsoft.com/office/drawing/2014/main" xmlns="" id="{FB6286AC-F9D3-44ED-8B86-723CDF71714F}"/>
                </a:ext>
              </a:extLst>
            </p:cNvPr>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20;p37">
              <a:extLst>
                <a:ext uri="{FF2B5EF4-FFF2-40B4-BE49-F238E27FC236}">
                  <a16:creationId xmlns:a16="http://schemas.microsoft.com/office/drawing/2014/main" xmlns="" id="{78B5A412-D77C-4932-B585-23DA066E769A}"/>
                </a:ext>
              </a:extLst>
            </p:cNvPr>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21;p37">
              <a:extLst>
                <a:ext uri="{FF2B5EF4-FFF2-40B4-BE49-F238E27FC236}">
                  <a16:creationId xmlns:a16="http://schemas.microsoft.com/office/drawing/2014/main" xmlns="" id="{99C1FAED-BF3A-4012-BD2D-0A8B14B52E1E}"/>
                </a:ext>
              </a:extLst>
            </p:cNvPr>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22;p37">
              <a:extLst>
                <a:ext uri="{FF2B5EF4-FFF2-40B4-BE49-F238E27FC236}">
                  <a16:creationId xmlns:a16="http://schemas.microsoft.com/office/drawing/2014/main" xmlns="" id="{820C9395-5995-45F7-98FB-48511C31F4E7}"/>
                </a:ext>
              </a:extLst>
            </p:cNvPr>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23;p37">
              <a:extLst>
                <a:ext uri="{FF2B5EF4-FFF2-40B4-BE49-F238E27FC236}">
                  <a16:creationId xmlns:a16="http://schemas.microsoft.com/office/drawing/2014/main" xmlns="" id="{DC781E6E-58D4-4D84-8AAC-A11791A0FA46}"/>
                </a:ext>
              </a:extLst>
            </p:cNvPr>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24;p37">
              <a:extLst>
                <a:ext uri="{FF2B5EF4-FFF2-40B4-BE49-F238E27FC236}">
                  <a16:creationId xmlns:a16="http://schemas.microsoft.com/office/drawing/2014/main" xmlns="" id="{E59B7E28-B7E0-4E0A-9B67-57CACC384116}"/>
                </a:ext>
              </a:extLst>
            </p:cNvPr>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925;p37">
            <a:extLst>
              <a:ext uri="{FF2B5EF4-FFF2-40B4-BE49-F238E27FC236}">
                <a16:creationId xmlns:a16="http://schemas.microsoft.com/office/drawing/2014/main" xmlns="" id="{E17EE14F-5E02-4C08-8F21-430D2ECFBF14}"/>
              </a:ext>
            </a:extLst>
          </p:cNvPr>
          <p:cNvSpPr txBox="1">
            <a:spLocks/>
          </p:cNvSpPr>
          <p:nvPr/>
        </p:nvSpPr>
        <p:spPr>
          <a:xfrm>
            <a:off x="2111404" y="381106"/>
            <a:ext cx="49734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a:solidFill>
                  <a:schemeClr val="tx1">
                    <a:lumMod val="75000"/>
                    <a:lumOff val="25000"/>
                  </a:schemeClr>
                </a:solidFill>
                <a:latin typeface="+mj-lt"/>
              </a:rPr>
              <a:t>VẬN DỤNG</a:t>
            </a:r>
          </a:p>
        </p:txBody>
      </p:sp>
      <p:sp>
        <p:nvSpPr>
          <p:cNvPr id="20" name="TextBox 19">
            <a:extLst>
              <a:ext uri="{FF2B5EF4-FFF2-40B4-BE49-F238E27FC236}">
                <a16:creationId xmlns:a16="http://schemas.microsoft.com/office/drawing/2014/main" xmlns="" id="{1BE4D9BF-5E33-5E51-79FE-03334EFE829E}"/>
              </a:ext>
            </a:extLst>
          </p:cNvPr>
          <p:cNvSpPr txBox="1"/>
          <p:nvPr/>
        </p:nvSpPr>
        <p:spPr>
          <a:xfrm>
            <a:off x="748928" y="1786920"/>
            <a:ext cx="7338445" cy="1569660"/>
          </a:xfrm>
          <a:prstGeom prst="rect">
            <a:avLst/>
          </a:prstGeom>
          <a:noFill/>
        </p:spPr>
        <p:txBody>
          <a:bodyPr wrap="square">
            <a:spAutoFit/>
          </a:bodyPr>
          <a:lstStyle/>
          <a:p>
            <a:pPr algn="just"/>
            <a:r>
              <a:rPr lang="en-US" sz="2400">
                <a:effectLst/>
                <a:latin typeface="Times New Roman" panose="02020603050405020304" pitchFamily="18" charset="0"/>
                <a:ea typeface="Calibri" panose="020F0502020204030204" pitchFamily="34" charset="0"/>
                <a:cs typeface="Times New Roman" panose="02020603050405020304" pitchFamily="18" charset="0"/>
              </a:rPr>
              <a:t>? Đọc sách là một thói quen tốt, đây là tập tính học được ở người. Em hãy vận dụng kiến thức về cảm ứng ở sinh vật, xây dựng các bước để hình thành thói quen này cho bản thân?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352185"/>
      </p:ext>
    </p:extLst>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299"/>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oogle Shape;917;p37">
            <a:extLst>
              <a:ext uri="{FF2B5EF4-FFF2-40B4-BE49-F238E27FC236}">
                <a16:creationId xmlns:a16="http://schemas.microsoft.com/office/drawing/2014/main" xmlns="" id="{A322B8D1-5032-4C6A-8225-8A32764E8D5A}"/>
              </a:ext>
            </a:extLst>
          </p:cNvPr>
          <p:cNvGrpSpPr/>
          <p:nvPr/>
        </p:nvGrpSpPr>
        <p:grpSpPr>
          <a:xfrm>
            <a:off x="992755" y="324711"/>
            <a:ext cx="7158440" cy="921454"/>
            <a:chOff x="7728915" y="2370420"/>
            <a:chExt cx="1034472" cy="222546"/>
          </a:xfrm>
        </p:grpSpPr>
        <p:sp>
          <p:nvSpPr>
            <p:cNvPr id="27" name="Google Shape;918;p37">
              <a:extLst>
                <a:ext uri="{FF2B5EF4-FFF2-40B4-BE49-F238E27FC236}">
                  <a16:creationId xmlns:a16="http://schemas.microsoft.com/office/drawing/2014/main" xmlns="" id="{34618A0E-9611-45FE-924A-0F1E9F9BD974}"/>
                </a:ext>
              </a:extLst>
            </p:cNvPr>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19;p37">
              <a:extLst>
                <a:ext uri="{FF2B5EF4-FFF2-40B4-BE49-F238E27FC236}">
                  <a16:creationId xmlns:a16="http://schemas.microsoft.com/office/drawing/2014/main" xmlns="" id="{FB6286AC-F9D3-44ED-8B86-723CDF71714F}"/>
                </a:ext>
              </a:extLst>
            </p:cNvPr>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20;p37">
              <a:extLst>
                <a:ext uri="{FF2B5EF4-FFF2-40B4-BE49-F238E27FC236}">
                  <a16:creationId xmlns:a16="http://schemas.microsoft.com/office/drawing/2014/main" xmlns="" id="{78B5A412-D77C-4932-B585-23DA066E769A}"/>
                </a:ext>
              </a:extLst>
            </p:cNvPr>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21;p37">
              <a:extLst>
                <a:ext uri="{FF2B5EF4-FFF2-40B4-BE49-F238E27FC236}">
                  <a16:creationId xmlns:a16="http://schemas.microsoft.com/office/drawing/2014/main" xmlns="" id="{99C1FAED-BF3A-4012-BD2D-0A8B14B52E1E}"/>
                </a:ext>
              </a:extLst>
            </p:cNvPr>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22;p37">
              <a:extLst>
                <a:ext uri="{FF2B5EF4-FFF2-40B4-BE49-F238E27FC236}">
                  <a16:creationId xmlns:a16="http://schemas.microsoft.com/office/drawing/2014/main" xmlns="" id="{820C9395-5995-45F7-98FB-48511C31F4E7}"/>
                </a:ext>
              </a:extLst>
            </p:cNvPr>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23;p37">
              <a:extLst>
                <a:ext uri="{FF2B5EF4-FFF2-40B4-BE49-F238E27FC236}">
                  <a16:creationId xmlns:a16="http://schemas.microsoft.com/office/drawing/2014/main" xmlns="" id="{DC781E6E-58D4-4D84-8AAC-A11791A0FA46}"/>
                </a:ext>
              </a:extLst>
            </p:cNvPr>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24;p37">
              <a:extLst>
                <a:ext uri="{FF2B5EF4-FFF2-40B4-BE49-F238E27FC236}">
                  <a16:creationId xmlns:a16="http://schemas.microsoft.com/office/drawing/2014/main" xmlns="" id="{E59B7E28-B7E0-4E0A-9B67-57CACC384116}"/>
                </a:ext>
              </a:extLst>
            </p:cNvPr>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925;p37">
            <a:extLst>
              <a:ext uri="{FF2B5EF4-FFF2-40B4-BE49-F238E27FC236}">
                <a16:creationId xmlns:a16="http://schemas.microsoft.com/office/drawing/2014/main" xmlns="" id="{E17EE14F-5E02-4C08-8F21-430D2ECFBF14}"/>
              </a:ext>
            </a:extLst>
          </p:cNvPr>
          <p:cNvSpPr txBox="1">
            <a:spLocks/>
          </p:cNvSpPr>
          <p:nvPr/>
        </p:nvSpPr>
        <p:spPr>
          <a:xfrm>
            <a:off x="2111404" y="381106"/>
            <a:ext cx="49734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a:solidFill>
                  <a:schemeClr val="tx1">
                    <a:lumMod val="75000"/>
                    <a:lumOff val="25000"/>
                  </a:schemeClr>
                </a:solidFill>
                <a:latin typeface="+mj-lt"/>
              </a:rPr>
              <a:t>VẬN DỤNG</a:t>
            </a:r>
          </a:p>
        </p:txBody>
      </p:sp>
      <p:sp>
        <p:nvSpPr>
          <p:cNvPr id="13" name="TextBox 12">
            <a:extLst>
              <a:ext uri="{FF2B5EF4-FFF2-40B4-BE49-F238E27FC236}">
                <a16:creationId xmlns:a16="http://schemas.microsoft.com/office/drawing/2014/main" xmlns="" id="{63897345-04B5-4B59-EC8C-654AD3CA99A5}"/>
              </a:ext>
            </a:extLst>
          </p:cNvPr>
          <p:cNvSpPr txBox="1"/>
          <p:nvPr/>
        </p:nvSpPr>
        <p:spPr>
          <a:xfrm>
            <a:off x="653143" y="1969739"/>
            <a:ext cx="7663543" cy="2308324"/>
          </a:xfrm>
          <a:prstGeom prst="rect">
            <a:avLst/>
          </a:prstGeom>
          <a:solidFill>
            <a:schemeClr val="bg1"/>
          </a:solidFill>
        </p:spPr>
        <p:txBody>
          <a:bodyPr wrap="square">
            <a:spAutoFit/>
          </a:bodyPr>
          <a:lstStyle/>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Để hình thành thói quen đọc sách, cần lặp đi lặp lại các bước sau:</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Bước 1: Chọn sách mình yêu thích.</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Bước 2: Chọn thời gian đọc phù hợp.</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Bước 3: Đọc hằng ngày vào thời gian đã chọn.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Bước 4: Tự đánh giá thói quen đọc sách của cá nhân.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6641551"/>
      </p:ext>
    </p:extLst>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299"/>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1000"/>
                                        <p:tgtEl>
                                          <p:spTgt spid="13">
                                            <p:txEl>
                                              <p:pRg st="0" end="0"/>
                                            </p:txEl>
                                          </p:spTgt>
                                        </p:tgtEl>
                                      </p:cBhvr>
                                    </p:animEffect>
                                    <p:anim calcmode="lin" valueType="num">
                                      <p:cBhvr>
                                        <p:cTn id="1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wipe(down)">
                                      <p:cBhvr>
                                        <p:cTn id="20" dur="500"/>
                                        <p:tgtEl>
                                          <p:spTgt spid="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circle(in)">
                                      <p:cBhvr>
                                        <p:cTn id="25" dur="2000"/>
                                        <p:tgtEl>
                                          <p:spTgt spid="1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3">
                                            <p:txEl>
                                              <p:pRg st="3" end="3"/>
                                            </p:txEl>
                                          </p:spTgt>
                                        </p:tgtEl>
                                        <p:attrNameLst>
                                          <p:attrName>style.visibility</p:attrName>
                                        </p:attrNameLst>
                                      </p:cBhvr>
                                      <p:to>
                                        <p:strVal val="visible"/>
                                      </p:to>
                                    </p:set>
                                    <p:animEffect transition="in" filter="barn(inVertical)">
                                      <p:cBhvr>
                                        <p:cTn id="30" dur="5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wipe(down)">
                                      <p:cBhvr>
                                        <p:cTn id="35"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oogle Shape;917;p37">
            <a:extLst>
              <a:ext uri="{FF2B5EF4-FFF2-40B4-BE49-F238E27FC236}">
                <a16:creationId xmlns:a16="http://schemas.microsoft.com/office/drawing/2014/main" xmlns="" id="{A322B8D1-5032-4C6A-8225-8A32764E8D5A}"/>
              </a:ext>
            </a:extLst>
          </p:cNvPr>
          <p:cNvGrpSpPr/>
          <p:nvPr/>
        </p:nvGrpSpPr>
        <p:grpSpPr>
          <a:xfrm>
            <a:off x="992755" y="324711"/>
            <a:ext cx="7158440" cy="921454"/>
            <a:chOff x="7728915" y="2370420"/>
            <a:chExt cx="1034472" cy="222546"/>
          </a:xfrm>
        </p:grpSpPr>
        <p:sp>
          <p:nvSpPr>
            <p:cNvPr id="27" name="Google Shape;918;p37">
              <a:extLst>
                <a:ext uri="{FF2B5EF4-FFF2-40B4-BE49-F238E27FC236}">
                  <a16:creationId xmlns:a16="http://schemas.microsoft.com/office/drawing/2014/main" xmlns="" id="{34618A0E-9611-45FE-924A-0F1E9F9BD974}"/>
                </a:ext>
              </a:extLst>
            </p:cNvPr>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19;p37">
              <a:extLst>
                <a:ext uri="{FF2B5EF4-FFF2-40B4-BE49-F238E27FC236}">
                  <a16:creationId xmlns:a16="http://schemas.microsoft.com/office/drawing/2014/main" xmlns="" id="{FB6286AC-F9D3-44ED-8B86-723CDF71714F}"/>
                </a:ext>
              </a:extLst>
            </p:cNvPr>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20;p37">
              <a:extLst>
                <a:ext uri="{FF2B5EF4-FFF2-40B4-BE49-F238E27FC236}">
                  <a16:creationId xmlns:a16="http://schemas.microsoft.com/office/drawing/2014/main" xmlns="" id="{78B5A412-D77C-4932-B585-23DA066E769A}"/>
                </a:ext>
              </a:extLst>
            </p:cNvPr>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21;p37">
              <a:extLst>
                <a:ext uri="{FF2B5EF4-FFF2-40B4-BE49-F238E27FC236}">
                  <a16:creationId xmlns:a16="http://schemas.microsoft.com/office/drawing/2014/main" xmlns="" id="{99C1FAED-BF3A-4012-BD2D-0A8B14B52E1E}"/>
                </a:ext>
              </a:extLst>
            </p:cNvPr>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22;p37">
              <a:extLst>
                <a:ext uri="{FF2B5EF4-FFF2-40B4-BE49-F238E27FC236}">
                  <a16:creationId xmlns:a16="http://schemas.microsoft.com/office/drawing/2014/main" xmlns="" id="{820C9395-5995-45F7-98FB-48511C31F4E7}"/>
                </a:ext>
              </a:extLst>
            </p:cNvPr>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23;p37">
              <a:extLst>
                <a:ext uri="{FF2B5EF4-FFF2-40B4-BE49-F238E27FC236}">
                  <a16:creationId xmlns:a16="http://schemas.microsoft.com/office/drawing/2014/main" xmlns="" id="{DC781E6E-58D4-4D84-8AAC-A11791A0FA46}"/>
                </a:ext>
              </a:extLst>
            </p:cNvPr>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24;p37">
              <a:extLst>
                <a:ext uri="{FF2B5EF4-FFF2-40B4-BE49-F238E27FC236}">
                  <a16:creationId xmlns:a16="http://schemas.microsoft.com/office/drawing/2014/main" xmlns="" id="{E59B7E28-B7E0-4E0A-9B67-57CACC384116}"/>
                </a:ext>
              </a:extLst>
            </p:cNvPr>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925;p37">
            <a:extLst>
              <a:ext uri="{FF2B5EF4-FFF2-40B4-BE49-F238E27FC236}">
                <a16:creationId xmlns:a16="http://schemas.microsoft.com/office/drawing/2014/main" xmlns="" id="{E17EE14F-5E02-4C08-8F21-430D2ECFBF14}"/>
              </a:ext>
            </a:extLst>
          </p:cNvPr>
          <p:cNvSpPr txBox="1">
            <a:spLocks/>
          </p:cNvSpPr>
          <p:nvPr/>
        </p:nvSpPr>
        <p:spPr>
          <a:xfrm>
            <a:off x="2111404" y="381106"/>
            <a:ext cx="49734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a:solidFill>
                  <a:schemeClr val="tx1">
                    <a:lumMod val="75000"/>
                    <a:lumOff val="25000"/>
                  </a:schemeClr>
                </a:solidFill>
                <a:latin typeface="+mj-lt"/>
              </a:rPr>
              <a:t>VẬN DỤNG</a:t>
            </a:r>
          </a:p>
        </p:txBody>
      </p:sp>
      <p:sp>
        <p:nvSpPr>
          <p:cNvPr id="20" name="TextBox 19">
            <a:extLst>
              <a:ext uri="{FF2B5EF4-FFF2-40B4-BE49-F238E27FC236}">
                <a16:creationId xmlns:a16="http://schemas.microsoft.com/office/drawing/2014/main" xmlns="" id="{1BE4D9BF-5E33-5E51-79FE-03334EFE829E}"/>
              </a:ext>
            </a:extLst>
          </p:cNvPr>
          <p:cNvSpPr txBox="1"/>
          <p:nvPr/>
        </p:nvSpPr>
        <p:spPr>
          <a:xfrm>
            <a:off x="748928" y="1786920"/>
            <a:ext cx="7338445" cy="1938992"/>
          </a:xfrm>
          <a:prstGeom prst="rect">
            <a:avLst/>
          </a:prstGeom>
          <a:noFill/>
        </p:spPr>
        <p:txBody>
          <a:bodyPr wrap="square">
            <a:spAutoFit/>
          </a:bodyPr>
          <a:lstStyle/>
          <a:p>
            <a:pPr algn="just"/>
            <a:r>
              <a:rPr lang="en-US" sz="2400">
                <a:effectLst/>
                <a:latin typeface="Times New Roman" panose="02020603050405020304" pitchFamily="18" charset="0"/>
                <a:ea typeface="Calibri" panose="020F0502020204030204" pitchFamily="34" charset="0"/>
                <a:cs typeface="Times New Roman" panose="02020603050405020304" pitchFamily="18" charset="0"/>
              </a:rPr>
              <a:t>? Khi nuôi gà, vịt người nông dân chỉ cần dùng tiếng gọi quen thuộc là gà, vịt từ xa đã chạy về ăn. Tập tính này của vật nuôi có lợi cho sinh vật và cả người người chăn nuôi. Em hãy nêu cách thức hình thành tập tính trên cho vật nuôi?</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2206316"/>
      </p:ext>
    </p:extLst>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299"/>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oogle Shape;917;p37">
            <a:extLst>
              <a:ext uri="{FF2B5EF4-FFF2-40B4-BE49-F238E27FC236}">
                <a16:creationId xmlns:a16="http://schemas.microsoft.com/office/drawing/2014/main" xmlns="" id="{A322B8D1-5032-4C6A-8225-8A32764E8D5A}"/>
              </a:ext>
            </a:extLst>
          </p:cNvPr>
          <p:cNvGrpSpPr/>
          <p:nvPr/>
        </p:nvGrpSpPr>
        <p:grpSpPr>
          <a:xfrm>
            <a:off x="992755" y="324711"/>
            <a:ext cx="7158440" cy="921454"/>
            <a:chOff x="7728915" y="2370420"/>
            <a:chExt cx="1034472" cy="222546"/>
          </a:xfrm>
        </p:grpSpPr>
        <p:sp>
          <p:nvSpPr>
            <p:cNvPr id="27" name="Google Shape;918;p37">
              <a:extLst>
                <a:ext uri="{FF2B5EF4-FFF2-40B4-BE49-F238E27FC236}">
                  <a16:creationId xmlns:a16="http://schemas.microsoft.com/office/drawing/2014/main" xmlns="" id="{34618A0E-9611-45FE-924A-0F1E9F9BD974}"/>
                </a:ext>
              </a:extLst>
            </p:cNvPr>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19;p37">
              <a:extLst>
                <a:ext uri="{FF2B5EF4-FFF2-40B4-BE49-F238E27FC236}">
                  <a16:creationId xmlns:a16="http://schemas.microsoft.com/office/drawing/2014/main" xmlns="" id="{FB6286AC-F9D3-44ED-8B86-723CDF71714F}"/>
                </a:ext>
              </a:extLst>
            </p:cNvPr>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20;p37">
              <a:extLst>
                <a:ext uri="{FF2B5EF4-FFF2-40B4-BE49-F238E27FC236}">
                  <a16:creationId xmlns:a16="http://schemas.microsoft.com/office/drawing/2014/main" xmlns="" id="{78B5A412-D77C-4932-B585-23DA066E769A}"/>
                </a:ext>
              </a:extLst>
            </p:cNvPr>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21;p37">
              <a:extLst>
                <a:ext uri="{FF2B5EF4-FFF2-40B4-BE49-F238E27FC236}">
                  <a16:creationId xmlns:a16="http://schemas.microsoft.com/office/drawing/2014/main" xmlns="" id="{99C1FAED-BF3A-4012-BD2D-0A8B14B52E1E}"/>
                </a:ext>
              </a:extLst>
            </p:cNvPr>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22;p37">
              <a:extLst>
                <a:ext uri="{FF2B5EF4-FFF2-40B4-BE49-F238E27FC236}">
                  <a16:creationId xmlns:a16="http://schemas.microsoft.com/office/drawing/2014/main" xmlns="" id="{820C9395-5995-45F7-98FB-48511C31F4E7}"/>
                </a:ext>
              </a:extLst>
            </p:cNvPr>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23;p37">
              <a:extLst>
                <a:ext uri="{FF2B5EF4-FFF2-40B4-BE49-F238E27FC236}">
                  <a16:creationId xmlns:a16="http://schemas.microsoft.com/office/drawing/2014/main" xmlns="" id="{DC781E6E-58D4-4D84-8AAC-A11791A0FA46}"/>
                </a:ext>
              </a:extLst>
            </p:cNvPr>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24;p37">
              <a:extLst>
                <a:ext uri="{FF2B5EF4-FFF2-40B4-BE49-F238E27FC236}">
                  <a16:creationId xmlns:a16="http://schemas.microsoft.com/office/drawing/2014/main" xmlns="" id="{E59B7E28-B7E0-4E0A-9B67-57CACC384116}"/>
                </a:ext>
              </a:extLst>
            </p:cNvPr>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925;p37">
            <a:extLst>
              <a:ext uri="{FF2B5EF4-FFF2-40B4-BE49-F238E27FC236}">
                <a16:creationId xmlns:a16="http://schemas.microsoft.com/office/drawing/2014/main" xmlns="" id="{E17EE14F-5E02-4C08-8F21-430D2ECFBF14}"/>
              </a:ext>
            </a:extLst>
          </p:cNvPr>
          <p:cNvSpPr txBox="1">
            <a:spLocks/>
          </p:cNvSpPr>
          <p:nvPr/>
        </p:nvSpPr>
        <p:spPr>
          <a:xfrm>
            <a:off x="2111404" y="381106"/>
            <a:ext cx="49734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a:solidFill>
                  <a:schemeClr val="tx1">
                    <a:lumMod val="75000"/>
                    <a:lumOff val="25000"/>
                  </a:schemeClr>
                </a:solidFill>
                <a:latin typeface="+mj-lt"/>
              </a:rPr>
              <a:t>VẬN DỤNG</a:t>
            </a:r>
          </a:p>
        </p:txBody>
      </p:sp>
      <p:sp>
        <p:nvSpPr>
          <p:cNvPr id="20" name="TextBox 19">
            <a:extLst>
              <a:ext uri="{FF2B5EF4-FFF2-40B4-BE49-F238E27FC236}">
                <a16:creationId xmlns:a16="http://schemas.microsoft.com/office/drawing/2014/main" xmlns="" id="{1BE4D9BF-5E33-5E51-79FE-03334EFE829E}"/>
              </a:ext>
            </a:extLst>
          </p:cNvPr>
          <p:cNvSpPr txBox="1"/>
          <p:nvPr/>
        </p:nvSpPr>
        <p:spPr>
          <a:xfrm>
            <a:off x="595086" y="1482120"/>
            <a:ext cx="7866743" cy="3416320"/>
          </a:xfrm>
          <a:prstGeom prst="rect">
            <a:avLst/>
          </a:prstGeom>
          <a:solidFill>
            <a:schemeClr val="bg1"/>
          </a:solidFill>
        </p:spPr>
        <p:txBody>
          <a:bodyPr wrap="square">
            <a:spAutoFit/>
          </a:bodyPr>
          <a:lstStyle/>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Để hình thành tập tính nghe hiệu lệnh về ăn, người chăn nuôi nên làm như sau:</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Gọi vật nuôi vào những thời điểm nhất định (mỗi lần gọi bằng tiếng gọi giống nhau), khi vật nuôi đến thì cho ăn.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Vào những ngày sau, cũng gọi và cho ăn vào thời điểm đó và chi cho ăn khi gọi.</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p>
            <a:r>
              <a:rPr lang="de-DE"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Sau nhiều ngày được cho ăn khi được gọi (bằng một âm thanh quen thuộc), vật nuôi sẻ có tập tính nghe tiếng gọi là chạy về ăn.</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6994227"/>
      </p:ext>
    </p:extLst>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299"/>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circle(in)">
                                      <p:cBhvr>
                                        <p:cTn id="13" dur="2000"/>
                                        <p:tgtEl>
                                          <p:spTgt spid="2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Effect transition="in" filter="fade">
                                      <p:cBhvr>
                                        <p:cTn id="18" dur="1000"/>
                                        <p:tgtEl>
                                          <p:spTgt spid="20">
                                            <p:txEl>
                                              <p:pRg st="1" end="1"/>
                                            </p:txEl>
                                          </p:spTgt>
                                        </p:tgtEl>
                                      </p:cBhvr>
                                    </p:animEffect>
                                    <p:anim calcmode="lin" valueType="num">
                                      <p:cBhvr>
                                        <p:cTn id="1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
                                            <p:txEl>
                                              <p:pRg st="3" end="3"/>
                                            </p:txEl>
                                          </p:spTgt>
                                        </p:tgtEl>
                                        <p:attrNameLst>
                                          <p:attrName>style.visibility</p:attrName>
                                        </p:attrNameLst>
                                      </p:cBhvr>
                                      <p:to>
                                        <p:strVal val="visible"/>
                                      </p:to>
                                    </p:set>
                                    <p:animEffect transition="in" filter="fade">
                                      <p:cBhvr>
                                        <p:cTn id="29"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97"/>
        <p:cNvGrpSpPr/>
        <p:nvPr/>
      </p:nvGrpSpPr>
      <p:grpSpPr>
        <a:xfrm>
          <a:off x="0" y="0"/>
          <a:ext cx="0" cy="0"/>
          <a:chOff x="0" y="0"/>
          <a:chExt cx="0" cy="0"/>
        </a:xfrm>
      </p:grpSpPr>
      <p:sp>
        <p:nvSpPr>
          <p:cNvPr id="8" name="TextBox 5">
            <a:extLst>
              <a:ext uri="{FF2B5EF4-FFF2-40B4-BE49-F238E27FC236}">
                <a16:creationId xmlns:a16="http://schemas.microsoft.com/office/drawing/2014/main" xmlns="" id="{2045E89E-6481-4B79-821B-F28DCEFAC5B7}"/>
              </a:ext>
            </a:extLst>
          </p:cNvPr>
          <p:cNvSpPr txBox="1"/>
          <p:nvPr/>
        </p:nvSpPr>
        <p:spPr>
          <a:xfrm>
            <a:off x="808128" y="1586296"/>
            <a:ext cx="7527743" cy="1354217"/>
          </a:xfrm>
          <a:prstGeom prst="rect">
            <a:avLst/>
          </a:prstGeom>
        </p:spPr>
        <p:txBody>
          <a:bodyPr wrap="square" lIns="0" tIns="0" rIns="0" bIns="0" rtlCol="0" anchor="t">
            <a:spAutoFit/>
          </a:bodyP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CẢM ƠN CÁC EM ĐÃ LẮNG NGHE BÀI GIẢNG!</a:t>
            </a:r>
          </a:p>
        </p:txBody>
      </p:sp>
      <p:pic>
        <p:nvPicPr>
          <p:cNvPr id="9" name="Picture 2">
            <a:extLst>
              <a:ext uri="{FF2B5EF4-FFF2-40B4-BE49-F238E27FC236}">
                <a16:creationId xmlns:a16="http://schemas.microsoft.com/office/drawing/2014/main" xmlns="" id="{32901303-039C-4528-8AAD-FFFF13A786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249286" y="2940513"/>
            <a:ext cx="2352454" cy="2118877"/>
          </a:xfrm>
          <a:prstGeom prst="rect">
            <a:avLst/>
          </a:prstGeom>
        </p:spPr>
      </p:pic>
      <p:pic>
        <p:nvPicPr>
          <p:cNvPr id="10" name="Picture 9">
            <a:extLst>
              <a:ext uri="{FF2B5EF4-FFF2-40B4-BE49-F238E27FC236}">
                <a16:creationId xmlns:a16="http://schemas.microsoft.com/office/drawing/2014/main" xmlns="" id="{0CD06773-C52D-4A4A-9244-0E8440FEA8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531654" y="3453070"/>
            <a:ext cx="552948" cy="1263881"/>
          </a:xfrm>
          <a:prstGeom prst="rect">
            <a:avLst/>
          </a:prstGeom>
        </p:spPr>
      </p:pic>
      <p:pic>
        <p:nvPicPr>
          <p:cNvPr id="11" name="Picture 10">
            <a:extLst>
              <a:ext uri="{FF2B5EF4-FFF2-40B4-BE49-F238E27FC236}">
                <a16:creationId xmlns:a16="http://schemas.microsoft.com/office/drawing/2014/main" xmlns="" id="{7B3A4EEA-1EC2-47D6-9432-6F72C267ED1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03848" y="3845258"/>
            <a:ext cx="1539439" cy="102757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anim calcmode="lin" valueType="num">
                                      <p:cBhvr>
                                        <p:cTn id="8" dur="300" fill="hold"/>
                                        <p:tgtEl>
                                          <p:spTgt spid="8"/>
                                        </p:tgtEl>
                                        <p:attrNameLst>
                                          <p:attrName>ppt_x</p:attrName>
                                        </p:attrNameLst>
                                      </p:cBhvr>
                                      <p:tavLst>
                                        <p:tav tm="0">
                                          <p:val>
                                            <p:strVal val="#ppt_x"/>
                                          </p:val>
                                        </p:tav>
                                        <p:tav tm="100000">
                                          <p:val>
                                            <p:strVal val="#ppt_x"/>
                                          </p:val>
                                        </p:tav>
                                      </p:tavLst>
                                    </p:anim>
                                    <p:anim calcmode="lin" valueType="num">
                                      <p:cBhvr>
                                        <p:cTn id="9" dur="3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18" name="Google Shape;940;p39">
            <a:extLst>
              <a:ext uri="{FF2B5EF4-FFF2-40B4-BE49-F238E27FC236}">
                <a16:creationId xmlns:a16="http://schemas.microsoft.com/office/drawing/2014/main" xmlns="" id="{791D943C-9443-4C31-8A8F-175A6C7BDC4D}"/>
              </a:ext>
            </a:extLst>
          </p:cNvPr>
          <p:cNvSpPr/>
          <p:nvPr/>
        </p:nvSpPr>
        <p:spPr>
          <a:xfrm rot="10709925" flipH="1">
            <a:off x="2005445" y="2791999"/>
            <a:ext cx="5113128" cy="998001"/>
          </a:xfrm>
          <a:custGeom>
            <a:avLst/>
            <a:gdLst/>
            <a:ahLst/>
            <a:cxnLst/>
            <a:rect l="l" t="t" r="r" b="b"/>
            <a:pathLst>
              <a:path w="98833" h="24747" extrusionOk="0">
                <a:moveTo>
                  <a:pt x="0" y="1867"/>
                </a:moveTo>
                <a:lnTo>
                  <a:pt x="2335" y="24747"/>
                </a:lnTo>
                <a:lnTo>
                  <a:pt x="98833" y="22879"/>
                </a:lnTo>
                <a:lnTo>
                  <a:pt x="97121" y="0"/>
                </a:lnTo>
                <a:close/>
              </a:path>
            </a:pathLst>
          </a:custGeom>
          <a:solidFill>
            <a:schemeClr val="lt2"/>
          </a:solidFill>
          <a:ln w="19050" cap="flat" cmpd="sng">
            <a:solidFill>
              <a:schemeClr val="dk1"/>
            </a:solidFill>
            <a:prstDash val="solid"/>
            <a:round/>
            <a:headEnd type="none" w="med" len="med"/>
            <a:tailEnd type="none" w="med" len="med"/>
          </a:ln>
        </p:spPr>
      </p:sp>
      <p:sp>
        <p:nvSpPr>
          <p:cNvPr id="940" name="Google Shape;940;p39"/>
          <p:cNvSpPr/>
          <p:nvPr/>
        </p:nvSpPr>
        <p:spPr>
          <a:xfrm rot="10709925" flipH="1">
            <a:off x="2031880" y="1576100"/>
            <a:ext cx="5113128" cy="998001"/>
          </a:xfrm>
          <a:custGeom>
            <a:avLst/>
            <a:gdLst/>
            <a:ahLst/>
            <a:cxnLst/>
            <a:rect l="l" t="t" r="r" b="b"/>
            <a:pathLst>
              <a:path w="98833" h="24747" extrusionOk="0">
                <a:moveTo>
                  <a:pt x="0" y="1867"/>
                </a:moveTo>
                <a:lnTo>
                  <a:pt x="2335" y="24747"/>
                </a:lnTo>
                <a:lnTo>
                  <a:pt x="98833" y="22879"/>
                </a:lnTo>
                <a:lnTo>
                  <a:pt x="97121" y="0"/>
                </a:lnTo>
                <a:close/>
              </a:path>
            </a:pathLst>
          </a:custGeom>
          <a:solidFill>
            <a:schemeClr val="lt2"/>
          </a:solidFill>
          <a:ln w="19050" cap="flat" cmpd="sng">
            <a:solidFill>
              <a:schemeClr val="dk1"/>
            </a:solidFill>
            <a:prstDash val="solid"/>
            <a:round/>
            <a:headEnd type="none" w="med" len="med"/>
            <a:tailEnd type="none" w="med" len="med"/>
          </a:ln>
        </p:spPr>
      </p:sp>
      <p:grpSp>
        <p:nvGrpSpPr>
          <p:cNvPr id="943" name="Google Shape;943;p39"/>
          <p:cNvGrpSpPr/>
          <p:nvPr/>
        </p:nvGrpSpPr>
        <p:grpSpPr>
          <a:xfrm>
            <a:off x="1196477" y="332355"/>
            <a:ext cx="6751038" cy="938596"/>
            <a:chOff x="7728915" y="2370420"/>
            <a:chExt cx="1034472" cy="222546"/>
          </a:xfrm>
        </p:grpSpPr>
        <p:sp>
          <p:nvSpPr>
            <p:cNvPr id="944" name="Google Shape;944;p39"/>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5" name="Google Shape;945;p39"/>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6" name="Google Shape;946;p39"/>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j-lt"/>
              </a:endParaRPr>
            </a:p>
          </p:txBody>
        </p:sp>
        <p:sp>
          <p:nvSpPr>
            <p:cNvPr id="947" name="Google Shape;947;p39"/>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8" name="Google Shape;948;p39"/>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9" name="Google Shape;949;p39"/>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50" name="Google Shape;950;p39"/>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960" name="Google Shape;960;p39">
            <a:hlinkClick r:id="rId3" action="ppaction://hlinksldjump"/>
          </p:cNvPr>
          <p:cNvSpPr txBox="1">
            <a:spLocks noGrp="1"/>
          </p:cNvSpPr>
          <p:nvPr>
            <p:ph type="title" idx="9"/>
          </p:nvPr>
        </p:nvSpPr>
        <p:spPr>
          <a:xfrm>
            <a:off x="2003576" y="3027150"/>
            <a:ext cx="5137519" cy="527700"/>
          </a:xfrm>
          <a:prstGeom prst="rect">
            <a:avLst/>
          </a:prstGeom>
        </p:spPr>
        <p:txBody>
          <a:bodyPr spcFirstLastPara="1" wrap="square" lIns="91425" tIns="91425" rIns="91425" bIns="91425" anchor="ctr" anchorCtr="0">
            <a:noAutofit/>
          </a:bodyPr>
          <a:lstStyle/>
          <a:p>
            <a:pPr lvl="0">
              <a:buSzPts val="1100"/>
            </a:pPr>
            <a:r>
              <a:rPr lang="en-US" sz="2500" b="1" dirty="0">
                <a:solidFill>
                  <a:schemeClr val="tx1">
                    <a:lumMod val="75000"/>
                    <a:lumOff val="25000"/>
                  </a:schemeClr>
                </a:solidFill>
                <a:latin typeface="Times New Roman" panose="02020603050405020304" pitchFamily="18" charset="0"/>
                <a:cs typeface="Times New Roman" panose="02020603050405020304" pitchFamily="18" charset="0"/>
              </a:rPr>
              <a:t>II</a:t>
            </a:r>
            <a:r>
              <a:rPr lang="en-US" sz="2500" b="1">
                <a:solidFill>
                  <a:schemeClr val="tx1">
                    <a:lumMod val="75000"/>
                    <a:lumOff val="25000"/>
                  </a:schemeClr>
                </a:solidFill>
                <a:latin typeface="Times New Roman" panose="02020603050405020304" pitchFamily="18" charset="0"/>
                <a:cs typeface="Times New Roman" panose="02020603050405020304" pitchFamily="18" charset="0"/>
              </a:rPr>
              <a:t>. ỨNG DỤNG HIỂU BIẾT VỀ TẬP TÍNH VÀO THỰC TIỂN</a:t>
            </a:r>
            <a:endParaRPr sz="25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37" name="Google Shape;925;p37">
            <a:extLst>
              <a:ext uri="{FF2B5EF4-FFF2-40B4-BE49-F238E27FC236}">
                <a16:creationId xmlns:a16="http://schemas.microsoft.com/office/drawing/2014/main" xmlns="" id="{DB96521A-2A5F-426D-8283-86AFBC0FF35C}"/>
              </a:ext>
            </a:extLst>
          </p:cNvPr>
          <p:cNvSpPr txBox="1">
            <a:spLocks noGrp="1"/>
          </p:cNvSpPr>
          <p:nvPr>
            <p:ph type="title"/>
          </p:nvPr>
        </p:nvSpPr>
        <p:spPr>
          <a:xfrm>
            <a:off x="2111404" y="381106"/>
            <a:ext cx="4973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solidFill>
                  <a:schemeClr val="tx1">
                    <a:lumMod val="75000"/>
                    <a:lumOff val="25000"/>
                  </a:schemeClr>
                </a:solidFill>
                <a:latin typeface="+mj-lt"/>
              </a:rPr>
              <a:t>NỘI DUNG BÀI HỌC</a:t>
            </a:r>
            <a:endParaRPr sz="3200" b="1" dirty="0">
              <a:solidFill>
                <a:schemeClr val="tx1">
                  <a:lumMod val="75000"/>
                  <a:lumOff val="25000"/>
                </a:schemeClr>
              </a:solidFill>
              <a:latin typeface="+mj-lt"/>
            </a:endParaRPr>
          </a:p>
        </p:txBody>
      </p:sp>
      <p:sp>
        <p:nvSpPr>
          <p:cNvPr id="23" name="Title 22">
            <a:extLst>
              <a:ext uri="{FF2B5EF4-FFF2-40B4-BE49-F238E27FC236}">
                <a16:creationId xmlns:a16="http://schemas.microsoft.com/office/drawing/2014/main" xmlns="" id="{569D7EFF-A686-4051-8EC5-0ED9E6FCD0DF}"/>
              </a:ext>
            </a:extLst>
          </p:cNvPr>
          <p:cNvSpPr>
            <a:spLocks noGrp="1"/>
          </p:cNvSpPr>
          <p:nvPr>
            <p:ph type="title" idx="3"/>
          </p:nvPr>
        </p:nvSpPr>
        <p:spPr>
          <a:xfrm>
            <a:off x="1901276" y="1811250"/>
            <a:ext cx="5321463" cy="527700"/>
          </a:xfrm>
        </p:spPr>
        <p:txBody>
          <a:bodyPr/>
          <a:lstStyle/>
          <a:p>
            <a:r>
              <a:rPr lang="en-US" sz="2500" b="1" dirty="0">
                <a:solidFill>
                  <a:schemeClr val="tx1">
                    <a:lumMod val="75000"/>
                    <a:lumOff val="25000"/>
                  </a:schemeClr>
                </a:solidFill>
                <a:latin typeface="Times New Roman" panose="02020603050405020304" pitchFamily="18" charset="0"/>
                <a:cs typeface="Times New Roman" panose="02020603050405020304" pitchFamily="18" charset="0"/>
              </a:rPr>
              <a:t>I</a:t>
            </a:r>
            <a:r>
              <a:rPr lang="en-US" sz="2500" b="1">
                <a:solidFill>
                  <a:schemeClr val="tx1">
                    <a:lumMod val="75000"/>
                    <a:lumOff val="25000"/>
                  </a:schemeClr>
                </a:solidFill>
                <a:latin typeface="Times New Roman" panose="02020603050405020304" pitchFamily="18" charset="0"/>
                <a:cs typeface="Times New Roman" panose="02020603050405020304" pitchFamily="18" charset="0"/>
              </a:rPr>
              <a:t>. KHÁI NIỆM VÀ VAI TRÒ CỦA TẬP TÍNH Ở ĐỘNG VẬT</a:t>
            </a:r>
            <a:endParaRPr lang="en-US" sz="25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64" name="Picture 7">
            <a:extLst>
              <a:ext uri="{FF2B5EF4-FFF2-40B4-BE49-F238E27FC236}">
                <a16:creationId xmlns:a16="http://schemas.microsoft.com/office/drawing/2014/main" xmlns="" id="{A768E7E3-5857-4FB7-9FD2-CBC998A9BC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717096" y="1428129"/>
            <a:ext cx="1688512" cy="3465229"/>
          </a:xfrm>
          <a:prstGeom prst="rect">
            <a:avLst/>
          </a:prstGeom>
        </p:spPr>
      </p:pic>
    </p:spTree>
    <p:extLst>
      <p:ext uri="{BB962C8B-B14F-4D97-AF65-F5344CB8AC3E}">
        <p14:creationId xmlns:p14="http://schemas.microsoft.com/office/powerpoint/2010/main" val="1524582349"/>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99"/>
                                          </p:stCondLst>
                                        </p:cTn>
                                        <p:tgtEl>
                                          <p:spTgt spid="9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299"/>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wipe(left)">
                                      <p:cBhvr>
                                        <p:cTn id="13" dur="300"/>
                                        <p:tgtEl>
                                          <p:spTgt spid="64"/>
                                        </p:tgtEl>
                                      </p:cBhvr>
                                    </p:animEffect>
                                  </p:childTnLst>
                                </p:cTn>
                              </p:par>
                              <p:par>
                                <p:cTn id="14" presetID="22" presetClass="entr" presetSubtype="8" fill="hold" nodeType="withEffect">
                                  <p:stCondLst>
                                    <p:cond delay="0"/>
                                  </p:stCondLst>
                                  <p:childTnLst>
                                    <p:set>
                                      <p:cBhvr>
                                        <p:cTn id="15" dur="1" fill="hold">
                                          <p:stCondLst>
                                            <p:cond delay="0"/>
                                          </p:stCondLst>
                                        </p:cTn>
                                        <p:tgtEl>
                                          <p:spTgt spid="940"/>
                                        </p:tgtEl>
                                        <p:attrNameLst>
                                          <p:attrName>style.visibility</p:attrName>
                                        </p:attrNameLst>
                                      </p:cBhvr>
                                      <p:to>
                                        <p:strVal val="visible"/>
                                      </p:to>
                                    </p:set>
                                    <p:animEffect transition="in" filter="wipe(left)">
                                      <p:cBhvr>
                                        <p:cTn id="16" dur="300"/>
                                        <p:tgtEl>
                                          <p:spTgt spid="94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3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60"/>
                                        </p:tgtEl>
                                        <p:attrNameLst>
                                          <p:attrName>style.visibility</p:attrName>
                                        </p:attrNameLst>
                                      </p:cBhvr>
                                      <p:to>
                                        <p:strVal val="visible"/>
                                      </p:to>
                                    </p:set>
                                    <p:animEffect transition="in" filter="wipe(left)">
                                      <p:cBhvr>
                                        <p:cTn id="24" dur="300"/>
                                        <p:tgtEl>
                                          <p:spTgt spid="960"/>
                                        </p:tgtEl>
                                      </p:cBhvr>
                                    </p:animEffect>
                                  </p:childTnLst>
                                </p:cTn>
                              </p:par>
                              <p:par>
                                <p:cTn id="25" presetID="22" presetClass="entr" presetSubtype="8"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0" grpId="0"/>
      <p:bldP spid="37"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endParaRPr lang="en-US" altLang="en-US" dirty="0">
              <a:solidFill>
                <a:srgbClr val="000000"/>
              </a:solidFill>
            </a:endParaRPr>
          </a:p>
        </p:txBody>
      </p:sp>
      <p:sp>
        <p:nvSpPr>
          <p:cNvPr id="648198" name="Rectangle 6"/>
          <p:cNvSpPr>
            <a:spLocks noChangeArrowheads="1"/>
          </p:cNvSpPr>
          <p:nvPr/>
        </p:nvSpPr>
        <p:spPr bwMode="auto">
          <a:xfrm>
            <a:off x="2000250" y="4572001"/>
            <a:ext cx="5030391" cy="40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69" tIns="34283" rIns="68569" bIns="34283" anchor="ctr"/>
          <a:lstStyle/>
          <a:p>
            <a:pPr algn="ctr" defTabSz="686991" eaLnBrk="0" fontAlgn="base" hangingPunct="0">
              <a:spcBef>
                <a:spcPct val="0"/>
              </a:spcBef>
              <a:spcAft>
                <a:spcPct val="0"/>
              </a:spcAft>
              <a:defRPr/>
            </a:pPr>
            <a:r>
              <a:rPr lang="en-US" sz="2175" b="1" dirty="0" err="1">
                <a:solidFill>
                  <a:srgbClr val="FF0000"/>
                </a:solidFill>
                <a:effectLst>
                  <a:outerShdw blurRad="38100" dist="38100" dir="2700000" algn="tl">
                    <a:srgbClr val="C0C0C0"/>
                  </a:outerShdw>
                </a:effectLst>
                <a:latin typeface="Times New Roman" pitchFamily="18" charset="0"/>
              </a:rPr>
              <a:t>Vịt</a:t>
            </a:r>
            <a:r>
              <a:rPr lang="en-US" sz="2175" b="1" dirty="0">
                <a:solidFill>
                  <a:srgbClr val="FF0000"/>
                </a:solidFill>
                <a:effectLst>
                  <a:outerShdw blurRad="38100" dist="38100" dir="2700000" algn="tl">
                    <a:srgbClr val="C0C0C0"/>
                  </a:outerShdw>
                </a:effectLst>
                <a:latin typeface="Times New Roman" pitchFamily="18" charset="0"/>
              </a:rPr>
              <a:t> con </a:t>
            </a:r>
            <a:r>
              <a:rPr lang="en-US" sz="2175" b="1" dirty="0" err="1">
                <a:solidFill>
                  <a:srgbClr val="FF0000"/>
                </a:solidFill>
                <a:effectLst>
                  <a:outerShdw blurRad="38100" dist="38100" dir="2700000" algn="tl">
                    <a:srgbClr val="C0C0C0"/>
                  </a:outerShdw>
                </a:effectLst>
                <a:latin typeface="Times New Roman" pitchFamily="18" charset="0"/>
              </a:rPr>
              <a:t>biết</a:t>
            </a:r>
            <a:r>
              <a:rPr lang="en-US" sz="2175" b="1" dirty="0">
                <a:solidFill>
                  <a:srgbClr val="FF0000"/>
                </a:solidFill>
                <a:effectLst>
                  <a:outerShdw blurRad="38100" dist="38100" dir="2700000" algn="tl">
                    <a:srgbClr val="C0C0C0"/>
                  </a:outerShdw>
                </a:effectLst>
                <a:latin typeface="Times New Roman" pitchFamily="18" charset="0"/>
              </a:rPr>
              <a:t> </a:t>
            </a:r>
            <a:r>
              <a:rPr lang="en-US" sz="2175" b="1" dirty="0" err="1">
                <a:solidFill>
                  <a:srgbClr val="FF0000"/>
                </a:solidFill>
                <a:effectLst>
                  <a:outerShdw blurRad="38100" dist="38100" dir="2700000" algn="tl">
                    <a:srgbClr val="C0C0C0"/>
                  </a:outerShdw>
                </a:effectLst>
                <a:latin typeface="Times New Roman" pitchFamily="18" charset="0"/>
              </a:rPr>
              <a:t>bơi</a:t>
            </a:r>
            <a:endParaRPr lang="en-US" sz="2175" b="1" dirty="0">
              <a:solidFill>
                <a:srgbClr val="FF0000"/>
              </a:solidFill>
              <a:effectLst>
                <a:outerShdw blurRad="38100" dist="38100" dir="2700000" algn="tl">
                  <a:srgbClr val="C0C0C0"/>
                </a:outerShdw>
              </a:effectLst>
              <a:latin typeface="Times New Roman" pitchFamily="18" charset="0"/>
            </a:endParaRPr>
          </a:p>
        </p:txBody>
      </p:sp>
      <p:sp>
        <p:nvSpPr>
          <p:cNvPr id="648199" name="Rectangle 7"/>
          <p:cNvSpPr>
            <a:spLocks noChangeArrowheads="1"/>
          </p:cNvSpPr>
          <p:nvPr/>
        </p:nvSpPr>
        <p:spPr bwMode="auto">
          <a:xfrm>
            <a:off x="1143000" y="1"/>
            <a:ext cx="1428750" cy="517922"/>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69" tIns="34283" rIns="68569" bIns="34283" anchor="ctr"/>
          <a:lstStyle/>
          <a:p>
            <a:pPr algn="ctr" defTabSz="686991" eaLnBrk="0" fontAlgn="base" hangingPunct="0">
              <a:spcBef>
                <a:spcPct val="0"/>
              </a:spcBef>
              <a:spcAft>
                <a:spcPct val="0"/>
              </a:spcAft>
              <a:defRPr/>
            </a:pPr>
            <a:r>
              <a:rPr lang="en-US" sz="2175" b="1" u="sng">
                <a:solidFill>
                  <a:srgbClr val="00CC00"/>
                </a:solidFill>
                <a:effectLst>
                  <a:outerShdw blurRad="38100" dist="38100" dir="2700000" algn="tl">
                    <a:srgbClr val="000000"/>
                  </a:outerShdw>
                </a:effectLst>
                <a:latin typeface="Times New Roman" pitchFamily="18" charset="0"/>
              </a:rPr>
              <a:t>Ví dụ 1</a:t>
            </a:r>
          </a:p>
        </p:txBody>
      </p:sp>
      <p:pic>
        <p:nvPicPr>
          <p:cNvPr id="6" name="Picture 2" descr="vitphaibietb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885" y="517923"/>
            <a:ext cx="5524928" cy="3427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297978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648198"/>
                                        </p:tgtEl>
                                        <p:attrNameLst>
                                          <p:attrName>style.visibility</p:attrName>
                                        </p:attrNameLst>
                                      </p:cBhvr>
                                      <p:to>
                                        <p:strVal val="visible"/>
                                      </p:to>
                                    </p:set>
                                    <p:animEffect transition="in" filter="fade">
                                      <p:cBhvr>
                                        <p:cTn id="7" dur="1000"/>
                                        <p:tgtEl>
                                          <p:spTgt spid="648198"/>
                                        </p:tgtEl>
                                      </p:cBhvr>
                                    </p:animEffect>
                                    <p:anim calcmode="lin" valueType="num">
                                      <p:cBhvr>
                                        <p:cTn id="8" dur="1000" fill="hold"/>
                                        <p:tgtEl>
                                          <p:spTgt spid="648198"/>
                                        </p:tgtEl>
                                        <p:attrNameLst>
                                          <p:attrName>ppt_x</p:attrName>
                                        </p:attrNameLst>
                                      </p:cBhvr>
                                      <p:tavLst>
                                        <p:tav tm="0">
                                          <p:val>
                                            <p:strVal val="#ppt_x"/>
                                          </p:val>
                                        </p:tav>
                                        <p:tav tm="100000">
                                          <p:val>
                                            <p:strVal val="#ppt_x"/>
                                          </p:val>
                                        </p:tav>
                                      </p:tavLst>
                                    </p:anim>
                                    <p:anim calcmode="lin" valueType="num">
                                      <p:cBhvr>
                                        <p:cTn id="9" dur="900" decel="100000" fill="hold"/>
                                        <p:tgtEl>
                                          <p:spTgt spid="64819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4819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19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endParaRPr lang="en-US" altLang="en-US" dirty="0">
              <a:solidFill>
                <a:srgbClr val="000000"/>
              </a:solidFill>
            </a:endParaRPr>
          </a:p>
        </p:txBody>
      </p:sp>
      <p:sp>
        <p:nvSpPr>
          <p:cNvPr id="649220" name="Rectangle 4"/>
          <p:cNvSpPr>
            <a:spLocks noChangeArrowheads="1"/>
          </p:cNvSpPr>
          <p:nvPr/>
        </p:nvSpPr>
        <p:spPr bwMode="auto">
          <a:xfrm>
            <a:off x="1143000" y="4402931"/>
            <a:ext cx="6744891" cy="68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69" tIns="34283" rIns="68569" bIns="34283"/>
          <a:lstStyle/>
          <a:p>
            <a:pPr marL="257175" indent="-257175" algn="ctr" defTabSz="686991" fontAlgn="base">
              <a:spcBef>
                <a:spcPct val="20000"/>
              </a:spcBef>
              <a:spcAft>
                <a:spcPct val="0"/>
              </a:spcAft>
              <a:buClr>
                <a:srgbClr val="CC9900"/>
              </a:buClr>
              <a:buSzPct val="65000"/>
              <a:defRPr/>
            </a:pPr>
            <a:r>
              <a:rPr lang="vi-VN" sz="2625" b="1" dirty="0" smtClean="0">
                <a:solidFill>
                  <a:srgbClr val="0000CC"/>
                </a:solidFill>
                <a:effectLst>
                  <a:outerShdw blurRad="38100" dist="38100" dir="2700000" algn="tl">
                    <a:srgbClr val="C0C0C0"/>
                  </a:outerShdw>
                </a:effectLst>
                <a:latin typeface="+mj-lt"/>
              </a:rPr>
              <a:t>Trâu cày ruộng</a:t>
            </a:r>
            <a:endParaRPr lang="en-US" sz="2625" b="1" dirty="0">
              <a:solidFill>
                <a:srgbClr val="0000CC"/>
              </a:solidFill>
              <a:effectLst>
                <a:outerShdw blurRad="38100" dist="38100" dir="2700000" algn="tl">
                  <a:srgbClr val="C0C0C0"/>
                </a:outerShdw>
              </a:effectLst>
              <a:latin typeface="+mj-lt"/>
            </a:endParaRPr>
          </a:p>
        </p:txBody>
      </p:sp>
      <p:sp>
        <p:nvSpPr>
          <p:cNvPr id="649221" name="Rectangle 5"/>
          <p:cNvSpPr>
            <a:spLocks noChangeArrowheads="1"/>
          </p:cNvSpPr>
          <p:nvPr/>
        </p:nvSpPr>
        <p:spPr bwMode="auto">
          <a:xfrm>
            <a:off x="1143000" y="1"/>
            <a:ext cx="1428750" cy="517922"/>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69" tIns="34283" rIns="68569" bIns="34283" anchor="ctr"/>
          <a:lstStyle/>
          <a:p>
            <a:pPr algn="ctr" defTabSz="686991" eaLnBrk="0" fontAlgn="base" hangingPunct="0">
              <a:spcBef>
                <a:spcPct val="0"/>
              </a:spcBef>
              <a:spcAft>
                <a:spcPct val="0"/>
              </a:spcAft>
              <a:defRPr/>
            </a:pPr>
            <a:r>
              <a:rPr lang="en-US" sz="2175" b="1" u="sng">
                <a:solidFill>
                  <a:srgbClr val="00CC00"/>
                </a:solidFill>
                <a:effectLst>
                  <a:outerShdw blurRad="38100" dist="38100" dir="2700000" algn="tl">
                    <a:srgbClr val="000000"/>
                  </a:outerShdw>
                </a:effectLst>
                <a:latin typeface="Times New Roman" pitchFamily="18" charset="0"/>
              </a:rPr>
              <a:t>Ví dụ 2</a:t>
            </a:r>
          </a:p>
        </p:txBody>
      </p:sp>
      <p:pic>
        <p:nvPicPr>
          <p:cNvPr id="1026" name="Picture 2" descr="http://hoinongdanbentre.org.vn/sites/default/files/u6/image002_1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776750"/>
            <a:ext cx="5396180" cy="312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45684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9220">
                                            <p:txEl>
                                              <p:pRg st="0" end="0"/>
                                            </p:txEl>
                                          </p:spTgt>
                                        </p:tgtEl>
                                        <p:attrNameLst>
                                          <p:attrName>style.visibility</p:attrName>
                                        </p:attrNameLst>
                                      </p:cBhvr>
                                      <p:to>
                                        <p:strVal val="visible"/>
                                      </p:to>
                                    </p:set>
                                    <p:animEffect transition="in" filter="wipe(left)">
                                      <p:cBhvr>
                                        <p:cTn id="7" dur="1000"/>
                                        <p:tgtEl>
                                          <p:spTgt spid="6492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922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68789C0-070A-44B3-98AC-F6A1304F5EC8}" type="slidenum">
              <a:rPr lang="en-US" altLang="en-US">
                <a:solidFill>
                  <a:srgbClr val="000000"/>
                </a:solidFill>
              </a:rPr>
              <a:pPr>
                <a:defRPr/>
              </a:pPr>
              <a:t>6</a:t>
            </a:fld>
            <a:endParaRPr lang="en-US" altLang="en-US">
              <a:solidFill>
                <a:srgbClr val="000000"/>
              </a:solidFill>
            </a:endParaRPr>
          </a:p>
        </p:txBody>
      </p:sp>
      <p:sp>
        <p:nvSpPr>
          <p:cNvPr id="650243" name="Rectangle 3"/>
          <p:cNvSpPr>
            <a:spLocks noGrp="1" noChangeArrowheads="1"/>
          </p:cNvSpPr>
          <p:nvPr>
            <p:ph type="body" idx="1"/>
          </p:nvPr>
        </p:nvSpPr>
        <p:spPr>
          <a:xfrm>
            <a:off x="6000750" y="1884760"/>
            <a:ext cx="2886396" cy="1402970"/>
          </a:xfrm>
        </p:spPr>
        <p:txBody>
          <a:bodyPr/>
          <a:lstStyle/>
          <a:p>
            <a:pPr eaLnBrk="1" hangingPunct="1">
              <a:buFont typeface="Wingdings" pitchFamily="2" charset="2"/>
              <a:buNone/>
              <a:defRPr/>
            </a:pPr>
            <a:r>
              <a:rPr lang="en-US" sz="2800" b="1" dirty="0" err="1" smtClean="0">
                <a:solidFill>
                  <a:srgbClr val="FF0000"/>
                </a:solidFill>
                <a:effectLst>
                  <a:outerShdw blurRad="38100" dist="38100" dir="2700000" algn="tl">
                    <a:srgbClr val="C0C0C0"/>
                  </a:outerShdw>
                </a:effectLst>
                <a:latin typeface="Times New Roman" pitchFamily="18" charset="0"/>
              </a:rPr>
              <a:t>Khỉ</a:t>
            </a:r>
            <a:r>
              <a:rPr lang="en-US" sz="2800" b="1" dirty="0" smtClean="0">
                <a:solidFill>
                  <a:srgbClr val="FF0000"/>
                </a:solidFill>
                <a:effectLst>
                  <a:outerShdw blurRad="38100" dist="38100" dir="2700000" algn="tl">
                    <a:srgbClr val="C0C0C0"/>
                  </a:outerShdw>
                </a:effectLst>
                <a:latin typeface="Times New Roman" pitchFamily="18" charset="0"/>
              </a:rPr>
              <a:t> </a:t>
            </a:r>
            <a:r>
              <a:rPr lang="en-US" sz="2800" b="1" dirty="0" err="1" smtClean="0">
                <a:solidFill>
                  <a:srgbClr val="FF0000"/>
                </a:solidFill>
                <a:effectLst>
                  <a:outerShdw blurRad="38100" dist="38100" dir="2700000" algn="tl">
                    <a:srgbClr val="C0C0C0"/>
                  </a:outerShdw>
                </a:effectLst>
                <a:latin typeface="Times New Roman" pitchFamily="18" charset="0"/>
              </a:rPr>
              <a:t>làm</a:t>
            </a:r>
            <a:r>
              <a:rPr lang="en-US" sz="2800" b="1" dirty="0" smtClean="0">
                <a:solidFill>
                  <a:srgbClr val="FF0000"/>
                </a:solidFill>
                <a:effectLst>
                  <a:outerShdw blurRad="38100" dist="38100" dir="2700000" algn="tl">
                    <a:srgbClr val="C0C0C0"/>
                  </a:outerShdw>
                </a:effectLst>
                <a:latin typeface="Times New Roman" pitchFamily="18" charset="0"/>
              </a:rPr>
              <a:t> </a:t>
            </a:r>
            <a:r>
              <a:rPr lang="en-US" sz="2800" b="1" dirty="0" err="1" smtClean="0">
                <a:solidFill>
                  <a:srgbClr val="FF0000"/>
                </a:solidFill>
                <a:effectLst>
                  <a:outerShdw blurRad="38100" dist="38100" dir="2700000" algn="tl">
                    <a:srgbClr val="C0C0C0"/>
                  </a:outerShdw>
                </a:effectLst>
                <a:latin typeface="Times New Roman" pitchFamily="18" charset="0"/>
              </a:rPr>
              <a:t>xiếc</a:t>
            </a:r>
            <a:endParaRPr lang="en-US" sz="2800" b="1" dirty="0" smtClean="0">
              <a:solidFill>
                <a:srgbClr val="FF0000"/>
              </a:solidFill>
              <a:effectLst>
                <a:outerShdw blurRad="38100" dist="38100" dir="2700000" algn="tl">
                  <a:srgbClr val="C0C0C0"/>
                </a:outerShdw>
              </a:effectLst>
              <a:latin typeface="Times New Roman" pitchFamily="18" charset="0"/>
            </a:endParaRPr>
          </a:p>
        </p:txBody>
      </p:sp>
      <p:pic>
        <p:nvPicPr>
          <p:cNvPr id="21508" name="Picture 4" descr="11180071-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2453" y="571500"/>
            <a:ext cx="351829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0246" name="Rectangle 6"/>
          <p:cNvSpPr>
            <a:spLocks noChangeArrowheads="1"/>
          </p:cNvSpPr>
          <p:nvPr/>
        </p:nvSpPr>
        <p:spPr bwMode="auto">
          <a:xfrm>
            <a:off x="1143000" y="1"/>
            <a:ext cx="1428750" cy="517922"/>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69" tIns="34283" rIns="68569" bIns="34283" anchor="ctr"/>
          <a:lstStyle/>
          <a:p>
            <a:pPr algn="ctr" defTabSz="686991" eaLnBrk="0" fontAlgn="base" hangingPunct="0">
              <a:spcBef>
                <a:spcPct val="0"/>
              </a:spcBef>
              <a:spcAft>
                <a:spcPct val="0"/>
              </a:spcAft>
              <a:defRPr/>
            </a:pPr>
            <a:r>
              <a:rPr lang="en-US" sz="2175" b="1" u="sng">
                <a:solidFill>
                  <a:srgbClr val="00CC00"/>
                </a:solidFill>
                <a:effectLst>
                  <a:outerShdw blurRad="38100" dist="38100" dir="2700000" algn="tl">
                    <a:srgbClr val="000000"/>
                  </a:outerShdw>
                </a:effectLst>
                <a:latin typeface="Times New Roman" pitchFamily="18" charset="0"/>
              </a:rPr>
              <a:t>Ví dụ 3</a:t>
            </a:r>
          </a:p>
        </p:txBody>
      </p:sp>
    </p:spTree>
    <p:extLst>
      <p:ext uri="{BB962C8B-B14F-4D97-AF65-F5344CB8AC3E}">
        <p14:creationId xmlns:p14="http://schemas.microsoft.com/office/powerpoint/2010/main" val="105390519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650243">
                                            <p:txEl>
                                              <p:pRg st="0" end="0"/>
                                            </p:txEl>
                                          </p:spTgt>
                                        </p:tgtEl>
                                        <p:attrNameLst>
                                          <p:attrName>style.visibility</p:attrName>
                                        </p:attrNameLst>
                                      </p:cBhvr>
                                      <p:to>
                                        <p:strVal val="visible"/>
                                      </p:to>
                                    </p:set>
                                    <p:animEffect transition="in" filter="fade">
                                      <p:cBhvr>
                                        <p:cTn id="7" dur="1000"/>
                                        <p:tgtEl>
                                          <p:spTgt spid="650243">
                                            <p:txEl>
                                              <p:pRg st="0" end="0"/>
                                            </p:txEl>
                                          </p:spTgt>
                                        </p:tgtEl>
                                      </p:cBhvr>
                                    </p:animEffect>
                                    <p:anim calcmode="lin" valueType="num">
                                      <p:cBhvr>
                                        <p:cTn id="8" dur="1000" fill="hold"/>
                                        <p:tgtEl>
                                          <p:spTgt spid="65024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5024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5024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24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CDA66E66-FA6C-431E-8283-B3F04AAD1045}" type="slidenum">
              <a:rPr lang="en-US" altLang="en-US">
                <a:solidFill>
                  <a:srgbClr val="000000"/>
                </a:solidFill>
              </a:rPr>
              <a:pPr>
                <a:defRPr/>
              </a:pPr>
              <a:t>7</a:t>
            </a:fld>
            <a:endParaRPr lang="en-US" altLang="en-US">
              <a:solidFill>
                <a:srgbClr val="000000"/>
              </a:solidFill>
            </a:endParaRPr>
          </a:p>
        </p:txBody>
      </p:sp>
      <p:sp>
        <p:nvSpPr>
          <p:cNvPr id="651268" name="Rectangle 4"/>
          <p:cNvSpPr>
            <a:spLocks noChangeArrowheads="1"/>
          </p:cNvSpPr>
          <p:nvPr/>
        </p:nvSpPr>
        <p:spPr bwMode="auto">
          <a:xfrm>
            <a:off x="1256110" y="4286250"/>
            <a:ext cx="5256609" cy="625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69" tIns="34283" rIns="68569" bIns="34283" anchor="ctr"/>
          <a:lstStyle/>
          <a:p>
            <a:pPr algn="ctr" defTabSz="686991" eaLnBrk="0" fontAlgn="base" hangingPunct="0">
              <a:spcBef>
                <a:spcPct val="0"/>
              </a:spcBef>
              <a:spcAft>
                <a:spcPct val="0"/>
              </a:spcAft>
              <a:defRPr/>
            </a:pPr>
            <a:r>
              <a:rPr lang="en-US" sz="2175" b="1">
                <a:solidFill>
                  <a:srgbClr val="FF0000"/>
                </a:solidFill>
                <a:effectLst>
                  <a:outerShdw blurRad="38100" dist="38100" dir="2700000" algn="tl">
                    <a:srgbClr val="C0C0C0"/>
                  </a:outerShdw>
                </a:effectLst>
                <a:latin typeface="Times New Roman" pitchFamily="18" charset="0"/>
              </a:rPr>
              <a:t>Chó nghiệp vụ</a:t>
            </a:r>
          </a:p>
        </p:txBody>
      </p:sp>
      <p:sp>
        <p:nvSpPr>
          <p:cNvPr id="651269" name="Rectangle 5"/>
          <p:cNvSpPr>
            <a:spLocks noChangeArrowheads="1"/>
          </p:cNvSpPr>
          <p:nvPr/>
        </p:nvSpPr>
        <p:spPr bwMode="auto">
          <a:xfrm>
            <a:off x="1143000" y="1"/>
            <a:ext cx="1428750" cy="517922"/>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69" tIns="34283" rIns="68569" bIns="34283" anchor="ctr"/>
          <a:lstStyle/>
          <a:p>
            <a:pPr algn="ctr" defTabSz="686991" eaLnBrk="0" fontAlgn="base" hangingPunct="0">
              <a:spcBef>
                <a:spcPct val="0"/>
              </a:spcBef>
              <a:spcAft>
                <a:spcPct val="0"/>
              </a:spcAft>
              <a:defRPr/>
            </a:pPr>
            <a:r>
              <a:rPr lang="en-US" sz="2175" b="1" u="sng">
                <a:solidFill>
                  <a:srgbClr val="00CC00"/>
                </a:solidFill>
                <a:effectLst>
                  <a:outerShdw blurRad="38100" dist="38100" dir="2700000" algn="tl">
                    <a:srgbClr val="000000"/>
                  </a:outerShdw>
                </a:effectLst>
                <a:latin typeface="Times New Roman" pitchFamily="18" charset="0"/>
              </a:rPr>
              <a:t>Ví dụ 4</a:t>
            </a:r>
          </a:p>
        </p:txBody>
      </p:sp>
      <p:pic>
        <p:nvPicPr>
          <p:cNvPr id="6" name="Picture 5" descr="Pictur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91110"/>
            <a:ext cx="6141378" cy="349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84456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651268"/>
                                        </p:tgtEl>
                                        <p:attrNameLst>
                                          <p:attrName>style.visibility</p:attrName>
                                        </p:attrNameLst>
                                      </p:cBhvr>
                                      <p:to>
                                        <p:strVal val="visible"/>
                                      </p:to>
                                    </p:set>
                                    <p:animEffect transition="in" filter="fade">
                                      <p:cBhvr>
                                        <p:cTn id="7" dur="1000"/>
                                        <p:tgtEl>
                                          <p:spTgt spid="651268"/>
                                        </p:tgtEl>
                                      </p:cBhvr>
                                    </p:animEffect>
                                    <p:anim calcmode="lin" valueType="num">
                                      <p:cBhvr>
                                        <p:cTn id="8" dur="1000" fill="hold"/>
                                        <p:tgtEl>
                                          <p:spTgt spid="651268"/>
                                        </p:tgtEl>
                                        <p:attrNameLst>
                                          <p:attrName>ppt_x</p:attrName>
                                        </p:attrNameLst>
                                      </p:cBhvr>
                                      <p:tavLst>
                                        <p:tav tm="0">
                                          <p:val>
                                            <p:strVal val="#ppt_x"/>
                                          </p:val>
                                        </p:tav>
                                        <p:tav tm="100000">
                                          <p:val>
                                            <p:strVal val="#ppt_x"/>
                                          </p:val>
                                        </p:tav>
                                      </p:tavLst>
                                    </p:anim>
                                    <p:anim calcmode="lin" valueType="num">
                                      <p:cBhvr>
                                        <p:cTn id="9" dur="900" decel="100000" fill="hold"/>
                                        <p:tgtEl>
                                          <p:spTgt spid="65126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5126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126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E473978-29AD-44A8-9EDF-E981D94E4449}" type="slidenum">
              <a:rPr lang="en-US" altLang="en-US">
                <a:solidFill>
                  <a:srgbClr val="000000"/>
                </a:solidFill>
              </a:rPr>
              <a:pPr>
                <a:defRPr/>
              </a:pPr>
              <a:t>8</a:t>
            </a:fld>
            <a:endParaRPr lang="en-US" altLang="en-US">
              <a:solidFill>
                <a:srgbClr val="000000"/>
              </a:solidFill>
            </a:endParaRPr>
          </a:p>
        </p:txBody>
      </p:sp>
      <p:pic>
        <p:nvPicPr>
          <p:cNvPr id="23555" name="Picture 4" descr="104416912410074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8642" y="517922"/>
            <a:ext cx="3601640"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2293" name="Rectangle 5"/>
          <p:cNvSpPr>
            <a:spLocks noChangeArrowheads="1"/>
          </p:cNvSpPr>
          <p:nvPr/>
        </p:nvSpPr>
        <p:spPr bwMode="auto">
          <a:xfrm>
            <a:off x="6000750" y="1313260"/>
            <a:ext cx="1887141" cy="401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69" tIns="34283" rIns="68569" bIns="34283" anchor="ctr"/>
          <a:lstStyle/>
          <a:p>
            <a:pPr algn="ctr" defTabSz="686991" eaLnBrk="0" fontAlgn="base" hangingPunct="0">
              <a:spcBef>
                <a:spcPct val="0"/>
              </a:spcBef>
              <a:spcAft>
                <a:spcPct val="0"/>
              </a:spcAft>
              <a:defRPr/>
            </a:pPr>
            <a:r>
              <a:rPr lang="en-US" sz="2175" b="1">
                <a:solidFill>
                  <a:srgbClr val="CC0000"/>
                </a:solidFill>
                <a:effectLst>
                  <a:outerShdw blurRad="38100" dist="38100" dir="2700000" algn="tl">
                    <a:srgbClr val="C0C0C0"/>
                  </a:outerShdw>
                </a:effectLst>
                <a:latin typeface="Times New Roman" pitchFamily="18" charset="0"/>
              </a:rPr>
              <a:t>Gà trống gáy</a:t>
            </a:r>
          </a:p>
        </p:txBody>
      </p:sp>
      <p:sp>
        <p:nvSpPr>
          <p:cNvPr id="652294" name="Rectangle 6"/>
          <p:cNvSpPr>
            <a:spLocks noChangeArrowheads="1"/>
          </p:cNvSpPr>
          <p:nvPr/>
        </p:nvSpPr>
        <p:spPr bwMode="auto">
          <a:xfrm>
            <a:off x="1143000" y="1"/>
            <a:ext cx="1428750" cy="517922"/>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69" tIns="34283" rIns="68569" bIns="34283" anchor="ctr"/>
          <a:lstStyle/>
          <a:p>
            <a:pPr algn="ctr" defTabSz="686991" eaLnBrk="0" fontAlgn="base" hangingPunct="0">
              <a:spcBef>
                <a:spcPct val="0"/>
              </a:spcBef>
              <a:spcAft>
                <a:spcPct val="0"/>
              </a:spcAft>
              <a:defRPr/>
            </a:pPr>
            <a:r>
              <a:rPr lang="en-US" sz="2175" b="1" u="sng">
                <a:solidFill>
                  <a:srgbClr val="00CC00"/>
                </a:solidFill>
                <a:effectLst>
                  <a:outerShdw blurRad="38100" dist="38100" dir="2700000" algn="tl">
                    <a:srgbClr val="000000"/>
                  </a:outerShdw>
                </a:effectLst>
                <a:latin typeface="Times New Roman" pitchFamily="18" charset="0"/>
              </a:rPr>
              <a:t>Ví dụ 5</a:t>
            </a:r>
          </a:p>
        </p:txBody>
      </p:sp>
    </p:spTree>
    <p:extLst>
      <p:ext uri="{BB962C8B-B14F-4D97-AF65-F5344CB8AC3E}">
        <p14:creationId xmlns:p14="http://schemas.microsoft.com/office/powerpoint/2010/main" val="164647465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652293"/>
                                        </p:tgtEl>
                                        <p:attrNameLst>
                                          <p:attrName>style.visibility</p:attrName>
                                        </p:attrNameLst>
                                      </p:cBhvr>
                                      <p:to>
                                        <p:strVal val="visible"/>
                                      </p:to>
                                    </p:set>
                                    <p:animEffect transition="in" filter="fade">
                                      <p:cBhvr>
                                        <p:cTn id="7" dur="1000"/>
                                        <p:tgtEl>
                                          <p:spTgt spid="652293"/>
                                        </p:tgtEl>
                                      </p:cBhvr>
                                    </p:animEffect>
                                    <p:anim calcmode="lin" valueType="num">
                                      <p:cBhvr>
                                        <p:cTn id="8" dur="1000" fill="hold"/>
                                        <p:tgtEl>
                                          <p:spTgt spid="652293"/>
                                        </p:tgtEl>
                                        <p:attrNameLst>
                                          <p:attrName>ppt_x</p:attrName>
                                        </p:attrNameLst>
                                      </p:cBhvr>
                                      <p:tavLst>
                                        <p:tav tm="0">
                                          <p:val>
                                            <p:strVal val="#ppt_x"/>
                                          </p:val>
                                        </p:tav>
                                        <p:tav tm="100000">
                                          <p:val>
                                            <p:strVal val="#ppt_x"/>
                                          </p:val>
                                        </p:tav>
                                      </p:tavLst>
                                    </p:anim>
                                    <p:anim calcmode="lin" valueType="num">
                                      <p:cBhvr>
                                        <p:cTn id="9" dur="900" decel="100000" fill="hold"/>
                                        <p:tgtEl>
                                          <p:spTgt spid="65229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5229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29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003E21B-5094-43D4-9BB0-DCA86259727F}" type="slidenum">
              <a:rPr lang="en-US" altLang="en-US">
                <a:solidFill>
                  <a:srgbClr val="000000"/>
                </a:solidFill>
              </a:rPr>
              <a:pPr>
                <a:defRPr/>
              </a:pPr>
              <a:t>9</a:t>
            </a:fld>
            <a:endParaRPr lang="en-US" altLang="en-US">
              <a:solidFill>
                <a:srgbClr val="000000"/>
              </a:solidFill>
            </a:endParaRPr>
          </a:p>
        </p:txBody>
      </p:sp>
      <p:sp>
        <p:nvSpPr>
          <p:cNvPr id="653316" name="Rectangle 4"/>
          <p:cNvSpPr>
            <a:spLocks noChangeArrowheads="1"/>
          </p:cNvSpPr>
          <p:nvPr/>
        </p:nvSpPr>
        <p:spPr bwMode="auto">
          <a:xfrm>
            <a:off x="1827610" y="402431"/>
            <a:ext cx="4994430" cy="68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69" tIns="34283" rIns="68569" bIns="34283" anchor="ctr"/>
          <a:lstStyle/>
          <a:p>
            <a:pPr algn="ctr" defTabSz="686991" eaLnBrk="0" fontAlgn="base" hangingPunct="0">
              <a:spcBef>
                <a:spcPct val="0"/>
              </a:spcBef>
              <a:spcAft>
                <a:spcPct val="0"/>
              </a:spcAft>
              <a:defRPr/>
            </a:pPr>
            <a:r>
              <a:rPr lang="en-US" sz="2175" b="1" dirty="0" err="1">
                <a:solidFill>
                  <a:srgbClr val="FF0000"/>
                </a:solidFill>
                <a:effectLst>
                  <a:outerShdw blurRad="38100" dist="38100" dir="2700000" algn="tl">
                    <a:srgbClr val="C0C0C0"/>
                  </a:outerShdw>
                </a:effectLst>
                <a:latin typeface="Times New Roman" pitchFamily="18" charset="0"/>
              </a:rPr>
              <a:t>Chim</a:t>
            </a:r>
            <a:r>
              <a:rPr lang="en-US" sz="2175" b="1" dirty="0">
                <a:solidFill>
                  <a:srgbClr val="FF0000"/>
                </a:solidFill>
                <a:effectLst>
                  <a:outerShdw blurRad="38100" dist="38100" dir="2700000" algn="tl">
                    <a:srgbClr val="C0C0C0"/>
                  </a:outerShdw>
                </a:effectLst>
                <a:latin typeface="Times New Roman" pitchFamily="18" charset="0"/>
              </a:rPr>
              <a:t> </a:t>
            </a:r>
            <a:r>
              <a:rPr lang="en-US" sz="2175" b="1" dirty="0" err="1">
                <a:solidFill>
                  <a:srgbClr val="FF0000"/>
                </a:solidFill>
                <a:effectLst>
                  <a:outerShdw blurRad="38100" dist="38100" dir="2700000" algn="tl">
                    <a:srgbClr val="C0C0C0"/>
                  </a:outerShdw>
                </a:effectLst>
                <a:latin typeface="Times New Roman" pitchFamily="18" charset="0"/>
              </a:rPr>
              <a:t>mẹ</a:t>
            </a:r>
            <a:r>
              <a:rPr lang="en-US" sz="2175" b="1" dirty="0">
                <a:solidFill>
                  <a:srgbClr val="FF0000"/>
                </a:solidFill>
                <a:effectLst>
                  <a:outerShdw blurRad="38100" dist="38100" dir="2700000" algn="tl">
                    <a:srgbClr val="C0C0C0"/>
                  </a:outerShdw>
                </a:effectLst>
                <a:latin typeface="Times New Roman" pitchFamily="18" charset="0"/>
              </a:rPr>
              <a:t> </a:t>
            </a:r>
            <a:r>
              <a:rPr lang="en-US" sz="2175" b="1" dirty="0" err="1">
                <a:solidFill>
                  <a:srgbClr val="FF0000"/>
                </a:solidFill>
                <a:effectLst>
                  <a:outerShdw blurRad="38100" dist="38100" dir="2700000" algn="tl">
                    <a:srgbClr val="C0C0C0"/>
                  </a:outerShdw>
                </a:effectLst>
                <a:latin typeface="Times New Roman" pitchFamily="18" charset="0"/>
              </a:rPr>
              <a:t>mớm</a:t>
            </a:r>
            <a:r>
              <a:rPr lang="en-US" sz="2175" b="1" dirty="0">
                <a:solidFill>
                  <a:srgbClr val="FF0000"/>
                </a:solidFill>
                <a:effectLst>
                  <a:outerShdw blurRad="38100" dist="38100" dir="2700000" algn="tl">
                    <a:srgbClr val="C0C0C0"/>
                  </a:outerShdw>
                </a:effectLst>
                <a:latin typeface="Times New Roman" pitchFamily="18" charset="0"/>
              </a:rPr>
              <a:t> </a:t>
            </a:r>
            <a:r>
              <a:rPr lang="en-US" sz="2175" b="1" dirty="0" err="1">
                <a:solidFill>
                  <a:srgbClr val="FF0000"/>
                </a:solidFill>
                <a:effectLst>
                  <a:outerShdw blurRad="38100" dist="38100" dir="2700000" algn="tl">
                    <a:srgbClr val="C0C0C0"/>
                  </a:outerShdw>
                </a:effectLst>
                <a:latin typeface="Times New Roman" pitchFamily="18" charset="0"/>
              </a:rPr>
              <a:t>mồi</a:t>
            </a:r>
            <a:r>
              <a:rPr lang="en-US" sz="2175" b="1" dirty="0">
                <a:solidFill>
                  <a:srgbClr val="FF0000"/>
                </a:solidFill>
                <a:effectLst>
                  <a:outerShdw blurRad="38100" dist="38100" dir="2700000" algn="tl">
                    <a:srgbClr val="C0C0C0"/>
                  </a:outerShdw>
                </a:effectLst>
                <a:latin typeface="Times New Roman" pitchFamily="18" charset="0"/>
              </a:rPr>
              <a:t> </a:t>
            </a:r>
            <a:r>
              <a:rPr lang="en-US" sz="2175" b="1" dirty="0" err="1">
                <a:solidFill>
                  <a:srgbClr val="FF0000"/>
                </a:solidFill>
                <a:effectLst>
                  <a:outerShdw blurRad="38100" dist="38100" dir="2700000" algn="tl">
                    <a:srgbClr val="C0C0C0"/>
                  </a:outerShdw>
                </a:effectLst>
                <a:latin typeface="Times New Roman" pitchFamily="18" charset="0"/>
              </a:rPr>
              <a:t>cho</a:t>
            </a:r>
            <a:r>
              <a:rPr lang="en-US" sz="2175" b="1" dirty="0">
                <a:solidFill>
                  <a:srgbClr val="FF0000"/>
                </a:solidFill>
                <a:effectLst>
                  <a:outerShdw blurRad="38100" dist="38100" dir="2700000" algn="tl">
                    <a:srgbClr val="C0C0C0"/>
                  </a:outerShdw>
                </a:effectLst>
                <a:latin typeface="Times New Roman" pitchFamily="18" charset="0"/>
              </a:rPr>
              <a:t> </a:t>
            </a:r>
            <a:r>
              <a:rPr lang="en-US" sz="2175" b="1" dirty="0" err="1">
                <a:solidFill>
                  <a:srgbClr val="FF0000"/>
                </a:solidFill>
                <a:effectLst>
                  <a:outerShdw blurRad="38100" dist="38100" dir="2700000" algn="tl">
                    <a:srgbClr val="C0C0C0"/>
                  </a:outerShdw>
                </a:effectLst>
                <a:latin typeface="Times New Roman" pitchFamily="18" charset="0"/>
              </a:rPr>
              <a:t>chim</a:t>
            </a:r>
            <a:r>
              <a:rPr lang="en-US" sz="2175" b="1" dirty="0">
                <a:solidFill>
                  <a:srgbClr val="FF0000"/>
                </a:solidFill>
                <a:effectLst>
                  <a:outerShdw blurRad="38100" dist="38100" dir="2700000" algn="tl">
                    <a:srgbClr val="C0C0C0"/>
                  </a:outerShdw>
                </a:effectLst>
                <a:latin typeface="Times New Roman" pitchFamily="18" charset="0"/>
              </a:rPr>
              <a:t> con</a:t>
            </a:r>
          </a:p>
        </p:txBody>
      </p:sp>
      <p:sp>
        <p:nvSpPr>
          <p:cNvPr id="653317" name="Rectangle 5"/>
          <p:cNvSpPr>
            <a:spLocks noChangeArrowheads="1"/>
          </p:cNvSpPr>
          <p:nvPr/>
        </p:nvSpPr>
        <p:spPr bwMode="auto">
          <a:xfrm>
            <a:off x="1143000" y="1"/>
            <a:ext cx="1428750" cy="517922"/>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69" tIns="34283" rIns="68569" bIns="34283" anchor="ctr"/>
          <a:lstStyle/>
          <a:p>
            <a:pPr algn="ctr" defTabSz="686991" eaLnBrk="0" fontAlgn="base" hangingPunct="0">
              <a:spcBef>
                <a:spcPct val="0"/>
              </a:spcBef>
              <a:spcAft>
                <a:spcPct val="0"/>
              </a:spcAft>
              <a:defRPr/>
            </a:pPr>
            <a:r>
              <a:rPr lang="en-US" sz="2175" b="1" u="sng">
                <a:solidFill>
                  <a:srgbClr val="00CC00"/>
                </a:solidFill>
                <a:effectLst>
                  <a:outerShdw blurRad="38100" dist="38100" dir="2700000" algn="tl">
                    <a:srgbClr val="000000"/>
                  </a:outerShdw>
                </a:effectLst>
                <a:latin typeface="Times New Roman" pitchFamily="18" charset="0"/>
              </a:rPr>
              <a:t>Ví dụ 6</a:t>
            </a:r>
          </a:p>
        </p:txBody>
      </p:sp>
      <p:pic>
        <p:nvPicPr>
          <p:cNvPr id="6" name="Picture 7" descr="75249018-ch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141" y="1269720"/>
            <a:ext cx="7006975" cy="3672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308001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653316"/>
                                        </p:tgtEl>
                                        <p:attrNameLst>
                                          <p:attrName>style.visibility</p:attrName>
                                        </p:attrNameLst>
                                      </p:cBhvr>
                                      <p:to>
                                        <p:strVal val="visible"/>
                                      </p:to>
                                    </p:set>
                                    <p:animEffect transition="in" filter="fade">
                                      <p:cBhvr>
                                        <p:cTn id="7" dur="1000"/>
                                        <p:tgtEl>
                                          <p:spTgt spid="653316"/>
                                        </p:tgtEl>
                                      </p:cBhvr>
                                    </p:animEffect>
                                    <p:anim calcmode="lin" valueType="num">
                                      <p:cBhvr>
                                        <p:cTn id="8" dur="1000" fill="hold"/>
                                        <p:tgtEl>
                                          <p:spTgt spid="653316"/>
                                        </p:tgtEl>
                                        <p:attrNameLst>
                                          <p:attrName>ppt_x</p:attrName>
                                        </p:attrNameLst>
                                      </p:cBhvr>
                                      <p:tavLst>
                                        <p:tav tm="0">
                                          <p:val>
                                            <p:strVal val="#ppt_x"/>
                                          </p:val>
                                        </p:tav>
                                        <p:tav tm="100000">
                                          <p:val>
                                            <p:strVal val="#ppt_x"/>
                                          </p:val>
                                        </p:tav>
                                      </p:tavLst>
                                    </p:anim>
                                    <p:anim calcmode="lin" valueType="num">
                                      <p:cBhvr>
                                        <p:cTn id="9" dur="900" decel="100000" fill="hold"/>
                                        <p:tgtEl>
                                          <p:spTgt spid="65331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5331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3316" grpId="0"/>
    </p:bldLst>
  </p:timing>
</p:sld>
</file>

<file path=ppt/theme/theme1.xml><?xml version="1.0" encoding="utf-8"?>
<a:theme xmlns:a="http://schemas.openxmlformats.org/drawingml/2006/main" name="Team Building Class for Elementary by Slidesgo">
  <a:themeElements>
    <a:clrScheme name="Simple Light">
      <a:dk1>
        <a:srgbClr val="000000"/>
      </a:dk1>
      <a:lt1>
        <a:srgbClr val="FFFFFF"/>
      </a:lt1>
      <a:dk2>
        <a:srgbClr val="FF6EA7"/>
      </a:dk2>
      <a:lt2>
        <a:srgbClr val="CCB1FE"/>
      </a:lt2>
      <a:accent1>
        <a:srgbClr val="B2F7EF"/>
      </a:accent1>
      <a:accent2>
        <a:srgbClr val="FFE652"/>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678</TotalTime>
  <Words>1122</Words>
  <Application>Microsoft Office PowerPoint</Application>
  <PresentationFormat>On-screen Show (16:9)</PresentationFormat>
  <Paragraphs>112</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Gloria Hallelujah</vt:lpstr>
      <vt:lpstr>Batang</vt:lpstr>
      <vt:lpstr>Calibri</vt:lpstr>
      <vt:lpstr>Raleway</vt:lpstr>
      <vt:lpstr>Fira Sans Extra Condensed</vt:lpstr>
      <vt:lpstr>Times New Roman</vt:lpstr>
      <vt:lpstr>Wingdings</vt:lpstr>
      <vt:lpstr>Raleway Thin</vt:lpstr>
      <vt:lpstr>Comic Sans MS</vt:lpstr>
      <vt:lpstr>Team Building Class for Elementary by Slidesgo</vt:lpstr>
      <vt:lpstr>CHÀO MỪNG CÁC THẦY CÔ GIÁO VÀ CÁC EM HỌC SINH  ĐẾN VỚI BUỔI HỌC NGÀY HÔM NAY!</vt:lpstr>
      <vt:lpstr>PowerPoint Presentation</vt:lpstr>
      <vt:lpstr>II. ỨNG DỤNG HIỂU BIẾT VỀ TẬP TÍNH VÀO THỰC TIỂN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KHỞI ĐỘNG</vt:lpstr>
      <vt:lpstr>PowerPoint Presentation</vt:lpstr>
      <vt:lpstr>PowerPoint Presentation</vt:lpstr>
      <vt:lpstr>PowerPoint Presentation</vt:lpstr>
      <vt:lpstr>PowerPoint Presentation</vt:lpstr>
      <vt:lpstr>PowerPoint Presentation</vt:lpstr>
      <vt:lpstr>Thảo luận nhóm hoàn thành phiếu học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BUỔI HỌC NGÀY HÔM NAY!</dc:title>
  <cp:lastModifiedBy>Laptop VINHLINK</cp:lastModifiedBy>
  <cp:revision>128</cp:revision>
  <dcterms:modified xsi:type="dcterms:W3CDTF">2023-02-09T03:31:14Z</dcterms:modified>
</cp:coreProperties>
</file>