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8" r:id="rId2"/>
    <p:sldId id="256" r:id="rId3"/>
    <p:sldId id="296" r:id="rId4"/>
    <p:sldId id="293" r:id="rId5"/>
    <p:sldId id="295" r:id="rId6"/>
    <p:sldId id="294" r:id="rId7"/>
    <p:sldId id="289" r:id="rId8"/>
    <p:sldId id="297" r:id="rId9"/>
    <p:sldId id="286" r:id="rId10"/>
    <p:sldId id="274" r:id="rId11"/>
    <p:sldId id="276" r:id="rId12"/>
    <p:sldId id="277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D84C8-D171-4A3A-B8C3-A8D6023019D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95BDA-30C1-4AF7-A33F-CC45F28E37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44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9B752C-4320-416F-9D6B-010D29E9E7F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92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cách tiến hành cần điều chỉnh. Bảng mất tiêu đề, không nên viết tắt tt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5BDA-30C1-4AF7-A33F-CC45F28E370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428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cách tiến hành cần điều chỉnh. Bảng mất tiêu đề, không nên viết tắt tt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5BDA-30C1-4AF7-A33F-CC45F28E370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34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cách tiến hành cần điều chỉnh. Bảng mất tiêu đề, không nên viết tắt tt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5BDA-30C1-4AF7-A33F-CC45F28E370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195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Hình này chưa có con số, nên bổ sung con số % về V</a:t>
            </a:r>
            <a:endParaRPr lang="vi-V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5BDA-30C1-4AF7-A33F-CC45F28E370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723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cách tiến hành cần điều chỉnh. Bảng mất tiêu đề, không nên viết tắt tt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5BDA-30C1-4AF7-A33F-CC45F28E370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82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5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3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8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5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4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0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0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7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8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6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2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2004-8562-45E0-A04E-D577AFFDCA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NON_UNICODE_BACKUP/NON_UNICODE_BACKUP/users/hp/desktop/AppData/Local/Microsoft/Windows/Temporary%20Internet%20Files/Content.IE5/QY1RQ5GB/wiki/Tr%C3%A1i_%C4%90%E1%BA%A5t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006626" y="835224"/>
            <a:ext cx="80947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  <a:sp3d>
            <a:bevelT prst="slope"/>
          </a:sp3d>
        </p:spPr>
        <p:txBody>
          <a:bodyPr lIns="0" tIns="0" rIns="0" bIns="0" anchor="ctr">
            <a:spAutoFit/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2000" b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TRUNG 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HỌC CƠ </a:t>
            </a:r>
            <a:r>
              <a:rPr lang="en-US" sz="2000" b="1">
                <a:ln w="12700">
                  <a:solidFill>
                    <a:srgbClr val="C0000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SỞ </a:t>
            </a:r>
            <a:r>
              <a:rPr lang="en-US" sz="2000" b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NGUYỄN TRÃI</a:t>
            </a:r>
            <a:endParaRPr lang="en-US" sz="2000" b="1" dirty="0">
              <a:ln w="12700">
                <a:solidFill>
                  <a:srgbClr val="C00000"/>
                </a:solidFill>
                <a:prstDash val="solid"/>
              </a:ln>
              <a:solidFill>
                <a:prstClr val="black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138716" y="332602"/>
            <a:ext cx="78434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  <a:sp3d>
            <a:bevelT/>
          </a:sp3d>
        </p:spPr>
        <p:txBody>
          <a:bodyPr lIns="0" tIns="0" rIns="0" bIns="0" anchor="ctr">
            <a:spAutoFit/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b="1">
                <a:ln w="12700">
                  <a:solidFill>
                    <a:srgbClr val="92D05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"/>
              </a:rPr>
              <a:t>PHÒNG GIÁO DỤC VÀ ĐÀO TẠO </a:t>
            </a:r>
            <a:r>
              <a:rPr lang="en-US" b="1" smtClean="0">
                <a:ln w="12700">
                  <a:solidFill>
                    <a:srgbClr val="92D05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"/>
              </a:rPr>
              <a:t>NGHI XUÂN</a:t>
            </a:r>
            <a:endParaRPr lang="en-US" b="1" dirty="0">
              <a:ln w="12700">
                <a:solidFill>
                  <a:srgbClr val="92D050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"/>
            </a:endParaRP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3124200" y="1512994"/>
            <a:ext cx="6248400" cy="3172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Right"/>
            <a:lightRig rig="glow" dir="t">
              <a:rot lat="0" lon="0" rev="4800000"/>
            </a:lightRig>
          </a:scene3d>
          <a:sp3d prstMaterial="matte">
            <a:bevelT w="127000" h="63500" prst="convex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3600" kern="1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cs typeface="Arial"/>
              </a:rPr>
              <a:t>KHOA HỌC TỰ NHIÊN 6</a:t>
            </a:r>
            <a:endParaRPr lang="vi-VN" sz="3600" kern="10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prstClr val="black">
                  <a:lumMod val="95000"/>
                  <a:lumOff val="5000"/>
                </a:prstClr>
              </a:solidFill>
              <a:cs typeface="Arial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4724401" y="2222478"/>
            <a:ext cx="152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  <a:sp3d>
            <a:bevelT prst="slope"/>
          </a:sp3d>
        </p:spPr>
        <p:txBody>
          <a:bodyPr lIns="0" tIns="0" rIns="0" bIns="0" anchor="ctr">
            <a:spAutoFit/>
            <a:sp3d extrusionH="57150">
              <a:bevelT w="38100" h="38100"/>
            </a:sp3d>
          </a:bodyPr>
          <a:lstStyle/>
          <a:p>
            <a:pPr algn="just">
              <a:defRPr/>
            </a:pPr>
            <a:r>
              <a:rPr lang="en-US" b="1">
                <a:ln w="12700">
                  <a:solidFill>
                    <a:srgbClr val="C0000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Giáo viên: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172200" y="2222801"/>
            <a:ext cx="342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  <a:sp3d>
            <a:bevelT prst="slope"/>
          </a:sp3d>
        </p:spPr>
        <p:txBody>
          <a:bodyPr lIns="0" tIns="0" rIns="0" bIns="0" anchor="ctr">
            <a:spAutoFit/>
            <a:sp3d extrusionH="57150">
              <a:bevelT w="38100" h="38100"/>
            </a:sp3d>
          </a:bodyPr>
          <a:lstStyle/>
          <a:p>
            <a:pPr algn="just">
              <a:defRPr/>
            </a:pPr>
            <a:r>
              <a:rPr lang="en-US" b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Trần Thị Xuân Thu</a:t>
            </a:r>
            <a:endParaRPr lang="en-US" b="1">
              <a:ln w="12700">
                <a:solidFill>
                  <a:srgbClr val="C00000"/>
                </a:solidFill>
                <a:prstDash val="solid"/>
              </a:ln>
              <a:solidFill>
                <a:prstClr val="black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4533901" y="6477000"/>
            <a:ext cx="342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  <a:sp3d>
            <a:bevelT prst="slope"/>
          </a:sp3d>
        </p:spPr>
        <p:txBody>
          <a:bodyPr lIns="0" tIns="0" rIns="0" bIns="0" anchor="ctr">
            <a:spAutoFit/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b="1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Hà</a:t>
            </a:r>
            <a:r>
              <a:rPr lang="en-US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 </a:t>
            </a:r>
            <a:r>
              <a:rPr lang="en-US" b="1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Tĩnh</a:t>
            </a:r>
            <a:r>
              <a:rPr lang="en-US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, </a:t>
            </a:r>
            <a:r>
              <a:rPr lang="en-US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năm</a:t>
            </a:r>
            <a:r>
              <a:rPr lang="en-US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 </a:t>
            </a:r>
            <a:r>
              <a:rPr lang="vi-VN" b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"/>
              </a:rPr>
              <a:t>2024</a:t>
            </a:r>
            <a:endParaRPr lang="en-US" b="1" dirty="0">
              <a:ln w="1270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787" y="2586436"/>
            <a:ext cx="6882066" cy="38335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17602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ô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không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khí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76400" y="762000"/>
            <a:ext cx="8839200" cy="1752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45" algn="just">
              <a:tabLst>
                <a:tab pos="450215" algn="l"/>
              </a:tabLst>
            </a:pPr>
            <a:r>
              <a:rPr lang="en-US" sz="2800" dirty="0" err="1">
                <a:latin typeface="Times New Roman"/>
                <a:ea typeface="Arial"/>
                <a:cs typeface="Arial"/>
              </a:rPr>
              <a:t>Nhóm</a:t>
            </a:r>
            <a:r>
              <a:rPr lang="en-US" sz="2800" dirty="0">
                <a:latin typeface="Times New Roman"/>
                <a:ea typeface="Arial"/>
                <a:cs typeface="Arial"/>
              </a:rPr>
              <a:t> 1,4: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Tìm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hiểu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về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các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nguyên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nhân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gây</a:t>
            </a:r>
            <a:r>
              <a:rPr lang="en-US" sz="2800" dirty="0">
                <a:latin typeface="Times New Roman"/>
                <a:ea typeface="Arial"/>
                <a:cs typeface="Arial"/>
              </a:rPr>
              <a:t> ô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nhiễm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không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khí</a:t>
            </a:r>
            <a:r>
              <a:rPr lang="en-US" sz="2800" dirty="0">
                <a:latin typeface="Times New Roman"/>
                <a:ea typeface="Arial"/>
                <a:cs typeface="Arial"/>
              </a:rPr>
              <a:t>.</a:t>
            </a:r>
            <a:endParaRPr lang="en-US" sz="1600" dirty="0">
              <a:ea typeface="Calibri"/>
              <a:cs typeface="Arial"/>
            </a:endParaRPr>
          </a:p>
          <a:p>
            <a:pPr marL="360045" algn="just">
              <a:tabLst>
                <a:tab pos="450215" algn="l"/>
              </a:tabLst>
            </a:pPr>
            <a:r>
              <a:rPr lang="en-US" sz="2800" dirty="0">
                <a:latin typeface="Times New Roman"/>
                <a:ea typeface="Arial"/>
                <a:cs typeface="Arial"/>
              </a:rPr>
              <a:t>                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Đâu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là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nguyên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nhân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gây</a:t>
            </a:r>
            <a:r>
              <a:rPr lang="en-US" sz="2800" dirty="0">
                <a:latin typeface="Times New Roman"/>
                <a:ea typeface="Arial"/>
                <a:cs typeface="Arial"/>
              </a:rPr>
              <a:t> ô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nhiễm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không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khí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tại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khu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vực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em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sống</a:t>
            </a:r>
            <a:r>
              <a:rPr lang="en-US" sz="2800" dirty="0">
                <a:latin typeface="Times New Roman"/>
                <a:ea typeface="Arial"/>
                <a:cs typeface="Arial"/>
              </a:rPr>
              <a:t>?</a:t>
            </a:r>
            <a:endParaRPr lang="en-US" sz="1600" dirty="0">
              <a:ea typeface="Calibri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90255" y="2819400"/>
            <a:ext cx="8825345" cy="1503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90254" y="4572000"/>
            <a:ext cx="8977746" cy="17526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3,6: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650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1" y="1295400"/>
            <a:ext cx="4419600" cy="39601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400800" y="5255568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905000" y="4975"/>
            <a:ext cx="8458200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562100" y="391886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71884"/>
            <a:ext cx="3657600" cy="42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0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1" grpId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84582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762000"/>
            <a:ext cx="720123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4823385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</a:rPr>
              <a:t>Nếu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như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chúng</a:t>
            </a:r>
            <a:r>
              <a:rPr lang="en-US" sz="2000" b="1" dirty="0">
                <a:latin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</a:rPr>
              <a:t>không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ngăn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chặn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hiện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tượng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hiệu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ứng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nhà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kính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thì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vòng</a:t>
            </a:r>
            <a:r>
              <a:rPr lang="en-US" sz="2000" b="1" dirty="0">
                <a:latin typeface="Times New Roman" pitchFamily="18" charset="0"/>
              </a:rPr>
              <a:t> 30 </a:t>
            </a:r>
            <a:r>
              <a:rPr lang="en-US" sz="2000" b="1" dirty="0" err="1">
                <a:latin typeface="Times New Roman" pitchFamily="18" charset="0"/>
              </a:rPr>
              <a:t>năm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tới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mặt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nước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biển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sẽ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dâng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lên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</a:rPr>
              <a:t> 1,5 – 3,5 m. </a:t>
            </a:r>
            <a:r>
              <a:rPr lang="en-US" sz="2000" b="1" dirty="0" err="1">
                <a:latin typeface="Times New Roman" pitchFamily="18" charset="0"/>
              </a:rPr>
              <a:t>Điều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này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sẽ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thúc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đẩy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quá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trình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B050"/>
                </a:solidFill>
                <a:latin typeface="Times New Roman" pitchFamily="18" charset="0"/>
              </a:rPr>
              <a:t>nóng</a:t>
            </a:r>
            <a:r>
              <a:rPr lang="en-US" sz="2000" b="1" u="sng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B050"/>
                </a:solidFill>
                <a:latin typeface="Times New Roman" pitchFamily="18" charset="0"/>
              </a:rPr>
              <a:t>lên</a:t>
            </a:r>
            <a:r>
              <a:rPr lang="en-US" sz="2000" b="1" u="sng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Trái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Đất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diễn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ra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nhanh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chóng</a:t>
            </a:r>
            <a:r>
              <a:rPr lang="en-US" sz="2000" b="1" dirty="0">
                <a:latin typeface="Times New Roman" pitchFamily="18" charset="0"/>
              </a:rPr>
              <a:t>. </a:t>
            </a:r>
            <a:r>
              <a:rPr lang="en-US" sz="2000" b="1" dirty="0" err="1">
                <a:latin typeface="Times New Roman" pitchFamily="18" charset="0"/>
              </a:rPr>
              <a:t>Nhiệt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độ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trung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bình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Trái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Đất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sẽ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tăng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khoảng</a:t>
            </a:r>
            <a:r>
              <a:rPr lang="en-US" sz="2000" b="1" dirty="0">
                <a:latin typeface="Times New Roman" pitchFamily="18" charset="0"/>
              </a:rPr>
              <a:t> 3,60°C, </a:t>
            </a:r>
            <a:r>
              <a:rPr lang="en-US" sz="2000" b="1" dirty="0" err="1">
                <a:latin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mỗi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thập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kỷ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sẽ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tăng</a:t>
            </a:r>
            <a:r>
              <a:rPr lang="en-US" sz="2000" b="1" dirty="0">
                <a:latin typeface="Times New Roman" pitchFamily="18" charset="0"/>
              </a:rPr>
              <a:t> 0,30°C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978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8305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1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00201" y="1600201"/>
            <a:ext cx="841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OXYGEN- KHÔNG KHÍ</a:t>
            </a:r>
          </a:p>
        </p:txBody>
      </p:sp>
    </p:spTree>
    <p:extLst>
      <p:ext uri="{BB962C8B-B14F-4D97-AF65-F5344CB8AC3E}">
        <p14:creationId xmlns:p14="http://schemas.microsoft.com/office/powerpoint/2010/main" val="25494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00201" y="1600201"/>
            <a:ext cx="841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I.OXYGEN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KHÔNG KHÍ</a:t>
            </a:r>
          </a:p>
        </p:txBody>
      </p:sp>
    </p:spTree>
    <p:extLst>
      <p:ext uri="{BB962C8B-B14F-4D97-AF65-F5344CB8AC3E}">
        <p14:creationId xmlns:p14="http://schemas.microsoft.com/office/powerpoint/2010/main" val="41951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2200" y="457200"/>
            <a:ext cx="8001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CÁ NHÂN </a:t>
            </a:r>
          </a:p>
          <a:p>
            <a:pPr>
              <a:lnSpc>
                <a:spcPct val="170000"/>
              </a:lnSpc>
            </a:pP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PHT 1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430230"/>
              </p:ext>
            </p:extLst>
          </p:nvPr>
        </p:nvGraphicFramePr>
        <p:xfrm>
          <a:off x="1904999" y="2590800"/>
          <a:ext cx="8534400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4172">
                  <a:extLst>
                    <a:ext uri="{9D8B030D-6E8A-4147-A177-3AD203B41FA5}">
                      <a16:colId xmlns:a16="http://schemas.microsoft.com/office/drawing/2014/main" val="553376678"/>
                    </a:ext>
                  </a:extLst>
                </a:gridCol>
                <a:gridCol w="2845114">
                  <a:extLst>
                    <a:ext uri="{9D8B030D-6E8A-4147-A177-3AD203B41FA5}">
                      <a16:colId xmlns:a16="http://schemas.microsoft.com/office/drawing/2014/main" val="3916408437"/>
                    </a:ext>
                  </a:extLst>
                </a:gridCol>
                <a:gridCol w="2845114">
                  <a:extLst>
                    <a:ext uri="{9D8B030D-6E8A-4147-A177-3AD203B41FA5}">
                      <a16:colId xmlns:a16="http://schemas.microsoft.com/office/drawing/2014/main" val="3431931900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(Known)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(Want)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(Lear)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0915179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6594776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19451" y="29935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2 phút đếm ngược nhạc sôi động  two minute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2" y="228601"/>
            <a:ext cx="1447799" cy="1371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14800" y="1676400"/>
            <a:ext cx="4495800" cy="144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PHIẾU HỌC TẬP 1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9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6670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91000" y="457200"/>
            <a:ext cx="6248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pPr>
              <a:lnSpc>
                <a:spcPct val="170000"/>
              </a:lnSpc>
            </a:pP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TN2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1,2- PTH 2</a:t>
            </a:r>
          </a:p>
        </p:txBody>
      </p:sp>
      <p:pic>
        <p:nvPicPr>
          <p:cNvPr id="2" name="THU-VIDEO THÍ NGHIỆ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1752600"/>
            <a:ext cx="9448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6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6670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0" y="228600"/>
            <a:ext cx="6248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pPr>
              <a:lnSpc>
                <a:spcPct val="170000"/>
              </a:lnSpc>
            </a:pP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TN2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1,2- PTH 2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2286000"/>
            <a:ext cx="10058400" cy="434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PHIẾU HỌC TẬP 2</a:t>
            </a:r>
          </a:p>
          <a:p>
            <a:pPr algn="l">
              <a:lnSpc>
                <a:spcPct val="170000"/>
              </a:lnSpc>
            </a:pP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1:Sau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nến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nào?giải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>
              <a:lnSpc>
                <a:spcPct val="170000"/>
              </a:lnSpc>
            </a:pP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1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hông khí là gì? Những thành phần không khí - Aqua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81534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10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6670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0" y="228600"/>
            <a:ext cx="6248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pPr>
              <a:lnSpc>
                <a:spcPct val="170000"/>
              </a:lnSpc>
            </a:pP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TN2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1,2- PTH 2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2286000"/>
            <a:ext cx="10058400" cy="434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KẾT LUẬN:</a:t>
            </a:r>
          </a:p>
          <a:p>
            <a:pPr algn="l">
              <a:lnSpc>
                <a:spcPct val="170000"/>
              </a:lnSpc>
            </a:pP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1/5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21%),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nitrongen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78%)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1%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CO2,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6640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244" y="323916"/>
            <a:ext cx="5733356" cy="59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98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555</Words>
  <Application>Microsoft Office PowerPoint</Application>
  <PresentationFormat>Widescreen</PresentationFormat>
  <Paragraphs>65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ô nhiễm không khí</vt:lpstr>
      <vt:lpstr>PowerPoint Presentation</vt:lpstr>
      <vt:lpstr>Hậu quả của việc ô nhiễm môi trường</vt:lpstr>
      <vt:lpstr>Hãy lập kế hoạch các công việc mà em có thể làm để bảo vệ môi trường không khí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</cp:lastModifiedBy>
  <cp:revision>51</cp:revision>
  <dcterms:created xsi:type="dcterms:W3CDTF">2021-04-18T08:12:15Z</dcterms:created>
  <dcterms:modified xsi:type="dcterms:W3CDTF">2024-12-15T12:46:49Z</dcterms:modified>
</cp:coreProperties>
</file>