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3" r:id="rId2"/>
    <p:sldId id="335" r:id="rId3"/>
    <p:sldId id="334" r:id="rId4"/>
    <p:sldId id="394" r:id="rId5"/>
    <p:sldId id="398" r:id="rId6"/>
    <p:sldId id="397" r:id="rId7"/>
    <p:sldId id="419" r:id="rId8"/>
    <p:sldId id="420" r:id="rId9"/>
    <p:sldId id="421" r:id="rId10"/>
    <p:sldId id="422" r:id="rId11"/>
    <p:sldId id="399" r:id="rId12"/>
    <p:sldId id="400" r:id="rId13"/>
    <p:sldId id="401" r:id="rId14"/>
    <p:sldId id="404" r:id="rId15"/>
    <p:sldId id="403" r:id="rId16"/>
    <p:sldId id="402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7" r:id="rId26"/>
    <p:sldId id="413" r:id="rId27"/>
    <p:sldId id="414" r:id="rId28"/>
    <p:sldId id="415" r:id="rId29"/>
    <p:sldId id="4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FF"/>
    <a:srgbClr val="0000CC"/>
    <a:srgbClr val="006600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73" d="100"/>
          <a:sy n="73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6442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PHƯƠNG</a:t>
            </a:r>
            <a:endParaRPr lang="vi-VN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 ĐIỆN TỬ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NHIÊN 7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24173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596691" y="3323044"/>
            <a:ext cx="2002972" cy="2423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73834" y="3519715"/>
            <a:ext cx="1766340" cy="210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617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884215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(s)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33359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886844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31019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8614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5874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5874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388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564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8648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1420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4040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5479135" y="2735944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839019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447131" y="3400022"/>
            <a:ext cx="2612579" cy="1602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505752"/>
            <a:ext cx="2140966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40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8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68343" y="174171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8.2,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4401" y="5152574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endCxn id="21" idx="0"/>
          </p:cNvCxnSpPr>
          <p:nvPr/>
        </p:nvCxnSpPr>
        <p:spPr>
          <a:xfrm rot="16200000" flipH="1">
            <a:off x="2608941" y="4096656"/>
            <a:ext cx="2061033" cy="5080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1524000" y="3084283"/>
            <a:ext cx="2111829" cy="21774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39380" y="2794003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75603" y="1473177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6m.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8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68343" y="174171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8.2,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458" y="5167090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3077027" y="3614056"/>
            <a:ext cx="3236688" cy="14514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1524002" y="2032000"/>
            <a:ext cx="3149599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39378" y="1748975"/>
            <a:ext cx="4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75603" y="1473177"/>
            <a:ext cx="4223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9m.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4457" y="2894240"/>
            <a:ext cx="4107542" cy="309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055428" y="881951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6s,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41" grpId="0"/>
      <p:bldP spid="42" grpId="0"/>
      <p:bldP spid="42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4844351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s,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30 m.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3029" y="0"/>
            <a:ext cx="8098971" cy="48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822"/>
            <a:ext cx="4122057" cy="41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rot="5400000">
            <a:off x="6480629" y="2852057"/>
            <a:ext cx="1422400" cy="14515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891315" y="2162629"/>
            <a:ext cx="2322287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287043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OA: v = 30 : 5 = 6 m/s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715219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BC: v = (60- 30) : (15-8) ≈ 4,3 m/s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1896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AB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2628" y="0"/>
            <a:ext cx="4949371" cy="5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90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8.5)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9840687" y="2336801"/>
            <a:ext cx="3251202" cy="3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8200571" y="725715"/>
            <a:ext cx="3294748" cy="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1527843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v = 20 : 4 = 5 m/s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1" cy="44619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831772"/>
            <a:ext cx="767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50 km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9136746" y="2561776"/>
            <a:ext cx="1712685" cy="1451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9129486" y="1741715"/>
            <a:ext cx="870862" cy="3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416186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50: 1 = 50 km/h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60471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v = (70-50) : (2-1) = 20 km/h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10415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874872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25: 1= 25 km/h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34780"/>
            <a:ext cx="1191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10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TỐC ĐỘ VÀ AN TOÀN GIAO THÔNG: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524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 ĐỀ 4: TỐC ĐỘ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49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331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176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628" y="1785258"/>
            <a:ext cx="7075713" cy="475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TÌM QUÃNG ĐƯỜNG TỪ ĐỒ THỊ QUÃNG ĐƯỜNG – THỜI GIAN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TỐC ĐỘ VÀ AN TOÀN GIAO THÔNG: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71575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5804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997" y="0"/>
            <a:ext cx="5468003" cy="41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741715"/>
            <a:ext cx="618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8.5.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9290"/>
            <a:ext cx="603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8.5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029" y="0"/>
            <a:ext cx="6145972" cy="57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543" y="835228"/>
            <a:ext cx="7309077" cy="426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332686" cy="50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6400" y="5219094"/>
          <a:ext cx="97913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83429" y="5225142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829" y="524691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172" y="5239656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543" y="523239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4458" y="5225142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3829" y="523239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4229" y="5754914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1809" y="5754906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6666" y="576216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7809" y="5733134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8951" y="5762163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0095" y="574764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(s)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87811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38687" y="2735944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20973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endCxn id="42" idx="3"/>
          </p:cNvCxnSpPr>
          <p:nvPr/>
        </p:nvCxnSpPr>
        <p:spPr>
          <a:xfrm flipV="1">
            <a:off x="3386234" y="2270757"/>
            <a:ext cx="3982623" cy="32657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828800" y="0"/>
          <a:ext cx="97913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670628" y="193045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74743" y="0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50 s,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675 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6958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1: v = 450 : 40 = 11,25 m/s.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v = (900 - 450) : (60 - 40) = 22,5 m/s</a:t>
            </a: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35596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>
            <a:off x="5900057" y="2968172"/>
            <a:ext cx="2598059" cy="2902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368800" y="1683657"/>
            <a:ext cx="2873832" cy="158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61950"/>
            <a:ext cx="677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180 km.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58496"/>
            <a:ext cx="6836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 = 180 : 3 = 60 km/h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63" y="1770743"/>
            <a:ext cx="5267337" cy="5087257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65029" cy="177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554324"/>
            <a:ext cx="674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h 30 min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90 km.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004630" y="5188861"/>
            <a:ext cx="899886" cy="14512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7547430" y="4731658"/>
            <a:ext cx="928919" cy="1591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88346" cy="4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6342" y="4594977"/>
          <a:ext cx="746905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(min)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33371" y="4601025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771" y="4622796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2114" y="461553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1485" y="4608282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4171" y="5130797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86" y="5130789"/>
            <a:ext cx="113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2457" y="5138046"/>
            <a:ext cx="113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3600" y="5109017"/>
            <a:ext cx="110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629" y="-1099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593935" y="5275942"/>
            <a:ext cx="140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(min)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89828" y="5544457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857827" y="3476171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0739" y="87811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194" y="4586519"/>
            <a:ext cx="104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680" y="3969677"/>
            <a:ext cx="112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8592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7676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044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2260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0530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068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6284687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177310" y="4767944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8759368" y="41148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810002" y="5406572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923263" y="4905829"/>
            <a:ext cx="2492054" cy="6161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722948" y="0"/>
          <a:ext cx="746905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(min)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(m)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570586" y="563878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383429" y="4884059"/>
            <a:ext cx="924510" cy="65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2348" y="4230185"/>
            <a:ext cx="1536965" cy="6168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4101"/>
            <a:ext cx="2177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15 min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 = 1000 : 900 = 1,11 m/s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2660215"/>
            <a:ext cx="2177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10 min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 = 1000 : 600 = 1,67 m/s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8" grpId="0" animBg="1"/>
      <p:bldP spid="39" grpId="0" animBg="1"/>
      <p:bldP spid="40" grpId="0" animBg="1"/>
      <p:bldP spid="43" grpId="0" animBg="1"/>
      <p:bldP spid="35" grpId="0"/>
      <p:bldP spid="6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6088"/>
            <a:ext cx="12192000" cy="403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3384"/>
            <a:ext cx="12192000" cy="2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649" y="891720"/>
            <a:ext cx="5383665" cy="59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suS\Desktop\oat139217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3" y="0"/>
            <a:ext cx="10029371" cy="68689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9141" y="5275942"/>
            <a:ext cx="9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 (h)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38285" y="5529943"/>
            <a:ext cx="5820229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91770" y="3476172"/>
            <a:ext cx="4129315" cy="217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5945" y="732971"/>
            <a:ext cx="128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(km)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3540" y="458651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95516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325849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314" y="2576333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4490" y="5682329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3574" y="5675072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346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815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428" y="5675075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8966" y="5660561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6484" y="56823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4078516" y="4775201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869545" y="41002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67831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524173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336974" y="3418115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243945" y="5421087"/>
            <a:ext cx="217714" cy="203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3596691" y="3323044"/>
            <a:ext cx="2002972" cy="2423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73834" y="3519715"/>
            <a:ext cx="1766340" cy="210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ĐỒ THỊ QUÃNG ĐƯỜNG – THỜI GIAN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8: ĐỒ THỊ QUÃNG ĐƯỜNG – THỜI GIAN.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2292</TotalTime>
  <Words>1156</Words>
  <Application>Microsoft Office PowerPoint</Application>
  <PresentationFormat>Widescreen</PresentationFormat>
  <Paragraphs>228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410</cp:revision>
  <dcterms:created xsi:type="dcterms:W3CDTF">2022-07-11T10:05:56Z</dcterms:created>
  <dcterms:modified xsi:type="dcterms:W3CDTF">2025-03-25T03:52:52Z</dcterms:modified>
</cp:coreProperties>
</file>