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352" r:id="rId4"/>
    <p:sldId id="418" r:id="rId5"/>
    <p:sldId id="417" r:id="rId6"/>
    <p:sldId id="353" r:id="rId7"/>
    <p:sldId id="419" r:id="rId8"/>
    <p:sldId id="270" r:id="rId9"/>
    <p:sldId id="420" r:id="rId10"/>
    <p:sldId id="421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2" r:id="rId19"/>
    <p:sldId id="431" r:id="rId20"/>
    <p:sldId id="434" r:id="rId21"/>
    <p:sldId id="435" r:id="rId22"/>
    <p:sldId id="440" r:id="rId23"/>
    <p:sldId id="441" r:id="rId24"/>
    <p:sldId id="442" r:id="rId25"/>
    <p:sldId id="443" r:id="rId26"/>
    <p:sldId id="444" r:id="rId27"/>
    <p:sldId id="372" r:id="rId28"/>
    <p:sldId id="373" r:id="rId29"/>
    <p:sldId id="374" r:id="rId30"/>
    <p:sldId id="393" r:id="rId31"/>
    <p:sldId id="448" r:id="rId32"/>
    <p:sldId id="395" r:id="rId33"/>
    <p:sldId id="450" r:id="rId34"/>
    <p:sldId id="449" r:id="rId35"/>
    <p:sldId id="451" r:id="rId36"/>
    <p:sldId id="452" r:id="rId37"/>
    <p:sldId id="399" r:id="rId38"/>
    <p:sldId id="401" r:id="rId39"/>
    <p:sldId id="4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25F2A2-B7AF-21A6-D338-EEFA8CE6B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5E89F9F-D903-AF0B-DAC4-2471D8388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D7252EC-36C6-593D-97CD-FC11DD6B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7F4F8E-0EE3-033C-A4F3-2D28818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36C965-E505-9A1E-F9AE-022F270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9F68C9-7F7F-C3DC-4E37-EA901885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32BCD95-4576-06AD-0D94-36D3EFD08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B945C3-5323-346E-6373-A2A1F7F3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31F6D8-A942-81A8-8950-587A0FBD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9611A4-0473-07F3-20C3-4504CFA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55C4744-DB25-BB1A-D43B-0D5EE3354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EEB24-1930-2D1F-5953-80391B17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BE6A8C-7620-4D12-6EE6-93F7090E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C3D6F-F1D3-7A0F-BBB4-E7DEFCE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51E196-4057-DBD2-48FC-AAE20DE2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90EAF7-23E0-F8BF-326D-E6274031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8BD3D0-11B7-9904-F56D-1DB1AD1D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56F2DB-B6B1-03A5-0B66-8350AFEA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08161D-9DA4-2D95-3C0C-5BF9C1C4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2E8F0A-A7F3-CFD8-6347-C2E24375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D700D6-6E7A-838F-BFC1-A36918EA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D51CD6-579A-5CE4-3B73-FBF83E2E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306FCA-599E-A2E3-1DA0-1F8586E6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5E6832-36BB-9BB2-CB95-3A48A764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4B4394-40B9-018F-4BA0-1772012C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8FF3AC-B9DB-6F02-A240-DE0AEE9E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6405CE-C582-3BB2-E2D0-5E39AF7E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048E279-CB48-ACBF-73EA-D226D9F75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3D69C-B0B2-104A-4126-E0E9A7CC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6B596F-47D4-3138-BA8A-CFEE48CE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44AD03-682D-6469-5EAC-F237F041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145FF5-1A39-92F5-2FFC-B7A70AAC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4D8D8A-E2E5-5650-9544-5802FA2B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EF011A-7D6C-B7A9-9BFD-71FD6CCF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288217D-BCC0-F50E-FB00-B95B6744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76A9B24-22FC-1142-54F6-9B10564D3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93EDE2E-366B-DD6F-4E40-0B59A662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53F0513-732C-869D-1FFC-AB3D3489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161755-291D-E3E7-F5D8-7C6F4ECF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F505B9-4457-3009-077C-1E1CB912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AD2592D-8CB7-A793-003C-C29D320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5FC8717-FE15-DE43-019A-7D56C489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96964E-8C18-EE1A-1B7D-767F37CC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D0AEB7-6564-6A13-F65C-555F5F46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83B88D6-B256-0867-33BD-36CCBB2B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3687BFC-2040-7F25-6E21-75308C6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0B52F-C119-B598-2545-E42E1BC1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7E7034-026E-4251-AAC0-7DF9BB0A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2ECBE8-DE03-4FEB-E875-59F3698EB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D84FAD-1C26-A09A-1FFA-12B35DFA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AA2512-E241-D1FA-6D62-FAC420E4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5583F5-1EFB-DE31-ED9B-FCA755E0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886F18-8E5D-BEFF-A6E1-30CF9488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6604BA2-AA7E-9C7F-8F4B-675DD65C6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2EE51A-4669-9351-D2A7-395115C2B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9A4221-B27C-A742-45DA-5F798C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398A043-0D07-740D-5EB9-A2B5BBD7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F3DAB6-12C6-D141-9AEA-97F07EC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A9FCB4-2F1D-7A5C-DDB4-6054EC66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B51907-B8F6-A51E-D75F-36F12F33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A8A36E-1B6C-D7A0-BCD6-6D739F0E2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EEF9-EF4C-49E2-904D-BE5FCA2275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A55DB5-A671-8E83-E9DC-A097C541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A23186-280C-C530-0836-BCDAB14FD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4389676" y="1222930"/>
            <a:ext cx="8833266" cy="174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BẢN: </a:t>
            </a:r>
          </a:p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VÀ QUẢ</a:t>
            </a:r>
            <a:endParaRPr lang="en-US" sz="4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6094446" y="3968629"/>
            <a:ext cx="609755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2A54BF4-34A4-62CA-881C-E3339432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" y="1146062"/>
            <a:ext cx="7640584" cy="52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2475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591896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1982,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Điềm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Tuyển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40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tác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BE2E88-8285-D160-9553-52A0DF4F2AF8}"/>
              </a:ext>
            </a:extLst>
          </p:cNvPr>
          <p:cNvSpPr txBox="1"/>
          <p:nvPr/>
        </p:nvSpPr>
        <p:spPr>
          <a:xfrm>
            <a:off x="1198282" y="3343894"/>
            <a:ext cx="3158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17C58A9-4299-5C58-4CC9-7664DEB8BF27}"/>
              </a:ext>
            </a:extLst>
          </p:cNvPr>
          <p:cNvSpPr txBox="1"/>
          <p:nvPr/>
        </p:nvSpPr>
        <p:spPr>
          <a:xfrm>
            <a:off x="1434692" y="4025172"/>
            <a:ext cx="9591896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Trăng.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2768599" y="1929909"/>
            <a:ext cx="8949765" cy="3047643"/>
          </a:xfrm>
          <a:prstGeom prst="wedgeRoundRectCallout">
            <a:avLst>
              <a:gd name="adj1" fmla="val -53188"/>
              <a:gd name="adj2" fmla="val 19929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30502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(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7 - 8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434692" y="2820125"/>
            <a:ext cx="333453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434691" y="3611894"/>
            <a:ext cx="482267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điệu: 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3/4, 3/5, 3/2/3, 2/5.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04918A-4768-CE6E-8B75-1318AA44933A}"/>
              </a:ext>
            </a:extLst>
          </p:cNvPr>
          <p:cNvSpPr txBox="1"/>
          <p:nvPr/>
        </p:nvSpPr>
        <p:spPr>
          <a:xfrm>
            <a:off x="1434691" y="4337829"/>
            <a:ext cx="986980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6A3C64-5E91-B53E-D967-8D934AED263B}"/>
              </a:ext>
            </a:extLst>
          </p:cNvPr>
          <p:cNvSpPr txBox="1"/>
          <p:nvPr/>
        </p:nvSpPr>
        <p:spPr>
          <a:xfrm>
            <a:off x="1434691" y="5540002"/>
            <a:ext cx="765552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2653214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148365" y="2777839"/>
            <a:ext cx="1104363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117600" y="3440966"/>
            <a:ext cx="1086488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0" y="1929909"/>
            <a:ext cx="10177927" cy="4832092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không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3390131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041400" y="3883127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399" y="4744459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05C2E69-8E6B-E1D9-455F-2EE2232BC0C3}"/>
              </a:ext>
            </a:extLst>
          </p:cNvPr>
          <p:cNvSpPr txBox="1"/>
          <p:nvPr/>
        </p:nvSpPr>
        <p:spPr>
          <a:xfrm>
            <a:off x="1041398" y="5235891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C66920-4941-A63B-071E-1E64D115A03F}"/>
              </a:ext>
            </a:extLst>
          </p:cNvPr>
          <p:cNvSpPr txBox="1"/>
          <p:nvPr/>
        </p:nvSpPr>
        <p:spPr>
          <a:xfrm>
            <a:off x="1064421" y="6105592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70BE2C4-ABA6-D7AC-C573-25FC7F700B00}"/>
              </a:ext>
            </a:extLst>
          </p:cNvPr>
          <p:cNvSpPr txBox="1"/>
          <p:nvPr/>
        </p:nvSpPr>
        <p:spPr>
          <a:xfrm>
            <a:off x="2898587" y="6858000"/>
            <a:ext cx="6284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100419" y="3002903"/>
            <a:ext cx="10654078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400" y="4434883"/>
            <a:ext cx="10942852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3B02A4B-71C7-2A47-56A9-915F92E93F3E}"/>
              </a:ext>
            </a:extLst>
          </p:cNvPr>
          <p:cNvSpPr txBox="1"/>
          <p:nvPr/>
        </p:nvSpPr>
        <p:spPr>
          <a:xfrm>
            <a:off x="1381312" y="2565711"/>
            <a:ext cx="6355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"/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650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35437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434692" y="2724267"/>
            <a:ext cx="10044387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1" y="1929909"/>
            <a:ext cx="9603878" cy="3970318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minh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lên/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1943099" y="1776980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4029001"/>
            <a:ext cx="9846235" cy="248578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muồi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1" descr="Soạn bài Mẹ và quả - Ngắn nhất Cánh diều (ảnh 1)">
            <a:extLst>
              <a:ext uri="{FF2B5EF4-FFF2-40B4-BE49-F238E27FC236}">
                <a16:creationId xmlns:a16="http://schemas.microsoft.com/office/drawing/2014/main" id="{E1611AF7-CD84-DACE-669E-EBA7F5B2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05" y="1319933"/>
            <a:ext cx="2537971" cy="2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948998" y="2954585"/>
            <a:ext cx="207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3104131"/>
            <a:ext cx="9846235" cy="279934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0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71500" y="1813715"/>
            <a:ext cx="9846235" cy="2251113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yêu thương, nuôi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gian truân,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094C1B-C6D9-B570-8F6C-C93C84AE2ACF}"/>
              </a:ext>
            </a:extLst>
          </p:cNvPr>
          <p:cNvSpPr txBox="1"/>
          <p:nvPr/>
        </p:nvSpPr>
        <p:spPr>
          <a:xfrm>
            <a:off x="1471500" y="4226556"/>
            <a:ext cx="3626017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E8FEBA-9C96-DE50-152E-1C3EEEE4CB57}"/>
              </a:ext>
            </a:extLst>
          </p:cNvPr>
          <p:cNvSpPr txBox="1"/>
          <p:nvPr/>
        </p:nvSpPr>
        <p:spPr>
          <a:xfrm>
            <a:off x="1471500" y="4805438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0554B5-8161-17C6-4416-285B91449737}"/>
              </a:ext>
            </a:extLst>
          </p:cNvPr>
          <p:cNvSpPr txBox="1"/>
          <p:nvPr/>
        </p:nvSpPr>
        <p:spPr>
          <a:xfrm>
            <a:off x="1372423" y="5708983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0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412" y="4834964"/>
            <a:ext cx="2023036" cy="202303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4362450" y="3482033"/>
            <a:ext cx="2787650" cy="1532334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893048" y="1485657"/>
            <a:ext cx="9603878" cy="5262979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2.Chỉ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3101525"/>
            <a:ext cx="86042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0F762F-03A6-A1CA-7647-FF4F299097C1}"/>
              </a:ext>
            </a:extLst>
          </p:cNvPr>
          <p:cNvSpPr txBox="1"/>
          <p:nvPr/>
        </p:nvSpPr>
        <p:spPr>
          <a:xfrm>
            <a:off x="3473450" y="1072739"/>
            <a:ext cx="628650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3757228"/>
            <a:ext cx="10267950" cy="1055608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tả thực: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non”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4876957"/>
            <a:ext cx="10267950" cy="2009061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biểu tượng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". =&gt;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yêu thương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201334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288482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403350" y="3889354"/>
            <a:ext cx="10267950" cy="166854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nớt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150284" y="1955380"/>
            <a:ext cx="10698816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non?”=&gt;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Tăng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câu 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viên;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ơn to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041400" y="4097260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78B081-C0C4-3935-B4F1-9DCE8CE9586A}"/>
              </a:ext>
            </a:extLst>
          </p:cNvPr>
          <p:cNvSpPr txBox="1"/>
          <p:nvPr/>
        </p:nvSpPr>
        <p:spPr>
          <a:xfrm>
            <a:off x="1117599" y="5522323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day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2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7205851-F241-D1CF-1FC4-0E5A6FBD909E}"/>
              </a:ext>
            </a:extLst>
          </p:cNvPr>
          <p:cNvSpPr txBox="1"/>
          <p:nvPr/>
        </p:nvSpPr>
        <p:spPr>
          <a:xfrm>
            <a:off x="2349498" y="2684066"/>
            <a:ext cx="9164411" cy="1532334"/>
          </a:xfrm>
          <a:prstGeom prst="wedgeRoundRectCallout">
            <a:avLst>
              <a:gd name="adj1" fmla="val -51836"/>
              <a:gd name="adj2" fmla="val 38930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2, 7,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503" y="4452229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12667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7106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2211FC-AD0F-AE7E-05F1-80D583C0C5A6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Nghệ thuật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98DE9F-67CD-668D-6851-7BBDC71B55DB}"/>
              </a:ext>
            </a:extLst>
          </p:cNvPr>
          <p:cNvSpPr txBox="1"/>
          <p:nvPr/>
        </p:nvSpPr>
        <p:spPr>
          <a:xfrm>
            <a:off x="1331685" y="1462742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931ABFA-85B8-BC6E-13EC-57154E7AD43C}"/>
              </a:ext>
            </a:extLst>
          </p:cNvPr>
          <p:cNvSpPr txBox="1"/>
          <p:nvPr/>
        </p:nvSpPr>
        <p:spPr>
          <a:xfrm>
            <a:off x="1331685" y="2662833"/>
            <a:ext cx="10132040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4BAEBF-4D6D-7F6D-4995-7D8D527EA218}"/>
              </a:ext>
            </a:extLst>
          </p:cNvPr>
          <p:cNvSpPr txBox="1"/>
          <p:nvPr/>
        </p:nvSpPr>
        <p:spPr>
          <a:xfrm>
            <a:off x="1331685" y="3352800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15CD14-DBED-A47E-ECAD-FFB859B6EAD9}"/>
              </a:ext>
            </a:extLst>
          </p:cNvPr>
          <p:cNvSpPr txBox="1"/>
          <p:nvPr/>
        </p:nvSpPr>
        <p:spPr>
          <a:xfrm>
            <a:off x="1545025" y="4355489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6E32EF-D7E3-7A6D-26F2-7156975BD158}"/>
              </a:ext>
            </a:extLst>
          </p:cNvPr>
          <p:cNvSpPr txBox="1"/>
          <p:nvPr/>
        </p:nvSpPr>
        <p:spPr>
          <a:xfrm>
            <a:off x="1836056" y="4972806"/>
            <a:ext cx="1012296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3794F92-4257-E00E-2E07-37C7E2BF8FAD}"/>
              </a:ext>
            </a:extLst>
          </p:cNvPr>
          <p:cNvSpPr txBox="1"/>
          <p:nvPr/>
        </p:nvSpPr>
        <p:spPr>
          <a:xfrm>
            <a:off x="1836056" y="6195051"/>
            <a:ext cx="1012296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1805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EC56AB-B33C-CC9D-6F2E-349E055175D7}"/>
              </a:ext>
            </a:extLst>
          </p:cNvPr>
          <p:cNvSpPr txBox="1"/>
          <p:nvPr/>
        </p:nvSpPr>
        <p:spPr>
          <a:xfrm>
            <a:off x="1269025" y="1512694"/>
            <a:ext cx="852442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F02168B-5F67-3CD5-D3F8-517206D1BE97}"/>
              </a:ext>
            </a:extLst>
          </p:cNvPr>
          <p:cNvSpPr txBox="1"/>
          <p:nvPr/>
        </p:nvSpPr>
        <p:spPr>
          <a:xfrm>
            <a:off x="1603761" y="4999346"/>
            <a:ext cx="1023257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3807D6-2F54-328D-8D87-1BAB555ECF5A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Cách đọc văn bản thơ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9738CB-FFC7-3A61-7D93-2E87B9D5FC83}"/>
              </a:ext>
            </a:extLst>
          </p:cNvPr>
          <p:cNvSpPr txBox="1"/>
          <p:nvPr/>
        </p:nvSpPr>
        <p:spPr>
          <a:xfrm>
            <a:off x="1269025" y="2241306"/>
            <a:ext cx="10313375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E5C1919-1E8C-2A93-2309-E23EB25E62EE}"/>
              </a:ext>
            </a:extLst>
          </p:cNvPr>
          <p:cNvSpPr txBox="1"/>
          <p:nvPr/>
        </p:nvSpPr>
        <p:spPr>
          <a:xfrm>
            <a:off x="1269025" y="3455054"/>
            <a:ext cx="473807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1C66700-CD34-9276-59A7-BF166C526DA3}"/>
              </a:ext>
            </a:extLst>
          </p:cNvPr>
          <p:cNvSpPr txBox="1"/>
          <p:nvPr/>
        </p:nvSpPr>
        <p:spPr>
          <a:xfrm>
            <a:off x="1269025" y="4196684"/>
            <a:ext cx="1063087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17043F-464B-C72F-18F8-802DC672E4CE}"/>
              </a:ext>
            </a:extLst>
          </p:cNvPr>
          <p:cNvSpPr txBox="1"/>
          <p:nvPr/>
        </p:nvSpPr>
        <p:spPr>
          <a:xfrm>
            <a:off x="1857761" y="5864764"/>
            <a:ext cx="957223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515374" y="4007224"/>
            <a:ext cx="2486061" cy="753036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5EA64E3-3266-BB19-1A85-48BFB66E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0" y="3592887"/>
            <a:ext cx="1942919" cy="32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643382"/>
            <a:ext cx="3316084" cy="3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460622"/>
            <a:ext cx="41080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131233" y="1003978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804212" y="1341276"/>
            <a:ext cx="4831977" cy="3452012"/>
          </a:xfrm>
          <a:prstGeom prst="verticalScroll">
            <a:avLst>
              <a:gd name="adj" fmla="val 108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312308" y="1943897"/>
            <a:ext cx="38157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164786"/>
            <a:ext cx="41080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7004796" y="2753283"/>
            <a:ext cx="38693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3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739153" y="823062"/>
            <a:ext cx="93950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câu thơ: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&lt;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Nhân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con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243292" y="754154"/>
            <a:ext cx="101687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trông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yêu thương, nuôi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truân,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sinh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thương,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75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658471" y="1011321"/>
            <a:ext cx="939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xanh?”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chưa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 ba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522599" y="2163998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" y="-33562"/>
            <a:ext cx="12460941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370611" y="659890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96" y="5953222"/>
            <a:ext cx="1220398" cy="90477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1E36DD-DEEF-8D4B-F3F7-2A95E0F5084B}"/>
              </a:ext>
            </a:extLst>
          </p:cNvPr>
          <p:cNvSpPr txBox="1"/>
          <p:nvPr/>
        </p:nvSpPr>
        <p:spPr>
          <a:xfrm>
            <a:off x="1154403" y="1750300"/>
            <a:ext cx="10311455" cy="15323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1: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28121A-D51F-BD8F-0639-2F33A9C08BFE}"/>
              </a:ext>
            </a:extLst>
          </p:cNvPr>
          <p:cNvSpPr txBox="1"/>
          <p:nvPr/>
        </p:nvSpPr>
        <p:spPr>
          <a:xfrm>
            <a:off x="1154404" y="3429000"/>
            <a:ext cx="10625220" cy="24857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2: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5762F0-5D7E-6A99-D403-4788B98E31D2}"/>
              </a:ext>
            </a:extLst>
          </p:cNvPr>
          <p:cNvSpPr txBox="1"/>
          <p:nvPr/>
        </p:nvSpPr>
        <p:spPr>
          <a:xfrm>
            <a:off x="3397623" y="689789"/>
            <a:ext cx="6096000" cy="27392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A0BA6BD-9F46-695B-3214-92DDE67E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03" y="3289554"/>
            <a:ext cx="3238500" cy="3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ÔNG HỒNG TẶNG MẸ Phim Hoạt Hình Hay Nhất Việt Nam Về Mẹ Phim Hoạt Hình Ý Nghĩa 2020_480p">
            <a:hlinkClick r:id="" action="ppaction://media"/>
            <a:extLst>
              <a:ext uri="{FF2B5EF4-FFF2-40B4-BE49-F238E27FC236}">
                <a16:creationId xmlns:a16="http://schemas.microsoft.com/office/drawing/2014/main" id="{6CB76E8C-EC4B-06BA-31C9-A67D749E4AA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9" end="155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25"/>
          </a:xfrm>
        </p:spPr>
      </p:pic>
    </p:spTree>
    <p:extLst>
      <p:ext uri="{BB962C8B-B14F-4D97-AF65-F5344CB8AC3E}">
        <p14:creationId xmlns:p14="http://schemas.microsoft.com/office/powerpoint/2010/main" val="13981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95" y="3539612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592008" y="2832432"/>
            <a:ext cx="7029673" cy="1786702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3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D41BCC-7E1B-E984-CA3D-E7B637086F2D}"/>
              </a:ext>
            </a:extLst>
          </p:cNvPr>
          <p:cNvSpPr txBox="1"/>
          <p:nvPr/>
        </p:nvSpPr>
        <p:spPr>
          <a:xfrm>
            <a:off x="4455457" y="196334"/>
            <a:ext cx="3415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D2E26DA-C1EA-C148-E60C-CDAB4832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07565"/>
              </p:ext>
            </p:extLst>
          </p:nvPr>
        </p:nvGraphicFramePr>
        <p:xfrm>
          <a:off x="864272" y="1293600"/>
          <a:ext cx="10463456" cy="3840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45762">
                  <a:extLst>
                    <a:ext uri="{9D8B030D-6E8A-4147-A177-3AD203B41FA5}">
                      <a16:colId xmlns:a16="http://schemas.microsoft.com/office/drawing/2014/main" val="219081308"/>
                    </a:ext>
                  </a:extLst>
                </a:gridCol>
                <a:gridCol w="2617694">
                  <a:extLst>
                    <a:ext uri="{9D8B030D-6E8A-4147-A177-3AD203B41FA5}">
                      <a16:colId xmlns:a16="http://schemas.microsoft.com/office/drawing/2014/main" val="2161727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hỏi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32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041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8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71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1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8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53033"/>
            <a:ext cx="12192000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2678954" y="1362547"/>
            <a:ext cx="8006976" cy="2764215"/>
          </a:xfrm>
          <a:prstGeom prst="cloudCallout">
            <a:avLst>
              <a:gd name="adj1" fmla="val -53682"/>
              <a:gd name="adj2" fmla="val 48350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những hiểu biết của em về tác giả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(vài nét về tiểu sử, sự nghiệp văn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587409-E311-8721-93E7-28C942825BE1}"/>
              </a:ext>
            </a:extLst>
          </p:cNvPr>
          <p:cNvSpPr txBox="1"/>
          <p:nvPr/>
        </p:nvSpPr>
        <p:spPr>
          <a:xfrm>
            <a:off x="4088245" y="947020"/>
            <a:ext cx="6755246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15 - 4 - 1943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10">
            <a:extLst>
              <a:ext uri="{FF2B5EF4-FFF2-40B4-BE49-F238E27FC236}">
                <a16:creationId xmlns:a16="http://schemas.microsoft.com/office/drawing/2014/main" id="{DBBF54C0-2470-5008-9834-C2B2D8D2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5" y="2138001"/>
            <a:ext cx="2475313" cy="37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795D85-4BEC-FB73-8901-1EA7E7182468}"/>
              </a:ext>
            </a:extLst>
          </p:cNvPr>
          <p:cNvSpPr txBox="1"/>
          <p:nvPr/>
        </p:nvSpPr>
        <p:spPr>
          <a:xfrm>
            <a:off x="4088245" y="1664832"/>
            <a:ext cx="3845790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Quê: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4B14507-355B-1B05-8A5A-20DAA6DC96C7}"/>
              </a:ext>
            </a:extLst>
          </p:cNvPr>
          <p:cNvSpPr txBox="1"/>
          <p:nvPr/>
        </p:nvSpPr>
        <p:spPr>
          <a:xfrm>
            <a:off x="4098969" y="2368810"/>
            <a:ext cx="7594266" cy="267765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văn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quê hương,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yêu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Thơ 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suy tư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4C34A38-E3B2-79FF-C7CB-F399700980A7}"/>
              </a:ext>
            </a:extLst>
          </p:cNvPr>
          <p:cNvSpPr txBox="1"/>
          <p:nvPr/>
        </p:nvSpPr>
        <p:spPr>
          <a:xfrm>
            <a:off x="4096903" y="5193168"/>
            <a:ext cx="767426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chằm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thơ, Nơi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3328</Words>
  <Application>Microsoft Office PowerPoint</Application>
  <PresentationFormat>Widescreen</PresentationFormat>
  <Paragraphs>213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Forte</vt:lpstr>
      <vt:lpstr>MS Mincho</vt:lpstr>
      <vt:lpstr>Symbol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DELL</cp:lastModifiedBy>
  <cp:revision>40</cp:revision>
  <dcterms:created xsi:type="dcterms:W3CDTF">2022-11-24T12:12:18Z</dcterms:created>
  <dcterms:modified xsi:type="dcterms:W3CDTF">2023-02-27T01:52:24Z</dcterms:modified>
</cp:coreProperties>
</file>