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Lst>
  <p:notesMasterIdLst>
    <p:notesMasterId r:id="rId24"/>
  </p:notesMasterIdLst>
  <p:sldIdLst>
    <p:sldId id="382" r:id="rId2"/>
    <p:sldId id="259" r:id="rId3"/>
    <p:sldId id="273" r:id="rId4"/>
    <p:sldId id="384" r:id="rId5"/>
    <p:sldId id="288" r:id="rId6"/>
    <p:sldId id="385" r:id="rId7"/>
    <p:sldId id="269" r:id="rId8"/>
    <p:sldId id="272" r:id="rId9"/>
    <p:sldId id="265" r:id="rId10"/>
    <p:sldId id="295" r:id="rId11"/>
    <p:sldId id="387" r:id="rId12"/>
    <p:sldId id="299" r:id="rId13"/>
    <p:sldId id="390" r:id="rId14"/>
    <p:sldId id="391" r:id="rId15"/>
    <p:sldId id="389" r:id="rId16"/>
    <p:sldId id="392" r:id="rId17"/>
    <p:sldId id="393" r:id="rId18"/>
    <p:sldId id="394" r:id="rId19"/>
    <p:sldId id="397" r:id="rId20"/>
    <p:sldId id="395" r:id="rId21"/>
    <p:sldId id="388" r:id="rId22"/>
    <p:sldId id="396" r:id="rId23"/>
  </p:sldIdLst>
  <p:sldSz cx="9144000" cy="5143500" type="screen16x9"/>
  <p:notesSz cx="6858000" cy="9144000"/>
  <p:embeddedFontLst>
    <p:embeddedFont>
      <p:font typeface="Comfortaa SemiBold" charset="0"/>
      <p:regular r:id="rId25"/>
      <p:bold r:id="rId26"/>
    </p:embeddedFont>
    <p:embeddedFont>
      <p:font typeface="Cambria" pitchFamily="18" charset="0"/>
      <p:regular r:id="rId27"/>
      <p:bold r:id="rId28"/>
      <p:italic r:id="rId29"/>
      <p:boldItalic r:id="rId30"/>
    </p:embeddedFont>
    <p:embeddedFont>
      <p:font typeface="Calibri"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FF5050"/>
    <a:srgbClr val="FF9900"/>
    <a:srgbClr val="FDFBF9"/>
    <a:srgbClr val="263E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CDC721BE-DCAA-4AB7-BFB6-1B12393EC586}">
  <a:tblStyle styleId="{CDC721BE-DCAA-4AB7-BFB6-1B12393EC5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9" autoAdjust="0"/>
    <p:restoredTop sz="94660"/>
  </p:normalViewPr>
  <p:slideViewPr>
    <p:cSldViewPr snapToGrid="0">
      <p:cViewPr varScale="1">
        <p:scale>
          <a:sx n="92" d="100"/>
          <a:sy n="92" d="100"/>
        </p:scale>
        <p:origin x="-840"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384921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lá</a:t>
            </a:r>
            <a:r>
              <a:rPr lang="en-US" dirty="0"/>
              <a:t> </a:t>
            </a:r>
            <a:r>
              <a:rPr lang="en-US" dirty="0" err="1"/>
              <a:t>thư</a:t>
            </a:r>
            <a:r>
              <a:rPr lang="en-US" dirty="0"/>
              <a:t> </a:t>
            </a:r>
            <a:r>
              <a:rPr lang="en-US" dirty="0" err="1"/>
              <a:t>theo</a:t>
            </a:r>
            <a:r>
              <a:rPr lang="en-US" dirty="0"/>
              <a:t> </a:t>
            </a:r>
            <a:r>
              <a:rPr lang="en-US" dirty="0" err="1"/>
              <a:t>thứ</a:t>
            </a:r>
            <a:r>
              <a:rPr lang="en-US" dirty="0"/>
              <a:t> </a:t>
            </a:r>
            <a:r>
              <a:rPr lang="en-US" dirty="0" err="1"/>
              <a:t>tự</a:t>
            </a:r>
            <a:r>
              <a:rPr lang="en-US" dirty="0"/>
              <a:t> </a:t>
            </a:r>
            <a:r>
              <a:rPr lang="en-US" dirty="0" err="1"/>
              <a:t>để</a:t>
            </a:r>
            <a:r>
              <a:rPr lang="en-US" dirty="0"/>
              <a:t> </a:t>
            </a:r>
            <a:r>
              <a:rPr lang="en-US" dirty="0" err="1"/>
              <a:t>chọn</a:t>
            </a:r>
            <a:r>
              <a:rPr lang="en-US" dirty="0"/>
              <a:t> slide </a:t>
            </a:r>
            <a:r>
              <a:rPr lang="en-US" dirty="0" err="1"/>
              <a:t>câu</a:t>
            </a:r>
            <a:r>
              <a:rPr lang="en-US" dirty="0"/>
              <a:t> </a:t>
            </a:r>
            <a:r>
              <a:rPr lang="en-US" dirty="0" err="1"/>
              <a:t>hỏi</a:t>
            </a:r>
            <a:endParaRPr lang="en-US" dirty="0"/>
          </a:p>
          <a:p>
            <a:r>
              <a:rPr lang="en-US" dirty="0"/>
              <a:t>Click </a:t>
            </a:r>
            <a:r>
              <a:rPr lang="en-US" dirty="0" err="1"/>
              <a:t>vào</a:t>
            </a:r>
            <a:r>
              <a:rPr lang="en-US" dirty="0"/>
              <a:t> ô </a:t>
            </a:r>
            <a:r>
              <a:rPr lang="en-US" dirty="0" err="1"/>
              <a:t>màu</a:t>
            </a:r>
            <a:r>
              <a:rPr lang="en-US" dirty="0"/>
              <a:t> </a:t>
            </a:r>
            <a:r>
              <a:rPr lang="en-US" dirty="0" err="1"/>
              <a:t>đỏ</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trả</a:t>
            </a:r>
            <a:r>
              <a:rPr lang="en-US" dirty="0"/>
              <a:t> </a:t>
            </a:r>
            <a:r>
              <a:rPr lang="en-US" dirty="0" err="1"/>
              <a:t>lời</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bóng</a:t>
            </a:r>
            <a:r>
              <a:rPr lang="en-US" dirty="0"/>
              <a:t> </a:t>
            </a:r>
            <a:r>
              <a:rPr lang="en-US" dirty="0" err="1"/>
              <a:t>đèn</a:t>
            </a:r>
            <a:r>
              <a:rPr lang="en-US" dirty="0"/>
              <a:t> </a:t>
            </a:r>
            <a:r>
              <a:rPr lang="en-US" dirty="0" err="1"/>
              <a:t>để</a:t>
            </a:r>
            <a:r>
              <a:rPr lang="en-US" dirty="0"/>
              <a:t> </a:t>
            </a:r>
            <a:r>
              <a:rPr lang="en-US" dirty="0" err="1"/>
              <a:t>đến</a:t>
            </a:r>
            <a:r>
              <a:rPr lang="en-US" dirty="0"/>
              <a:t> slide 13</a:t>
            </a:r>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1007995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vi-VN" dirty="0"/>
          </a:p>
        </p:txBody>
      </p:sp>
      <p:sp>
        <p:nvSpPr>
          <p:cNvPr id="4" name="Slide Number Placeholder 3"/>
          <p:cNvSpPr>
            <a:spLocks noGrp="1"/>
          </p:cNvSpPr>
          <p:nvPr>
            <p:ph type="sldNum" sz="quarter" idx="5"/>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3900074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5</a:t>
            </a:fld>
            <a:endParaRPr lang="en-US"/>
          </a:p>
        </p:txBody>
      </p:sp>
    </p:spTree>
    <p:extLst>
      <p:ext uri="{BB962C8B-B14F-4D97-AF65-F5344CB8AC3E}">
        <p14:creationId xmlns:p14="http://schemas.microsoft.com/office/powerpoint/2010/main" val="75643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3788176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en-US" dirty="0"/>
          </a:p>
        </p:txBody>
      </p:sp>
    </p:spTree>
    <p:extLst>
      <p:ext uri="{BB962C8B-B14F-4D97-AF65-F5344CB8AC3E}">
        <p14:creationId xmlns:p14="http://schemas.microsoft.com/office/powerpoint/2010/main" val="20924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en-US" dirty="0"/>
          </a:p>
        </p:txBody>
      </p:sp>
    </p:spTree>
    <p:extLst>
      <p:ext uri="{BB962C8B-B14F-4D97-AF65-F5344CB8AC3E}">
        <p14:creationId xmlns:p14="http://schemas.microsoft.com/office/powerpoint/2010/main" val="3788547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1736099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807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lá</a:t>
            </a:r>
            <a:r>
              <a:rPr lang="en-US" dirty="0"/>
              <a:t> </a:t>
            </a:r>
            <a:r>
              <a:rPr lang="en-US" dirty="0" err="1"/>
              <a:t>thư</a:t>
            </a:r>
            <a:r>
              <a:rPr lang="en-US" dirty="0"/>
              <a:t> </a:t>
            </a:r>
            <a:r>
              <a:rPr lang="en-US" dirty="0" err="1"/>
              <a:t>theo</a:t>
            </a:r>
            <a:r>
              <a:rPr lang="en-US" dirty="0"/>
              <a:t> </a:t>
            </a:r>
            <a:r>
              <a:rPr lang="en-US" dirty="0" err="1"/>
              <a:t>thứ</a:t>
            </a:r>
            <a:r>
              <a:rPr lang="en-US" dirty="0"/>
              <a:t> </a:t>
            </a:r>
            <a:r>
              <a:rPr lang="en-US" dirty="0" err="1"/>
              <a:t>tự</a:t>
            </a:r>
            <a:r>
              <a:rPr lang="en-US" dirty="0"/>
              <a:t> </a:t>
            </a:r>
            <a:r>
              <a:rPr lang="en-US" dirty="0" err="1"/>
              <a:t>để</a:t>
            </a:r>
            <a:r>
              <a:rPr lang="en-US" dirty="0"/>
              <a:t> </a:t>
            </a:r>
            <a:r>
              <a:rPr lang="en-US" dirty="0" err="1"/>
              <a:t>chọn</a:t>
            </a:r>
            <a:r>
              <a:rPr lang="en-US" dirty="0"/>
              <a:t> slide </a:t>
            </a:r>
            <a:r>
              <a:rPr lang="en-US" dirty="0" err="1"/>
              <a:t>câu</a:t>
            </a:r>
            <a:r>
              <a:rPr lang="en-US" dirty="0"/>
              <a:t> </a:t>
            </a:r>
            <a:r>
              <a:rPr lang="en-US" dirty="0" err="1"/>
              <a:t>hỏi</a:t>
            </a:r>
            <a:endParaRPr lang="en-US" dirty="0"/>
          </a:p>
          <a:p>
            <a:r>
              <a:rPr lang="en-US" dirty="0"/>
              <a:t>Click </a:t>
            </a:r>
            <a:r>
              <a:rPr lang="en-US" dirty="0" err="1"/>
              <a:t>vào</a:t>
            </a:r>
            <a:r>
              <a:rPr lang="en-US" dirty="0"/>
              <a:t> ô </a:t>
            </a:r>
            <a:r>
              <a:rPr lang="en-US" dirty="0" err="1"/>
              <a:t>màu</a:t>
            </a:r>
            <a:r>
              <a:rPr lang="en-US" dirty="0"/>
              <a:t> </a:t>
            </a:r>
            <a:r>
              <a:rPr lang="en-US" dirty="0" err="1"/>
              <a:t>đỏ</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trả</a:t>
            </a:r>
            <a:r>
              <a:rPr lang="en-US" dirty="0"/>
              <a:t> </a:t>
            </a:r>
            <a:r>
              <a:rPr lang="en-US" dirty="0" err="1"/>
              <a:t>lời</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bóng</a:t>
            </a:r>
            <a:r>
              <a:rPr lang="en-US" dirty="0"/>
              <a:t> </a:t>
            </a:r>
            <a:r>
              <a:rPr lang="en-US" dirty="0" err="1"/>
              <a:t>đèn</a:t>
            </a:r>
            <a:r>
              <a:rPr lang="en-US" dirty="0"/>
              <a:t> </a:t>
            </a:r>
            <a:r>
              <a:rPr lang="en-US" dirty="0" err="1"/>
              <a:t>để</a:t>
            </a:r>
            <a:r>
              <a:rPr lang="en-US" dirty="0"/>
              <a:t> </a:t>
            </a:r>
            <a:r>
              <a:rPr lang="en-US" dirty="0" err="1"/>
              <a:t>đến</a:t>
            </a:r>
            <a:r>
              <a:rPr lang="en-US" dirty="0"/>
              <a:t> slide 13</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1007995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59ADDC-9094-4AA6-9CA5-AF8ED959B7F0}"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82B7-E8D0-4277-9E3A-AD906DD2AEF0}" type="slidenum">
              <a:rPr lang="en-US" smtClean="0"/>
              <a:t>‹#›</a:t>
            </a:fld>
            <a:endParaRPr lang="en-US"/>
          </a:p>
        </p:txBody>
      </p:sp>
    </p:spTree>
    <p:extLst>
      <p:ext uri="{BB962C8B-B14F-4D97-AF65-F5344CB8AC3E}">
        <p14:creationId xmlns:p14="http://schemas.microsoft.com/office/powerpoint/2010/main" val="38028778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59ADDC-9094-4AA6-9CA5-AF8ED959B7F0}"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82B7-E8D0-4277-9E3A-AD906DD2AEF0}" type="slidenum">
              <a:rPr lang="en-US" smtClean="0"/>
              <a:t>‹#›</a:t>
            </a:fld>
            <a:endParaRPr lang="en-US"/>
          </a:p>
        </p:txBody>
      </p:sp>
    </p:spTree>
    <p:extLst>
      <p:ext uri="{BB962C8B-B14F-4D97-AF65-F5344CB8AC3E}">
        <p14:creationId xmlns:p14="http://schemas.microsoft.com/office/powerpoint/2010/main" val="9187173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59ADDC-9094-4AA6-9CA5-AF8ED959B7F0}"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82B7-E8D0-4277-9E3A-AD906DD2AEF0}" type="slidenum">
              <a:rPr lang="en-US" smtClean="0"/>
              <a:t>‹#›</a:t>
            </a:fld>
            <a:endParaRPr lang="en-US"/>
          </a:p>
        </p:txBody>
      </p:sp>
    </p:spTree>
    <p:extLst>
      <p:ext uri="{BB962C8B-B14F-4D97-AF65-F5344CB8AC3E}">
        <p14:creationId xmlns:p14="http://schemas.microsoft.com/office/powerpoint/2010/main" val="429077901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31362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8" name="Google Shape;28;p4"/>
          <p:cNvSpPr txBox="1">
            <a:spLocks noGrp="1"/>
          </p:cNvSpPr>
          <p:nvPr>
            <p:ph type="title"/>
          </p:nvPr>
        </p:nvSpPr>
        <p:spPr>
          <a:xfrm>
            <a:off x="720000" y="583183"/>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720000" y="1281975"/>
            <a:ext cx="7704000" cy="3491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Font typeface="Comfortaa SemiBold"/>
              <a:buAutoNum type="arabicPeriod"/>
              <a:defRPr sz="105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1600"/>
              </a:spcBef>
              <a:spcAft>
                <a:spcPts val="0"/>
              </a:spcAft>
              <a:buSzPts val="1300"/>
              <a:buAutoNum type="romanLcPeriod"/>
              <a:defRPr/>
            </a:lvl3pPr>
            <a:lvl4pPr marL="1828800" lvl="3" indent="-311150" rtl="0">
              <a:lnSpc>
                <a:spcPct val="115000"/>
              </a:lnSpc>
              <a:spcBef>
                <a:spcPts val="1600"/>
              </a:spcBef>
              <a:spcAft>
                <a:spcPts val="0"/>
              </a:spcAft>
              <a:buSzPts val="1300"/>
              <a:buAutoNum type="arabicPeriod"/>
              <a:defRPr/>
            </a:lvl4pPr>
            <a:lvl5pPr marL="2286000" lvl="4" indent="-311150" rtl="0">
              <a:lnSpc>
                <a:spcPct val="115000"/>
              </a:lnSpc>
              <a:spcBef>
                <a:spcPts val="1600"/>
              </a:spcBef>
              <a:spcAft>
                <a:spcPts val="0"/>
              </a:spcAft>
              <a:buSzPts val="1300"/>
              <a:buAutoNum type="alphaLcPeriod"/>
              <a:defRPr/>
            </a:lvl5pPr>
            <a:lvl6pPr marL="2743200" lvl="5" indent="-311150" rtl="0">
              <a:lnSpc>
                <a:spcPct val="115000"/>
              </a:lnSpc>
              <a:spcBef>
                <a:spcPts val="1600"/>
              </a:spcBef>
              <a:spcAft>
                <a:spcPts val="0"/>
              </a:spcAft>
              <a:buSzPts val="1300"/>
              <a:buAutoNum type="romanLcPeriod"/>
              <a:defRPr/>
            </a:lvl6pPr>
            <a:lvl7pPr marL="3200400" lvl="6" indent="-311150" rtl="0">
              <a:lnSpc>
                <a:spcPct val="115000"/>
              </a:lnSpc>
              <a:spcBef>
                <a:spcPts val="1600"/>
              </a:spcBef>
              <a:spcAft>
                <a:spcPts val="0"/>
              </a:spcAft>
              <a:buSzPts val="1300"/>
              <a:buAutoNum type="arabicPeriod"/>
              <a:defRPr/>
            </a:lvl7pPr>
            <a:lvl8pPr marL="3657600" lvl="7" indent="-311150" rtl="0">
              <a:lnSpc>
                <a:spcPct val="115000"/>
              </a:lnSpc>
              <a:spcBef>
                <a:spcPts val="1600"/>
              </a:spcBef>
              <a:spcAft>
                <a:spcPts val="0"/>
              </a:spcAft>
              <a:buSzPts val="1300"/>
              <a:buAutoNum type="alphaLcPeriod"/>
              <a:defRPr/>
            </a:lvl8pPr>
            <a:lvl9pPr marL="4114800" lvl="8" indent="-311150" rtl="0">
              <a:lnSpc>
                <a:spcPct val="115000"/>
              </a:lnSpc>
              <a:spcBef>
                <a:spcPts val="1600"/>
              </a:spcBef>
              <a:spcAft>
                <a:spcPts val="1600"/>
              </a:spcAft>
              <a:buSzPts val="1300"/>
              <a:buAutoNum type="romanLcPerio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59ADDC-9094-4AA6-9CA5-AF8ED959B7F0}"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82B7-E8D0-4277-9E3A-AD906DD2AEF0}" type="slidenum">
              <a:rPr lang="en-US" smtClean="0"/>
              <a:t>‹#›</a:t>
            </a:fld>
            <a:endParaRPr lang="en-US"/>
          </a:p>
        </p:txBody>
      </p:sp>
    </p:spTree>
    <p:extLst>
      <p:ext uri="{BB962C8B-B14F-4D97-AF65-F5344CB8AC3E}">
        <p14:creationId xmlns:p14="http://schemas.microsoft.com/office/powerpoint/2010/main" val="15277820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59ADDC-9094-4AA6-9CA5-AF8ED959B7F0}"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82B7-E8D0-4277-9E3A-AD906DD2AEF0}" type="slidenum">
              <a:rPr lang="en-US" smtClean="0"/>
              <a:t>‹#›</a:t>
            </a:fld>
            <a:endParaRPr lang="en-US"/>
          </a:p>
        </p:txBody>
      </p:sp>
    </p:spTree>
    <p:extLst>
      <p:ext uri="{BB962C8B-B14F-4D97-AF65-F5344CB8AC3E}">
        <p14:creationId xmlns:p14="http://schemas.microsoft.com/office/powerpoint/2010/main" val="275019531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59ADDC-9094-4AA6-9CA5-AF8ED959B7F0}"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82B7-E8D0-4277-9E3A-AD906DD2AEF0}" type="slidenum">
              <a:rPr lang="en-US" smtClean="0"/>
              <a:t>‹#›</a:t>
            </a:fld>
            <a:endParaRPr lang="en-US"/>
          </a:p>
        </p:txBody>
      </p:sp>
    </p:spTree>
    <p:extLst>
      <p:ext uri="{BB962C8B-B14F-4D97-AF65-F5344CB8AC3E}">
        <p14:creationId xmlns:p14="http://schemas.microsoft.com/office/powerpoint/2010/main" val="340199015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59ADDC-9094-4AA6-9CA5-AF8ED959B7F0}" type="datetimeFigureOut">
              <a:rPr lang="en-US" smtClean="0"/>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9D82B7-E8D0-4277-9E3A-AD906DD2AEF0}" type="slidenum">
              <a:rPr lang="en-US" smtClean="0"/>
              <a:t>‹#›</a:t>
            </a:fld>
            <a:endParaRPr lang="en-US"/>
          </a:p>
        </p:txBody>
      </p:sp>
    </p:spTree>
    <p:extLst>
      <p:ext uri="{BB962C8B-B14F-4D97-AF65-F5344CB8AC3E}">
        <p14:creationId xmlns:p14="http://schemas.microsoft.com/office/powerpoint/2010/main" val="23910855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59ADDC-9094-4AA6-9CA5-AF8ED959B7F0}" type="datetimeFigureOut">
              <a:rPr lang="en-US" smtClean="0"/>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9D82B7-E8D0-4277-9E3A-AD906DD2AEF0}" type="slidenum">
              <a:rPr lang="en-US" smtClean="0"/>
              <a:t>‹#›</a:t>
            </a:fld>
            <a:endParaRPr lang="en-US"/>
          </a:p>
        </p:txBody>
      </p:sp>
    </p:spTree>
    <p:extLst>
      <p:ext uri="{BB962C8B-B14F-4D97-AF65-F5344CB8AC3E}">
        <p14:creationId xmlns:p14="http://schemas.microsoft.com/office/powerpoint/2010/main" val="339447963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59ADDC-9094-4AA6-9CA5-AF8ED959B7F0}" type="datetimeFigureOut">
              <a:rPr lang="en-US" smtClean="0"/>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9D82B7-E8D0-4277-9E3A-AD906DD2AEF0}" type="slidenum">
              <a:rPr lang="en-US" smtClean="0"/>
              <a:t>‹#›</a:t>
            </a:fld>
            <a:endParaRPr lang="en-US"/>
          </a:p>
        </p:txBody>
      </p:sp>
    </p:spTree>
    <p:extLst>
      <p:ext uri="{BB962C8B-B14F-4D97-AF65-F5344CB8AC3E}">
        <p14:creationId xmlns:p14="http://schemas.microsoft.com/office/powerpoint/2010/main" val="2863867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59ADDC-9094-4AA6-9CA5-AF8ED959B7F0}"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82B7-E8D0-4277-9E3A-AD906DD2AEF0}" type="slidenum">
              <a:rPr lang="en-US" smtClean="0"/>
              <a:t>‹#›</a:t>
            </a:fld>
            <a:endParaRPr lang="en-US"/>
          </a:p>
        </p:txBody>
      </p:sp>
    </p:spTree>
    <p:extLst>
      <p:ext uri="{BB962C8B-B14F-4D97-AF65-F5344CB8AC3E}">
        <p14:creationId xmlns:p14="http://schemas.microsoft.com/office/powerpoint/2010/main" val="19398342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59ADDC-9094-4AA6-9CA5-AF8ED959B7F0}"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82B7-E8D0-4277-9E3A-AD906DD2AEF0}" type="slidenum">
              <a:rPr lang="en-US" smtClean="0"/>
              <a:t>‹#›</a:t>
            </a:fld>
            <a:endParaRPr lang="en-US"/>
          </a:p>
        </p:txBody>
      </p:sp>
    </p:spTree>
    <p:extLst>
      <p:ext uri="{BB962C8B-B14F-4D97-AF65-F5344CB8AC3E}">
        <p14:creationId xmlns:p14="http://schemas.microsoft.com/office/powerpoint/2010/main" val="302524210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859ADDC-9094-4AA6-9CA5-AF8ED959B7F0}" type="datetimeFigureOut">
              <a:rPr lang="en-US" smtClean="0"/>
              <a:t>10/5/2024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09D82B7-E8D0-4277-9E3A-AD906DD2AEF0}" type="slidenum">
              <a:rPr lang="en-US" smtClean="0"/>
              <a:t>‹#›</a:t>
            </a:fld>
            <a:endParaRPr lang="en-US"/>
          </a:p>
        </p:txBody>
      </p:sp>
    </p:spTree>
    <p:extLst>
      <p:ext uri="{BB962C8B-B14F-4D97-AF65-F5344CB8AC3E}">
        <p14:creationId xmlns:p14="http://schemas.microsoft.com/office/powerpoint/2010/main" val="116142833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2.svg"/><Relationship Id="rId1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6.png"/><Relationship Id="rId17"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5.png"/><Relationship Id="rId19" Type="http://schemas.openxmlformats.org/officeDocument/2006/relationships/image" Target="../media/image28.svg"/><Relationship Id="rId4" Type="http://schemas.openxmlformats.org/officeDocument/2006/relationships/image" Target="../media/image2.png"/><Relationship Id="rId9" Type="http://schemas.openxmlformats.org/officeDocument/2006/relationships/image" Target="../media/image1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40.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xml"/><Relationship Id="rId18" Type="http://schemas.openxmlformats.org/officeDocument/2006/relationships/image" Target="../media/image15.png"/><Relationship Id="rId3" Type="http://schemas.openxmlformats.org/officeDocument/2006/relationships/audio" Target="../media/audio1.wav"/><Relationship Id="rId21" Type="http://schemas.microsoft.com/office/2007/relationships/hdphoto" Target="../media/hdphoto2.wdp"/><Relationship Id="rId7" Type="http://schemas.openxmlformats.org/officeDocument/2006/relationships/image" Target="../media/image13.png"/><Relationship Id="rId12" Type="http://schemas.openxmlformats.org/officeDocument/2006/relationships/slide" Target="slide9.xml"/><Relationship Id="rId17" Type="http://schemas.openxmlformats.org/officeDocument/2006/relationships/slide" Target="slide12.xml"/><Relationship Id="rId2" Type="http://schemas.openxmlformats.org/officeDocument/2006/relationships/notesSlide" Target="../notesSlides/notesSlide9.xml"/><Relationship Id="rId16" Type="http://schemas.openxmlformats.org/officeDocument/2006/relationships/slide" Target="slide10.xml"/><Relationship Id="rId20"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32.svg"/><Relationship Id="rId15" Type="http://schemas.openxmlformats.org/officeDocument/2006/relationships/slide" Target="slide6.xml"/><Relationship Id="rId10" Type="http://schemas.openxmlformats.org/officeDocument/2006/relationships/image" Target="../media/image36.svg"/><Relationship Id="rId19"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slide" Target="slide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svg"/><Relationship Id="rId4" Type="http://schemas.openxmlformats.org/officeDocument/2006/relationships/image" Target="../media/image3.png"/><Relationship Id="rId9" Type="http://schemas.openxmlformats.org/officeDocument/2006/relationships/image" Target="../media/image30.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3.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xml"/><Relationship Id="rId18" Type="http://schemas.openxmlformats.org/officeDocument/2006/relationships/image" Target="../media/image15.png"/><Relationship Id="rId3" Type="http://schemas.openxmlformats.org/officeDocument/2006/relationships/audio" Target="../media/audio1.wav"/><Relationship Id="rId21" Type="http://schemas.microsoft.com/office/2007/relationships/hdphoto" Target="../media/hdphoto2.wdp"/><Relationship Id="rId7" Type="http://schemas.openxmlformats.org/officeDocument/2006/relationships/image" Target="../media/image13.png"/><Relationship Id="rId12" Type="http://schemas.openxmlformats.org/officeDocument/2006/relationships/slide" Target="slide9.xml"/><Relationship Id="rId17" Type="http://schemas.openxmlformats.org/officeDocument/2006/relationships/slide" Target="slide12.xml"/><Relationship Id="rId2" Type="http://schemas.openxmlformats.org/officeDocument/2006/relationships/notesSlide" Target="../notesSlides/notesSlide1.xml"/><Relationship Id="rId16" Type="http://schemas.openxmlformats.org/officeDocument/2006/relationships/slide" Target="slide10.xml"/><Relationship Id="rId20"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32.svg"/><Relationship Id="rId15" Type="http://schemas.openxmlformats.org/officeDocument/2006/relationships/slide" Target="slide6.xml"/><Relationship Id="rId10" Type="http://schemas.openxmlformats.org/officeDocument/2006/relationships/image" Target="../media/image36.svg"/><Relationship Id="rId19"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40.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40.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40.sv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40.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42.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slide" Target="slide3.xml"/><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40.svg"/><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40.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154D63B9-DCFE-17DA-9680-E508CF5C273D}"/>
              </a:ext>
            </a:extLst>
          </p:cNvPr>
          <p:cNvSpPr/>
          <p:nvPr/>
        </p:nvSpPr>
        <p:spPr>
          <a:xfrm>
            <a:off x="2586844" y="382897"/>
            <a:ext cx="4829898" cy="247342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Times New Roman" panose="02020603050405020304" pitchFamily="18" charset="0"/>
              <a:cs typeface="Times New Roman" panose="02020603050405020304" pitchFamily="18" charset="0"/>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4" name="Freeform 4"/>
          <p:cNvSpPr/>
          <p:nvPr/>
        </p:nvSpPr>
        <p:spPr>
          <a:xfrm>
            <a:off x="514351" y="2926140"/>
            <a:ext cx="1099451" cy="1389512"/>
          </a:xfrm>
          <a:custGeom>
            <a:avLst/>
            <a:gdLst/>
            <a:ahLst/>
            <a:cxnLst/>
            <a:rect l="l" t="t" r="r" b="b"/>
            <a:pathLst>
              <a:path w="2198902" h="2779024">
                <a:moveTo>
                  <a:pt x="0" y="0"/>
                </a:moveTo>
                <a:lnTo>
                  <a:pt x="2198902" y="0"/>
                </a:lnTo>
                <a:lnTo>
                  <a:pt x="2198902" y="2779024"/>
                </a:lnTo>
                <a:lnTo>
                  <a:pt x="0" y="27790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5" name="Freeform 5"/>
          <p:cNvSpPr/>
          <p:nvPr/>
        </p:nvSpPr>
        <p:spPr>
          <a:xfrm>
            <a:off x="1748695"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6" name="Freeform 6"/>
          <p:cNvSpPr/>
          <p:nvPr/>
        </p:nvSpPr>
        <p:spPr>
          <a:xfrm>
            <a:off x="7041514" y="2724883"/>
            <a:ext cx="636359" cy="1585422"/>
          </a:xfrm>
          <a:custGeom>
            <a:avLst/>
            <a:gdLst/>
            <a:ahLst/>
            <a:cxnLst/>
            <a:rect l="l" t="t" r="r" b="b"/>
            <a:pathLst>
              <a:path w="1272717" h="3170844">
                <a:moveTo>
                  <a:pt x="0" y="0"/>
                </a:moveTo>
                <a:lnTo>
                  <a:pt x="1272718" y="0"/>
                </a:lnTo>
                <a:lnTo>
                  <a:pt x="1272718" y="3170844"/>
                </a:lnTo>
                <a:lnTo>
                  <a:pt x="0" y="3170844"/>
                </a:lnTo>
                <a:lnTo>
                  <a:pt x="0" y="0"/>
                </a:lnTo>
                <a:close/>
              </a:path>
            </a:pathLst>
          </a:custGeom>
          <a:blipFill>
            <a:blip r:embed="rId8">
              <a:extLst>
                <a:ext uri="{96DAC541-7B7A-43D3-8B79-37D633B846F1}">
                  <asvg:svgBlip xmlns="" xmlns:asvg="http://schemas.microsoft.com/office/drawing/2016/SVG/main" r:embed="rId9"/>
                </a:ext>
              </a:extLst>
            </a:blip>
            <a:stretch>
              <a:fillRect b="-100690"/>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7" name="Freeform 7"/>
          <p:cNvSpPr/>
          <p:nvPr/>
        </p:nvSpPr>
        <p:spPr>
          <a:xfrm>
            <a:off x="6251212" y="3786846"/>
            <a:ext cx="581687" cy="528806"/>
          </a:xfrm>
          <a:custGeom>
            <a:avLst/>
            <a:gdLst/>
            <a:ahLst/>
            <a:cxnLst/>
            <a:rect l="l" t="t" r="r" b="b"/>
            <a:pathLst>
              <a:path w="1163374" h="1057612">
                <a:moveTo>
                  <a:pt x="0" y="0"/>
                </a:moveTo>
                <a:lnTo>
                  <a:pt x="1163374" y="0"/>
                </a:lnTo>
                <a:lnTo>
                  <a:pt x="1163374" y="1057612"/>
                </a:lnTo>
                <a:lnTo>
                  <a:pt x="0" y="10576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8" name="Freeform 8"/>
          <p:cNvSpPr/>
          <p:nvPr/>
        </p:nvSpPr>
        <p:spPr>
          <a:xfrm>
            <a:off x="1757487" y="1305159"/>
            <a:ext cx="628900" cy="628900"/>
          </a:xfrm>
          <a:custGeom>
            <a:avLst/>
            <a:gdLst/>
            <a:ahLst/>
            <a:cxnLst/>
            <a:rect l="l" t="t" r="r" b="b"/>
            <a:pathLst>
              <a:path w="1257799" h="1257799">
                <a:moveTo>
                  <a:pt x="0" y="0"/>
                </a:moveTo>
                <a:lnTo>
                  <a:pt x="1257798" y="0"/>
                </a:lnTo>
                <a:lnTo>
                  <a:pt x="1257798" y="1257799"/>
                </a:lnTo>
                <a:lnTo>
                  <a:pt x="0" y="125779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9" name="Freeform 9"/>
          <p:cNvSpPr/>
          <p:nvPr/>
        </p:nvSpPr>
        <p:spPr>
          <a:xfrm>
            <a:off x="1834008" y="3457435"/>
            <a:ext cx="552379" cy="858217"/>
          </a:xfrm>
          <a:custGeom>
            <a:avLst/>
            <a:gdLst/>
            <a:ahLst/>
            <a:cxnLst/>
            <a:rect l="l" t="t" r="r" b="b"/>
            <a:pathLst>
              <a:path w="1104758" h="1716433">
                <a:moveTo>
                  <a:pt x="0" y="0"/>
                </a:moveTo>
                <a:lnTo>
                  <a:pt x="1104758" y="0"/>
                </a:lnTo>
                <a:lnTo>
                  <a:pt x="1104758" y="1716433"/>
                </a:lnTo>
                <a:lnTo>
                  <a:pt x="0" y="171643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0" name="Freeform 10"/>
          <p:cNvSpPr/>
          <p:nvPr/>
        </p:nvSpPr>
        <p:spPr>
          <a:xfrm>
            <a:off x="7108391" y="2150638"/>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2" name="Freeform 12"/>
          <p:cNvSpPr/>
          <p:nvPr/>
        </p:nvSpPr>
        <p:spPr>
          <a:xfrm>
            <a:off x="3549805" y="2926139"/>
            <a:ext cx="2044391" cy="442332"/>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3" name="TextBox 13"/>
          <p:cNvSpPr txBox="1"/>
          <p:nvPr/>
        </p:nvSpPr>
        <p:spPr>
          <a:xfrm>
            <a:off x="3895513" y="3059867"/>
            <a:ext cx="1352975" cy="166712"/>
          </a:xfrm>
          <a:prstGeom prst="rect">
            <a:avLst/>
          </a:prstGeom>
        </p:spPr>
        <p:txBody>
          <a:bodyPr lIns="0" tIns="0" rIns="0" bIns="0" rtlCol="0" anchor="t">
            <a:spAutoFit/>
          </a:bodyPr>
          <a:lstStyle/>
          <a:p>
            <a:pPr algn="ctr" defTabSz="457223">
              <a:lnSpc>
                <a:spcPts val="1250"/>
              </a:lnSpc>
              <a:buClrTx/>
              <a:defRPr/>
            </a:pPr>
            <a:r>
              <a:rPr lang="en-US" sz="1213" kern="1200">
                <a:latin typeface="Times New Roman" panose="02020603050405020304" pitchFamily="18" charset="0"/>
                <a:ea typeface="+mn-ea"/>
                <a:cs typeface="Times New Roman" panose="02020603050405020304" pitchFamily="18" charset="0"/>
              </a:rPr>
              <a:t>LET’S PLAY!</a:t>
            </a:r>
          </a:p>
        </p:txBody>
      </p:sp>
      <p:sp>
        <p:nvSpPr>
          <p:cNvPr id="14" name="Freeform 14"/>
          <p:cNvSpPr/>
          <p:nvPr/>
        </p:nvSpPr>
        <p:spPr>
          <a:xfrm>
            <a:off x="7816317" y="3258039"/>
            <a:ext cx="559280" cy="1057613"/>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 xmlns:asvg="http://schemas.microsoft.com/office/drawing/2016/SVG/main" r:embed="rId9"/>
                </a:ext>
              </a:extLst>
            </a:blip>
            <a:stretch>
              <a:fillRect b="-164406"/>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5" name="Freeform 15"/>
          <p:cNvSpPr/>
          <p:nvPr/>
        </p:nvSpPr>
        <p:spPr>
          <a:xfrm>
            <a:off x="1111004"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grpSp>
        <p:nvGrpSpPr>
          <p:cNvPr id="16" name="Group 15">
            <a:extLst>
              <a:ext uri="{FF2B5EF4-FFF2-40B4-BE49-F238E27FC236}">
                <a16:creationId xmlns="" xmlns:a16="http://schemas.microsoft.com/office/drawing/2014/main" id="{95C59F0F-518E-A519-6A35-4E0B6594B32C}"/>
              </a:ext>
            </a:extLst>
          </p:cNvPr>
          <p:cNvGrpSpPr/>
          <p:nvPr/>
        </p:nvGrpSpPr>
        <p:grpSpPr>
          <a:xfrm>
            <a:off x="3049452" y="564410"/>
            <a:ext cx="4637946" cy="2182664"/>
            <a:chOff x="2982034" y="1381395"/>
            <a:chExt cx="6183928" cy="2910219"/>
          </a:xfrm>
        </p:grpSpPr>
        <p:grpSp>
          <p:nvGrpSpPr>
            <p:cNvPr id="17" name="Group 4">
              <a:extLst>
                <a:ext uri="{FF2B5EF4-FFF2-40B4-BE49-F238E27FC236}">
                  <a16:creationId xmlns="" xmlns:a16="http://schemas.microsoft.com/office/drawing/2014/main" id="{F22A8103-4BA3-6B7D-2845-B17FF69484FE}"/>
                </a:ext>
              </a:extLst>
            </p:cNvPr>
            <p:cNvGrpSpPr/>
            <p:nvPr/>
          </p:nvGrpSpPr>
          <p:grpSpPr>
            <a:xfrm>
              <a:off x="3068081" y="1381395"/>
              <a:ext cx="6097881" cy="2910219"/>
              <a:chOff x="-1078232" y="-559915"/>
              <a:chExt cx="12195763" cy="5820437"/>
            </a:xfrm>
          </p:grpSpPr>
          <p:sp>
            <p:nvSpPr>
              <p:cNvPr id="19" name="TextBox 5">
                <a:extLst>
                  <a:ext uri="{FF2B5EF4-FFF2-40B4-BE49-F238E27FC236}">
                    <a16:creationId xmlns="" xmlns:a16="http://schemas.microsoft.com/office/drawing/2014/main" id="{1A9DCDA8-A00C-F376-3351-42CF50540819}"/>
                  </a:ext>
                </a:extLst>
              </p:cNvPr>
              <p:cNvSpPr txBox="1"/>
              <p:nvPr/>
            </p:nvSpPr>
            <p:spPr>
              <a:xfrm>
                <a:off x="0" y="4530407"/>
                <a:ext cx="11117531" cy="730115"/>
              </a:xfrm>
              <a:prstGeom prst="rect">
                <a:avLst/>
              </a:prstGeom>
            </p:spPr>
            <p:txBody>
              <a:bodyPr lIns="0" tIns="0" rIns="0" bIns="0" rtlCol="0" anchor="t">
                <a:spAutoFit/>
              </a:bodyPr>
              <a:lstStyle/>
              <a:p>
                <a:pPr algn="ctr" defTabSz="685800">
                  <a:lnSpc>
                    <a:spcPts val="2340"/>
                  </a:lnSpc>
                  <a:buClrTx/>
                  <a:defRPr/>
                </a:pPr>
                <a:endParaRPr lang="en-US" sz="1800" kern="1200" dirty="0">
                  <a:solidFill>
                    <a:srgbClr val="FFFFFF"/>
                  </a:solidFill>
                  <a:latin typeface="Times New Roman" panose="02020603050405020304" pitchFamily="18" charset="0"/>
                  <a:ea typeface="+mn-ea"/>
                  <a:cs typeface="Times New Roman" panose="02020603050405020304" pitchFamily="18" charset="0"/>
                </a:endParaRPr>
              </a:p>
            </p:txBody>
          </p:sp>
          <p:sp>
            <p:nvSpPr>
              <p:cNvPr id="20" name="TextBox 6">
                <a:extLst>
                  <a:ext uri="{FF2B5EF4-FFF2-40B4-BE49-F238E27FC236}">
                    <a16:creationId xmlns="" xmlns:a16="http://schemas.microsoft.com/office/drawing/2014/main" id="{F2EC929B-09E3-FC3E-2E66-EACCD516807A}"/>
                  </a:ext>
                </a:extLst>
              </p:cNvPr>
              <p:cNvSpPr txBox="1"/>
              <p:nvPr/>
            </p:nvSpPr>
            <p:spPr>
              <a:xfrm>
                <a:off x="-1078232" y="-559915"/>
                <a:ext cx="11117531" cy="4514741"/>
              </a:xfrm>
              <a:prstGeom prst="rect">
                <a:avLst/>
              </a:prstGeom>
            </p:spPr>
            <p:txBody>
              <a:bodyPr lIns="0" tIns="0" rIns="0" bIns="0" rtlCol="0" anchor="t">
                <a:spAutoFit/>
              </a:bodyPr>
              <a:lstStyle/>
              <a:p>
                <a:pPr defTabSz="685800">
                  <a:buClrTx/>
                  <a:defRPr/>
                </a:pPr>
                <a:r>
                  <a:rPr lang="vi-VN" sz="4001" b="1" dirty="0">
                    <a:solidFill>
                      <a:srgbClr val="DB1548"/>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GIẢI MÃ </a:t>
                </a:r>
                <a:br>
                  <a:rPr lang="vi-VN" sz="4001" b="1" dirty="0">
                    <a:solidFill>
                      <a:srgbClr val="DB1548"/>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br>
                <a:r>
                  <a:rPr lang="vi-VN" sz="4001" b="1" dirty="0">
                    <a:solidFill>
                      <a:srgbClr val="071DF4"/>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Ô CHỮ BÍ MẬT</a:t>
                </a:r>
                <a:r>
                  <a:rPr lang="en-GB" sz="4001" b="1" dirty="0">
                    <a:solidFill>
                      <a:srgbClr val="DB1548"/>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 - </a:t>
                </a:r>
                <a:r>
                  <a:rPr lang="vi-VN" sz="4001" b="1" dirty="0">
                    <a:solidFill>
                      <a:srgbClr val="DB1548"/>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
                </a:r>
                <a:br>
                  <a:rPr lang="vi-VN" sz="4001" b="1" dirty="0">
                    <a:solidFill>
                      <a:srgbClr val="DB1548"/>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br>
                <a:r>
                  <a:rPr lang="en-US" sz="3000" b="1" dirty="0">
                    <a:solidFill>
                      <a:srgbClr val="292929"/>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KHTN 9</a:t>
                </a:r>
                <a:endParaRPr lang="en-US" sz="6050" kern="1200" spc="-97" dirty="0">
                  <a:solidFill>
                    <a:srgbClr val="F8AB2B"/>
                  </a:solidFill>
                  <a:latin typeface="Times New Roman" panose="02020603050405020304" pitchFamily="18" charset="0"/>
                  <a:ea typeface="+mn-ea"/>
                  <a:cs typeface="Times New Roman" panose="02020603050405020304" pitchFamily="18" charset="0"/>
                </a:endParaRPr>
              </a:p>
            </p:txBody>
          </p:sp>
        </p:grpSp>
        <p:sp>
          <p:nvSpPr>
            <p:cNvPr id="18" name="Rectangle 17">
              <a:extLst>
                <a:ext uri="{FF2B5EF4-FFF2-40B4-BE49-F238E27FC236}">
                  <a16:creationId xmlns="" xmlns:a16="http://schemas.microsoft.com/office/drawing/2014/main" id="{87F36D1C-6655-8E10-4CBD-3E005744FC2C}"/>
                </a:ext>
              </a:extLst>
            </p:cNvPr>
            <p:cNvSpPr/>
            <p:nvPr/>
          </p:nvSpPr>
          <p:spPr>
            <a:xfrm>
              <a:off x="2982034" y="3496395"/>
              <a:ext cx="3725807" cy="576397"/>
            </a:xfrm>
            <a:prstGeom prst="rect">
              <a:avLst/>
            </a:prstGeom>
          </p:spPr>
          <p:txBody>
            <a:bodyPr wrap="none">
              <a:spAutoFit/>
            </a:bodyPr>
            <a:lstStyle/>
            <a:p>
              <a:pPr defTabSz="685800">
                <a:lnSpc>
                  <a:spcPct val="115000"/>
                </a:lnSpc>
                <a:buClr>
                  <a:srgbClr val="071DF4"/>
                </a:buClr>
                <a:buSzPts val="1400"/>
                <a:defRPr/>
              </a:pPr>
              <a:r>
                <a:rPr lang="vi-VN" sz="2100" i="1" dirty="0">
                  <a:solidFill>
                    <a:srgbClr val="292929"/>
                  </a:solidFill>
                  <a:latin typeface="Times New Roman" panose="02020603050405020304" pitchFamily="18" charset="0"/>
                  <a:ea typeface="Cambria" panose="02040503050406030204" pitchFamily="18" charset="0"/>
                  <a:cs typeface="Times New Roman" panose="02020603050405020304" pitchFamily="18" charset="0"/>
                  <a:sym typeface="Heebo"/>
                </a:rPr>
                <a:t>Từ khóa hôm nay là gì?</a:t>
              </a:r>
              <a:endParaRPr lang="en-GB" sz="2100" i="1" dirty="0">
                <a:solidFill>
                  <a:srgbClr val="292929"/>
                </a:solidFill>
                <a:latin typeface="Times New Roman" panose="02020603050405020304" pitchFamily="18" charset="0"/>
                <a:ea typeface="Cambria" panose="02040503050406030204" pitchFamily="18" charset="0"/>
                <a:cs typeface="Times New Roman" panose="02020603050405020304" pitchFamily="18" charset="0"/>
                <a:sym typeface="Heebo"/>
              </a:endParaRPr>
            </a:p>
          </p:txBody>
        </p:sp>
      </p:grpSp>
    </p:spTree>
    <p:extLst>
      <p:ext uri="{BB962C8B-B14F-4D97-AF65-F5344CB8AC3E}">
        <p14:creationId xmlns:p14="http://schemas.microsoft.com/office/powerpoint/2010/main" val="394142221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defTabSz="685800">
                <a:buClrTx/>
                <a:defRPr/>
              </a:pPr>
              <a:r>
                <a:rPr lang="en-US" sz="18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Câu </a:t>
              </a:r>
              <a:r>
                <a:rPr lang="en-US" sz="1800" b="1" kern="1200" dirty="0" err="1">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số</a:t>
              </a:r>
              <a:r>
                <a:rPr lang="en-US" sz="18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7</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12752" y="270246"/>
            <a:ext cx="295865" cy="192491"/>
          </a:xfrm>
          <a:prstGeom prst="rect">
            <a:avLst/>
          </a:prstGeom>
        </p:spPr>
      </p:pic>
      <p:sp>
        <p:nvSpPr>
          <p:cNvPr id="29" name="Rectangle: Rounded Corners 28"/>
          <p:cNvSpPr/>
          <p:nvPr/>
        </p:nvSpPr>
        <p:spPr>
          <a:xfrm>
            <a:off x="1252490" y="772192"/>
            <a:ext cx="6826832" cy="2496857"/>
          </a:xfrm>
          <a:prstGeom prst="roundRect">
            <a:avLst>
              <a:gd name="adj" fmla="val 1472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6"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pic>
          <p:nvPicPr>
            <p:cNvPr id="63" name="Graphic 6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p:cNvGrpSpPr/>
          <p:nvPr/>
        </p:nvGrpSpPr>
        <p:grpSpPr>
          <a:xfrm>
            <a:off x="3528560" y="3398130"/>
            <a:ext cx="2171198" cy="636257"/>
            <a:chOff x="4037537" y="4547895"/>
            <a:chExt cx="3849555" cy="880471"/>
          </a:xfrm>
        </p:grpSpPr>
        <p:sp>
          <p:nvSpPr>
            <p:cNvPr id="69"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70" name="!!Quesion1"/>
            <p:cNvSpPr txBox="1"/>
            <p:nvPr/>
          </p:nvSpPr>
          <p:spPr>
            <a:xfrm>
              <a:off x="4949756" y="4726520"/>
              <a:ext cx="2735321" cy="559007"/>
            </a:xfrm>
            <a:prstGeom prst="rect">
              <a:avLst/>
            </a:prstGeom>
            <a:noFill/>
          </p:spPr>
          <p:txBody>
            <a:bodyPr wrap="square">
              <a:spAutoFit/>
            </a:bodyPr>
            <a:lstStyle/>
            <a:p>
              <a:pPr algn="ctr" defTabSz="685800">
                <a:buClrTx/>
                <a:defRPr/>
              </a:pPr>
              <a:r>
                <a:rPr lang="en-US" sz="2025" kern="1200" dirty="0" err="1">
                  <a:solidFill>
                    <a:schemeClr val="tx1"/>
                  </a:solidFill>
                  <a:latin typeface="Times New Roman" panose="02020603050405020304" pitchFamily="18" charset="0"/>
                  <a:ea typeface="+mn-ea"/>
                  <a:cs typeface="Times New Roman" panose="02020603050405020304" pitchFamily="18" charset="0"/>
                </a:rPr>
                <a:t>Đáp</a:t>
              </a:r>
              <a:r>
                <a:rPr lang="en-US" sz="2025" kern="1200" dirty="0">
                  <a:solidFill>
                    <a:schemeClr val="tx1"/>
                  </a:solidFill>
                  <a:latin typeface="Times New Roman" panose="02020603050405020304" pitchFamily="18" charset="0"/>
                  <a:ea typeface="+mn-ea"/>
                  <a:cs typeface="Times New Roman" panose="02020603050405020304" pitchFamily="18" charset="0"/>
                </a:rPr>
                <a:t> </a:t>
              </a:r>
              <a:r>
                <a:rPr lang="en-US" sz="2025" kern="1200" dirty="0" err="1">
                  <a:solidFill>
                    <a:schemeClr val="tx1"/>
                  </a:solidFill>
                  <a:latin typeface="Times New Roman" panose="02020603050405020304" pitchFamily="18" charset="0"/>
                  <a:ea typeface="+mn-ea"/>
                  <a:cs typeface="Times New Roman" panose="02020603050405020304" pitchFamily="18" charset="0"/>
                </a:rPr>
                <a:t>án</a:t>
              </a:r>
              <a:r>
                <a:rPr lang="en-US" sz="2025" kern="1200" dirty="0">
                  <a:solidFill>
                    <a:schemeClr val="tx1"/>
                  </a:solidFill>
                  <a:latin typeface="Times New Roman" panose="02020603050405020304" pitchFamily="18" charset="0"/>
                  <a:ea typeface="+mn-ea"/>
                  <a:cs typeface="Times New Roman" panose="02020603050405020304" pitchFamily="18" charset="0"/>
                </a:rPr>
                <a:t> </a:t>
              </a:r>
              <a:r>
                <a:rPr lang="en-US" sz="2025" kern="1200" dirty="0" err="1">
                  <a:solidFill>
                    <a:schemeClr val="tx1"/>
                  </a:solidFill>
                  <a:latin typeface="Times New Roman" panose="02020603050405020304" pitchFamily="18" charset="0"/>
                  <a:ea typeface="+mn-ea"/>
                  <a:cs typeface="Times New Roman" panose="02020603050405020304" pitchFamily="18" charset="0"/>
                </a:rPr>
                <a:t>là</a:t>
              </a:r>
              <a:endParaRPr lang="en-US" sz="2025" kern="1200" dirty="0">
                <a:solidFill>
                  <a:schemeClr val="tx1"/>
                </a:solidFill>
                <a:latin typeface="Times New Roman" panose="02020603050405020304" pitchFamily="18" charset="0"/>
                <a:ea typeface="+mn-ea"/>
                <a:cs typeface="Times New Roman" panose="02020603050405020304" pitchFamily="18" charset="0"/>
              </a:endParaRPr>
            </a:p>
          </p:txBody>
        </p:sp>
        <p:grpSp>
          <p:nvGrpSpPr>
            <p:cNvPr id="71" name="!!Ques2"/>
            <p:cNvGrpSpPr/>
            <p:nvPr/>
          </p:nvGrpSpPr>
          <p:grpSpPr>
            <a:xfrm>
              <a:off x="4037537" y="4547897"/>
              <a:ext cx="1094592" cy="880469"/>
              <a:chOff x="3024039" y="4053994"/>
              <a:chExt cx="1094592" cy="880469"/>
            </a:xfrm>
          </p:grpSpPr>
          <p:sp>
            <p:nvSpPr>
              <p:cNvPr id="72"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324064" y="4284602"/>
                <a:ext cx="459811" cy="451865"/>
                <a:chOff x="-1950830" y="3905919"/>
                <a:chExt cx="1702889" cy="1673463"/>
              </a:xfrm>
              <a:solidFill>
                <a:schemeClr val="bg1"/>
              </a:solidFill>
              <a:effectLst/>
            </p:grpSpPr>
            <p:sp>
              <p:nvSpPr>
                <p:cNvPr id="74" name="Freeform: Shape 73"/>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685800">
                    <a:buClrTx/>
                    <a:defRPr/>
                  </a:pPr>
                  <a:endParaRPr lang="en-US" sz="1350" kern="1200" dirty="0">
                    <a:solidFill>
                      <a:srgbClr val="3F3F3F"/>
                    </a:solidFill>
                    <a:latin typeface="Times New Roman" panose="02020603050405020304" pitchFamily="18" charset="0"/>
                    <a:ea typeface="+mn-ea"/>
                    <a:cs typeface="Times New Roman" panose="02020603050405020304" pitchFamily="18" charset="0"/>
                  </a:endParaRPr>
                </a:p>
              </p:txBody>
            </p:sp>
            <p:sp>
              <p:nvSpPr>
                <p:cNvPr id="75" name="Freeform: Shape 74"/>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685800">
                    <a:buClrTx/>
                    <a:defRPr/>
                  </a:pPr>
                  <a:endParaRPr lang="en-US" sz="1350" kern="1200" dirty="0">
                    <a:solidFill>
                      <a:srgbClr val="3F3F3F"/>
                    </a:solidFill>
                    <a:latin typeface="Times New Roman" panose="02020603050405020304" pitchFamily="18" charset="0"/>
                    <a:ea typeface="+mn-ea"/>
                    <a:cs typeface="Times New Roman" panose="02020603050405020304" pitchFamily="18" charset="0"/>
                  </a:endParaRPr>
                </a:p>
              </p:txBody>
            </p:sp>
          </p:grpSp>
        </p:grpSp>
      </p:grpSp>
      <p:pic>
        <p:nvPicPr>
          <p:cNvPr id="136" name="Picture 135"/>
          <p:cNvPicPr>
            <a:picLocks noChangeAspect="1"/>
          </p:cNvPicPr>
          <p:nvPr/>
        </p:nvPicPr>
        <p:blipFill>
          <a:blip r:embed="rId9"/>
          <a:stretch>
            <a:fillRect/>
          </a:stretch>
        </p:blipFill>
        <p:spPr>
          <a:xfrm>
            <a:off x="3223189" y="-473440"/>
            <a:ext cx="270000" cy="160961"/>
          </a:xfrm>
          <a:prstGeom prst="rect">
            <a:avLst/>
          </a:prstGeom>
        </p:spPr>
      </p:pic>
      <p:pic>
        <p:nvPicPr>
          <p:cNvPr id="137" name="Picture 136"/>
          <p:cNvPicPr>
            <a:picLocks noChangeAspect="1"/>
          </p:cNvPicPr>
          <p:nvPr/>
        </p:nvPicPr>
        <p:blipFill>
          <a:blip r:embed="rId10"/>
          <a:stretch>
            <a:fillRect/>
          </a:stretch>
        </p:blipFill>
        <p:spPr>
          <a:xfrm>
            <a:off x="1517167" y="-510292"/>
            <a:ext cx="270000" cy="160961"/>
          </a:xfrm>
          <a:prstGeom prst="rect">
            <a:avLst/>
          </a:prstGeom>
        </p:spPr>
      </p:pic>
      <p:pic>
        <p:nvPicPr>
          <p:cNvPr id="138" name="Picture 137"/>
          <p:cNvPicPr>
            <a:picLocks noChangeAspect="1"/>
          </p:cNvPicPr>
          <p:nvPr/>
        </p:nvPicPr>
        <p:blipFill>
          <a:blip r:embed="rId11"/>
          <a:stretch>
            <a:fillRect/>
          </a:stretch>
        </p:blipFill>
        <p:spPr>
          <a:xfrm>
            <a:off x="2671803" y="-758170"/>
            <a:ext cx="270000" cy="163556"/>
          </a:xfrm>
          <a:prstGeom prst="rect">
            <a:avLst/>
          </a:prstGeom>
        </p:spPr>
      </p:pic>
      <p:pic>
        <p:nvPicPr>
          <p:cNvPr id="139" name="Picture 138"/>
          <p:cNvPicPr>
            <a:picLocks noChangeAspect="1"/>
          </p:cNvPicPr>
          <p:nvPr/>
        </p:nvPicPr>
        <p:blipFill>
          <a:blip r:embed="rId12"/>
          <a:stretch>
            <a:fillRect/>
          </a:stretch>
        </p:blipFill>
        <p:spPr>
          <a:xfrm>
            <a:off x="3997272" y="-539434"/>
            <a:ext cx="270000" cy="163556"/>
          </a:xfrm>
          <a:prstGeom prst="rect">
            <a:avLst/>
          </a:prstGeom>
        </p:spPr>
      </p:pic>
      <p:pic>
        <p:nvPicPr>
          <p:cNvPr id="140" name="Picture 139"/>
          <p:cNvPicPr>
            <a:picLocks noChangeAspect="1"/>
          </p:cNvPicPr>
          <p:nvPr/>
        </p:nvPicPr>
        <p:blipFill>
          <a:blip r:embed="rId13"/>
          <a:stretch>
            <a:fillRect/>
          </a:stretch>
        </p:blipFill>
        <p:spPr>
          <a:xfrm>
            <a:off x="7613711" y="-487142"/>
            <a:ext cx="270000" cy="160961"/>
          </a:xfrm>
          <a:prstGeom prst="rect">
            <a:avLst/>
          </a:prstGeom>
        </p:spPr>
      </p:pic>
      <p:pic>
        <p:nvPicPr>
          <p:cNvPr id="141" name="Picture 140"/>
          <p:cNvPicPr>
            <a:picLocks noChangeAspect="1"/>
          </p:cNvPicPr>
          <p:nvPr/>
        </p:nvPicPr>
        <p:blipFill>
          <a:blip r:embed="rId14"/>
          <a:stretch>
            <a:fillRect/>
          </a:stretch>
        </p:blipFill>
        <p:spPr>
          <a:xfrm>
            <a:off x="5609151" y="-826005"/>
            <a:ext cx="270000" cy="163556"/>
          </a:xfrm>
          <a:prstGeom prst="rect">
            <a:avLst/>
          </a:prstGeom>
        </p:spPr>
      </p:pic>
      <p:pic>
        <p:nvPicPr>
          <p:cNvPr id="142" name="Picture 141"/>
          <p:cNvPicPr>
            <a:picLocks noChangeAspect="1"/>
          </p:cNvPicPr>
          <p:nvPr/>
        </p:nvPicPr>
        <p:blipFill>
          <a:blip r:embed="rId15"/>
          <a:stretch>
            <a:fillRect/>
          </a:stretch>
        </p:blipFill>
        <p:spPr>
          <a:xfrm>
            <a:off x="6287767" y="-444772"/>
            <a:ext cx="270000" cy="160961"/>
          </a:xfrm>
          <a:prstGeom prst="rect">
            <a:avLst/>
          </a:prstGeom>
        </p:spPr>
      </p:pic>
      <p:pic>
        <p:nvPicPr>
          <p:cNvPr id="143" name="Picture 142"/>
          <p:cNvPicPr>
            <a:picLocks noChangeAspect="1"/>
          </p:cNvPicPr>
          <p:nvPr/>
        </p:nvPicPr>
        <p:blipFill>
          <a:blip r:embed="rId16"/>
          <a:stretch>
            <a:fillRect/>
          </a:stretch>
        </p:blipFill>
        <p:spPr>
          <a:xfrm>
            <a:off x="6869317" y="-476035"/>
            <a:ext cx="270000" cy="163556"/>
          </a:xfrm>
          <a:prstGeom prst="rect">
            <a:avLst/>
          </a:prstGeom>
        </p:spPr>
      </p:pic>
      <p:pic>
        <p:nvPicPr>
          <p:cNvPr id="144" name="Picture 143"/>
          <p:cNvPicPr>
            <a:picLocks noChangeAspect="1"/>
          </p:cNvPicPr>
          <p:nvPr/>
        </p:nvPicPr>
        <p:blipFill>
          <a:blip r:embed="rId17"/>
          <a:stretch>
            <a:fillRect/>
          </a:stretch>
        </p:blipFill>
        <p:spPr>
          <a:xfrm>
            <a:off x="5185774" y="-417147"/>
            <a:ext cx="270000" cy="163556"/>
          </a:xfrm>
          <a:prstGeom prst="rect">
            <a:avLst/>
          </a:prstGeom>
        </p:spPr>
      </p:pic>
      <p:pic>
        <p:nvPicPr>
          <p:cNvPr id="145" name="Picture 144"/>
          <p:cNvPicPr>
            <a:picLocks noChangeAspect="1"/>
          </p:cNvPicPr>
          <p:nvPr/>
        </p:nvPicPr>
        <p:blipFill>
          <a:blip r:embed="rId18"/>
          <a:stretch>
            <a:fillRect/>
          </a:stretch>
        </p:blipFill>
        <p:spPr>
          <a:xfrm>
            <a:off x="2062406" y="-529233"/>
            <a:ext cx="270000" cy="163556"/>
          </a:xfrm>
          <a:prstGeom prst="rect">
            <a:avLst/>
          </a:prstGeom>
        </p:spPr>
      </p:pic>
      <p:pic>
        <p:nvPicPr>
          <p:cNvPr id="146" name="Picture 145"/>
          <p:cNvPicPr>
            <a:picLocks noChangeAspect="1"/>
          </p:cNvPicPr>
          <p:nvPr/>
        </p:nvPicPr>
        <p:blipFill>
          <a:blip r:embed="rId10"/>
          <a:stretch>
            <a:fillRect/>
          </a:stretch>
        </p:blipFill>
        <p:spPr>
          <a:xfrm>
            <a:off x="5154519" y="-640108"/>
            <a:ext cx="270000" cy="160961"/>
          </a:xfrm>
          <a:prstGeom prst="rect">
            <a:avLst/>
          </a:prstGeom>
        </p:spPr>
      </p:pic>
      <p:pic>
        <p:nvPicPr>
          <p:cNvPr id="147" name="Picture 146"/>
          <p:cNvPicPr>
            <a:picLocks noChangeAspect="1"/>
          </p:cNvPicPr>
          <p:nvPr/>
        </p:nvPicPr>
        <p:blipFill>
          <a:blip r:embed="rId11"/>
          <a:stretch>
            <a:fillRect/>
          </a:stretch>
        </p:blipFill>
        <p:spPr>
          <a:xfrm>
            <a:off x="6309155" y="-887986"/>
            <a:ext cx="270000" cy="163556"/>
          </a:xfrm>
          <a:prstGeom prst="rect">
            <a:avLst/>
          </a:prstGeom>
        </p:spPr>
      </p:pic>
      <p:pic>
        <p:nvPicPr>
          <p:cNvPr id="148" name="Picture 147"/>
          <p:cNvPicPr>
            <a:picLocks noChangeAspect="1"/>
          </p:cNvPicPr>
          <p:nvPr/>
        </p:nvPicPr>
        <p:blipFill>
          <a:blip r:embed="rId18"/>
          <a:stretch>
            <a:fillRect/>
          </a:stretch>
        </p:blipFill>
        <p:spPr>
          <a:xfrm>
            <a:off x="5699758" y="-659049"/>
            <a:ext cx="270000" cy="163556"/>
          </a:xfrm>
          <a:prstGeom prst="rect">
            <a:avLst/>
          </a:prstGeom>
        </p:spPr>
      </p:pic>
      <p:pic>
        <p:nvPicPr>
          <p:cNvPr id="149" name="Picture 148"/>
          <p:cNvPicPr>
            <a:picLocks noChangeAspect="1"/>
          </p:cNvPicPr>
          <p:nvPr/>
        </p:nvPicPr>
        <p:blipFill>
          <a:blip r:embed="rId12"/>
          <a:stretch>
            <a:fillRect/>
          </a:stretch>
        </p:blipFill>
        <p:spPr>
          <a:xfrm>
            <a:off x="525251" y="-423583"/>
            <a:ext cx="270000" cy="163556"/>
          </a:xfrm>
          <a:prstGeom prst="rect">
            <a:avLst/>
          </a:prstGeom>
        </p:spPr>
      </p:pic>
      <p:pic>
        <p:nvPicPr>
          <p:cNvPr id="150" name="Picture 149"/>
          <p:cNvPicPr>
            <a:picLocks noChangeAspect="1"/>
          </p:cNvPicPr>
          <p:nvPr/>
        </p:nvPicPr>
        <p:blipFill>
          <a:blip r:embed="rId13"/>
          <a:stretch>
            <a:fillRect/>
          </a:stretch>
        </p:blipFill>
        <p:spPr>
          <a:xfrm>
            <a:off x="1223445" y="-735054"/>
            <a:ext cx="270000" cy="160961"/>
          </a:xfrm>
          <a:prstGeom prst="rect">
            <a:avLst/>
          </a:prstGeom>
        </p:spPr>
      </p:pic>
      <p:pic>
        <p:nvPicPr>
          <p:cNvPr id="151" name="Picture 150"/>
          <p:cNvPicPr>
            <a:picLocks noChangeAspect="1"/>
          </p:cNvPicPr>
          <p:nvPr/>
        </p:nvPicPr>
        <p:blipFill>
          <a:blip r:embed="rId14"/>
          <a:stretch>
            <a:fillRect/>
          </a:stretch>
        </p:blipFill>
        <p:spPr>
          <a:xfrm>
            <a:off x="2137130" y="-710154"/>
            <a:ext cx="270000" cy="163556"/>
          </a:xfrm>
          <a:prstGeom prst="rect">
            <a:avLst/>
          </a:prstGeom>
        </p:spPr>
      </p:pic>
      <p:pic>
        <p:nvPicPr>
          <p:cNvPr id="152" name="Picture 151"/>
          <p:cNvPicPr>
            <a:picLocks noChangeAspect="1"/>
          </p:cNvPicPr>
          <p:nvPr/>
        </p:nvPicPr>
        <p:blipFill>
          <a:blip r:embed="rId10"/>
          <a:stretch>
            <a:fillRect/>
          </a:stretch>
        </p:blipFill>
        <p:spPr>
          <a:xfrm>
            <a:off x="1682498" y="-524257"/>
            <a:ext cx="270000" cy="160961"/>
          </a:xfrm>
          <a:prstGeom prst="rect">
            <a:avLst/>
          </a:prstGeom>
        </p:spPr>
      </p:pic>
      <p:pic>
        <p:nvPicPr>
          <p:cNvPr id="153" name="Picture 152"/>
          <p:cNvPicPr>
            <a:picLocks noChangeAspect="1"/>
          </p:cNvPicPr>
          <p:nvPr/>
        </p:nvPicPr>
        <p:blipFill>
          <a:blip r:embed="rId11"/>
          <a:stretch>
            <a:fillRect/>
          </a:stretch>
        </p:blipFill>
        <p:spPr>
          <a:xfrm>
            <a:off x="2837135" y="-772135"/>
            <a:ext cx="270000" cy="163556"/>
          </a:xfrm>
          <a:prstGeom prst="rect">
            <a:avLst/>
          </a:prstGeom>
        </p:spPr>
      </p:pic>
      <p:pic>
        <p:nvPicPr>
          <p:cNvPr id="154" name="Picture 153"/>
          <p:cNvPicPr>
            <a:picLocks noChangeAspect="1"/>
          </p:cNvPicPr>
          <p:nvPr/>
        </p:nvPicPr>
        <p:blipFill>
          <a:blip r:embed="rId18"/>
          <a:stretch>
            <a:fillRect/>
          </a:stretch>
        </p:blipFill>
        <p:spPr>
          <a:xfrm>
            <a:off x="2227737" y="-543198"/>
            <a:ext cx="270000" cy="163556"/>
          </a:xfrm>
          <a:prstGeom prst="rect">
            <a:avLst/>
          </a:prstGeom>
        </p:spPr>
      </p:pic>
      <p:pic>
        <p:nvPicPr>
          <p:cNvPr id="155" name="Picture 154"/>
          <p:cNvPicPr>
            <a:picLocks noChangeAspect="1"/>
          </p:cNvPicPr>
          <p:nvPr/>
        </p:nvPicPr>
        <p:blipFill>
          <a:blip r:embed="rId11"/>
          <a:stretch>
            <a:fillRect/>
          </a:stretch>
        </p:blipFill>
        <p:spPr>
          <a:xfrm>
            <a:off x="4485830" y="-756958"/>
            <a:ext cx="270000" cy="163556"/>
          </a:xfrm>
          <a:prstGeom prst="rect">
            <a:avLst/>
          </a:prstGeom>
        </p:spPr>
      </p:pic>
      <p:pic>
        <p:nvPicPr>
          <p:cNvPr id="156" name="Picture 155"/>
          <p:cNvPicPr>
            <a:picLocks noChangeAspect="1"/>
          </p:cNvPicPr>
          <p:nvPr/>
        </p:nvPicPr>
        <p:blipFill>
          <a:blip r:embed="rId13"/>
          <a:stretch>
            <a:fillRect/>
          </a:stretch>
        </p:blipFill>
        <p:spPr>
          <a:xfrm>
            <a:off x="3037472" y="-733842"/>
            <a:ext cx="270000" cy="160961"/>
          </a:xfrm>
          <a:prstGeom prst="rect">
            <a:avLst/>
          </a:prstGeom>
        </p:spPr>
      </p:pic>
      <p:pic>
        <p:nvPicPr>
          <p:cNvPr id="157" name="Picture 156"/>
          <p:cNvPicPr>
            <a:picLocks noChangeAspect="1"/>
          </p:cNvPicPr>
          <p:nvPr/>
        </p:nvPicPr>
        <p:blipFill>
          <a:blip r:embed="rId14"/>
          <a:stretch>
            <a:fillRect/>
          </a:stretch>
        </p:blipFill>
        <p:spPr>
          <a:xfrm>
            <a:off x="3951157" y="-708942"/>
            <a:ext cx="270000" cy="163556"/>
          </a:xfrm>
          <a:prstGeom prst="rect">
            <a:avLst/>
          </a:prstGeom>
        </p:spPr>
      </p:pic>
      <p:pic>
        <p:nvPicPr>
          <p:cNvPr id="158" name="Picture 157"/>
          <p:cNvPicPr>
            <a:picLocks noChangeAspect="1"/>
          </p:cNvPicPr>
          <p:nvPr/>
        </p:nvPicPr>
        <p:blipFill>
          <a:blip r:embed="rId11"/>
          <a:stretch>
            <a:fillRect/>
          </a:stretch>
        </p:blipFill>
        <p:spPr>
          <a:xfrm>
            <a:off x="4651161" y="-770923"/>
            <a:ext cx="270000" cy="163556"/>
          </a:xfrm>
          <a:prstGeom prst="rect">
            <a:avLst/>
          </a:prstGeom>
        </p:spPr>
      </p:pic>
      <p:pic>
        <p:nvPicPr>
          <p:cNvPr id="159" name="Picture 158"/>
          <p:cNvPicPr>
            <a:picLocks noChangeAspect="1"/>
          </p:cNvPicPr>
          <p:nvPr/>
        </p:nvPicPr>
        <p:blipFill>
          <a:blip r:embed="rId14"/>
          <a:stretch>
            <a:fillRect/>
          </a:stretch>
        </p:blipFill>
        <p:spPr>
          <a:xfrm>
            <a:off x="3870250" y="-433148"/>
            <a:ext cx="270000" cy="163556"/>
          </a:xfrm>
          <a:prstGeom prst="rect">
            <a:avLst/>
          </a:prstGeom>
        </p:spPr>
      </p:pic>
      <p:pic>
        <p:nvPicPr>
          <p:cNvPr id="160" name="Picture 159"/>
          <p:cNvPicPr>
            <a:picLocks noChangeAspect="1"/>
          </p:cNvPicPr>
          <p:nvPr/>
        </p:nvPicPr>
        <p:blipFill>
          <a:blip r:embed="rId10"/>
          <a:stretch>
            <a:fillRect/>
          </a:stretch>
        </p:blipFill>
        <p:spPr>
          <a:xfrm>
            <a:off x="3415618" y="-247252"/>
            <a:ext cx="270000" cy="160961"/>
          </a:xfrm>
          <a:prstGeom prst="rect">
            <a:avLst/>
          </a:prstGeom>
        </p:spPr>
      </p:pic>
      <p:pic>
        <p:nvPicPr>
          <p:cNvPr id="161" name="Picture 160"/>
          <p:cNvPicPr>
            <a:picLocks noChangeAspect="1"/>
          </p:cNvPicPr>
          <p:nvPr/>
        </p:nvPicPr>
        <p:blipFill>
          <a:blip r:embed="rId11"/>
          <a:stretch>
            <a:fillRect/>
          </a:stretch>
        </p:blipFill>
        <p:spPr>
          <a:xfrm>
            <a:off x="4570254" y="-495129"/>
            <a:ext cx="270000" cy="163556"/>
          </a:xfrm>
          <a:prstGeom prst="rect">
            <a:avLst/>
          </a:prstGeom>
        </p:spPr>
      </p:pic>
      <p:pic>
        <p:nvPicPr>
          <p:cNvPr id="162" name="Picture 161"/>
          <p:cNvPicPr>
            <a:picLocks noChangeAspect="1"/>
          </p:cNvPicPr>
          <p:nvPr/>
        </p:nvPicPr>
        <p:blipFill>
          <a:blip r:embed="rId18"/>
          <a:stretch>
            <a:fillRect/>
          </a:stretch>
        </p:blipFill>
        <p:spPr>
          <a:xfrm>
            <a:off x="3960857" y="-266192"/>
            <a:ext cx="270000" cy="163556"/>
          </a:xfrm>
          <a:prstGeom prst="rect">
            <a:avLst/>
          </a:prstGeom>
        </p:spPr>
      </p:pic>
      <p:pic>
        <p:nvPicPr>
          <p:cNvPr id="163" name="Picture 162"/>
          <p:cNvPicPr>
            <a:picLocks noChangeAspect="1"/>
          </p:cNvPicPr>
          <p:nvPr/>
        </p:nvPicPr>
        <p:blipFill>
          <a:blip r:embed="rId11"/>
          <a:stretch>
            <a:fillRect/>
          </a:stretch>
        </p:blipFill>
        <p:spPr>
          <a:xfrm>
            <a:off x="2746928" y="-364101"/>
            <a:ext cx="270000" cy="163556"/>
          </a:xfrm>
          <a:prstGeom prst="rect">
            <a:avLst/>
          </a:prstGeom>
        </p:spPr>
      </p:pic>
      <p:pic>
        <p:nvPicPr>
          <p:cNvPr id="164" name="Picture 163"/>
          <p:cNvPicPr>
            <a:picLocks noChangeAspect="1"/>
          </p:cNvPicPr>
          <p:nvPr/>
        </p:nvPicPr>
        <p:blipFill>
          <a:blip r:embed="rId11"/>
          <a:stretch>
            <a:fillRect/>
          </a:stretch>
        </p:blipFill>
        <p:spPr>
          <a:xfrm>
            <a:off x="2912260" y="-378066"/>
            <a:ext cx="270000" cy="163556"/>
          </a:xfrm>
          <a:prstGeom prst="rect">
            <a:avLst/>
          </a:prstGeom>
        </p:spPr>
      </p:pic>
      <p:sp>
        <p:nvSpPr>
          <p:cNvPr id="87" name="!!o1c"/>
          <p:cNvSpPr/>
          <p:nvPr/>
        </p:nvSpPr>
        <p:spPr>
          <a:xfrm>
            <a:off x="4110532"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88" name="!!1c"/>
          <p:cNvSpPr txBox="1"/>
          <p:nvPr/>
        </p:nvSpPr>
        <p:spPr>
          <a:xfrm>
            <a:off x="4279268"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93" name="!!o1f"/>
          <p:cNvSpPr/>
          <p:nvPr/>
        </p:nvSpPr>
        <p:spPr>
          <a:xfrm>
            <a:off x="4922611"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94" name="!!1f"/>
          <p:cNvSpPr txBox="1"/>
          <p:nvPr/>
        </p:nvSpPr>
        <p:spPr>
          <a:xfrm>
            <a:off x="5085480"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97" name="!!o1f"/>
          <p:cNvSpPr/>
          <p:nvPr/>
        </p:nvSpPr>
        <p:spPr>
          <a:xfrm>
            <a:off x="3314944"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98" name="!!1f"/>
          <p:cNvSpPr txBox="1"/>
          <p:nvPr/>
        </p:nvSpPr>
        <p:spPr>
          <a:xfrm>
            <a:off x="3477813"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2" name="!!o1c">
            <a:extLst>
              <a:ext uri="{FF2B5EF4-FFF2-40B4-BE49-F238E27FC236}">
                <a16:creationId xmlns="" xmlns:a16="http://schemas.microsoft.com/office/drawing/2014/main" id="{E5473EFF-01E9-7A27-3078-1928F10718E4}"/>
              </a:ext>
            </a:extLst>
          </p:cNvPr>
          <p:cNvSpPr/>
          <p:nvPr/>
        </p:nvSpPr>
        <p:spPr>
          <a:xfrm>
            <a:off x="2521980"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3" name="!!1c">
            <a:extLst>
              <a:ext uri="{FF2B5EF4-FFF2-40B4-BE49-F238E27FC236}">
                <a16:creationId xmlns="" xmlns:a16="http://schemas.microsoft.com/office/drawing/2014/main" id="{00D9188B-5ACC-EB90-3B04-FCD65EF34E2B}"/>
              </a:ext>
            </a:extLst>
          </p:cNvPr>
          <p:cNvSpPr txBox="1"/>
          <p:nvPr/>
        </p:nvSpPr>
        <p:spPr>
          <a:xfrm>
            <a:off x="2690716"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4" name="!!o1f">
            <a:extLst>
              <a:ext uri="{FF2B5EF4-FFF2-40B4-BE49-F238E27FC236}">
                <a16:creationId xmlns="" xmlns:a16="http://schemas.microsoft.com/office/drawing/2014/main" id="{8731CAE0-5675-F2B0-8954-6B5D142AA13F}"/>
              </a:ext>
            </a:extLst>
          </p:cNvPr>
          <p:cNvSpPr/>
          <p:nvPr/>
        </p:nvSpPr>
        <p:spPr>
          <a:xfrm>
            <a:off x="1726391"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5" name="!!1f">
            <a:extLst>
              <a:ext uri="{FF2B5EF4-FFF2-40B4-BE49-F238E27FC236}">
                <a16:creationId xmlns="" xmlns:a16="http://schemas.microsoft.com/office/drawing/2014/main" id="{7D772184-7490-7179-D143-773CBA02FD1E}"/>
              </a:ext>
            </a:extLst>
          </p:cNvPr>
          <p:cNvSpPr txBox="1"/>
          <p:nvPr/>
        </p:nvSpPr>
        <p:spPr>
          <a:xfrm>
            <a:off x="1889260"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 xmlns:a16="http://schemas.microsoft.com/office/drawing/2014/main" id="{8084A30A-D650-9806-65FD-1AE4C40B6BC3}"/>
              </a:ext>
            </a:extLst>
          </p:cNvPr>
          <p:cNvSpPr txBox="1"/>
          <p:nvPr/>
        </p:nvSpPr>
        <p:spPr>
          <a:xfrm>
            <a:off x="1372745" y="1103068"/>
            <a:ext cx="6826832" cy="1569660"/>
          </a:xfrm>
          <a:prstGeom prst="rect">
            <a:avLst/>
          </a:prstGeom>
          <a:noFill/>
          <a:ln>
            <a:noFill/>
          </a:ln>
        </p:spPr>
        <p:txBody>
          <a:bodyPr wrap="square">
            <a:spAutoFit/>
          </a:bodyPr>
          <a:lstStyle/>
          <a:p>
            <a:pPr algn="ctr">
              <a:buClr>
                <a:srgbClr val="000000"/>
              </a:buClr>
              <a:buSzPts val="2200"/>
            </a:pPr>
            <a:r>
              <a:rPr lang="vi-VN" sz="3200" b="1" dirty="0" err="1">
                <a:solidFill>
                  <a:schemeClr val="tx1"/>
                </a:solidFill>
                <a:latin typeface="Times New Roman" panose="02020603050405020304" pitchFamily="18" charset="0"/>
                <a:cs typeface="Times New Roman" panose="02020603050405020304" pitchFamily="18" charset="0"/>
              </a:rPr>
              <a:t>Hydrocarbon</a:t>
            </a:r>
            <a:r>
              <a:rPr lang="vi-VN" sz="3200" b="1" dirty="0">
                <a:solidFill>
                  <a:schemeClr val="tx1"/>
                </a:solidFill>
                <a:latin typeface="Times New Roman" panose="02020603050405020304" pitchFamily="18" charset="0"/>
                <a:cs typeface="Times New Roman" panose="02020603050405020304" pitchFamily="18" charset="0"/>
              </a:rPr>
              <a:t> là loại hợp chất hữu cơ mà thành phần chỉ chứa 2 nguyên tố là </a:t>
            </a:r>
            <a:r>
              <a:rPr lang="vi-VN" sz="3200" b="1" dirty="0" err="1">
                <a:solidFill>
                  <a:schemeClr val="tx1"/>
                </a:solidFill>
                <a:latin typeface="Times New Roman" panose="02020603050405020304" pitchFamily="18" charset="0"/>
                <a:cs typeface="Times New Roman" panose="02020603050405020304" pitchFamily="18" charset="0"/>
              </a:rPr>
              <a:t>carbon</a:t>
            </a:r>
            <a:r>
              <a:rPr lang="vi-VN" sz="3200" b="1" dirty="0">
                <a:solidFill>
                  <a:schemeClr val="tx1"/>
                </a:solidFill>
                <a:latin typeface="Times New Roman" panose="02020603050405020304" pitchFamily="18" charset="0"/>
                <a:cs typeface="Times New Roman" panose="02020603050405020304" pitchFamily="18" charset="0"/>
              </a:rPr>
              <a:t> và nguyên tố nào?	</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 name="!!o1c">
            <a:extLst>
              <a:ext uri="{FF2B5EF4-FFF2-40B4-BE49-F238E27FC236}">
                <a16:creationId xmlns="" xmlns:a16="http://schemas.microsoft.com/office/drawing/2014/main" id="{9C1672AF-96DB-A602-94BA-F223BC3A04AA}"/>
              </a:ext>
            </a:extLst>
          </p:cNvPr>
          <p:cNvSpPr/>
          <p:nvPr/>
        </p:nvSpPr>
        <p:spPr>
          <a:xfrm>
            <a:off x="6503480"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9" name="!!1c">
            <a:extLst>
              <a:ext uri="{FF2B5EF4-FFF2-40B4-BE49-F238E27FC236}">
                <a16:creationId xmlns="" xmlns:a16="http://schemas.microsoft.com/office/drawing/2014/main" id="{E25DDDA5-2E8F-2DEA-223D-061299FE9351}"/>
              </a:ext>
            </a:extLst>
          </p:cNvPr>
          <p:cNvSpPr txBox="1"/>
          <p:nvPr/>
        </p:nvSpPr>
        <p:spPr>
          <a:xfrm>
            <a:off x="6672216"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10" name="!!o1f">
            <a:extLst>
              <a:ext uri="{FF2B5EF4-FFF2-40B4-BE49-F238E27FC236}">
                <a16:creationId xmlns="" xmlns:a16="http://schemas.microsoft.com/office/drawing/2014/main" id="{95C49515-9FF4-9AF4-15C3-37F9919E6C1F}"/>
              </a:ext>
            </a:extLst>
          </p:cNvPr>
          <p:cNvSpPr/>
          <p:nvPr/>
        </p:nvSpPr>
        <p:spPr>
          <a:xfrm>
            <a:off x="7315558"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11" name="!!1f">
            <a:extLst>
              <a:ext uri="{FF2B5EF4-FFF2-40B4-BE49-F238E27FC236}">
                <a16:creationId xmlns="" xmlns:a16="http://schemas.microsoft.com/office/drawing/2014/main" id="{0022B9A5-4560-C6C5-F97A-0095CAD98E5F}"/>
              </a:ext>
            </a:extLst>
          </p:cNvPr>
          <p:cNvSpPr txBox="1"/>
          <p:nvPr/>
        </p:nvSpPr>
        <p:spPr>
          <a:xfrm>
            <a:off x="7478428" y="4301462"/>
            <a:ext cx="346628" cy="646331"/>
          </a:xfrm>
          <a:prstGeom prst="rect">
            <a:avLst/>
          </a:prstGeom>
          <a:noFill/>
        </p:spPr>
        <p:txBody>
          <a:bodyPr wrap="square" rtlCol="0">
            <a:spAutoFit/>
          </a:bodyPr>
          <a:lstStyle/>
          <a:p>
            <a:pPr algn="ctr" defTabSz="685800">
              <a:buClrTx/>
              <a:defRPr/>
            </a:pPr>
            <a:r>
              <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n</a:t>
            </a:r>
          </a:p>
        </p:txBody>
      </p:sp>
      <p:sp>
        <p:nvSpPr>
          <p:cNvPr id="12" name="!!o1f">
            <a:extLst>
              <a:ext uri="{FF2B5EF4-FFF2-40B4-BE49-F238E27FC236}">
                <a16:creationId xmlns="" xmlns:a16="http://schemas.microsoft.com/office/drawing/2014/main" id="{86E148F9-3C84-5886-0BCE-B76826FA1255}"/>
              </a:ext>
            </a:extLst>
          </p:cNvPr>
          <p:cNvSpPr/>
          <p:nvPr/>
        </p:nvSpPr>
        <p:spPr>
          <a:xfrm>
            <a:off x="5707891"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14" name="!!1f">
            <a:extLst>
              <a:ext uri="{FF2B5EF4-FFF2-40B4-BE49-F238E27FC236}">
                <a16:creationId xmlns="" xmlns:a16="http://schemas.microsoft.com/office/drawing/2014/main" id="{38D990DC-FDFA-F932-D593-33CB23A9E410}"/>
              </a:ext>
            </a:extLst>
          </p:cNvPr>
          <p:cNvSpPr txBox="1"/>
          <p:nvPr/>
        </p:nvSpPr>
        <p:spPr>
          <a:xfrm>
            <a:off x="5870761" y="4301462"/>
            <a:ext cx="346628" cy="646331"/>
          </a:xfrm>
          <a:prstGeom prst="rect">
            <a:avLst/>
          </a:prstGeom>
          <a:noFill/>
        </p:spPr>
        <p:txBody>
          <a:bodyPr wrap="square" rtlCol="0">
            <a:spAutoFit/>
          </a:bodyPr>
          <a:lstStyle/>
          <a:p>
            <a:pPr algn="ctr" defTabSz="685800">
              <a:buClrTx/>
              <a:defRPr/>
            </a:pPr>
            <a:r>
              <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g</a:t>
            </a:r>
          </a:p>
        </p:txBody>
      </p:sp>
    </p:spTree>
    <p:extLst>
      <p:ext uri="{BB962C8B-B14F-4D97-AF65-F5344CB8AC3E}">
        <p14:creationId xmlns:p14="http://schemas.microsoft.com/office/powerpoint/2010/main" val="916945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5" dur="2000" fill="hold"/>
                                        <p:tgtEl>
                                          <p:spTgt spid="137"/>
                                        </p:tgtEl>
                                        <p:attrNameLst>
                                          <p:attrName>ppt_x</p:attrName>
                                          <p:attrName>ppt_y</p:attrName>
                                        </p:attrNameLst>
                                      </p:cBhvr>
                                    </p:animMotion>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par>
                                <p:cTn id="16"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7" dur="2000" fill="hold"/>
                                        <p:tgtEl>
                                          <p:spTgt spid="145"/>
                                        </p:tgtEl>
                                        <p:attrNameLst>
                                          <p:attrName>ppt_x</p:attrName>
                                          <p:attrName>ppt_y</p:attrName>
                                        </p:attrNameLst>
                                      </p:cBhvr>
                                    </p:animMotion>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9" dur="2000" fill="hold"/>
                                        <p:tgtEl>
                                          <p:spTgt spid="138"/>
                                        </p:tgtEl>
                                        <p:attrNameLst>
                                          <p:attrName>ppt_x</p:attrName>
                                          <p:attrName>ppt_y</p:attrName>
                                        </p:attrNameLst>
                                      </p:cBhvr>
                                    </p:animMotion>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par>
                                <p:cTn id="20"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1" dur="2000" fill="hold"/>
                                        <p:tgtEl>
                                          <p:spTgt spid="136"/>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2"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3" dur="2000" fill="hold"/>
                                        <p:tgtEl>
                                          <p:spTgt spid="139"/>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5" dur="2000" fill="hold"/>
                                        <p:tgtEl>
                                          <p:spTgt spid="140"/>
                                        </p:tgtEl>
                                        <p:attrNameLst>
                                          <p:attrName>ppt_x</p:attrName>
                                          <p:attrName>ppt_y</p:attrName>
                                        </p:attrNameLst>
                                      </p:cBhvr>
                                      <p:rCtr x="-4792" y="65810"/>
                                    </p:animMotion>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6"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7" dur="2000" fill="hold"/>
                                        <p:tgtEl>
                                          <p:spTgt spid="144"/>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9" dur="2000" fill="hold"/>
                                        <p:tgtEl>
                                          <p:spTgt spid="141"/>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1" dur="2000" fill="hold"/>
                                        <p:tgtEl>
                                          <p:spTgt spid="142"/>
                                        </p:tgtEl>
                                        <p:attrNameLst>
                                          <p:attrName>ppt_x</p:attrName>
                                          <p:attrName>ppt_y</p:attrName>
                                        </p:attrNameLst>
                                      </p:cBhvr>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3" dur="2000" fill="hold"/>
                                        <p:tgtEl>
                                          <p:spTgt spid="143"/>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5" dur="2000" fill="hold"/>
                                        <p:tgtEl>
                                          <p:spTgt spid="146"/>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7" dur="2000" fill="hold"/>
                                        <p:tgtEl>
                                          <p:spTgt spid="148"/>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9" dur="2000" fill="hold"/>
                                        <p:tgtEl>
                                          <p:spTgt spid="147"/>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1" dur="2000" fill="hold"/>
                                        <p:tgtEl>
                                          <p:spTgt spid="149"/>
                                        </p:tgtEl>
                                        <p:attrNameLst>
                                          <p:attrName>ppt_x</p:attrName>
                                          <p:attrName>ppt_y</p:attrName>
                                        </p:attrNameLst>
                                      </p:cBhvr>
                                      <p:rCtr x="18750" y="58287"/>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2.29167E-6 3.7037E-7 L -2.29167E-6 0.00046 C -0.04505 0.08056 -0.04817 0.07801 -0.07969 0.15579 C -0.08867 0.17801 -0.09817 0.19977 -0.10521 0.22407 C -0.11263 0.24931 -0.11692 0.27685 -0.12265 0.30347 C -0.12591 0.33472 -0.13398 0.37801 -0.12591 0.41111 C -0.11471 0.45764 -0.09323 0.46667 -0.06692 0.47917 C -0.02721 0.49815 0.00143 0.49444 0.0431 0.4963 C 0.05808 0.49051 0.07357 0.48889 0.08776 0.47917 C 0.09466 0.47454 0.10521 0.44306 0.09414 0.43102 C 0.08047 0.41597 0.06328 0.41412 0.04792 0.40556 C 0.02774 0.40926 0.00729 0.41065 -0.01276 0.4169 C -0.03372 0.42338 -0.06172 0.44306 -0.08138 0.45949 C -0.09062 0.46713 -0.09948 0.47639 -0.10846 0.48495 C -0.11328 0.49722 -0.11966 0.50787 -0.12265 0.52176 C -0.12552 0.53426 -0.12565 0.54815 -0.12591 0.56157 C -0.12617 0.57477 -0.12799 0.58981 -0.12422 0.60116 C -0.11953 0.61643 -0.11067 0.62685 -0.10208 0.63518 C -0.0625 0.67431 -0.01367 0.66435 0.02878 0.66944 C 0.0569 0.66736 0.08529 0.66852 0.11328 0.66366 C 0.12539 0.66157 0.13854 0.6375 0.11966 0.61551 C 0.10625 0.59954 0.0888 0.59838 0.07344 0.58981 C 0.04141 0.59398 0.00039 0.59375 -0.0319 0.6125 C -0.04726 0.62153 -0.06146 0.63588 -0.07656 0.64653 C -0.09609 0.66042 -0.11614 0.67199 -0.13541 0.68634 C -0.14687 0.69468 -0.1582 0.7037 -0.16901 0.71481 C -0.1845 0.73079 -0.20612 0.76134 -0.21836 0.78565 C -0.22135 0.7912 -0.22265 0.79884 -0.22487 0.80556 C -0.22213 0.82431 -0.22174 0.84468 -0.21679 0.86227 C -0.21289 0.87593 -0.20703 0.88958 -0.19922 0.8963 C -0.17929 0.91319 -0.07838 0.9419 -0.07018 0.94444 C -0.05638 0.95486 -0.0414 0.96157 -0.02864 0.97569 C -0.00885 0.99768 -0.02174 1.06574 -0.03021 1.08356 C -0.03802 1.09977 -0.05364 1.09282 -0.06536 1.09768 C -0.15729 1.08704 -0.17786 1.14514 -0.20403 1.03518 C -0.20755 1.02083 -0.20833 1.00509 -0.21041 0.98981 C -0.20677 0.97755 -0.20638 0.95903 -0.19922 0.95301 C -0.15221 0.91296 -0.09844 0.92986 -0.04948 0.9331 C -0.02422 0.94676 0.04284 0.97037 0.06706 1.01829 C 0.07214 1.02824 0.06914 1.04468 0.07031 1.05787 C 0.06498 1.08542 0.0612 1.11389 0.0543 1.14028 C 0.0392 1.19838 0.02617 1.21921 0.00482 1.26782 C 0.00209 1.27431 -0.00026 1.28148 -0.00312 1.28773 C -0.01015 1.30324 -0.01172 1.30579 -0.01745 1.31643 " pathEditMode="relative" rAng="0" ptsTypes="AAAAAAAAAAAAAAAAAAAAAAAAAAAAAAAAAAAAAAAAAAAA">
                                      <p:cBhvr>
                                        <p:cTn id="43" dur="2000" fill="hold"/>
                                        <p:tgtEl>
                                          <p:spTgt spid="150"/>
                                        </p:tgtEl>
                                        <p:attrNameLst>
                                          <p:attrName>ppt_x</p:attrName>
                                          <p:attrName>ppt_y</p:attrName>
                                        </p:attrNameLst>
                                      </p:cBhvr>
                                      <p:rCtr x="-4792" y="65810"/>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5" dur="2000" fill="hold"/>
                                        <p:tgtEl>
                                          <p:spTgt spid="151"/>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52"/>
                                        </p:tgtEl>
                                        <p:attrNameLst>
                                          <p:attrName>ppt_x</p:attrName>
                                          <p:attrName>ppt_y</p:attrName>
                                        </p:attrNameLst>
                                      </p:cBhvr>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54"/>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53"/>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3" dur="2000" fill="hold"/>
                                        <p:tgtEl>
                                          <p:spTgt spid="155"/>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5" dur="2000" fill="hold"/>
                                        <p:tgtEl>
                                          <p:spTgt spid="156"/>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7" dur="2000" fill="hold"/>
                                        <p:tgtEl>
                                          <p:spTgt spid="157"/>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000" fill="hold"/>
                                        <p:tgtEl>
                                          <p:spTgt spid="158"/>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3.75E-6 -4.44444E-6 L -3.75E-6 0.00024 C -0.01289 0.03496 -0.05481 0.14468 -0.06536 0.18704 C -0.08815 0.2794 -0.1276 0.46806 -0.1276 0.46829 C -0.13541 0.53889 -0.15781 0.64838 -0.13724 0.72616 C -0.13203 0.74584 -0.11966 0.75741 -0.10846 0.76598 C -0.09192 0.77871 -0.07343 0.78102 -0.05586 0.78866 C 0.00508 0.77709 0.05821 0.78912 0.10677 0.71482 C 0.11407 0.70394 0.11211 0.68264 0.11485 0.66667 C 0.10261 0.62963 0.09623 0.58403 0.07826 0.55602 C 0.06107 0.52963 -0.01067 0.54098 -0.02552 0.5419 C -0.04778 0.55024 -0.07109 0.55325 -0.09257 0.56737 C -0.17096 0.61899 -0.14036 0.60649 -0.1819 0.6213 C -0.2026 0.61551 -0.22474 0.61852 -0.24414 0.60417 C -0.2526 0.59792 -0.26744 0.52593 -0.26966 0.51621 C -0.2681 0.50209 -0.27044 0.48426 -0.26484 0.47362 C -0.247 0.43912 -0.21445 0.43774 -0.1914 0.43125 C -0.14961 0.44537 -0.0944 0.45487 -0.05898 0.50487 C -0.04739 0.52153 -0.04518 0.55209 -0.03828 0.57593 C -0.03932 0.59769 -0.03567 0.62176 -0.04153 0.64121 C -0.05729 0.69422 -0.12356 0.78264 -0.14362 0.81412 C -0.2233 0.93959 -0.16536 0.84954 -0.23619 0.99283 C -0.26627 1.05417 -0.25429 1.01968 -0.2888 1.06389 C -0.29362 1.07014 -0.29661 1.08056 -0.30156 1.08658 C -0.30533 1.09121 -0.31015 1.0919 -0.31432 1.09514 C -0.31653 1.09676 -0.31862 1.09885 -0.3207 1.1007 C -0.34283 1.09237 -0.35442 1.09213 -0.3733 1.06088 C -0.37916 1.05162 -0.38086 1.03635 -0.3845 1.02408 C -0.38502 1.01459 -0.38776 1.00487 -0.38619 0.99584 C -0.37916 0.95718 -0.37786 0.95857 -0.36536 0.94746 C -0.34674 0.9551 -0.3263 0.95394 -0.3095 0.97014 C -0.29765 0.98195 -0.2901 1.00533 -0.28398 1.02686 C -0.27604 1.05533 -0.27239 1.08704 -0.2681 1.11783 C -0.25716 1.19399 -0.26328 1.33357 -0.26328 1.38172 " pathEditMode="relative" rAng="0" ptsTypes="AAAAAAAAAAAAAAAAAAAAAAAAAAAAAAAAAA">
                                      <p:cBhvr>
                                        <p:cTn id="61" dur="2000" fill="hold"/>
                                        <p:tgtEl>
                                          <p:spTgt spid="159"/>
                                        </p:tgtEl>
                                        <p:attrNameLst>
                                          <p:attrName>ppt_x</p:attrName>
                                          <p:attrName>ppt_y</p:attrName>
                                        </p:attrNameLst>
                                      </p:cBhvr>
                                      <p:rCtr x="-13594" y="69074"/>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3" dur="2000" fill="hold"/>
                                        <p:tgtEl>
                                          <p:spTgt spid="160"/>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5" dur="2000" fill="hold"/>
                                        <p:tgtEl>
                                          <p:spTgt spid="162"/>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7" dur="2000" fill="hold"/>
                                        <p:tgtEl>
                                          <p:spTgt spid="161"/>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63"/>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64"/>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par>
                                <p:cTn id="72" presetID="10" presetClass="entr" presetSubtype="0" fill="hold" grpId="0"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500"/>
                                        <p:tgtEl>
                                          <p:spTgt spid="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500"/>
                                        <p:tgtEl>
                                          <p:spTgt spid="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4" grpId="0"/>
      <p:bldP spid="98" grpId="0"/>
      <p:bldP spid="3" grpId="0"/>
      <p:bldP spid="5" grpId="0"/>
      <p:bldP spid="9"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p:cNvSpPr/>
          <p:nvPr/>
        </p:nvSpPr>
        <p:spPr>
          <a:xfrm>
            <a:off x="150594" y="61116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15" name="Graphic 1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50294" y="695605"/>
            <a:ext cx="191126" cy="221636"/>
          </a:xfrm>
          <a:prstGeom prst="rect">
            <a:avLst/>
          </a:prstGeom>
        </p:spPr>
      </p:pic>
      <p:sp>
        <p:nvSpPr>
          <p:cNvPr id="116" name="Rectangle: Rounded Corners 115"/>
          <p:cNvSpPr/>
          <p:nvPr/>
        </p:nvSpPr>
        <p:spPr>
          <a:xfrm>
            <a:off x="2722288" y="111955"/>
            <a:ext cx="3743591" cy="44349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17" name="!!1a"/>
          <p:cNvSpPr txBox="1"/>
          <p:nvPr/>
        </p:nvSpPr>
        <p:spPr>
          <a:xfrm>
            <a:off x="3045306" y="113294"/>
            <a:ext cx="3097556" cy="523220"/>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ô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25" name="Group 124"/>
          <p:cNvGrpSpPr/>
          <p:nvPr/>
        </p:nvGrpSpPr>
        <p:grpSpPr>
          <a:xfrm>
            <a:off x="6014214" y="128091"/>
            <a:ext cx="418865" cy="405376"/>
            <a:chOff x="3626754" y="167081"/>
            <a:chExt cx="801748" cy="801748"/>
          </a:xfrm>
        </p:grpSpPr>
        <p:sp>
          <p:nvSpPr>
            <p:cNvPr id="120" name="Oval 119"/>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2" name="Picture 1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p:cNvGrpSpPr/>
          <p:nvPr/>
        </p:nvGrpSpPr>
        <p:grpSpPr>
          <a:xfrm>
            <a:off x="2755089" y="128091"/>
            <a:ext cx="422734" cy="405376"/>
            <a:chOff x="7758026" y="167081"/>
            <a:chExt cx="801748" cy="801748"/>
          </a:xfrm>
        </p:grpSpPr>
        <p:sp>
          <p:nvSpPr>
            <p:cNvPr id="127" name="Oval 126"/>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4" name="Picture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25348" y="730755"/>
            <a:ext cx="232609" cy="151336"/>
          </a:xfrm>
          <a:prstGeom prst="rect">
            <a:avLst/>
          </a:prstGeom>
        </p:spPr>
      </p:pic>
      <p:sp>
        <p:nvSpPr>
          <p:cNvPr id="137" name="!!MatThu1"/>
          <p:cNvSpPr/>
          <p:nvPr/>
        </p:nvSpPr>
        <p:spPr>
          <a:xfrm>
            <a:off x="146661" y="112646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38" name="Graphic 1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6361" y="1210906"/>
            <a:ext cx="191126" cy="221636"/>
          </a:xfrm>
          <a:prstGeom prst="rect">
            <a:avLst/>
          </a:prstGeom>
        </p:spPr>
      </p:pic>
      <p:pic>
        <p:nvPicPr>
          <p:cNvPr id="139" name="!!MatThu1a">
            <a:hlinkClick r:id="rId11"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21415" y="1246056"/>
            <a:ext cx="232609" cy="151336"/>
          </a:xfrm>
          <a:prstGeom prst="rect">
            <a:avLst/>
          </a:prstGeom>
        </p:spPr>
      </p:pic>
      <p:sp>
        <p:nvSpPr>
          <p:cNvPr id="140" name="!!MatThu1"/>
          <p:cNvSpPr/>
          <p:nvPr/>
        </p:nvSpPr>
        <p:spPr>
          <a:xfrm>
            <a:off x="143596" y="3389679"/>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1" name="Graphic 1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3295" y="3474124"/>
            <a:ext cx="191126" cy="221636"/>
          </a:xfrm>
          <a:prstGeom prst="rect">
            <a:avLst/>
          </a:prstGeom>
        </p:spPr>
      </p:pic>
      <p:pic>
        <p:nvPicPr>
          <p:cNvPr id="142" name="!!MatThu1a">
            <a:hlinkClick r:id="rId12"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18350" y="3509274"/>
            <a:ext cx="232609" cy="151336"/>
          </a:xfrm>
          <a:prstGeom prst="rect">
            <a:avLst/>
          </a:prstGeom>
        </p:spPr>
      </p:pic>
      <p:sp>
        <p:nvSpPr>
          <p:cNvPr id="143" name="!!MatThu1"/>
          <p:cNvSpPr/>
          <p:nvPr/>
        </p:nvSpPr>
        <p:spPr>
          <a:xfrm>
            <a:off x="150594" y="2852455"/>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4" name="Graphic 14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50294" y="2936899"/>
            <a:ext cx="191126" cy="221636"/>
          </a:xfrm>
          <a:prstGeom prst="rect">
            <a:avLst/>
          </a:prstGeom>
        </p:spPr>
      </p:pic>
      <p:pic>
        <p:nvPicPr>
          <p:cNvPr id="145" name="!!MatThu1a">
            <a:hlinkClick r:id="rId13"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25348" y="2972050"/>
            <a:ext cx="232609" cy="151336"/>
          </a:xfrm>
          <a:prstGeom prst="rect">
            <a:avLst/>
          </a:prstGeom>
        </p:spPr>
      </p:pic>
      <p:sp>
        <p:nvSpPr>
          <p:cNvPr id="146" name="!!MatThu1"/>
          <p:cNvSpPr/>
          <p:nvPr/>
        </p:nvSpPr>
        <p:spPr>
          <a:xfrm>
            <a:off x="143596" y="227881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7" name="Graphic 14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3295" y="2363255"/>
            <a:ext cx="191126" cy="221636"/>
          </a:xfrm>
          <a:prstGeom prst="rect">
            <a:avLst/>
          </a:prstGeom>
        </p:spPr>
      </p:pic>
      <p:pic>
        <p:nvPicPr>
          <p:cNvPr id="148" name="!!MatThu1a">
            <a:hlinkClick r:id="rId14"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18350" y="2398406"/>
            <a:ext cx="232609" cy="151336"/>
          </a:xfrm>
          <a:prstGeom prst="rect">
            <a:avLst/>
          </a:prstGeom>
        </p:spPr>
      </p:pic>
      <p:sp>
        <p:nvSpPr>
          <p:cNvPr id="149" name="!!MatThu1"/>
          <p:cNvSpPr/>
          <p:nvPr/>
        </p:nvSpPr>
        <p:spPr>
          <a:xfrm>
            <a:off x="141686" y="1701792"/>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0" name="Graphic 14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1386" y="1786237"/>
            <a:ext cx="191126" cy="221636"/>
          </a:xfrm>
          <a:prstGeom prst="rect">
            <a:avLst/>
          </a:prstGeom>
        </p:spPr>
      </p:pic>
      <p:pic>
        <p:nvPicPr>
          <p:cNvPr id="151" name="!!MatThu1a">
            <a:hlinkClick r:id="rId15"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16441" y="1821387"/>
            <a:ext cx="232609" cy="151336"/>
          </a:xfrm>
          <a:prstGeom prst="rect">
            <a:avLst/>
          </a:prstGeom>
        </p:spPr>
      </p:pic>
      <p:sp>
        <p:nvSpPr>
          <p:cNvPr id="152" name="!!MatThu1"/>
          <p:cNvSpPr/>
          <p:nvPr/>
        </p:nvSpPr>
        <p:spPr>
          <a:xfrm>
            <a:off x="146661" y="3932734"/>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3" name="Graphic 140">
            <a:hlinkClick r:id="rId16" action="ppaction://hlinksldjump"/>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6361" y="4017178"/>
            <a:ext cx="191126" cy="221636"/>
          </a:xfrm>
          <a:prstGeom prst="rect">
            <a:avLst/>
          </a:prstGeom>
        </p:spPr>
      </p:pic>
      <p:pic>
        <p:nvPicPr>
          <p:cNvPr id="154" name="!!MatThu1a">
            <a:hlinkClick r:id="rId16"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21415" y="4052329"/>
            <a:ext cx="232609" cy="151336"/>
          </a:xfrm>
          <a:prstGeom prst="rect">
            <a:avLst/>
          </a:prstGeom>
        </p:spPr>
      </p:pic>
      <p:sp>
        <p:nvSpPr>
          <p:cNvPr id="4" name="Rounded Rectangle 3"/>
          <p:cNvSpPr/>
          <p:nvPr/>
        </p:nvSpPr>
        <p:spPr>
          <a:xfrm>
            <a:off x="4280332" y="639707"/>
            <a:ext cx="485775" cy="484766"/>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48" name="Rounded Rectangle 247"/>
          <p:cNvSpPr/>
          <p:nvPr/>
        </p:nvSpPr>
        <p:spPr>
          <a:xfrm>
            <a:off x="4280332" y="1206353"/>
            <a:ext cx="485775" cy="490544"/>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49" name="Rounded Rectangle 248"/>
          <p:cNvSpPr/>
          <p:nvPr/>
        </p:nvSpPr>
        <p:spPr>
          <a:xfrm>
            <a:off x="4280332" y="1752982"/>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0" name="Rounded Rectangle 249"/>
          <p:cNvSpPr/>
          <p:nvPr/>
        </p:nvSpPr>
        <p:spPr>
          <a:xfrm>
            <a:off x="4280332" y="2280560"/>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3" name="Rounded Rectangle 252"/>
          <p:cNvSpPr/>
          <p:nvPr/>
        </p:nvSpPr>
        <p:spPr>
          <a:xfrm>
            <a:off x="4280332" y="2827189"/>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4" name="Rounded Rectangle 253"/>
          <p:cNvSpPr/>
          <p:nvPr/>
        </p:nvSpPr>
        <p:spPr>
          <a:xfrm>
            <a:off x="4280332" y="3373817"/>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5" name="Rounded Rectangle 254"/>
          <p:cNvSpPr/>
          <p:nvPr/>
        </p:nvSpPr>
        <p:spPr>
          <a:xfrm>
            <a:off x="4280332" y="3958546"/>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02" name="Rounded Rectangle 301"/>
          <p:cNvSpPr/>
          <p:nvPr/>
        </p:nvSpPr>
        <p:spPr>
          <a:xfrm>
            <a:off x="5944145" y="3397404"/>
            <a:ext cx="485775" cy="48143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29" name="!!1a"/>
          <p:cNvSpPr txBox="1"/>
          <p:nvPr/>
        </p:nvSpPr>
        <p:spPr>
          <a:xfrm>
            <a:off x="4343206" y="57603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336" name="!!1a"/>
          <p:cNvSpPr txBox="1"/>
          <p:nvPr/>
        </p:nvSpPr>
        <p:spPr>
          <a:xfrm>
            <a:off x="4343530" y="123095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341" name="!!1a"/>
          <p:cNvSpPr txBox="1"/>
          <p:nvPr/>
        </p:nvSpPr>
        <p:spPr>
          <a:xfrm>
            <a:off x="4345143" y="177521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346" name="!!1a"/>
          <p:cNvSpPr txBox="1"/>
          <p:nvPr/>
        </p:nvSpPr>
        <p:spPr>
          <a:xfrm>
            <a:off x="4349905" y="2296986"/>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51" name="!!1a"/>
          <p:cNvSpPr txBox="1"/>
          <p:nvPr/>
        </p:nvSpPr>
        <p:spPr>
          <a:xfrm>
            <a:off x="4349905" y="285406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56" name="!!1a"/>
          <p:cNvSpPr txBox="1"/>
          <p:nvPr/>
        </p:nvSpPr>
        <p:spPr>
          <a:xfrm>
            <a:off x="4352570" y="3394882"/>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361" name="!!1a"/>
          <p:cNvSpPr txBox="1"/>
          <p:nvPr/>
        </p:nvSpPr>
        <p:spPr>
          <a:xfrm>
            <a:off x="4339754" y="397963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88" name="!!1a"/>
          <p:cNvSpPr txBox="1"/>
          <p:nvPr/>
        </p:nvSpPr>
        <p:spPr>
          <a:xfrm>
            <a:off x="6013718" y="342689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162" name="Rounded Rectangle 161"/>
          <p:cNvSpPr/>
          <p:nvPr/>
        </p:nvSpPr>
        <p:spPr>
          <a:xfrm>
            <a:off x="4832435" y="227038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63" name="!!1a"/>
          <p:cNvSpPr txBox="1"/>
          <p:nvPr/>
        </p:nvSpPr>
        <p:spPr>
          <a:xfrm>
            <a:off x="4895638" y="230551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285" name="Rounded Rectangle 284"/>
          <p:cNvSpPr/>
          <p:nvPr/>
        </p:nvSpPr>
        <p:spPr>
          <a:xfrm>
            <a:off x="3708581" y="338481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6" name="!!1a"/>
          <p:cNvSpPr txBox="1"/>
          <p:nvPr/>
        </p:nvSpPr>
        <p:spPr>
          <a:xfrm>
            <a:off x="3774598" y="3417212"/>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07" name="Rounded Rectangle 306"/>
          <p:cNvSpPr/>
          <p:nvPr/>
        </p:nvSpPr>
        <p:spPr>
          <a:xfrm>
            <a:off x="5951252" y="226568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08" name="!!1a"/>
          <p:cNvSpPr txBox="1"/>
          <p:nvPr/>
        </p:nvSpPr>
        <p:spPr>
          <a:xfrm>
            <a:off x="6014455" y="230300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sp>
        <p:nvSpPr>
          <p:cNvPr id="327" name="Rounded Rectangle 326"/>
          <p:cNvSpPr/>
          <p:nvPr/>
        </p:nvSpPr>
        <p:spPr>
          <a:xfrm>
            <a:off x="5957843" y="632338"/>
            <a:ext cx="485775" cy="48340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28" name="!!1a"/>
          <p:cNvSpPr txBox="1"/>
          <p:nvPr/>
        </p:nvSpPr>
        <p:spPr>
          <a:xfrm>
            <a:off x="6022381" y="57923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360" name="Rounded Rectangle 359"/>
          <p:cNvSpPr/>
          <p:nvPr/>
        </p:nvSpPr>
        <p:spPr>
          <a:xfrm>
            <a:off x="5380296" y="630979"/>
            <a:ext cx="489975" cy="4837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65" name="!!1a"/>
          <p:cNvSpPr txBox="1"/>
          <p:nvPr/>
        </p:nvSpPr>
        <p:spPr>
          <a:xfrm>
            <a:off x="5437998" y="55897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401" name="Rounded Rectangle 400"/>
          <p:cNvSpPr/>
          <p:nvPr/>
        </p:nvSpPr>
        <p:spPr>
          <a:xfrm>
            <a:off x="3704273" y="395638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02" name="!!1a"/>
          <p:cNvSpPr txBox="1"/>
          <p:nvPr/>
        </p:nvSpPr>
        <p:spPr>
          <a:xfrm>
            <a:off x="3770236" y="397963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192" name="Rounded Rectangle 191"/>
          <p:cNvSpPr/>
          <p:nvPr/>
        </p:nvSpPr>
        <p:spPr>
          <a:xfrm>
            <a:off x="5960027" y="118882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93" name="!!1a"/>
          <p:cNvSpPr txBox="1"/>
          <p:nvPr/>
        </p:nvSpPr>
        <p:spPr>
          <a:xfrm>
            <a:off x="6029600" y="1207666"/>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6" name="Google Shape;1009;p32">
            <a:extLst>
              <a:ext uri="{FF2B5EF4-FFF2-40B4-BE49-F238E27FC236}">
                <a16:creationId xmlns="" xmlns:a16="http://schemas.microsoft.com/office/drawing/2014/main" id="{0EEF4338-305F-E7C7-7EEA-610221A9E48F}"/>
              </a:ext>
            </a:extLst>
          </p:cNvPr>
          <p:cNvSpPr/>
          <p:nvPr/>
        </p:nvSpPr>
        <p:spPr>
          <a:xfrm rot="-1732458">
            <a:off x="8734072" y="4848316"/>
            <a:ext cx="585488" cy="409059"/>
          </a:xfrm>
          <a:custGeom>
            <a:avLst/>
            <a:gdLst/>
            <a:ahLst/>
            <a:cxnLst/>
            <a:rect l="l" t="t" r="r" b="b"/>
            <a:pathLst>
              <a:path w="23419" h="16362" extrusionOk="0">
                <a:moveTo>
                  <a:pt x="7057" y="1"/>
                </a:moveTo>
                <a:lnTo>
                  <a:pt x="7057" y="6222"/>
                </a:lnTo>
                <a:cubicBezTo>
                  <a:pt x="7057" y="6526"/>
                  <a:pt x="6811" y="6772"/>
                  <a:pt x="6510" y="6772"/>
                </a:cubicBezTo>
                <a:lnTo>
                  <a:pt x="5207" y="6772"/>
                </a:lnTo>
                <a:cubicBezTo>
                  <a:pt x="5037" y="6772"/>
                  <a:pt x="4883" y="6686"/>
                  <a:pt x="4771" y="6555"/>
                </a:cubicBezTo>
                <a:cubicBezTo>
                  <a:pt x="4305" y="5996"/>
                  <a:pt x="3606" y="5642"/>
                  <a:pt x="2824" y="5642"/>
                </a:cubicBezTo>
                <a:cubicBezTo>
                  <a:pt x="2682" y="5642"/>
                  <a:pt x="2538" y="5653"/>
                  <a:pt x="2392" y="5677"/>
                </a:cubicBezTo>
                <a:cubicBezTo>
                  <a:pt x="1384" y="5847"/>
                  <a:pt x="551" y="6638"/>
                  <a:pt x="343" y="7634"/>
                </a:cubicBezTo>
                <a:cubicBezTo>
                  <a:pt x="1" y="9276"/>
                  <a:pt x="1243" y="10720"/>
                  <a:pt x="2825" y="10720"/>
                </a:cubicBezTo>
                <a:cubicBezTo>
                  <a:pt x="3609" y="10720"/>
                  <a:pt x="4307" y="10368"/>
                  <a:pt x="4771" y="9811"/>
                </a:cubicBezTo>
                <a:cubicBezTo>
                  <a:pt x="4883" y="9680"/>
                  <a:pt x="5037" y="9593"/>
                  <a:pt x="5207" y="9593"/>
                </a:cubicBezTo>
                <a:lnTo>
                  <a:pt x="6510" y="9593"/>
                </a:lnTo>
                <a:cubicBezTo>
                  <a:pt x="6811" y="9593"/>
                  <a:pt x="7057" y="9837"/>
                  <a:pt x="7057" y="10141"/>
                </a:cubicBezTo>
                <a:lnTo>
                  <a:pt x="7057" y="15235"/>
                </a:lnTo>
                <a:cubicBezTo>
                  <a:pt x="7057" y="15859"/>
                  <a:pt x="7563" y="16362"/>
                  <a:pt x="8184" y="16362"/>
                </a:cubicBezTo>
                <a:lnTo>
                  <a:pt x="22292" y="16362"/>
                </a:lnTo>
                <a:cubicBezTo>
                  <a:pt x="22913" y="16362"/>
                  <a:pt x="23419" y="15859"/>
                  <a:pt x="23419" y="15235"/>
                </a:cubicBezTo>
                <a:lnTo>
                  <a:pt x="23419" y="1131"/>
                </a:lnTo>
                <a:cubicBezTo>
                  <a:pt x="23419" y="507"/>
                  <a:pt x="22913" y="1"/>
                  <a:pt x="22292" y="1"/>
                </a:cubicBezTo>
                <a:lnTo>
                  <a:pt x="17194" y="1"/>
                </a:lnTo>
                <a:cubicBezTo>
                  <a:pt x="16893" y="1"/>
                  <a:pt x="16647" y="247"/>
                  <a:pt x="16647" y="548"/>
                </a:cubicBezTo>
                <a:lnTo>
                  <a:pt x="16647" y="1851"/>
                </a:lnTo>
                <a:cubicBezTo>
                  <a:pt x="16647" y="2021"/>
                  <a:pt x="16733" y="2178"/>
                  <a:pt x="16865" y="2287"/>
                </a:cubicBezTo>
                <a:cubicBezTo>
                  <a:pt x="17422" y="2751"/>
                  <a:pt x="17777" y="3452"/>
                  <a:pt x="17777" y="4233"/>
                </a:cubicBezTo>
                <a:cubicBezTo>
                  <a:pt x="17777" y="5636"/>
                  <a:pt x="16641" y="6772"/>
                  <a:pt x="15238" y="6772"/>
                </a:cubicBezTo>
                <a:cubicBezTo>
                  <a:pt x="15060" y="6772"/>
                  <a:pt x="14876" y="6754"/>
                  <a:pt x="14690" y="6715"/>
                </a:cubicBezTo>
                <a:cubicBezTo>
                  <a:pt x="13692" y="6507"/>
                  <a:pt x="12901" y="5674"/>
                  <a:pt x="12734" y="4669"/>
                </a:cubicBezTo>
                <a:cubicBezTo>
                  <a:pt x="12577" y="3712"/>
                  <a:pt x="12952" y="2837"/>
                  <a:pt x="13608" y="2287"/>
                </a:cubicBezTo>
                <a:cubicBezTo>
                  <a:pt x="13740" y="2178"/>
                  <a:pt x="13826" y="2021"/>
                  <a:pt x="13826" y="1851"/>
                </a:cubicBezTo>
                <a:lnTo>
                  <a:pt x="13826" y="548"/>
                </a:lnTo>
                <a:cubicBezTo>
                  <a:pt x="13826" y="247"/>
                  <a:pt x="13583" y="1"/>
                  <a:pt x="13278" y="1"/>
                </a:cubicBezTo>
                <a:close/>
              </a:path>
            </a:pathLst>
          </a:custGeom>
          <a:solidFill>
            <a:srgbClr val="F57135"/>
          </a:solidFill>
          <a:ln w="9525" cap="flat" cmpd="sng">
            <a:solidFill>
              <a:srgbClr val="292929"/>
            </a:solidFill>
            <a:prstDash val="solid"/>
            <a:round/>
            <a:headEnd type="none" w="sm" len="sm"/>
            <a:tailEnd type="none" w="sm" len="sm"/>
          </a:ln>
        </p:spPr>
        <p:txBody>
          <a:bodyPr spcFirstLastPara="1" wrap="square" lIns="91425" tIns="91425" rIns="91425" bIns="91425" anchor="ctr" anchorCtr="0">
            <a:noAutofit/>
          </a:bodyPr>
          <a:lstStyle/>
          <a:p>
            <a:pPr defTabSz="685800">
              <a:buClrTx/>
              <a:defRPr/>
            </a:pPr>
            <a:endParaRPr>
              <a:solidFill>
                <a:srgbClr val="071DF4"/>
              </a:solidFill>
              <a:latin typeface="Times New Roman" panose="02020603050405020304" pitchFamily="18" charset="0"/>
              <a:cs typeface="Times New Roman" panose="02020603050405020304" pitchFamily="18" charset="0"/>
            </a:endParaRPr>
          </a:p>
        </p:txBody>
      </p:sp>
      <p:sp>
        <p:nvSpPr>
          <p:cNvPr id="7" name="Google Shape;1010;p32">
            <a:extLst>
              <a:ext uri="{FF2B5EF4-FFF2-40B4-BE49-F238E27FC236}">
                <a16:creationId xmlns="" xmlns:a16="http://schemas.microsoft.com/office/drawing/2014/main" id="{1EB4CF9F-A0B6-D019-2645-845D13583F2B}"/>
              </a:ext>
            </a:extLst>
          </p:cNvPr>
          <p:cNvSpPr/>
          <p:nvPr/>
        </p:nvSpPr>
        <p:spPr>
          <a:xfrm rot="2276730">
            <a:off x="6603" y="-83959"/>
            <a:ext cx="440118" cy="629890"/>
          </a:xfrm>
          <a:custGeom>
            <a:avLst/>
            <a:gdLst/>
            <a:ahLst/>
            <a:cxnLst/>
            <a:rect l="l" t="t" r="r" b="b"/>
            <a:pathLst>
              <a:path w="16366" h="23134" extrusionOk="0">
                <a:moveTo>
                  <a:pt x="8182" y="0"/>
                </a:moveTo>
                <a:cubicBezTo>
                  <a:pt x="6781" y="0"/>
                  <a:pt x="5646" y="1136"/>
                  <a:pt x="5646" y="2539"/>
                </a:cubicBezTo>
                <a:cubicBezTo>
                  <a:pt x="5646" y="3320"/>
                  <a:pt x="5998" y="4021"/>
                  <a:pt x="6555" y="4486"/>
                </a:cubicBezTo>
                <a:cubicBezTo>
                  <a:pt x="6686" y="4595"/>
                  <a:pt x="6773" y="4751"/>
                  <a:pt x="6773" y="4921"/>
                </a:cubicBezTo>
                <a:lnTo>
                  <a:pt x="6773" y="6224"/>
                </a:lnTo>
                <a:cubicBezTo>
                  <a:pt x="6773" y="6525"/>
                  <a:pt x="6526" y="6772"/>
                  <a:pt x="6225" y="6772"/>
                </a:cubicBezTo>
                <a:lnTo>
                  <a:pt x="1131" y="6772"/>
                </a:lnTo>
                <a:cubicBezTo>
                  <a:pt x="507" y="6772"/>
                  <a:pt x="1" y="7275"/>
                  <a:pt x="1" y="7899"/>
                </a:cubicBezTo>
                <a:lnTo>
                  <a:pt x="1" y="22003"/>
                </a:lnTo>
                <a:cubicBezTo>
                  <a:pt x="1" y="22627"/>
                  <a:pt x="507" y="23133"/>
                  <a:pt x="1131" y="23133"/>
                </a:cubicBezTo>
                <a:lnTo>
                  <a:pt x="15235" y="23133"/>
                </a:lnTo>
                <a:cubicBezTo>
                  <a:pt x="15859" y="23133"/>
                  <a:pt x="16365" y="22627"/>
                  <a:pt x="16365" y="22003"/>
                </a:cubicBezTo>
                <a:lnTo>
                  <a:pt x="16365" y="16909"/>
                </a:lnTo>
                <a:cubicBezTo>
                  <a:pt x="16365" y="16608"/>
                  <a:pt x="16119" y="16361"/>
                  <a:pt x="15818" y="16361"/>
                </a:cubicBezTo>
                <a:lnTo>
                  <a:pt x="14515" y="16361"/>
                </a:lnTo>
                <a:cubicBezTo>
                  <a:pt x="14342" y="16361"/>
                  <a:pt x="14188" y="16448"/>
                  <a:pt x="14079" y="16579"/>
                </a:cubicBezTo>
                <a:cubicBezTo>
                  <a:pt x="13612" y="17136"/>
                  <a:pt x="12914" y="17488"/>
                  <a:pt x="12133" y="17488"/>
                </a:cubicBezTo>
                <a:cubicBezTo>
                  <a:pt x="10551" y="17488"/>
                  <a:pt x="9309" y="16044"/>
                  <a:pt x="9651" y="14405"/>
                </a:cubicBezTo>
                <a:cubicBezTo>
                  <a:pt x="9859" y="13406"/>
                  <a:pt x="10692" y="12615"/>
                  <a:pt x="11697" y="12449"/>
                </a:cubicBezTo>
                <a:cubicBezTo>
                  <a:pt x="11845" y="12424"/>
                  <a:pt x="11992" y="12412"/>
                  <a:pt x="12135" y="12412"/>
                </a:cubicBezTo>
                <a:cubicBezTo>
                  <a:pt x="12916" y="12412"/>
                  <a:pt x="13614" y="12766"/>
                  <a:pt x="14079" y="13323"/>
                </a:cubicBezTo>
                <a:cubicBezTo>
                  <a:pt x="14188" y="13454"/>
                  <a:pt x="14342" y="13540"/>
                  <a:pt x="14515" y="13540"/>
                </a:cubicBezTo>
                <a:lnTo>
                  <a:pt x="15818" y="13540"/>
                </a:lnTo>
                <a:cubicBezTo>
                  <a:pt x="16119" y="13540"/>
                  <a:pt x="16365" y="13294"/>
                  <a:pt x="16365" y="12993"/>
                </a:cubicBezTo>
                <a:lnTo>
                  <a:pt x="16365" y="6769"/>
                </a:lnTo>
                <a:lnTo>
                  <a:pt x="10141" y="6772"/>
                </a:lnTo>
                <a:cubicBezTo>
                  <a:pt x="9840" y="6772"/>
                  <a:pt x="9593" y="6525"/>
                  <a:pt x="9593" y="6224"/>
                </a:cubicBezTo>
                <a:lnTo>
                  <a:pt x="9593" y="4921"/>
                </a:lnTo>
                <a:cubicBezTo>
                  <a:pt x="9593" y="4748"/>
                  <a:pt x="9680" y="4595"/>
                  <a:pt x="9811" y="4486"/>
                </a:cubicBezTo>
                <a:cubicBezTo>
                  <a:pt x="10471" y="3935"/>
                  <a:pt x="10845" y="3058"/>
                  <a:pt x="10689" y="2104"/>
                </a:cubicBezTo>
                <a:cubicBezTo>
                  <a:pt x="10519" y="1098"/>
                  <a:pt x="9728" y="266"/>
                  <a:pt x="8729" y="58"/>
                </a:cubicBezTo>
                <a:cubicBezTo>
                  <a:pt x="8544" y="19"/>
                  <a:pt x="8361" y="0"/>
                  <a:pt x="8182" y="0"/>
                </a:cubicBezTo>
                <a:close/>
              </a:path>
            </a:pathLst>
          </a:custGeom>
          <a:solidFill>
            <a:srgbClr val="DB1548"/>
          </a:solidFill>
          <a:ln w="9525" cap="flat" cmpd="sng">
            <a:solidFill>
              <a:srgbClr val="292929"/>
            </a:solidFill>
            <a:prstDash val="solid"/>
            <a:round/>
            <a:headEnd type="none" w="sm" len="sm"/>
            <a:tailEnd type="none" w="sm" len="sm"/>
          </a:ln>
        </p:spPr>
        <p:txBody>
          <a:bodyPr spcFirstLastPara="1" wrap="square" lIns="91425" tIns="91425" rIns="91425" bIns="91425" anchor="ctr" anchorCtr="0">
            <a:noAutofit/>
          </a:bodyPr>
          <a:lstStyle/>
          <a:p>
            <a:pPr defTabSz="685800">
              <a:buClrTx/>
              <a:defRPr/>
            </a:pPr>
            <a:endParaRPr>
              <a:solidFill>
                <a:srgbClr val="071DF4"/>
              </a:solidFill>
              <a:latin typeface="Times New Roman" panose="02020603050405020304" pitchFamily="18" charset="0"/>
              <a:cs typeface="Times New Roman" panose="02020603050405020304" pitchFamily="18" charset="0"/>
            </a:endParaRPr>
          </a:p>
        </p:txBody>
      </p:sp>
      <p:pic>
        <p:nvPicPr>
          <p:cNvPr id="2052" name="Picture 4" descr="Crossword png images | PNGEgg">
            <a:hlinkClick r:id="rId17" action="ppaction://hlinksldjump"/>
            <a:extLst>
              <a:ext uri="{FF2B5EF4-FFF2-40B4-BE49-F238E27FC236}">
                <a16:creationId xmlns="" xmlns:a16="http://schemas.microsoft.com/office/drawing/2014/main" id="{AD0B15EA-11B4-4A89-898A-8F6895A0E8F0}"/>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6250" b="99219" l="10000" r="90000">
                        <a14:foregroundMark x1="46556" y1="6250" x2="46556" y2="6250"/>
                        <a14:foregroundMark x1="43444" y1="6836" x2="37889" y2="17188"/>
                        <a14:foregroundMark x1="37889" y1="17188" x2="34000" y2="40430"/>
                        <a14:foregroundMark x1="34000" y1="40430" x2="42444" y2="74805"/>
                        <a14:foregroundMark x1="42444" y1="74805" x2="50333" y2="92188"/>
                        <a14:foregroundMark x1="50333" y1="92188" x2="50333" y2="92188"/>
                        <a14:foregroundMark x1="51222" y1="95313" x2="50889" y2="99219"/>
                        <a14:foregroundMark x1="66000" y1="50195" x2="66333" y2="25195"/>
                      </a14:backgroundRemoval>
                    </a14:imgEffect>
                  </a14:imgLayer>
                </a14:imgProps>
              </a:ext>
              <a:ext uri="{28A0092B-C50C-407E-A947-70E740481C1C}">
                <a14:useLocalDpi xmlns:a14="http://schemas.microsoft.com/office/drawing/2010/main" val="0"/>
              </a:ext>
            </a:extLst>
          </a:blip>
          <a:srcRect/>
          <a:stretch>
            <a:fillRect/>
          </a:stretch>
        </p:blipFill>
        <p:spPr bwMode="auto">
          <a:xfrm>
            <a:off x="8016025" y="-1086217"/>
            <a:ext cx="1311350" cy="746012"/>
          </a:xfrm>
          <a:prstGeom prst="rect">
            <a:avLst/>
          </a:prstGeom>
          <a:noFill/>
          <a:extLst>
            <a:ext uri="{909E8E84-426E-40DD-AFC4-6F175D3DCCD1}">
              <a14:hiddenFill xmlns:a14="http://schemas.microsoft.com/office/drawing/2010/main">
                <a:solidFill>
                  <a:srgbClr val="FFFFFF"/>
                </a:solidFill>
              </a14:hiddenFill>
            </a:ext>
          </a:extLst>
        </p:spPr>
      </p:pic>
      <p:sp>
        <p:nvSpPr>
          <p:cNvPr id="180" name="Rounded Rectangle 179"/>
          <p:cNvSpPr/>
          <p:nvPr/>
        </p:nvSpPr>
        <p:spPr>
          <a:xfrm>
            <a:off x="4832255" y="1735418"/>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81" name="!!1a"/>
          <p:cNvSpPr txBox="1"/>
          <p:nvPr/>
        </p:nvSpPr>
        <p:spPr>
          <a:xfrm>
            <a:off x="4895638" y="176245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84" name="Rounded Rectangle 183"/>
          <p:cNvSpPr/>
          <p:nvPr/>
        </p:nvSpPr>
        <p:spPr>
          <a:xfrm>
            <a:off x="6512933" y="22700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85" name="!!1a"/>
          <p:cNvSpPr txBox="1"/>
          <p:nvPr/>
        </p:nvSpPr>
        <p:spPr>
          <a:xfrm>
            <a:off x="6576136" y="229896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03" name="Rounded Rectangle 202"/>
          <p:cNvSpPr/>
          <p:nvPr/>
        </p:nvSpPr>
        <p:spPr>
          <a:xfrm>
            <a:off x="4837359" y="1185662"/>
            <a:ext cx="4914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04" name="!!1a"/>
          <p:cNvSpPr txBox="1"/>
          <p:nvPr/>
        </p:nvSpPr>
        <p:spPr>
          <a:xfrm>
            <a:off x="4912884" y="122261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22" name="Rounded Rectangle 200">
            <a:extLst>
              <a:ext uri="{FF2B5EF4-FFF2-40B4-BE49-F238E27FC236}">
                <a16:creationId xmlns="" xmlns:a16="http://schemas.microsoft.com/office/drawing/2014/main" id="{AB53FAD3-6887-9A1E-CEC5-8D9020EA7C22}"/>
              </a:ext>
            </a:extLst>
          </p:cNvPr>
          <p:cNvSpPr/>
          <p:nvPr/>
        </p:nvSpPr>
        <p:spPr>
          <a:xfrm>
            <a:off x="5387027" y="1185024"/>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3" name="!!1a">
            <a:extLst>
              <a:ext uri="{FF2B5EF4-FFF2-40B4-BE49-F238E27FC236}">
                <a16:creationId xmlns="" xmlns:a16="http://schemas.microsoft.com/office/drawing/2014/main" id="{D94B8B27-9DE7-B67D-B4BC-9E04F2F4E909}"/>
              </a:ext>
            </a:extLst>
          </p:cNvPr>
          <p:cNvSpPr txBox="1"/>
          <p:nvPr/>
        </p:nvSpPr>
        <p:spPr>
          <a:xfrm>
            <a:off x="5453773" y="122198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4" name="Rounded Rectangle 301">
            <a:extLst>
              <a:ext uri="{FF2B5EF4-FFF2-40B4-BE49-F238E27FC236}">
                <a16:creationId xmlns="" xmlns:a16="http://schemas.microsoft.com/office/drawing/2014/main" id="{DD6ABEF5-D908-2E80-02A2-1E749719CFF5}"/>
              </a:ext>
            </a:extLst>
          </p:cNvPr>
          <p:cNvSpPr/>
          <p:nvPr/>
        </p:nvSpPr>
        <p:spPr>
          <a:xfrm>
            <a:off x="4838345" y="3399187"/>
            <a:ext cx="485775" cy="48143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5" name="!!1a">
            <a:extLst>
              <a:ext uri="{FF2B5EF4-FFF2-40B4-BE49-F238E27FC236}">
                <a16:creationId xmlns="" xmlns:a16="http://schemas.microsoft.com/office/drawing/2014/main" id="{3A7232E4-039D-7A1F-297C-11542D1C0F60}"/>
              </a:ext>
            </a:extLst>
          </p:cNvPr>
          <p:cNvSpPr txBox="1"/>
          <p:nvPr/>
        </p:nvSpPr>
        <p:spPr>
          <a:xfrm>
            <a:off x="4907919" y="342145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pic>
        <p:nvPicPr>
          <p:cNvPr id="1026" name="Picture 2">
            <a:hlinkClick r:id="rId17" action="ppaction://hlinksldjump"/>
            <a:extLst>
              <a:ext uri="{FF2B5EF4-FFF2-40B4-BE49-F238E27FC236}">
                <a16:creationId xmlns="" xmlns:a16="http://schemas.microsoft.com/office/drawing/2014/main" id="{2D062D01-136A-BAEE-9EC5-F9E4C41D1074}"/>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21816" y1="43691" x2="21816" y2="43691"/>
                        <a14:foregroundMark x1="26367" y1="28359" x2="26367" y2="28359"/>
                        <a14:foregroundMark x1="25215" y1="29219" x2="25215" y2="29219"/>
                        <a14:foregroundMark x1="35996" y1="18164" x2="35996" y2="18164"/>
                        <a14:foregroundMark x1="50195" y1="14473" x2="50195" y2="14473"/>
                        <a14:foregroundMark x1="63809" y1="19863" x2="63809" y2="19863"/>
                        <a14:foregroundMark x1="75156" y1="29219" x2="75156" y2="29219"/>
                        <a14:foregroundMark x1="78848" y1="44531" x2="78848" y2="44531"/>
                      </a14:backgroundRemoval>
                    </a14:imgEffect>
                  </a14:imgLayer>
                </a14:imgProps>
              </a:ext>
              <a:ext uri="{28A0092B-C50C-407E-A947-70E740481C1C}">
                <a14:useLocalDpi xmlns:a14="http://schemas.microsoft.com/office/drawing/2010/main" val="0"/>
              </a:ext>
            </a:extLst>
          </a:blip>
          <a:srcRect/>
          <a:stretch>
            <a:fillRect/>
          </a:stretch>
        </p:blipFill>
        <p:spPr bwMode="auto">
          <a:xfrm>
            <a:off x="7906108" y="-110821"/>
            <a:ext cx="1466955" cy="1466955"/>
          </a:xfrm>
          <a:prstGeom prst="rect">
            <a:avLst/>
          </a:prstGeom>
          <a:noFill/>
          <a:extLst>
            <a:ext uri="{909E8E84-426E-40DD-AFC4-6F175D3DCCD1}">
              <a14:hiddenFill xmlns:a14="http://schemas.microsoft.com/office/drawing/2010/main">
                <a:solidFill>
                  <a:srgbClr val="FFFFFF"/>
                </a:solidFill>
              </a14:hiddenFill>
            </a:ext>
          </a:extLst>
        </p:spPr>
      </p:pic>
      <p:sp>
        <p:nvSpPr>
          <p:cNvPr id="70" name="Rounded Rectangle 296">
            <a:extLst>
              <a:ext uri="{FF2B5EF4-FFF2-40B4-BE49-F238E27FC236}">
                <a16:creationId xmlns="" xmlns:a16="http://schemas.microsoft.com/office/drawing/2014/main" id="{9F8FA94B-5540-D153-E4D0-ECAB8EBB7532}"/>
              </a:ext>
            </a:extLst>
          </p:cNvPr>
          <p:cNvSpPr/>
          <p:nvPr/>
        </p:nvSpPr>
        <p:spPr>
          <a:xfrm>
            <a:off x="2559206" y="3392294"/>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71" name="!!1a">
            <a:extLst>
              <a:ext uri="{FF2B5EF4-FFF2-40B4-BE49-F238E27FC236}">
                <a16:creationId xmlns="" xmlns:a16="http://schemas.microsoft.com/office/drawing/2014/main" id="{FF84EDD6-9762-2D5E-9DA6-7C8EFD6C6077}"/>
              </a:ext>
            </a:extLst>
          </p:cNvPr>
          <p:cNvSpPr txBox="1"/>
          <p:nvPr/>
        </p:nvSpPr>
        <p:spPr>
          <a:xfrm>
            <a:off x="2620801" y="3412048"/>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86" name="Rounded Rectangle 400">
            <a:extLst>
              <a:ext uri="{FF2B5EF4-FFF2-40B4-BE49-F238E27FC236}">
                <a16:creationId xmlns="" xmlns:a16="http://schemas.microsoft.com/office/drawing/2014/main" id="{0CD554DF-1BA3-B2EC-E5EB-F2A53174FCED}"/>
              </a:ext>
            </a:extLst>
          </p:cNvPr>
          <p:cNvSpPr/>
          <p:nvPr/>
        </p:nvSpPr>
        <p:spPr>
          <a:xfrm>
            <a:off x="3148138" y="3960777"/>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87" name="!!1a">
            <a:extLst>
              <a:ext uri="{FF2B5EF4-FFF2-40B4-BE49-F238E27FC236}">
                <a16:creationId xmlns="" xmlns:a16="http://schemas.microsoft.com/office/drawing/2014/main" id="{D56C537B-7548-EEB5-92C9-0CABDA0DF282}"/>
              </a:ext>
            </a:extLst>
          </p:cNvPr>
          <p:cNvSpPr txBox="1"/>
          <p:nvPr/>
        </p:nvSpPr>
        <p:spPr>
          <a:xfrm>
            <a:off x="3214101" y="398402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88" name="Rounded Rectangle 204">
            <a:extLst>
              <a:ext uri="{FF2B5EF4-FFF2-40B4-BE49-F238E27FC236}">
                <a16:creationId xmlns="" xmlns:a16="http://schemas.microsoft.com/office/drawing/2014/main" id="{5E46562D-EA78-B188-41EA-3A28353A831B}"/>
              </a:ext>
            </a:extLst>
          </p:cNvPr>
          <p:cNvSpPr/>
          <p:nvPr/>
        </p:nvSpPr>
        <p:spPr>
          <a:xfrm>
            <a:off x="2579249" y="396318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89" name="!!1a">
            <a:extLst>
              <a:ext uri="{FF2B5EF4-FFF2-40B4-BE49-F238E27FC236}">
                <a16:creationId xmlns="" xmlns:a16="http://schemas.microsoft.com/office/drawing/2014/main" id="{CB2C4DAC-54A4-DD41-42D6-CD9DB64C6667}"/>
              </a:ext>
            </a:extLst>
          </p:cNvPr>
          <p:cNvSpPr txBox="1"/>
          <p:nvPr/>
        </p:nvSpPr>
        <p:spPr>
          <a:xfrm>
            <a:off x="2645212" y="3986428"/>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91" name="Rounded Rectangle 204">
            <a:extLst>
              <a:ext uri="{FF2B5EF4-FFF2-40B4-BE49-F238E27FC236}">
                <a16:creationId xmlns="" xmlns:a16="http://schemas.microsoft.com/office/drawing/2014/main" id="{D0E9D26F-7804-AE4A-D23D-5C360850E2A1}"/>
              </a:ext>
            </a:extLst>
          </p:cNvPr>
          <p:cNvSpPr/>
          <p:nvPr/>
        </p:nvSpPr>
        <p:spPr>
          <a:xfrm>
            <a:off x="4829675" y="395244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93" name="!!1a">
            <a:extLst>
              <a:ext uri="{FF2B5EF4-FFF2-40B4-BE49-F238E27FC236}">
                <a16:creationId xmlns="" xmlns:a16="http://schemas.microsoft.com/office/drawing/2014/main" id="{FEC8E862-D691-A9C3-3330-DBB43CA15E01}"/>
              </a:ext>
            </a:extLst>
          </p:cNvPr>
          <p:cNvSpPr txBox="1"/>
          <p:nvPr/>
        </p:nvSpPr>
        <p:spPr>
          <a:xfrm>
            <a:off x="4895638" y="397569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5" name="Rounded Rectangle 308">
            <a:extLst>
              <a:ext uri="{FF2B5EF4-FFF2-40B4-BE49-F238E27FC236}">
                <a16:creationId xmlns="" xmlns:a16="http://schemas.microsoft.com/office/drawing/2014/main" id="{70D69E1E-526C-9C8F-D8D8-191B1AEB4224}"/>
              </a:ext>
            </a:extLst>
          </p:cNvPr>
          <p:cNvSpPr/>
          <p:nvPr/>
        </p:nvSpPr>
        <p:spPr>
          <a:xfrm>
            <a:off x="7074576" y="226848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8" name="!!1a">
            <a:extLst>
              <a:ext uri="{FF2B5EF4-FFF2-40B4-BE49-F238E27FC236}">
                <a16:creationId xmlns="" xmlns:a16="http://schemas.microsoft.com/office/drawing/2014/main" id="{3984D8CA-5493-EE9A-959E-1659935C7053}"/>
              </a:ext>
            </a:extLst>
          </p:cNvPr>
          <p:cNvSpPr txBox="1"/>
          <p:nvPr/>
        </p:nvSpPr>
        <p:spPr>
          <a:xfrm>
            <a:off x="7137779" y="229737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44" name="Rounded Rectangle 176">
            <a:extLst>
              <a:ext uri="{FF2B5EF4-FFF2-40B4-BE49-F238E27FC236}">
                <a16:creationId xmlns="" xmlns:a16="http://schemas.microsoft.com/office/drawing/2014/main" id="{486158F7-5A56-834E-F0D6-927DB067F689}"/>
              </a:ext>
            </a:extLst>
          </p:cNvPr>
          <p:cNvSpPr/>
          <p:nvPr/>
        </p:nvSpPr>
        <p:spPr>
          <a:xfrm>
            <a:off x="4837884" y="62768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5" name="!!1a">
            <a:extLst>
              <a:ext uri="{FF2B5EF4-FFF2-40B4-BE49-F238E27FC236}">
                <a16:creationId xmlns="" xmlns:a16="http://schemas.microsoft.com/office/drawing/2014/main" id="{738A1E14-D755-1E6E-EBE9-6DB13D27F2F3}"/>
              </a:ext>
            </a:extLst>
          </p:cNvPr>
          <p:cNvSpPr txBox="1"/>
          <p:nvPr/>
        </p:nvSpPr>
        <p:spPr>
          <a:xfrm>
            <a:off x="4914157" y="572598"/>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52" name="Rounded Rectangle 296">
            <a:extLst>
              <a:ext uri="{FF2B5EF4-FFF2-40B4-BE49-F238E27FC236}">
                <a16:creationId xmlns="" xmlns:a16="http://schemas.microsoft.com/office/drawing/2014/main" id="{FC2CCCA6-725F-1DB9-870B-DFACA79AB445}"/>
              </a:ext>
            </a:extLst>
          </p:cNvPr>
          <p:cNvSpPr/>
          <p:nvPr/>
        </p:nvSpPr>
        <p:spPr>
          <a:xfrm>
            <a:off x="3143960" y="338445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3" name="!!1a">
            <a:extLst>
              <a:ext uri="{FF2B5EF4-FFF2-40B4-BE49-F238E27FC236}">
                <a16:creationId xmlns="" xmlns:a16="http://schemas.microsoft.com/office/drawing/2014/main" id="{29EF2C18-9257-09BC-FC8D-56A1763267C7}"/>
              </a:ext>
            </a:extLst>
          </p:cNvPr>
          <p:cNvSpPr txBox="1"/>
          <p:nvPr/>
        </p:nvSpPr>
        <p:spPr>
          <a:xfrm>
            <a:off x="3205555" y="340421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9" name="Rounded Rectangle 280">
            <a:extLst>
              <a:ext uri="{FF2B5EF4-FFF2-40B4-BE49-F238E27FC236}">
                <a16:creationId xmlns="" xmlns:a16="http://schemas.microsoft.com/office/drawing/2014/main" id="{464289F1-B4F9-EDDF-F9D4-97CABD2B9695}"/>
              </a:ext>
            </a:extLst>
          </p:cNvPr>
          <p:cNvSpPr/>
          <p:nvPr/>
        </p:nvSpPr>
        <p:spPr>
          <a:xfrm>
            <a:off x="5383172" y="1732151"/>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0" name="!!1a">
            <a:extLst>
              <a:ext uri="{FF2B5EF4-FFF2-40B4-BE49-F238E27FC236}">
                <a16:creationId xmlns="" xmlns:a16="http://schemas.microsoft.com/office/drawing/2014/main" id="{B569F627-9D3D-D5A0-B88D-91D1C9265B1C}"/>
              </a:ext>
            </a:extLst>
          </p:cNvPr>
          <p:cNvSpPr txBox="1"/>
          <p:nvPr/>
        </p:nvSpPr>
        <p:spPr>
          <a:xfrm>
            <a:off x="5446555" y="175918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1" name="Rounded Rectangle 368">
            <a:extLst>
              <a:ext uri="{FF2B5EF4-FFF2-40B4-BE49-F238E27FC236}">
                <a16:creationId xmlns="" xmlns:a16="http://schemas.microsoft.com/office/drawing/2014/main" id="{1450CE49-611B-BA54-DA24-9811242BC86B}"/>
              </a:ext>
            </a:extLst>
          </p:cNvPr>
          <p:cNvSpPr/>
          <p:nvPr/>
        </p:nvSpPr>
        <p:spPr>
          <a:xfrm>
            <a:off x="5955866" y="173519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4" name="!!1a">
            <a:extLst>
              <a:ext uri="{FF2B5EF4-FFF2-40B4-BE49-F238E27FC236}">
                <a16:creationId xmlns="" xmlns:a16="http://schemas.microsoft.com/office/drawing/2014/main" id="{B35C3526-D148-1FC1-F270-B66961FEE750}"/>
              </a:ext>
            </a:extLst>
          </p:cNvPr>
          <p:cNvSpPr txBox="1"/>
          <p:nvPr/>
        </p:nvSpPr>
        <p:spPr>
          <a:xfrm>
            <a:off x="6032164" y="177130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27" name="Rounded Rectangle 301">
            <a:extLst>
              <a:ext uri="{FF2B5EF4-FFF2-40B4-BE49-F238E27FC236}">
                <a16:creationId xmlns="" xmlns:a16="http://schemas.microsoft.com/office/drawing/2014/main" id="{5C0BACE5-9317-A93C-8ACC-9ACFF928EF50}"/>
              </a:ext>
            </a:extLst>
          </p:cNvPr>
          <p:cNvSpPr/>
          <p:nvPr/>
        </p:nvSpPr>
        <p:spPr>
          <a:xfrm>
            <a:off x="5404853" y="3393031"/>
            <a:ext cx="485775" cy="48143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9" name="!!1a">
            <a:extLst>
              <a:ext uri="{FF2B5EF4-FFF2-40B4-BE49-F238E27FC236}">
                <a16:creationId xmlns="" xmlns:a16="http://schemas.microsoft.com/office/drawing/2014/main" id="{594FA3E3-99C7-5CE7-6E32-FF6490999842}"/>
              </a:ext>
            </a:extLst>
          </p:cNvPr>
          <p:cNvSpPr txBox="1"/>
          <p:nvPr/>
        </p:nvSpPr>
        <p:spPr>
          <a:xfrm>
            <a:off x="5474427" y="342252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7" name="Rounded Rectangle 191">
            <a:extLst>
              <a:ext uri="{FF2B5EF4-FFF2-40B4-BE49-F238E27FC236}">
                <a16:creationId xmlns="" xmlns:a16="http://schemas.microsoft.com/office/drawing/2014/main" id="{46E6A6C2-AB10-14EE-AEA5-E31C69E72BA8}"/>
              </a:ext>
            </a:extLst>
          </p:cNvPr>
          <p:cNvSpPr/>
          <p:nvPr/>
        </p:nvSpPr>
        <p:spPr>
          <a:xfrm>
            <a:off x="3736367" y="118766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8" name="!!1a">
            <a:extLst>
              <a:ext uri="{FF2B5EF4-FFF2-40B4-BE49-F238E27FC236}">
                <a16:creationId xmlns="" xmlns:a16="http://schemas.microsoft.com/office/drawing/2014/main" id="{8093A511-4A2F-B16A-A73B-3DB88AA7329C}"/>
              </a:ext>
            </a:extLst>
          </p:cNvPr>
          <p:cNvSpPr txBox="1"/>
          <p:nvPr/>
        </p:nvSpPr>
        <p:spPr>
          <a:xfrm>
            <a:off x="3805941" y="120651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20" name="Rounded Rectangle 200">
            <a:extLst>
              <a:ext uri="{FF2B5EF4-FFF2-40B4-BE49-F238E27FC236}">
                <a16:creationId xmlns="" xmlns:a16="http://schemas.microsoft.com/office/drawing/2014/main" id="{3C783BD5-2B4C-9D08-1C4A-69BE48B089B5}"/>
              </a:ext>
            </a:extLst>
          </p:cNvPr>
          <p:cNvSpPr/>
          <p:nvPr/>
        </p:nvSpPr>
        <p:spPr>
          <a:xfrm>
            <a:off x="2581538" y="1180150"/>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1" name="!!1a">
            <a:extLst>
              <a:ext uri="{FF2B5EF4-FFF2-40B4-BE49-F238E27FC236}">
                <a16:creationId xmlns="" xmlns:a16="http://schemas.microsoft.com/office/drawing/2014/main" id="{59F9A453-DA50-C9DF-FD70-FE9D85B3EEA2}"/>
              </a:ext>
            </a:extLst>
          </p:cNvPr>
          <p:cNvSpPr txBox="1"/>
          <p:nvPr/>
        </p:nvSpPr>
        <p:spPr>
          <a:xfrm>
            <a:off x="2648284" y="121710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24" name="Rounded Rectangle 200">
            <a:extLst>
              <a:ext uri="{FF2B5EF4-FFF2-40B4-BE49-F238E27FC236}">
                <a16:creationId xmlns="" xmlns:a16="http://schemas.microsoft.com/office/drawing/2014/main" id="{D7BAB40F-DC3B-38F0-1720-B4558E507072}"/>
              </a:ext>
            </a:extLst>
          </p:cNvPr>
          <p:cNvSpPr/>
          <p:nvPr/>
        </p:nvSpPr>
        <p:spPr>
          <a:xfrm>
            <a:off x="3155220" y="1184636"/>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 name="!!1a">
            <a:extLst>
              <a:ext uri="{FF2B5EF4-FFF2-40B4-BE49-F238E27FC236}">
                <a16:creationId xmlns="" xmlns:a16="http://schemas.microsoft.com/office/drawing/2014/main" id="{DDBFD102-BC72-4ABB-0A0D-82D29E87C2E1}"/>
              </a:ext>
            </a:extLst>
          </p:cNvPr>
          <p:cNvSpPr txBox="1"/>
          <p:nvPr/>
        </p:nvSpPr>
        <p:spPr>
          <a:xfrm>
            <a:off x="3221966" y="122159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8" name="Rounded Rectangle 306">
            <a:extLst>
              <a:ext uri="{FF2B5EF4-FFF2-40B4-BE49-F238E27FC236}">
                <a16:creationId xmlns="" xmlns:a16="http://schemas.microsoft.com/office/drawing/2014/main" id="{F76A8578-C2CA-E8A5-E1A9-905F30FA2BEB}"/>
              </a:ext>
            </a:extLst>
          </p:cNvPr>
          <p:cNvSpPr/>
          <p:nvPr/>
        </p:nvSpPr>
        <p:spPr>
          <a:xfrm>
            <a:off x="5387027" y="226540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0" name="!!1a">
            <a:extLst>
              <a:ext uri="{FF2B5EF4-FFF2-40B4-BE49-F238E27FC236}">
                <a16:creationId xmlns="" xmlns:a16="http://schemas.microsoft.com/office/drawing/2014/main" id="{36168CDE-5B5F-8951-9FF9-3EF9013CF4E7}"/>
              </a:ext>
            </a:extLst>
          </p:cNvPr>
          <p:cNvSpPr txBox="1"/>
          <p:nvPr/>
        </p:nvSpPr>
        <p:spPr>
          <a:xfrm>
            <a:off x="5450230" y="230271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32" name="Rounded Rectangle 302">
            <a:extLst>
              <a:ext uri="{FF2B5EF4-FFF2-40B4-BE49-F238E27FC236}">
                <a16:creationId xmlns="" xmlns:a16="http://schemas.microsoft.com/office/drawing/2014/main" id="{BA5427BA-B4FA-CEF4-FCB4-1C0098AD239B}"/>
              </a:ext>
            </a:extLst>
          </p:cNvPr>
          <p:cNvSpPr/>
          <p:nvPr/>
        </p:nvSpPr>
        <p:spPr>
          <a:xfrm>
            <a:off x="3153380" y="28257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3" name="!!1a">
            <a:extLst>
              <a:ext uri="{FF2B5EF4-FFF2-40B4-BE49-F238E27FC236}">
                <a16:creationId xmlns="" xmlns:a16="http://schemas.microsoft.com/office/drawing/2014/main" id="{E094A491-8CC9-13AA-4AE6-A5CF236F7DEA}"/>
              </a:ext>
            </a:extLst>
          </p:cNvPr>
          <p:cNvSpPr txBox="1"/>
          <p:nvPr/>
        </p:nvSpPr>
        <p:spPr>
          <a:xfrm>
            <a:off x="3219472" y="285264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37" name="Rounded Rectangle 302">
            <a:extLst>
              <a:ext uri="{FF2B5EF4-FFF2-40B4-BE49-F238E27FC236}">
                <a16:creationId xmlns="" xmlns:a16="http://schemas.microsoft.com/office/drawing/2014/main" id="{4AFA27E9-A9F1-29C9-C09D-956C22B7B7BF}"/>
              </a:ext>
            </a:extLst>
          </p:cNvPr>
          <p:cNvSpPr/>
          <p:nvPr/>
        </p:nvSpPr>
        <p:spPr>
          <a:xfrm>
            <a:off x="2582150" y="28257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8" name="!!1a">
            <a:extLst>
              <a:ext uri="{FF2B5EF4-FFF2-40B4-BE49-F238E27FC236}">
                <a16:creationId xmlns="" xmlns:a16="http://schemas.microsoft.com/office/drawing/2014/main" id="{93D08E11-AF6C-C722-C926-B51156CBD8B9}"/>
              </a:ext>
            </a:extLst>
          </p:cNvPr>
          <p:cNvSpPr txBox="1"/>
          <p:nvPr/>
        </p:nvSpPr>
        <p:spPr>
          <a:xfrm>
            <a:off x="2648242" y="285264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39" name="Rounded Rectangle 302">
            <a:extLst>
              <a:ext uri="{FF2B5EF4-FFF2-40B4-BE49-F238E27FC236}">
                <a16:creationId xmlns="" xmlns:a16="http://schemas.microsoft.com/office/drawing/2014/main" id="{BE8681EF-44D1-4D71-EEBC-024C354FF82D}"/>
              </a:ext>
            </a:extLst>
          </p:cNvPr>
          <p:cNvSpPr/>
          <p:nvPr/>
        </p:nvSpPr>
        <p:spPr>
          <a:xfrm>
            <a:off x="3704835" y="282558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0" name="!!1a">
            <a:extLst>
              <a:ext uri="{FF2B5EF4-FFF2-40B4-BE49-F238E27FC236}">
                <a16:creationId xmlns="" xmlns:a16="http://schemas.microsoft.com/office/drawing/2014/main" id="{E7745AE0-F18F-A8AD-92C9-AA3D656C8BEE}"/>
              </a:ext>
            </a:extLst>
          </p:cNvPr>
          <p:cNvSpPr txBox="1"/>
          <p:nvPr/>
        </p:nvSpPr>
        <p:spPr>
          <a:xfrm>
            <a:off x="3770926" y="285245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47" name="Rounded Rectangle 200">
            <a:extLst>
              <a:ext uri="{FF2B5EF4-FFF2-40B4-BE49-F238E27FC236}">
                <a16:creationId xmlns="" xmlns:a16="http://schemas.microsoft.com/office/drawing/2014/main" id="{900D9053-90AE-C8C7-96BE-09D20E7EF3C6}"/>
              </a:ext>
            </a:extLst>
          </p:cNvPr>
          <p:cNvSpPr/>
          <p:nvPr/>
        </p:nvSpPr>
        <p:spPr>
          <a:xfrm>
            <a:off x="1518849" y="1154504"/>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8" name="!!1a">
            <a:extLst>
              <a:ext uri="{FF2B5EF4-FFF2-40B4-BE49-F238E27FC236}">
                <a16:creationId xmlns="" xmlns:a16="http://schemas.microsoft.com/office/drawing/2014/main" id="{38B4B271-32B0-F834-A3E2-C7869B6D7210}"/>
              </a:ext>
            </a:extLst>
          </p:cNvPr>
          <p:cNvSpPr txBox="1"/>
          <p:nvPr/>
        </p:nvSpPr>
        <p:spPr>
          <a:xfrm>
            <a:off x="1529065" y="120882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49" name="Rounded Rectangle 200">
            <a:extLst>
              <a:ext uri="{FF2B5EF4-FFF2-40B4-BE49-F238E27FC236}">
                <a16:creationId xmlns="" xmlns:a16="http://schemas.microsoft.com/office/drawing/2014/main" id="{D96CABF9-4C29-8E33-5005-D0788FBD7810}"/>
              </a:ext>
            </a:extLst>
          </p:cNvPr>
          <p:cNvSpPr/>
          <p:nvPr/>
        </p:nvSpPr>
        <p:spPr>
          <a:xfrm>
            <a:off x="2018638" y="1176353"/>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0" name="!!1a">
            <a:extLst>
              <a:ext uri="{FF2B5EF4-FFF2-40B4-BE49-F238E27FC236}">
                <a16:creationId xmlns="" xmlns:a16="http://schemas.microsoft.com/office/drawing/2014/main" id="{2B68BD1B-81A7-2D55-F75D-AE4563182808}"/>
              </a:ext>
            </a:extLst>
          </p:cNvPr>
          <p:cNvSpPr txBox="1"/>
          <p:nvPr/>
        </p:nvSpPr>
        <p:spPr>
          <a:xfrm>
            <a:off x="2085385" y="121331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51" name="Rounded Rectangle 302">
            <a:extLst>
              <a:ext uri="{FF2B5EF4-FFF2-40B4-BE49-F238E27FC236}">
                <a16:creationId xmlns="" xmlns:a16="http://schemas.microsoft.com/office/drawing/2014/main" id="{6865FFAA-068D-59E7-3FAD-5C9E6A62C56D}"/>
              </a:ext>
            </a:extLst>
          </p:cNvPr>
          <p:cNvSpPr/>
          <p:nvPr/>
        </p:nvSpPr>
        <p:spPr>
          <a:xfrm>
            <a:off x="2024614" y="282268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4" name="!!1a">
            <a:extLst>
              <a:ext uri="{FF2B5EF4-FFF2-40B4-BE49-F238E27FC236}">
                <a16:creationId xmlns="" xmlns:a16="http://schemas.microsoft.com/office/drawing/2014/main" id="{F152ED30-9B15-7EEE-40C6-9173188D4732}"/>
              </a:ext>
            </a:extLst>
          </p:cNvPr>
          <p:cNvSpPr txBox="1"/>
          <p:nvPr/>
        </p:nvSpPr>
        <p:spPr>
          <a:xfrm>
            <a:off x="2090705" y="284955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55" name="Rounded Rectangle 400">
            <a:extLst>
              <a:ext uri="{FF2B5EF4-FFF2-40B4-BE49-F238E27FC236}">
                <a16:creationId xmlns="" xmlns:a16="http://schemas.microsoft.com/office/drawing/2014/main" id="{93C39C9E-105E-978D-CC4E-8EBD98523DB7}"/>
              </a:ext>
            </a:extLst>
          </p:cNvPr>
          <p:cNvSpPr/>
          <p:nvPr/>
        </p:nvSpPr>
        <p:spPr>
          <a:xfrm>
            <a:off x="2011739" y="395866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6" name="!!1a">
            <a:extLst>
              <a:ext uri="{FF2B5EF4-FFF2-40B4-BE49-F238E27FC236}">
                <a16:creationId xmlns="" xmlns:a16="http://schemas.microsoft.com/office/drawing/2014/main" id="{AAB9B58B-4E47-026F-D3F4-0BDE24A85723}"/>
              </a:ext>
            </a:extLst>
          </p:cNvPr>
          <p:cNvSpPr txBox="1"/>
          <p:nvPr/>
        </p:nvSpPr>
        <p:spPr>
          <a:xfrm>
            <a:off x="2077702" y="398190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57" name="Rounded Rectangle 400">
            <a:extLst>
              <a:ext uri="{FF2B5EF4-FFF2-40B4-BE49-F238E27FC236}">
                <a16:creationId xmlns="" xmlns:a16="http://schemas.microsoft.com/office/drawing/2014/main" id="{F0D3D710-46ED-3C89-310B-9C63EC38943D}"/>
              </a:ext>
            </a:extLst>
          </p:cNvPr>
          <p:cNvSpPr/>
          <p:nvPr/>
        </p:nvSpPr>
        <p:spPr>
          <a:xfrm>
            <a:off x="1455604" y="396305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8" name="!!1a">
            <a:extLst>
              <a:ext uri="{FF2B5EF4-FFF2-40B4-BE49-F238E27FC236}">
                <a16:creationId xmlns="" xmlns:a16="http://schemas.microsoft.com/office/drawing/2014/main" id="{E5638E01-3490-EB03-FC3D-17E169814643}"/>
              </a:ext>
            </a:extLst>
          </p:cNvPr>
          <p:cNvSpPr txBox="1"/>
          <p:nvPr/>
        </p:nvSpPr>
        <p:spPr>
          <a:xfrm>
            <a:off x="1521567" y="398630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59" name="Rounded Rectangle 204">
            <a:extLst>
              <a:ext uri="{FF2B5EF4-FFF2-40B4-BE49-F238E27FC236}">
                <a16:creationId xmlns="" xmlns:a16="http://schemas.microsoft.com/office/drawing/2014/main" id="{194538C0-9D44-2D9F-0E1D-6D4DA508208E}"/>
              </a:ext>
            </a:extLst>
          </p:cNvPr>
          <p:cNvSpPr/>
          <p:nvPr/>
        </p:nvSpPr>
        <p:spPr>
          <a:xfrm>
            <a:off x="886715" y="396545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60" name="!!1a">
            <a:extLst>
              <a:ext uri="{FF2B5EF4-FFF2-40B4-BE49-F238E27FC236}">
                <a16:creationId xmlns="" xmlns:a16="http://schemas.microsoft.com/office/drawing/2014/main" id="{6ED9B341-8C84-1758-A2B8-69C0BD04B75F}"/>
              </a:ext>
            </a:extLst>
          </p:cNvPr>
          <p:cNvSpPr txBox="1"/>
          <p:nvPr/>
        </p:nvSpPr>
        <p:spPr>
          <a:xfrm>
            <a:off x="952678" y="398870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61" name="Rounded Rectangle 302">
            <a:extLst>
              <a:ext uri="{FF2B5EF4-FFF2-40B4-BE49-F238E27FC236}">
                <a16:creationId xmlns="" xmlns:a16="http://schemas.microsoft.com/office/drawing/2014/main" id="{2CD6D6BF-D6FC-CDED-4081-AAA61B41F22C}"/>
              </a:ext>
            </a:extLst>
          </p:cNvPr>
          <p:cNvSpPr/>
          <p:nvPr/>
        </p:nvSpPr>
        <p:spPr>
          <a:xfrm>
            <a:off x="1488725" y="282268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62" name="!!1a">
            <a:extLst>
              <a:ext uri="{FF2B5EF4-FFF2-40B4-BE49-F238E27FC236}">
                <a16:creationId xmlns="" xmlns:a16="http://schemas.microsoft.com/office/drawing/2014/main" id="{94AAA1B4-5F52-F656-2892-BB96BCA81E8A}"/>
              </a:ext>
            </a:extLst>
          </p:cNvPr>
          <p:cNvSpPr txBox="1"/>
          <p:nvPr/>
        </p:nvSpPr>
        <p:spPr>
          <a:xfrm>
            <a:off x="1554816" y="284955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8255325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4"/>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4"/>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52"/>
                                        </p:tgtEl>
                                        <p:attrNameLst>
                                          <p:attrName>fillcolor</p:attrName>
                                        </p:attrNameLst>
                                      </p:cBhvr>
                                      <p:to>
                                        <a:srgbClr val="EE4036"/>
                                      </p:to>
                                    </p:animClr>
                                    <p:set>
                                      <p:cBhvr>
                                        <p:cTn id="93" dur="500" fill="hold"/>
                                        <p:tgtEl>
                                          <p:spTgt spid="152"/>
                                        </p:tgtEl>
                                        <p:attrNameLst>
                                          <p:attrName>fill.type</p:attrName>
                                        </p:attrNameLst>
                                      </p:cBhvr>
                                      <p:to>
                                        <p:strVal val="solid"/>
                                      </p:to>
                                    </p:set>
                                    <p:set>
                                      <p:cBhvr>
                                        <p:cTn id="94" dur="500" fill="hold"/>
                                        <p:tgtEl>
                                          <p:spTgt spid="152"/>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53"/>
                                        </p:tgtEl>
                                        <p:attrNameLst>
                                          <p:attrName>style.visibility</p:attrName>
                                        </p:attrNameLst>
                                      </p:cBhvr>
                                      <p:to>
                                        <p:strVal val="visible"/>
                                      </p:to>
                                    </p:set>
                                    <p:anim calcmode="lin" valueType="num">
                                      <p:cBhvr>
                                        <p:cTn id="97" dur="500" fill="hold"/>
                                        <p:tgtEl>
                                          <p:spTgt spid="153"/>
                                        </p:tgtEl>
                                        <p:attrNameLst>
                                          <p:attrName>ppt_w</p:attrName>
                                        </p:attrNameLst>
                                      </p:cBhvr>
                                      <p:tavLst>
                                        <p:tav tm="0">
                                          <p:val>
                                            <p:fltVal val="0"/>
                                          </p:val>
                                        </p:tav>
                                        <p:tav tm="100000">
                                          <p:val>
                                            <p:strVal val="#ppt_w"/>
                                          </p:val>
                                        </p:tav>
                                      </p:tavLst>
                                    </p:anim>
                                    <p:anim calcmode="lin" valueType="num">
                                      <p:cBhvr>
                                        <p:cTn id="98" dur="500" fill="hold"/>
                                        <p:tgtEl>
                                          <p:spTgt spid="153"/>
                                        </p:tgtEl>
                                        <p:attrNameLst>
                                          <p:attrName>ppt_h</p:attrName>
                                        </p:attrNameLst>
                                      </p:cBhvr>
                                      <p:tavLst>
                                        <p:tav tm="0">
                                          <p:val>
                                            <p:fltVal val="0"/>
                                          </p:val>
                                        </p:tav>
                                        <p:tav tm="100000">
                                          <p:val>
                                            <p:strVal val="#ppt_h"/>
                                          </p:val>
                                        </p:tav>
                                      </p:tavLst>
                                    </p:anim>
                                    <p:animEffect transition="in" filter="fade">
                                      <p:cBhvr>
                                        <p:cTn id="99" dur="500"/>
                                        <p:tgtEl>
                                          <p:spTgt spid="153"/>
                                        </p:tgtEl>
                                      </p:cBhvr>
                                    </p:animEffect>
                                  </p:childTnLst>
                                </p:cTn>
                              </p:par>
                            </p:childTnLst>
                          </p:cTn>
                        </p:par>
                      </p:childTnLst>
                    </p:cTn>
                  </p:par>
                </p:childTnLst>
              </p:cTn>
              <p:nextCondLst>
                <p:cond evt="onClick" delay="0">
                  <p:tgtEl>
                    <p:spTgt spid="154"/>
                  </p:tgtEl>
                </p:cond>
              </p:nextCondLst>
            </p:seq>
            <p:seq concurrent="1" nextAc="seek">
              <p:cTn id="100" restart="whenNotActive" fill="hold" evtFilter="cancelBubble" nodeType="interactiveSeq">
                <p:stCondLst>
                  <p:cond evt="onClick" delay="0">
                    <p:tgtEl>
                      <p:spTgt spid="4"/>
                    </p:tgtEl>
                  </p:cond>
                </p:stCondLst>
                <p:endSync evt="end" delay="0">
                  <p:rtn val="all"/>
                </p:endSync>
                <p:childTnLst>
                  <p:par>
                    <p:cTn id="101" fill="hold">
                      <p:stCondLst>
                        <p:cond delay="0"/>
                      </p:stCondLst>
                      <p:childTnLst>
                        <p:par>
                          <p:cTn id="102" fill="hold">
                            <p:stCondLst>
                              <p:cond delay="0"/>
                            </p:stCondLst>
                            <p:childTnLst>
                              <p:par>
                                <p:cTn id="103" presetID="53" presetClass="entr" presetSubtype="16" fill="hold" grpId="0" nodeType="withEffect">
                                  <p:stCondLst>
                                    <p:cond delay="0"/>
                                  </p:stCondLst>
                                  <p:childTnLst>
                                    <p:set>
                                      <p:cBhvr>
                                        <p:cTn id="104" dur="1" fill="hold">
                                          <p:stCondLst>
                                            <p:cond delay="0"/>
                                          </p:stCondLst>
                                        </p:cTn>
                                        <p:tgtEl>
                                          <p:spTgt spid="329"/>
                                        </p:tgtEl>
                                        <p:attrNameLst>
                                          <p:attrName>style.visibility</p:attrName>
                                        </p:attrNameLst>
                                      </p:cBhvr>
                                      <p:to>
                                        <p:strVal val="visible"/>
                                      </p:to>
                                    </p:set>
                                    <p:anim calcmode="lin" valueType="num">
                                      <p:cBhvr>
                                        <p:cTn id="105" dur="500" fill="hold"/>
                                        <p:tgtEl>
                                          <p:spTgt spid="329"/>
                                        </p:tgtEl>
                                        <p:attrNameLst>
                                          <p:attrName>ppt_w</p:attrName>
                                        </p:attrNameLst>
                                      </p:cBhvr>
                                      <p:tavLst>
                                        <p:tav tm="0">
                                          <p:val>
                                            <p:fltVal val="0"/>
                                          </p:val>
                                        </p:tav>
                                        <p:tav tm="100000">
                                          <p:val>
                                            <p:strVal val="#ppt_w"/>
                                          </p:val>
                                        </p:tav>
                                      </p:tavLst>
                                    </p:anim>
                                    <p:anim calcmode="lin" valueType="num">
                                      <p:cBhvr>
                                        <p:cTn id="106" dur="500" fill="hold"/>
                                        <p:tgtEl>
                                          <p:spTgt spid="329"/>
                                        </p:tgtEl>
                                        <p:attrNameLst>
                                          <p:attrName>ppt_h</p:attrName>
                                        </p:attrNameLst>
                                      </p:cBhvr>
                                      <p:tavLst>
                                        <p:tav tm="0">
                                          <p:val>
                                            <p:fltVal val="0"/>
                                          </p:val>
                                        </p:tav>
                                        <p:tav tm="100000">
                                          <p:val>
                                            <p:strVal val="#ppt_h"/>
                                          </p:val>
                                        </p:tav>
                                      </p:tavLst>
                                    </p:anim>
                                    <p:animEffect transition="in" filter="fade">
                                      <p:cBhvr>
                                        <p:cTn id="107" dur="500"/>
                                        <p:tgtEl>
                                          <p:spTgt spid="329"/>
                                        </p:tgtEl>
                                      </p:cBhvr>
                                    </p:animEffect>
                                  </p:childTnLst>
                                  <p:subTnLst>
                                    <p:audio>
                                      <p:cMediaNode>
                                        <p:cTn display="0" masterRel="sameClick">
                                          <p:stCondLst>
                                            <p:cond evt="begin" delay="0">
                                              <p:tn val="103"/>
                                            </p:cond>
                                          </p:stCondLst>
                                          <p:endCondLst>
                                            <p:cond evt="onStopAudio" delay="0">
                                              <p:tgtEl>
                                                <p:sldTgt/>
                                              </p:tgtEl>
                                            </p:cond>
                                          </p:endCondLst>
                                        </p:cTn>
                                        <p:tgtEl>
                                          <p:sndTgt r:embed="rId3" name="Bling.wav"/>
                                        </p:tgtEl>
                                      </p:cMediaNode>
                                    </p:audio>
                                  </p:subTnLst>
                                </p:cTn>
                              </p:par>
                              <p:par>
                                <p:cTn id="108" presetID="26" presetClass="emph" presetSubtype="0" fill="hold" grpId="1" nodeType="withEffect">
                                  <p:stCondLst>
                                    <p:cond delay="500"/>
                                  </p:stCondLst>
                                  <p:childTnLst>
                                    <p:animEffect transition="out" filter="fade">
                                      <p:cBhvr>
                                        <p:cTn id="109" dur="500" tmFilter="0, 0; .2, .5; .8, .5; 1, 0"/>
                                        <p:tgtEl>
                                          <p:spTgt spid="329"/>
                                        </p:tgtEl>
                                      </p:cBhvr>
                                    </p:animEffect>
                                    <p:animScale>
                                      <p:cBhvr>
                                        <p:cTn id="110" dur="250" autoRev="1" fill="hold"/>
                                        <p:tgtEl>
                                          <p:spTgt spid="329"/>
                                        </p:tgtEl>
                                      </p:cBhvr>
                                      <p:by x="105000" y="105000"/>
                                    </p:animScale>
                                  </p:childTnLst>
                                </p:cTn>
                              </p:par>
                              <p:par>
                                <p:cTn id="111" presetID="53" presetClass="entr" presetSubtype="16" fill="hold" nodeType="withEffect">
                                  <p:stCondLst>
                                    <p:cond delay="0"/>
                                  </p:stCondLst>
                                  <p:childTnLst>
                                    <p:set>
                                      <p:cBhvr>
                                        <p:cTn id="112" dur="1" fill="hold">
                                          <p:stCondLst>
                                            <p:cond delay="0"/>
                                          </p:stCondLst>
                                        </p:cTn>
                                        <p:tgtEl>
                                          <p:spTgt spid="328"/>
                                        </p:tgtEl>
                                        <p:attrNameLst>
                                          <p:attrName>style.visibility</p:attrName>
                                        </p:attrNameLst>
                                      </p:cBhvr>
                                      <p:to>
                                        <p:strVal val="visible"/>
                                      </p:to>
                                    </p:set>
                                    <p:anim calcmode="lin" valueType="num">
                                      <p:cBhvr>
                                        <p:cTn id="113" dur="500" fill="hold"/>
                                        <p:tgtEl>
                                          <p:spTgt spid="328"/>
                                        </p:tgtEl>
                                        <p:attrNameLst>
                                          <p:attrName>ppt_w</p:attrName>
                                        </p:attrNameLst>
                                      </p:cBhvr>
                                      <p:tavLst>
                                        <p:tav tm="0">
                                          <p:val>
                                            <p:fltVal val="0"/>
                                          </p:val>
                                        </p:tav>
                                        <p:tav tm="100000">
                                          <p:val>
                                            <p:strVal val="#ppt_w"/>
                                          </p:val>
                                        </p:tav>
                                      </p:tavLst>
                                    </p:anim>
                                    <p:anim calcmode="lin" valueType="num">
                                      <p:cBhvr>
                                        <p:cTn id="114" dur="500" fill="hold"/>
                                        <p:tgtEl>
                                          <p:spTgt spid="328"/>
                                        </p:tgtEl>
                                        <p:attrNameLst>
                                          <p:attrName>ppt_h</p:attrName>
                                        </p:attrNameLst>
                                      </p:cBhvr>
                                      <p:tavLst>
                                        <p:tav tm="0">
                                          <p:val>
                                            <p:fltVal val="0"/>
                                          </p:val>
                                        </p:tav>
                                        <p:tav tm="100000">
                                          <p:val>
                                            <p:strVal val="#ppt_h"/>
                                          </p:val>
                                        </p:tav>
                                      </p:tavLst>
                                    </p:anim>
                                    <p:animEffect transition="in" filter="fade">
                                      <p:cBhvr>
                                        <p:cTn id="115" dur="500"/>
                                        <p:tgtEl>
                                          <p:spTgt spid="328"/>
                                        </p:tgtEl>
                                      </p:cBhvr>
                                    </p:animEffect>
                                  </p:childTnLst>
                                </p:cTn>
                              </p:par>
                              <p:par>
                                <p:cTn id="116" presetID="26" presetClass="emph" presetSubtype="0" fill="hold" nodeType="withEffect">
                                  <p:stCondLst>
                                    <p:cond delay="500"/>
                                  </p:stCondLst>
                                  <p:childTnLst>
                                    <p:animEffect transition="out" filter="fade">
                                      <p:cBhvr>
                                        <p:cTn id="117" dur="500" tmFilter="0, 0; .2, .5; .8, .5; 1, 0"/>
                                        <p:tgtEl>
                                          <p:spTgt spid="328"/>
                                        </p:tgtEl>
                                      </p:cBhvr>
                                    </p:animEffect>
                                    <p:animScale>
                                      <p:cBhvr>
                                        <p:cTn id="118" dur="250" autoRev="1" fill="hold"/>
                                        <p:tgtEl>
                                          <p:spTgt spid="328"/>
                                        </p:tgtEl>
                                      </p:cBhvr>
                                      <p:by x="105000" y="105000"/>
                                    </p:animScale>
                                  </p:childTnLst>
                                </p:cTn>
                              </p:par>
                              <p:par>
                                <p:cTn id="119" presetID="53" presetClass="entr" presetSubtype="16" fill="hold" grpId="0" nodeType="withEffect">
                                  <p:stCondLst>
                                    <p:cond delay="0"/>
                                  </p:stCondLst>
                                  <p:childTnLst>
                                    <p:set>
                                      <p:cBhvr>
                                        <p:cTn id="120" dur="1" fill="hold">
                                          <p:stCondLst>
                                            <p:cond delay="0"/>
                                          </p:stCondLst>
                                        </p:cTn>
                                        <p:tgtEl>
                                          <p:spTgt spid="328"/>
                                        </p:tgtEl>
                                        <p:attrNameLst>
                                          <p:attrName>style.visibility</p:attrName>
                                        </p:attrNameLst>
                                      </p:cBhvr>
                                      <p:to>
                                        <p:strVal val="visible"/>
                                      </p:to>
                                    </p:set>
                                    <p:anim calcmode="lin" valueType="num">
                                      <p:cBhvr>
                                        <p:cTn id="121" dur="500" fill="hold"/>
                                        <p:tgtEl>
                                          <p:spTgt spid="328"/>
                                        </p:tgtEl>
                                        <p:attrNameLst>
                                          <p:attrName>ppt_w</p:attrName>
                                        </p:attrNameLst>
                                      </p:cBhvr>
                                      <p:tavLst>
                                        <p:tav tm="0">
                                          <p:val>
                                            <p:fltVal val="0"/>
                                          </p:val>
                                        </p:tav>
                                        <p:tav tm="100000">
                                          <p:val>
                                            <p:strVal val="#ppt_w"/>
                                          </p:val>
                                        </p:tav>
                                      </p:tavLst>
                                    </p:anim>
                                    <p:anim calcmode="lin" valueType="num">
                                      <p:cBhvr>
                                        <p:cTn id="122" dur="500" fill="hold"/>
                                        <p:tgtEl>
                                          <p:spTgt spid="328"/>
                                        </p:tgtEl>
                                        <p:attrNameLst>
                                          <p:attrName>ppt_h</p:attrName>
                                        </p:attrNameLst>
                                      </p:cBhvr>
                                      <p:tavLst>
                                        <p:tav tm="0">
                                          <p:val>
                                            <p:fltVal val="0"/>
                                          </p:val>
                                        </p:tav>
                                        <p:tav tm="100000">
                                          <p:val>
                                            <p:strVal val="#ppt_h"/>
                                          </p:val>
                                        </p:tav>
                                      </p:tavLst>
                                    </p:anim>
                                    <p:animEffect transition="in" filter="fade">
                                      <p:cBhvr>
                                        <p:cTn id="123" dur="500"/>
                                        <p:tgtEl>
                                          <p:spTgt spid="328"/>
                                        </p:tgtEl>
                                      </p:cBhvr>
                                    </p:animEffect>
                                  </p:childTnLst>
                                  <p:subTnLst>
                                    <p:audio>
                                      <p:cMediaNode>
                                        <p:cTn display="0" masterRel="sameClick">
                                          <p:stCondLst>
                                            <p:cond evt="begin" delay="0">
                                              <p:tn val="119"/>
                                            </p:cond>
                                          </p:stCondLst>
                                          <p:endCondLst>
                                            <p:cond evt="onStopAudio" delay="0">
                                              <p:tgtEl>
                                                <p:sldTgt/>
                                              </p:tgtEl>
                                            </p:cond>
                                          </p:endCondLst>
                                        </p:cTn>
                                        <p:tgtEl>
                                          <p:sndTgt r:embed="rId3" name="Bling.wav"/>
                                        </p:tgtEl>
                                      </p:cMediaNode>
                                    </p:audio>
                                  </p:subTnLst>
                                </p:cTn>
                              </p:par>
                              <p:par>
                                <p:cTn id="124" presetID="26" presetClass="emph" presetSubtype="0" fill="hold" grpId="1" nodeType="withEffect">
                                  <p:stCondLst>
                                    <p:cond delay="500"/>
                                  </p:stCondLst>
                                  <p:childTnLst>
                                    <p:animEffect transition="out" filter="fade">
                                      <p:cBhvr>
                                        <p:cTn id="125" dur="500" tmFilter="0, 0; .2, .5; .8, .5; 1, 0"/>
                                        <p:tgtEl>
                                          <p:spTgt spid="328"/>
                                        </p:tgtEl>
                                      </p:cBhvr>
                                    </p:animEffect>
                                    <p:animScale>
                                      <p:cBhvr>
                                        <p:cTn id="126" dur="250" autoRev="1" fill="hold"/>
                                        <p:tgtEl>
                                          <p:spTgt spid="328"/>
                                        </p:tgtEl>
                                      </p:cBhvr>
                                      <p:by x="105000" y="105000"/>
                                    </p:animScale>
                                  </p:childTnLst>
                                </p:cTn>
                              </p:par>
                              <p:par>
                                <p:cTn id="127" presetID="53" presetClass="entr" presetSubtype="16" fill="hold" grpId="0" nodeType="withEffect">
                                  <p:stCondLst>
                                    <p:cond delay="0"/>
                                  </p:stCondLst>
                                  <p:childTnLst>
                                    <p:set>
                                      <p:cBhvr>
                                        <p:cTn id="128" dur="1" fill="hold">
                                          <p:stCondLst>
                                            <p:cond delay="0"/>
                                          </p:stCondLst>
                                        </p:cTn>
                                        <p:tgtEl>
                                          <p:spTgt spid="365"/>
                                        </p:tgtEl>
                                        <p:attrNameLst>
                                          <p:attrName>style.visibility</p:attrName>
                                        </p:attrNameLst>
                                      </p:cBhvr>
                                      <p:to>
                                        <p:strVal val="visible"/>
                                      </p:to>
                                    </p:set>
                                    <p:anim calcmode="lin" valueType="num">
                                      <p:cBhvr>
                                        <p:cTn id="129" dur="500" fill="hold"/>
                                        <p:tgtEl>
                                          <p:spTgt spid="365"/>
                                        </p:tgtEl>
                                        <p:attrNameLst>
                                          <p:attrName>ppt_w</p:attrName>
                                        </p:attrNameLst>
                                      </p:cBhvr>
                                      <p:tavLst>
                                        <p:tav tm="0">
                                          <p:val>
                                            <p:fltVal val="0"/>
                                          </p:val>
                                        </p:tav>
                                        <p:tav tm="100000">
                                          <p:val>
                                            <p:strVal val="#ppt_w"/>
                                          </p:val>
                                        </p:tav>
                                      </p:tavLst>
                                    </p:anim>
                                    <p:anim calcmode="lin" valueType="num">
                                      <p:cBhvr>
                                        <p:cTn id="130" dur="500" fill="hold"/>
                                        <p:tgtEl>
                                          <p:spTgt spid="365"/>
                                        </p:tgtEl>
                                        <p:attrNameLst>
                                          <p:attrName>ppt_h</p:attrName>
                                        </p:attrNameLst>
                                      </p:cBhvr>
                                      <p:tavLst>
                                        <p:tav tm="0">
                                          <p:val>
                                            <p:fltVal val="0"/>
                                          </p:val>
                                        </p:tav>
                                        <p:tav tm="100000">
                                          <p:val>
                                            <p:strVal val="#ppt_h"/>
                                          </p:val>
                                        </p:tav>
                                      </p:tavLst>
                                    </p:anim>
                                    <p:animEffect transition="in" filter="fade">
                                      <p:cBhvr>
                                        <p:cTn id="131" dur="500"/>
                                        <p:tgtEl>
                                          <p:spTgt spid="365"/>
                                        </p:tgtEl>
                                      </p:cBhvr>
                                    </p:animEffect>
                                  </p:childTnLst>
                                  <p:subTnLst>
                                    <p:audio>
                                      <p:cMediaNode>
                                        <p:cTn display="0" masterRel="sameClick">
                                          <p:stCondLst>
                                            <p:cond evt="begin" delay="0">
                                              <p:tn val="127"/>
                                            </p:cond>
                                          </p:stCondLst>
                                          <p:endCondLst>
                                            <p:cond evt="onStopAudio" delay="0">
                                              <p:tgtEl>
                                                <p:sldTgt/>
                                              </p:tgtEl>
                                            </p:cond>
                                          </p:endCondLst>
                                        </p:cTn>
                                        <p:tgtEl>
                                          <p:sndTgt r:embed="rId3" name="Bling.wav"/>
                                        </p:tgtEl>
                                      </p:cMediaNode>
                                    </p:audio>
                                  </p:subTnLst>
                                </p:cTn>
                              </p:par>
                              <p:par>
                                <p:cTn id="132" presetID="26" presetClass="emph" presetSubtype="0" fill="hold" grpId="1" nodeType="withEffect">
                                  <p:stCondLst>
                                    <p:cond delay="500"/>
                                  </p:stCondLst>
                                  <p:childTnLst>
                                    <p:animEffect transition="out" filter="fade">
                                      <p:cBhvr>
                                        <p:cTn id="133" dur="500" tmFilter="0, 0; .2, .5; .8, .5; 1, 0"/>
                                        <p:tgtEl>
                                          <p:spTgt spid="365"/>
                                        </p:tgtEl>
                                      </p:cBhvr>
                                    </p:animEffect>
                                    <p:animScale>
                                      <p:cBhvr>
                                        <p:cTn id="134" dur="250" autoRev="1" fill="hold"/>
                                        <p:tgtEl>
                                          <p:spTgt spid="365"/>
                                        </p:tgtEl>
                                      </p:cBhvr>
                                      <p:by x="105000" y="105000"/>
                                    </p:animScale>
                                  </p:childTnLst>
                                </p:cTn>
                              </p:par>
                              <p:par>
                                <p:cTn id="135" presetID="53" presetClass="entr" presetSubtype="16" fill="hold" nodeType="with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p:cTn id="137" dur="500" fill="hold"/>
                                        <p:tgtEl>
                                          <p:spTgt spid="45"/>
                                        </p:tgtEl>
                                        <p:attrNameLst>
                                          <p:attrName>ppt_w</p:attrName>
                                        </p:attrNameLst>
                                      </p:cBhvr>
                                      <p:tavLst>
                                        <p:tav tm="0">
                                          <p:val>
                                            <p:fltVal val="0"/>
                                          </p:val>
                                        </p:tav>
                                        <p:tav tm="100000">
                                          <p:val>
                                            <p:strVal val="#ppt_w"/>
                                          </p:val>
                                        </p:tav>
                                      </p:tavLst>
                                    </p:anim>
                                    <p:anim calcmode="lin" valueType="num">
                                      <p:cBhvr>
                                        <p:cTn id="138" dur="500" fill="hold"/>
                                        <p:tgtEl>
                                          <p:spTgt spid="45"/>
                                        </p:tgtEl>
                                        <p:attrNameLst>
                                          <p:attrName>ppt_h</p:attrName>
                                        </p:attrNameLst>
                                      </p:cBhvr>
                                      <p:tavLst>
                                        <p:tav tm="0">
                                          <p:val>
                                            <p:fltVal val="0"/>
                                          </p:val>
                                        </p:tav>
                                        <p:tav tm="100000">
                                          <p:val>
                                            <p:strVal val="#ppt_h"/>
                                          </p:val>
                                        </p:tav>
                                      </p:tavLst>
                                    </p:anim>
                                    <p:animEffect transition="in" filter="fade">
                                      <p:cBhvr>
                                        <p:cTn id="139" dur="500"/>
                                        <p:tgtEl>
                                          <p:spTgt spid="45"/>
                                        </p:tgtEl>
                                      </p:cBhvr>
                                    </p:animEffect>
                                  </p:childTnLst>
                                </p:cTn>
                              </p:par>
                              <p:par>
                                <p:cTn id="140" presetID="26" presetClass="emph" presetSubtype="0" fill="hold" nodeType="withEffect">
                                  <p:stCondLst>
                                    <p:cond delay="500"/>
                                  </p:stCondLst>
                                  <p:childTnLst>
                                    <p:animEffect transition="out" filter="fade">
                                      <p:cBhvr>
                                        <p:cTn id="141" dur="500" tmFilter="0, 0; .2, .5; .8, .5; 1, 0"/>
                                        <p:tgtEl>
                                          <p:spTgt spid="45"/>
                                        </p:tgtEl>
                                      </p:cBhvr>
                                    </p:animEffect>
                                    <p:animScale>
                                      <p:cBhvr>
                                        <p:cTn id="142" dur="250" autoRev="1" fill="hold"/>
                                        <p:tgtEl>
                                          <p:spTgt spid="45"/>
                                        </p:tgtEl>
                                      </p:cBhvr>
                                      <p:by x="105000" y="105000"/>
                                    </p:animScale>
                                  </p:childTnLst>
                                </p:cTn>
                              </p:par>
                              <p:par>
                                <p:cTn id="143" presetID="53" presetClass="entr" presetSubtype="16" fill="hold" nodeType="withEffect">
                                  <p:stCondLst>
                                    <p:cond delay="0"/>
                                  </p:stCondLst>
                                  <p:childTnLst>
                                    <p:set>
                                      <p:cBhvr>
                                        <p:cTn id="144" dur="1" fill="hold">
                                          <p:stCondLst>
                                            <p:cond delay="0"/>
                                          </p:stCondLst>
                                        </p:cTn>
                                        <p:tgtEl>
                                          <p:spTgt spid="45"/>
                                        </p:tgtEl>
                                        <p:attrNameLst>
                                          <p:attrName>style.visibility</p:attrName>
                                        </p:attrNameLst>
                                      </p:cBhvr>
                                      <p:to>
                                        <p:strVal val="visible"/>
                                      </p:to>
                                    </p:set>
                                    <p:anim calcmode="lin" valueType="num">
                                      <p:cBhvr>
                                        <p:cTn id="145" dur="500" fill="hold"/>
                                        <p:tgtEl>
                                          <p:spTgt spid="45"/>
                                        </p:tgtEl>
                                        <p:attrNameLst>
                                          <p:attrName>ppt_w</p:attrName>
                                        </p:attrNameLst>
                                      </p:cBhvr>
                                      <p:tavLst>
                                        <p:tav tm="0">
                                          <p:val>
                                            <p:fltVal val="0"/>
                                          </p:val>
                                        </p:tav>
                                        <p:tav tm="100000">
                                          <p:val>
                                            <p:strVal val="#ppt_w"/>
                                          </p:val>
                                        </p:tav>
                                      </p:tavLst>
                                    </p:anim>
                                    <p:anim calcmode="lin" valueType="num">
                                      <p:cBhvr>
                                        <p:cTn id="146" dur="500" fill="hold"/>
                                        <p:tgtEl>
                                          <p:spTgt spid="45"/>
                                        </p:tgtEl>
                                        <p:attrNameLst>
                                          <p:attrName>ppt_h</p:attrName>
                                        </p:attrNameLst>
                                      </p:cBhvr>
                                      <p:tavLst>
                                        <p:tav tm="0">
                                          <p:val>
                                            <p:fltVal val="0"/>
                                          </p:val>
                                        </p:tav>
                                        <p:tav tm="100000">
                                          <p:val>
                                            <p:strVal val="#ppt_h"/>
                                          </p:val>
                                        </p:tav>
                                      </p:tavLst>
                                    </p:anim>
                                    <p:animEffect transition="in" filter="fade">
                                      <p:cBhvr>
                                        <p:cTn id="147" dur="500"/>
                                        <p:tgtEl>
                                          <p:spTgt spid="45"/>
                                        </p:tgtEl>
                                      </p:cBhvr>
                                    </p:animEffect>
                                  </p:childTnLst>
                                </p:cTn>
                              </p:par>
                              <p:par>
                                <p:cTn id="148" presetID="26" presetClass="emph" presetSubtype="0" fill="hold" nodeType="withEffect">
                                  <p:stCondLst>
                                    <p:cond delay="500"/>
                                  </p:stCondLst>
                                  <p:childTnLst>
                                    <p:animEffect transition="out" filter="fade">
                                      <p:cBhvr>
                                        <p:cTn id="149" dur="500" tmFilter="0, 0; .2, .5; .8, .5; 1, 0"/>
                                        <p:tgtEl>
                                          <p:spTgt spid="45"/>
                                        </p:tgtEl>
                                      </p:cBhvr>
                                    </p:animEffect>
                                    <p:animScale>
                                      <p:cBhvr>
                                        <p:cTn id="150" dur="250" autoRev="1" fill="hold"/>
                                        <p:tgtEl>
                                          <p:spTgt spid="45"/>
                                        </p:tgtEl>
                                      </p:cBhvr>
                                      <p:by x="105000" y="105000"/>
                                    </p:animScale>
                                  </p:childTnLst>
                                </p:cTn>
                              </p:par>
                              <p:par>
                                <p:cTn id="151" presetID="53" presetClass="entr" presetSubtype="16" fill="hold" nodeType="withEffect">
                                  <p:stCondLst>
                                    <p:cond delay="0"/>
                                  </p:stCondLst>
                                  <p:childTnLst>
                                    <p:set>
                                      <p:cBhvr>
                                        <p:cTn id="152" dur="1" fill="hold">
                                          <p:stCondLst>
                                            <p:cond delay="0"/>
                                          </p:stCondLst>
                                        </p:cTn>
                                        <p:tgtEl>
                                          <p:spTgt spid="45"/>
                                        </p:tgtEl>
                                        <p:attrNameLst>
                                          <p:attrName>style.visibility</p:attrName>
                                        </p:attrNameLst>
                                      </p:cBhvr>
                                      <p:to>
                                        <p:strVal val="visible"/>
                                      </p:to>
                                    </p:set>
                                    <p:anim calcmode="lin" valueType="num">
                                      <p:cBhvr>
                                        <p:cTn id="153" dur="500" fill="hold"/>
                                        <p:tgtEl>
                                          <p:spTgt spid="45"/>
                                        </p:tgtEl>
                                        <p:attrNameLst>
                                          <p:attrName>ppt_w</p:attrName>
                                        </p:attrNameLst>
                                      </p:cBhvr>
                                      <p:tavLst>
                                        <p:tav tm="0">
                                          <p:val>
                                            <p:fltVal val="0"/>
                                          </p:val>
                                        </p:tav>
                                        <p:tav tm="100000">
                                          <p:val>
                                            <p:strVal val="#ppt_w"/>
                                          </p:val>
                                        </p:tav>
                                      </p:tavLst>
                                    </p:anim>
                                    <p:anim calcmode="lin" valueType="num">
                                      <p:cBhvr>
                                        <p:cTn id="154" dur="500" fill="hold"/>
                                        <p:tgtEl>
                                          <p:spTgt spid="45"/>
                                        </p:tgtEl>
                                        <p:attrNameLst>
                                          <p:attrName>ppt_h</p:attrName>
                                        </p:attrNameLst>
                                      </p:cBhvr>
                                      <p:tavLst>
                                        <p:tav tm="0">
                                          <p:val>
                                            <p:fltVal val="0"/>
                                          </p:val>
                                        </p:tav>
                                        <p:tav tm="100000">
                                          <p:val>
                                            <p:strVal val="#ppt_h"/>
                                          </p:val>
                                        </p:tav>
                                      </p:tavLst>
                                    </p:anim>
                                    <p:animEffect transition="in" filter="fade">
                                      <p:cBhvr>
                                        <p:cTn id="155" dur="500"/>
                                        <p:tgtEl>
                                          <p:spTgt spid="45"/>
                                        </p:tgtEl>
                                      </p:cBhvr>
                                    </p:animEffect>
                                  </p:childTnLst>
                                </p:cTn>
                              </p:par>
                              <p:par>
                                <p:cTn id="156" presetID="26" presetClass="emph" presetSubtype="0" fill="hold" nodeType="withEffect">
                                  <p:stCondLst>
                                    <p:cond delay="500"/>
                                  </p:stCondLst>
                                  <p:childTnLst>
                                    <p:animEffect transition="out" filter="fade">
                                      <p:cBhvr>
                                        <p:cTn id="157" dur="500" tmFilter="0, 0; .2, .5; .8, .5; 1, 0"/>
                                        <p:tgtEl>
                                          <p:spTgt spid="45"/>
                                        </p:tgtEl>
                                      </p:cBhvr>
                                    </p:animEffect>
                                    <p:animScale>
                                      <p:cBhvr>
                                        <p:cTn id="158" dur="250" autoRev="1" fill="hold"/>
                                        <p:tgtEl>
                                          <p:spTgt spid="45"/>
                                        </p:tgtEl>
                                      </p:cBhvr>
                                      <p:by x="105000" y="105000"/>
                                    </p:animScale>
                                  </p:childTnLst>
                                </p:cTn>
                              </p:par>
                              <p:par>
                                <p:cTn id="159" presetID="53" presetClass="entr" presetSubtype="16"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 calcmode="lin" valueType="num">
                                      <p:cBhvr>
                                        <p:cTn id="161" dur="500" fill="hold"/>
                                        <p:tgtEl>
                                          <p:spTgt spid="45"/>
                                        </p:tgtEl>
                                        <p:attrNameLst>
                                          <p:attrName>ppt_w</p:attrName>
                                        </p:attrNameLst>
                                      </p:cBhvr>
                                      <p:tavLst>
                                        <p:tav tm="0">
                                          <p:val>
                                            <p:fltVal val="0"/>
                                          </p:val>
                                        </p:tav>
                                        <p:tav tm="100000">
                                          <p:val>
                                            <p:strVal val="#ppt_w"/>
                                          </p:val>
                                        </p:tav>
                                      </p:tavLst>
                                    </p:anim>
                                    <p:anim calcmode="lin" valueType="num">
                                      <p:cBhvr>
                                        <p:cTn id="162" dur="500" fill="hold"/>
                                        <p:tgtEl>
                                          <p:spTgt spid="45"/>
                                        </p:tgtEl>
                                        <p:attrNameLst>
                                          <p:attrName>ppt_h</p:attrName>
                                        </p:attrNameLst>
                                      </p:cBhvr>
                                      <p:tavLst>
                                        <p:tav tm="0">
                                          <p:val>
                                            <p:fltVal val="0"/>
                                          </p:val>
                                        </p:tav>
                                        <p:tav tm="100000">
                                          <p:val>
                                            <p:strVal val="#ppt_h"/>
                                          </p:val>
                                        </p:tav>
                                      </p:tavLst>
                                    </p:anim>
                                    <p:animEffect transition="in" filter="fade">
                                      <p:cBhvr>
                                        <p:cTn id="163" dur="500"/>
                                        <p:tgtEl>
                                          <p:spTgt spid="45"/>
                                        </p:tgtEl>
                                      </p:cBhvr>
                                    </p:animEffect>
                                  </p:childTnLst>
                                </p:cTn>
                              </p:par>
                              <p:par>
                                <p:cTn id="164" presetID="26" presetClass="emph" presetSubtype="0" fill="hold" nodeType="withEffect">
                                  <p:stCondLst>
                                    <p:cond delay="500"/>
                                  </p:stCondLst>
                                  <p:childTnLst>
                                    <p:animEffect transition="out" filter="fade">
                                      <p:cBhvr>
                                        <p:cTn id="165" dur="500" tmFilter="0, 0; .2, .5; .8, .5; 1, 0"/>
                                        <p:tgtEl>
                                          <p:spTgt spid="45"/>
                                        </p:tgtEl>
                                      </p:cBhvr>
                                    </p:animEffect>
                                    <p:animScale>
                                      <p:cBhvr>
                                        <p:cTn id="166" dur="250" autoRev="1" fill="hold"/>
                                        <p:tgtEl>
                                          <p:spTgt spid="45"/>
                                        </p:tgtEl>
                                      </p:cBhvr>
                                      <p:by x="105000" y="105000"/>
                                    </p:animScale>
                                  </p:childTnLst>
                                </p:cTn>
                              </p:par>
                              <p:par>
                                <p:cTn id="167" presetID="53" presetClass="entr" presetSubtype="16" fill="hold" nodeType="withEffect">
                                  <p:stCondLst>
                                    <p:cond delay="0"/>
                                  </p:stCondLst>
                                  <p:childTnLst>
                                    <p:set>
                                      <p:cBhvr>
                                        <p:cTn id="168" dur="1" fill="hold">
                                          <p:stCondLst>
                                            <p:cond delay="0"/>
                                          </p:stCondLst>
                                        </p:cTn>
                                        <p:tgtEl>
                                          <p:spTgt spid="45"/>
                                        </p:tgtEl>
                                        <p:attrNameLst>
                                          <p:attrName>style.visibility</p:attrName>
                                        </p:attrNameLst>
                                      </p:cBhvr>
                                      <p:to>
                                        <p:strVal val="visible"/>
                                      </p:to>
                                    </p:set>
                                    <p:anim calcmode="lin" valueType="num">
                                      <p:cBhvr>
                                        <p:cTn id="169" dur="500" fill="hold"/>
                                        <p:tgtEl>
                                          <p:spTgt spid="45"/>
                                        </p:tgtEl>
                                        <p:attrNameLst>
                                          <p:attrName>ppt_w</p:attrName>
                                        </p:attrNameLst>
                                      </p:cBhvr>
                                      <p:tavLst>
                                        <p:tav tm="0">
                                          <p:val>
                                            <p:fltVal val="0"/>
                                          </p:val>
                                        </p:tav>
                                        <p:tav tm="100000">
                                          <p:val>
                                            <p:strVal val="#ppt_w"/>
                                          </p:val>
                                        </p:tav>
                                      </p:tavLst>
                                    </p:anim>
                                    <p:anim calcmode="lin" valueType="num">
                                      <p:cBhvr>
                                        <p:cTn id="170" dur="500" fill="hold"/>
                                        <p:tgtEl>
                                          <p:spTgt spid="45"/>
                                        </p:tgtEl>
                                        <p:attrNameLst>
                                          <p:attrName>ppt_h</p:attrName>
                                        </p:attrNameLst>
                                      </p:cBhvr>
                                      <p:tavLst>
                                        <p:tav tm="0">
                                          <p:val>
                                            <p:fltVal val="0"/>
                                          </p:val>
                                        </p:tav>
                                        <p:tav tm="100000">
                                          <p:val>
                                            <p:strVal val="#ppt_h"/>
                                          </p:val>
                                        </p:tav>
                                      </p:tavLst>
                                    </p:anim>
                                    <p:animEffect transition="in" filter="fade">
                                      <p:cBhvr>
                                        <p:cTn id="171" dur="500"/>
                                        <p:tgtEl>
                                          <p:spTgt spid="45"/>
                                        </p:tgtEl>
                                      </p:cBhvr>
                                    </p:animEffect>
                                  </p:childTnLst>
                                </p:cTn>
                              </p:par>
                              <p:par>
                                <p:cTn id="172" presetID="26" presetClass="emph" presetSubtype="0" fill="hold" nodeType="withEffect">
                                  <p:stCondLst>
                                    <p:cond delay="500"/>
                                  </p:stCondLst>
                                  <p:childTnLst>
                                    <p:animEffect transition="out" filter="fade">
                                      <p:cBhvr>
                                        <p:cTn id="173" dur="500" tmFilter="0, 0; .2, .5; .8, .5; 1, 0"/>
                                        <p:tgtEl>
                                          <p:spTgt spid="45"/>
                                        </p:tgtEl>
                                      </p:cBhvr>
                                    </p:animEffect>
                                    <p:animScale>
                                      <p:cBhvr>
                                        <p:cTn id="174" dur="250" autoRev="1" fill="hold"/>
                                        <p:tgtEl>
                                          <p:spTgt spid="45"/>
                                        </p:tgtEl>
                                      </p:cBhvr>
                                      <p:by x="105000" y="105000"/>
                                    </p:animScale>
                                  </p:childTnLst>
                                </p:cTn>
                              </p:par>
                              <p:par>
                                <p:cTn id="175" presetID="53" presetClass="entr" presetSubtype="16" fill="hold" nodeType="withEffect">
                                  <p:stCondLst>
                                    <p:cond delay="0"/>
                                  </p:stCondLst>
                                  <p:childTnLst>
                                    <p:set>
                                      <p:cBhvr>
                                        <p:cTn id="176" dur="1" fill="hold">
                                          <p:stCondLst>
                                            <p:cond delay="0"/>
                                          </p:stCondLst>
                                        </p:cTn>
                                        <p:tgtEl>
                                          <p:spTgt spid="45"/>
                                        </p:tgtEl>
                                        <p:attrNameLst>
                                          <p:attrName>style.visibility</p:attrName>
                                        </p:attrNameLst>
                                      </p:cBhvr>
                                      <p:to>
                                        <p:strVal val="visible"/>
                                      </p:to>
                                    </p:set>
                                    <p:anim calcmode="lin" valueType="num">
                                      <p:cBhvr>
                                        <p:cTn id="177" dur="500" fill="hold"/>
                                        <p:tgtEl>
                                          <p:spTgt spid="45"/>
                                        </p:tgtEl>
                                        <p:attrNameLst>
                                          <p:attrName>ppt_w</p:attrName>
                                        </p:attrNameLst>
                                      </p:cBhvr>
                                      <p:tavLst>
                                        <p:tav tm="0">
                                          <p:val>
                                            <p:fltVal val="0"/>
                                          </p:val>
                                        </p:tav>
                                        <p:tav tm="100000">
                                          <p:val>
                                            <p:strVal val="#ppt_w"/>
                                          </p:val>
                                        </p:tav>
                                      </p:tavLst>
                                    </p:anim>
                                    <p:anim calcmode="lin" valueType="num">
                                      <p:cBhvr>
                                        <p:cTn id="178" dur="500" fill="hold"/>
                                        <p:tgtEl>
                                          <p:spTgt spid="45"/>
                                        </p:tgtEl>
                                        <p:attrNameLst>
                                          <p:attrName>ppt_h</p:attrName>
                                        </p:attrNameLst>
                                      </p:cBhvr>
                                      <p:tavLst>
                                        <p:tav tm="0">
                                          <p:val>
                                            <p:fltVal val="0"/>
                                          </p:val>
                                        </p:tav>
                                        <p:tav tm="100000">
                                          <p:val>
                                            <p:strVal val="#ppt_h"/>
                                          </p:val>
                                        </p:tav>
                                      </p:tavLst>
                                    </p:anim>
                                    <p:animEffect transition="in" filter="fade">
                                      <p:cBhvr>
                                        <p:cTn id="179" dur="500"/>
                                        <p:tgtEl>
                                          <p:spTgt spid="45"/>
                                        </p:tgtEl>
                                      </p:cBhvr>
                                    </p:animEffect>
                                  </p:childTnLst>
                                </p:cTn>
                              </p:par>
                              <p:par>
                                <p:cTn id="180" presetID="26" presetClass="emph" presetSubtype="0" fill="hold" nodeType="withEffect">
                                  <p:stCondLst>
                                    <p:cond delay="500"/>
                                  </p:stCondLst>
                                  <p:childTnLst>
                                    <p:animEffect transition="out" filter="fade">
                                      <p:cBhvr>
                                        <p:cTn id="181" dur="500" tmFilter="0, 0; .2, .5; .8, .5; 1, 0"/>
                                        <p:tgtEl>
                                          <p:spTgt spid="45"/>
                                        </p:tgtEl>
                                      </p:cBhvr>
                                    </p:animEffect>
                                    <p:animScale>
                                      <p:cBhvr>
                                        <p:cTn id="182" dur="250" autoRev="1" fill="hold"/>
                                        <p:tgtEl>
                                          <p:spTgt spid="45"/>
                                        </p:tgtEl>
                                      </p:cBhvr>
                                      <p:by x="105000" y="105000"/>
                                    </p:animScale>
                                  </p:childTnLst>
                                </p:cTn>
                              </p:par>
                              <p:par>
                                <p:cTn id="183" presetID="53" presetClass="entr" presetSubtype="16" fill="hold" nodeType="withEffect">
                                  <p:stCondLst>
                                    <p:cond delay="0"/>
                                  </p:stCondLst>
                                  <p:childTnLst>
                                    <p:set>
                                      <p:cBhvr>
                                        <p:cTn id="184" dur="1" fill="hold">
                                          <p:stCondLst>
                                            <p:cond delay="0"/>
                                          </p:stCondLst>
                                        </p:cTn>
                                        <p:tgtEl>
                                          <p:spTgt spid="45"/>
                                        </p:tgtEl>
                                        <p:attrNameLst>
                                          <p:attrName>style.visibility</p:attrName>
                                        </p:attrNameLst>
                                      </p:cBhvr>
                                      <p:to>
                                        <p:strVal val="visible"/>
                                      </p:to>
                                    </p:set>
                                    <p:anim calcmode="lin" valueType="num">
                                      <p:cBhvr>
                                        <p:cTn id="185" dur="500" fill="hold"/>
                                        <p:tgtEl>
                                          <p:spTgt spid="45"/>
                                        </p:tgtEl>
                                        <p:attrNameLst>
                                          <p:attrName>ppt_w</p:attrName>
                                        </p:attrNameLst>
                                      </p:cBhvr>
                                      <p:tavLst>
                                        <p:tav tm="0">
                                          <p:val>
                                            <p:fltVal val="0"/>
                                          </p:val>
                                        </p:tav>
                                        <p:tav tm="100000">
                                          <p:val>
                                            <p:strVal val="#ppt_w"/>
                                          </p:val>
                                        </p:tav>
                                      </p:tavLst>
                                    </p:anim>
                                    <p:anim calcmode="lin" valueType="num">
                                      <p:cBhvr>
                                        <p:cTn id="186" dur="500" fill="hold"/>
                                        <p:tgtEl>
                                          <p:spTgt spid="45"/>
                                        </p:tgtEl>
                                        <p:attrNameLst>
                                          <p:attrName>ppt_h</p:attrName>
                                        </p:attrNameLst>
                                      </p:cBhvr>
                                      <p:tavLst>
                                        <p:tav tm="0">
                                          <p:val>
                                            <p:fltVal val="0"/>
                                          </p:val>
                                        </p:tav>
                                        <p:tav tm="100000">
                                          <p:val>
                                            <p:strVal val="#ppt_h"/>
                                          </p:val>
                                        </p:tav>
                                      </p:tavLst>
                                    </p:anim>
                                    <p:animEffect transition="in" filter="fade">
                                      <p:cBhvr>
                                        <p:cTn id="187" dur="500"/>
                                        <p:tgtEl>
                                          <p:spTgt spid="45"/>
                                        </p:tgtEl>
                                      </p:cBhvr>
                                    </p:animEffect>
                                  </p:childTnLst>
                                </p:cTn>
                              </p:par>
                              <p:par>
                                <p:cTn id="188" presetID="26" presetClass="emph" presetSubtype="0" fill="hold" nodeType="withEffect">
                                  <p:stCondLst>
                                    <p:cond delay="500"/>
                                  </p:stCondLst>
                                  <p:childTnLst>
                                    <p:animEffect transition="out" filter="fade">
                                      <p:cBhvr>
                                        <p:cTn id="189" dur="500" tmFilter="0, 0; .2, .5; .8, .5; 1, 0"/>
                                        <p:tgtEl>
                                          <p:spTgt spid="45"/>
                                        </p:tgtEl>
                                      </p:cBhvr>
                                    </p:animEffect>
                                    <p:animScale>
                                      <p:cBhvr>
                                        <p:cTn id="190" dur="250" autoRev="1" fill="hold"/>
                                        <p:tgtEl>
                                          <p:spTgt spid="45"/>
                                        </p:tgtEl>
                                      </p:cBhvr>
                                      <p:by x="105000" y="105000"/>
                                    </p:animScale>
                                  </p:childTnLst>
                                </p:cTn>
                              </p:par>
                              <p:par>
                                <p:cTn id="191" presetID="53" presetClass="entr" presetSubtype="16" fill="hold" grpId="0" nodeType="withEffect">
                                  <p:stCondLst>
                                    <p:cond delay="0"/>
                                  </p:stCondLst>
                                  <p:childTnLst>
                                    <p:set>
                                      <p:cBhvr>
                                        <p:cTn id="192" dur="1" fill="hold">
                                          <p:stCondLst>
                                            <p:cond delay="0"/>
                                          </p:stCondLst>
                                        </p:cTn>
                                        <p:tgtEl>
                                          <p:spTgt spid="45"/>
                                        </p:tgtEl>
                                        <p:attrNameLst>
                                          <p:attrName>style.visibility</p:attrName>
                                        </p:attrNameLst>
                                      </p:cBhvr>
                                      <p:to>
                                        <p:strVal val="visible"/>
                                      </p:to>
                                    </p:set>
                                    <p:anim calcmode="lin" valueType="num">
                                      <p:cBhvr>
                                        <p:cTn id="193" dur="500" fill="hold"/>
                                        <p:tgtEl>
                                          <p:spTgt spid="45"/>
                                        </p:tgtEl>
                                        <p:attrNameLst>
                                          <p:attrName>ppt_w</p:attrName>
                                        </p:attrNameLst>
                                      </p:cBhvr>
                                      <p:tavLst>
                                        <p:tav tm="0">
                                          <p:val>
                                            <p:fltVal val="0"/>
                                          </p:val>
                                        </p:tav>
                                        <p:tav tm="100000">
                                          <p:val>
                                            <p:strVal val="#ppt_w"/>
                                          </p:val>
                                        </p:tav>
                                      </p:tavLst>
                                    </p:anim>
                                    <p:anim calcmode="lin" valueType="num">
                                      <p:cBhvr>
                                        <p:cTn id="194" dur="500" fill="hold"/>
                                        <p:tgtEl>
                                          <p:spTgt spid="45"/>
                                        </p:tgtEl>
                                        <p:attrNameLst>
                                          <p:attrName>ppt_h</p:attrName>
                                        </p:attrNameLst>
                                      </p:cBhvr>
                                      <p:tavLst>
                                        <p:tav tm="0">
                                          <p:val>
                                            <p:fltVal val="0"/>
                                          </p:val>
                                        </p:tav>
                                        <p:tav tm="100000">
                                          <p:val>
                                            <p:strVal val="#ppt_h"/>
                                          </p:val>
                                        </p:tav>
                                      </p:tavLst>
                                    </p:anim>
                                    <p:animEffect transition="in" filter="fade">
                                      <p:cBhvr>
                                        <p:cTn id="195" dur="500"/>
                                        <p:tgtEl>
                                          <p:spTgt spid="45"/>
                                        </p:tgtEl>
                                      </p:cBhvr>
                                    </p:animEffect>
                                  </p:childTnLst>
                                  <p:subTnLst>
                                    <p:audio>
                                      <p:cMediaNode>
                                        <p:cTn display="0" masterRel="sameClick">
                                          <p:stCondLst>
                                            <p:cond evt="begin" delay="0">
                                              <p:tn val="191"/>
                                            </p:cond>
                                          </p:stCondLst>
                                          <p:endCondLst>
                                            <p:cond evt="onStopAudio" delay="0">
                                              <p:tgtEl>
                                                <p:sldTgt/>
                                              </p:tgtEl>
                                            </p:cond>
                                          </p:endCondLst>
                                        </p:cTn>
                                        <p:tgtEl>
                                          <p:sndTgt r:embed="rId3" name="Bling.wav"/>
                                        </p:tgtEl>
                                      </p:cMediaNode>
                                    </p:audio>
                                  </p:subTnLst>
                                </p:cTn>
                              </p:par>
                              <p:par>
                                <p:cTn id="196" presetID="26" presetClass="emph" presetSubtype="0" fill="hold" grpId="1" nodeType="withEffect">
                                  <p:stCondLst>
                                    <p:cond delay="500"/>
                                  </p:stCondLst>
                                  <p:childTnLst>
                                    <p:animEffect transition="out" filter="fade">
                                      <p:cBhvr>
                                        <p:cTn id="197" dur="500" tmFilter="0, 0; .2, .5; .8, .5; 1, 0"/>
                                        <p:tgtEl>
                                          <p:spTgt spid="45"/>
                                        </p:tgtEl>
                                      </p:cBhvr>
                                    </p:animEffect>
                                    <p:animScale>
                                      <p:cBhvr>
                                        <p:cTn id="198" dur="250" autoRev="1" fill="hold"/>
                                        <p:tgtEl>
                                          <p:spTgt spid="45"/>
                                        </p:tgtEl>
                                      </p:cBhvr>
                                      <p:by x="105000" y="105000"/>
                                    </p:animScale>
                                  </p:childTnLst>
                                </p:cTn>
                              </p:par>
                            </p:childTnLst>
                          </p:cTn>
                        </p:par>
                      </p:childTnLst>
                    </p:cTn>
                  </p:par>
                </p:childTnLst>
              </p:cTn>
              <p:nextCondLst>
                <p:cond evt="onClick" delay="0">
                  <p:tgtEl>
                    <p:spTgt spid="4"/>
                  </p:tgtEl>
                </p:cond>
              </p:nextCondLst>
            </p:seq>
            <p:seq concurrent="1" nextAc="seek">
              <p:cTn id="199" restart="whenNotActive" fill="hold" evtFilter="cancelBubble" nodeType="interactiveSeq">
                <p:stCondLst>
                  <p:cond evt="onClick" delay="0">
                    <p:tgtEl>
                      <p:spTgt spid="248"/>
                    </p:tgtEl>
                  </p:cond>
                </p:stCondLst>
                <p:endSync evt="end" delay="0">
                  <p:rtn val="all"/>
                </p:endSync>
                <p:childTnLst>
                  <p:par>
                    <p:cTn id="200" fill="hold">
                      <p:stCondLst>
                        <p:cond delay="0"/>
                      </p:stCondLst>
                      <p:childTnLst>
                        <p:par>
                          <p:cTn id="201" fill="hold">
                            <p:stCondLst>
                              <p:cond delay="0"/>
                            </p:stCondLst>
                            <p:childTnLst>
                              <p:par>
                                <p:cTn id="202" presetID="53" presetClass="entr" presetSubtype="16" fill="hold" grpId="0" nodeType="withEffect">
                                  <p:stCondLst>
                                    <p:cond delay="0"/>
                                  </p:stCondLst>
                                  <p:childTnLst>
                                    <p:set>
                                      <p:cBhvr>
                                        <p:cTn id="203" dur="1" fill="hold">
                                          <p:stCondLst>
                                            <p:cond delay="0"/>
                                          </p:stCondLst>
                                        </p:cTn>
                                        <p:tgtEl>
                                          <p:spTgt spid="336"/>
                                        </p:tgtEl>
                                        <p:attrNameLst>
                                          <p:attrName>style.visibility</p:attrName>
                                        </p:attrNameLst>
                                      </p:cBhvr>
                                      <p:to>
                                        <p:strVal val="visible"/>
                                      </p:to>
                                    </p:set>
                                    <p:anim calcmode="lin" valueType="num">
                                      <p:cBhvr>
                                        <p:cTn id="204" dur="500" fill="hold"/>
                                        <p:tgtEl>
                                          <p:spTgt spid="336"/>
                                        </p:tgtEl>
                                        <p:attrNameLst>
                                          <p:attrName>ppt_w</p:attrName>
                                        </p:attrNameLst>
                                      </p:cBhvr>
                                      <p:tavLst>
                                        <p:tav tm="0">
                                          <p:val>
                                            <p:fltVal val="0"/>
                                          </p:val>
                                        </p:tav>
                                        <p:tav tm="100000">
                                          <p:val>
                                            <p:strVal val="#ppt_w"/>
                                          </p:val>
                                        </p:tav>
                                      </p:tavLst>
                                    </p:anim>
                                    <p:anim calcmode="lin" valueType="num">
                                      <p:cBhvr>
                                        <p:cTn id="205" dur="500" fill="hold"/>
                                        <p:tgtEl>
                                          <p:spTgt spid="336"/>
                                        </p:tgtEl>
                                        <p:attrNameLst>
                                          <p:attrName>ppt_h</p:attrName>
                                        </p:attrNameLst>
                                      </p:cBhvr>
                                      <p:tavLst>
                                        <p:tav tm="0">
                                          <p:val>
                                            <p:fltVal val="0"/>
                                          </p:val>
                                        </p:tav>
                                        <p:tav tm="100000">
                                          <p:val>
                                            <p:strVal val="#ppt_h"/>
                                          </p:val>
                                        </p:tav>
                                      </p:tavLst>
                                    </p:anim>
                                    <p:animEffect transition="in" filter="fade">
                                      <p:cBhvr>
                                        <p:cTn id="206" dur="500"/>
                                        <p:tgtEl>
                                          <p:spTgt spid="336"/>
                                        </p:tgtEl>
                                      </p:cBhvr>
                                    </p:animEffect>
                                  </p:childTnLst>
                                  <p:subTnLst>
                                    <p:audio>
                                      <p:cMediaNode>
                                        <p:cTn display="0" masterRel="sameClick">
                                          <p:stCondLst>
                                            <p:cond evt="begin" delay="0">
                                              <p:tn val="202"/>
                                            </p:cond>
                                          </p:stCondLst>
                                          <p:endCondLst>
                                            <p:cond evt="onStopAudio" delay="0">
                                              <p:tgtEl>
                                                <p:sldTgt/>
                                              </p:tgtEl>
                                            </p:cond>
                                          </p:endCondLst>
                                        </p:cTn>
                                        <p:tgtEl>
                                          <p:sndTgt r:embed="rId3" name="Bling.wav"/>
                                        </p:tgtEl>
                                      </p:cMediaNode>
                                    </p:audio>
                                  </p:subTnLst>
                                </p:cTn>
                              </p:par>
                              <p:par>
                                <p:cTn id="207" presetID="26" presetClass="emph" presetSubtype="0" fill="hold" grpId="1" nodeType="withEffect">
                                  <p:stCondLst>
                                    <p:cond delay="500"/>
                                  </p:stCondLst>
                                  <p:childTnLst>
                                    <p:animEffect transition="out" filter="fade">
                                      <p:cBhvr>
                                        <p:cTn id="208" dur="500" tmFilter="0, 0; .2, .5; .8, .5; 1, 0"/>
                                        <p:tgtEl>
                                          <p:spTgt spid="336"/>
                                        </p:tgtEl>
                                      </p:cBhvr>
                                    </p:animEffect>
                                    <p:animScale>
                                      <p:cBhvr>
                                        <p:cTn id="209" dur="250" autoRev="1" fill="hold"/>
                                        <p:tgtEl>
                                          <p:spTgt spid="336"/>
                                        </p:tgtEl>
                                      </p:cBhvr>
                                      <p:by x="105000" y="105000"/>
                                    </p:animScale>
                                  </p:childTnLst>
                                </p:cTn>
                              </p:par>
                              <p:par>
                                <p:cTn id="210" presetID="53" presetClass="entr" presetSubtype="16" fill="hold" nodeType="withEffect">
                                  <p:stCondLst>
                                    <p:cond delay="0"/>
                                  </p:stCondLst>
                                  <p:childTnLst>
                                    <p:set>
                                      <p:cBhvr>
                                        <p:cTn id="211" dur="1" fill="hold">
                                          <p:stCondLst>
                                            <p:cond delay="0"/>
                                          </p:stCondLst>
                                        </p:cTn>
                                        <p:tgtEl>
                                          <p:spTgt spid="193"/>
                                        </p:tgtEl>
                                        <p:attrNameLst>
                                          <p:attrName>style.visibility</p:attrName>
                                        </p:attrNameLst>
                                      </p:cBhvr>
                                      <p:to>
                                        <p:strVal val="visible"/>
                                      </p:to>
                                    </p:set>
                                    <p:anim calcmode="lin" valueType="num">
                                      <p:cBhvr>
                                        <p:cTn id="212" dur="500" fill="hold"/>
                                        <p:tgtEl>
                                          <p:spTgt spid="193"/>
                                        </p:tgtEl>
                                        <p:attrNameLst>
                                          <p:attrName>ppt_w</p:attrName>
                                        </p:attrNameLst>
                                      </p:cBhvr>
                                      <p:tavLst>
                                        <p:tav tm="0">
                                          <p:val>
                                            <p:fltVal val="0"/>
                                          </p:val>
                                        </p:tav>
                                        <p:tav tm="100000">
                                          <p:val>
                                            <p:strVal val="#ppt_w"/>
                                          </p:val>
                                        </p:tav>
                                      </p:tavLst>
                                    </p:anim>
                                    <p:anim calcmode="lin" valueType="num">
                                      <p:cBhvr>
                                        <p:cTn id="213" dur="500" fill="hold"/>
                                        <p:tgtEl>
                                          <p:spTgt spid="193"/>
                                        </p:tgtEl>
                                        <p:attrNameLst>
                                          <p:attrName>ppt_h</p:attrName>
                                        </p:attrNameLst>
                                      </p:cBhvr>
                                      <p:tavLst>
                                        <p:tav tm="0">
                                          <p:val>
                                            <p:fltVal val="0"/>
                                          </p:val>
                                        </p:tav>
                                        <p:tav tm="100000">
                                          <p:val>
                                            <p:strVal val="#ppt_h"/>
                                          </p:val>
                                        </p:tav>
                                      </p:tavLst>
                                    </p:anim>
                                    <p:animEffect transition="in" filter="fade">
                                      <p:cBhvr>
                                        <p:cTn id="214" dur="500"/>
                                        <p:tgtEl>
                                          <p:spTgt spid="193"/>
                                        </p:tgtEl>
                                      </p:cBhvr>
                                    </p:animEffect>
                                  </p:childTnLst>
                                </p:cTn>
                              </p:par>
                              <p:par>
                                <p:cTn id="215" presetID="26" presetClass="emph" presetSubtype="0" fill="hold" nodeType="withEffect">
                                  <p:stCondLst>
                                    <p:cond delay="500"/>
                                  </p:stCondLst>
                                  <p:childTnLst>
                                    <p:animEffect transition="out" filter="fade">
                                      <p:cBhvr>
                                        <p:cTn id="216" dur="500" tmFilter="0, 0; .2, .5; .8, .5; 1, 0"/>
                                        <p:tgtEl>
                                          <p:spTgt spid="193"/>
                                        </p:tgtEl>
                                      </p:cBhvr>
                                    </p:animEffect>
                                    <p:animScale>
                                      <p:cBhvr>
                                        <p:cTn id="217" dur="250" autoRev="1" fill="hold"/>
                                        <p:tgtEl>
                                          <p:spTgt spid="193"/>
                                        </p:tgtEl>
                                      </p:cBhvr>
                                      <p:by x="105000" y="105000"/>
                                    </p:animScale>
                                  </p:childTnLst>
                                </p:cTn>
                              </p:par>
                              <p:par>
                                <p:cTn id="218" presetID="53" presetClass="entr" presetSubtype="16" fill="hold" nodeType="withEffect">
                                  <p:stCondLst>
                                    <p:cond delay="0"/>
                                  </p:stCondLst>
                                  <p:childTnLst>
                                    <p:set>
                                      <p:cBhvr>
                                        <p:cTn id="219" dur="1" fill="hold">
                                          <p:stCondLst>
                                            <p:cond delay="0"/>
                                          </p:stCondLst>
                                        </p:cTn>
                                        <p:tgtEl>
                                          <p:spTgt spid="193"/>
                                        </p:tgtEl>
                                        <p:attrNameLst>
                                          <p:attrName>style.visibility</p:attrName>
                                        </p:attrNameLst>
                                      </p:cBhvr>
                                      <p:to>
                                        <p:strVal val="visible"/>
                                      </p:to>
                                    </p:set>
                                    <p:anim calcmode="lin" valueType="num">
                                      <p:cBhvr>
                                        <p:cTn id="220" dur="500" fill="hold"/>
                                        <p:tgtEl>
                                          <p:spTgt spid="193"/>
                                        </p:tgtEl>
                                        <p:attrNameLst>
                                          <p:attrName>ppt_w</p:attrName>
                                        </p:attrNameLst>
                                      </p:cBhvr>
                                      <p:tavLst>
                                        <p:tav tm="0">
                                          <p:val>
                                            <p:fltVal val="0"/>
                                          </p:val>
                                        </p:tav>
                                        <p:tav tm="100000">
                                          <p:val>
                                            <p:strVal val="#ppt_w"/>
                                          </p:val>
                                        </p:tav>
                                      </p:tavLst>
                                    </p:anim>
                                    <p:anim calcmode="lin" valueType="num">
                                      <p:cBhvr>
                                        <p:cTn id="221" dur="500" fill="hold"/>
                                        <p:tgtEl>
                                          <p:spTgt spid="193"/>
                                        </p:tgtEl>
                                        <p:attrNameLst>
                                          <p:attrName>ppt_h</p:attrName>
                                        </p:attrNameLst>
                                      </p:cBhvr>
                                      <p:tavLst>
                                        <p:tav tm="0">
                                          <p:val>
                                            <p:fltVal val="0"/>
                                          </p:val>
                                        </p:tav>
                                        <p:tav tm="100000">
                                          <p:val>
                                            <p:strVal val="#ppt_h"/>
                                          </p:val>
                                        </p:tav>
                                      </p:tavLst>
                                    </p:anim>
                                    <p:animEffect transition="in" filter="fade">
                                      <p:cBhvr>
                                        <p:cTn id="222" dur="500"/>
                                        <p:tgtEl>
                                          <p:spTgt spid="193"/>
                                        </p:tgtEl>
                                      </p:cBhvr>
                                    </p:animEffect>
                                  </p:childTnLst>
                                </p:cTn>
                              </p:par>
                              <p:par>
                                <p:cTn id="223" presetID="26" presetClass="emph" presetSubtype="0" fill="hold" nodeType="withEffect">
                                  <p:stCondLst>
                                    <p:cond delay="500"/>
                                  </p:stCondLst>
                                  <p:childTnLst>
                                    <p:animEffect transition="out" filter="fade">
                                      <p:cBhvr>
                                        <p:cTn id="224" dur="500" tmFilter="0, 0; .2, .5; .8, .5; 1, 0"/>
                                        <p:tgtEl>
                                          <p:spTgt spid="193"/>
                                        </p:tgtEl>
                                      </p:cBhvr>
                                    </p:animEffect>
                                    <p:animScale>
                                      <p:cBhvr>
                                        <p:cTn id="225" dur="250" autoRev="1" fill="hold"/>
                                        <p:tgtEl>
                                          <p:spTgt spid="193"/>
                                        </p:tgtEl>
                                      </p:cBhvr>
                                      <p:by x="105000" y="105000"/>
                                    </p:animScale>
                                  </p:childTnLst>
                                </p:cTn>
                              </p:par>
                              <p:par>
                                <p:cTn id="226" presetID="53" presetClass="entr" presetSubtype="16" fill="hold" nodeType="withEffect">
                                  <p:stCondLst>
                                    <p:cond delay="0"/>
                                  </p:stCondLst>
                                  <p:childTnLst>
                                    <p:set>
                                      <p:cBhvr>
                                        <p:cTn id="227" dur="1" fill="hold">
                                          <p:stCondLst>
                                            <p:cond delay="0"/>
                                          </p:stCondLst>
                                        </p:cTn>
                                        <p:tgtEl>
                                          <p:spTgt spid="193"/>
                                        </p:tgtEl>
                                        <p:attrNameLst>
                                          <p:attrName>style.visibility</p:attrName>
                                        </p:attrNameLst>
                                      </p:cBhvr>
                                      <p:to>
                                        <p:strVal val="visible"/>
                                      </p:to>
                                    </p:set>
                                    <p:anim calcmode="lin" valueType="num">
                                      <p:cBhvr>
                                        <p:cTn id="228" dur="500" fill="hold"/>
                                        <p:tgtEl>
                                          <p:spTgt spid="193"/>
                                        </p:tgtEl>
                                        <p:attrNameLst>
                                          <p:attrName>ppt_w</p:attrName>
                                        </p:attrNameLst>
                                      </p:cBhvr>
                                      <p:tavLst>
                                        <p:tav tm="0">
                                          <p:val>
                                            <p:fltVal val="0"/>
                                          </p:val>
                                        </p:tav>
                                        <p:tav tm="100000">
                                          <p:val>
                                            <p:strVal val="#ppt_w"/>
                                          </p:val>
                                        </p:tav>
                                      </p:tavLst>
                                    </p:anim>
                                    <p:anim calcmode="lin" valueType="num">
                                      <p:cBhvr>
                                        <p:cTn id="229" dur="500" fill="hold"/>
                                        <p:tgtEl>
                                          <p:spTgt spid="193"/>
                                        </p:tgtEl>
                                        <p:attrNameLst>
                                          <p:attrName>ppt_h</p:attrName>
                                        </p:attrNameLst>
                                      </p:cBhvr>
                                      <p:tavLst>
                                        <p:tav tm="0">
                                          <p:val>
                                            <p:fltVal val="0"/>
                                          </p:val>
                                        </p:tav>
                                        <p:tav tm="100000">
                                          <p:val>
                                            <p:strVal val="#ppt_h"/>
                                          </p:val>
                                        </p:tav>
                                      </p:tavLst>
                                    </p:anim>
                                    <p:animEffect transition="in" filter="fade">
                                      <p:cBhvr>
                                        <p:cTn id="230" dur="500"/>
                                        <p:tgtEl>
                                          <p:spTgt spid="193"/>
                                        </p:tgtEl>
                                      </p:cBhvr>
                                    </p:animEffect>
                                  </p:childTnLst>
                                </p:cTn>
                              </p:par>
                              <p:par>
                                <p:cTn id="231" presetID="26" presetClass="emph" presetSubtype="0" fill="hold" nodeType="withEffect">
                                  <p:stCondLst>
                                    <p:cond delay="500"/>
                                  </p:stCondLst>
                                  <p:childTnLst>
                                    <p:animEffect transition="out" filter="fade">
                                      <p:cBhvr>
                                        <p:cTn id="232" dur="500" tmFilter="0, 0; .2, .5; .8, .5; 1, 0"/>
                                        <p:tgtEl>
                                          <p:spTgt spid="193"/>
                                        </p:tgtEl>
                                      </p:cBhvr>
                                    </p:animEffect>
                                    <p:animScale>
                                      <p:cBhvr>
                                        <p:cTn id="233" dur="250" autoRev="1" fill="hold"/>
                                        <p:tgtEl>
                                          <p:spTgt spid="193"/>
                                        </p:tgtEl>
                                      </p:cBhvr>
                                      <p:by x="105000" y="105000"/>
                                    </p:animScale>
                                  </p:childTnLst>
                                </p:cTn>
                              </p:par>
                              <p:par>
                                <p:cTn id="234" presetID="53" presetClass="entr" presetSubtype="16" fill="hold" grpId="0" nodeType="withEffect">
                                  <p:stCondLst>
                                    <p:cond delay="0"/>
                                  </p:stCondLst>
                                  <p:childTnLst>
                                    <p:set>
                                      <p:cBhvr>
                                        <p:cTn id="235" dur="1" fill="hold">
                                          <p:stCondLst>
                                            <p:cond delay="0"/>
                                          </p:stCondLst>
                                        </p:cTn>
                                        <p:tgtEl>
                                          <p:spTgt spid="193"/>
                                        </p:tgtEl>
                                        <p:attrNameLst>
                                          <p:attrName>style.visibility</p:attrName>
                                        </p:attrNameLst>
                                      </p:cBhvr>
                                      <p:to>
                                        <p:strVal val="visible"/>
                                      </p:to>
                                    </p:set>
                                    <p:anim calcmode="lin" valueType="num">
                                      <p:cBhvr>
                                        <p:cTn id="236" dur="500" fill="hold"/>
                                        <p:tgtEl>
                                          <p:spTgt spid="193"/>
                                        </p:tgtEl>
                                        <p:attrNameLst>
                                          <p:attrName>ppt_w</p:attrName>
                                        </p:attrNameLst>
                                      </p:cBhvr>
                                      <p:tavLst>
                                        <p:tav tm="0">
                                          <p:val>
                                            <p:fltVal val="0"/>
                                          </p:val>
                                        </p:tav>
                                        <p:tav tm="100000">
                                          <p:val>
                                            <p:strVal val="#ppt_w"/>
                                          </p:val>
                                        </p:tav>
                                      </p:tavLst>
                                    </p:anim>
                                    <p:anim calcmode="lin" valueType="num">
                                      <p:cBhvr>
                                        <p:cTn id="237" dur="500" fill="hold"/>
                                        <p:tgtEl>
                                          <p:spTgt spid="193"/>
                                        </p:tgtEl>
                                        <p:attrNameLst>
                                          <p:attrName>ppt_h</p:attrName>
                                        </p:attrNameLst>
                                      </p:cBhvr>
                                      <p:tavLst>
                                        <p:tav tm="0">
                                          <p:val>
                                            <p:fltVal val="0"/>
                                          </p:val>
                                        </p:tav>
                                        <p:tav tm="100000">
                                          <p:val>
                                            <p:strVal val="#ppt_h"/>
                                          </p:val>
                                        </p:tav>
                                      </p:tavLst>
                                    </p:anim>
                                    <p:animEffect transition="in" filter="fade">
                                      <p:cBhvr>
                                        <p:cTn id="238" dur="500"/>
                                        <p:tgtEl>
                                          <p:spTgt spid="193"/>
                                        </p:tgtEl>
                                      </p:cBhvr>
                                    </p:animEffect>
                                  </p:childTnLst>
                                  <p:subTnLst>
                                    <p:audio>
                                      <p:cMediaNode>
                                        <p:cTn display="0" masterRel="sameClick">
                                          <p:stCondLst>
                                            <p:cond evt="begin" delay="0">
                                              <p:tn val="234"/>
                                            </p:cond>
                                          </p:stCondLst>
                                          <p:endCondLst>
                                            <p:cond evt="onStopAudio" delay="0">
                                              <p:tgtEl>
                                                <p:sldTgt/>
                                              </p:tgtEl>
                                            </p:cond>
                                          </p:endCondLst>
                                        </p:cTn>
                                        <p:tgtEl>
                                          <p:sndTgt r:embed="rId3" name="Bling.wav"/>
                                        </p:tgtEl>
                                      </p:cMediaNode>
                                    </p:audio>
                                  </p:subTnLst>
                                </p:cTn>
                              </p:par>
                              <p:par>
                                <p:cTn id="239" presetID="26" presetClass="emph" presetSubtype="0" fill="hold" grpId="1" nodeType="withEffect">
                                  <p:stCondLst>
                                    <p:cond delay="500"/>
                                  </p:stCondLst>
                                  <p:childTnLst>
                                    <p:animEffect transition="out" filter="fade">
                                      <p:cBhvr>
                                        <p:cTn id="240" dur="500" tmFilter="0, 0; .2, .5; .8, .5; 1, 0"/>
                                        <p:tgtEl>
                                          <p:spTgt spid="193"/>
                                        </p:tgtEl>
                                      </p:cBhvr>
                                    </p:animEffect>
                                    <p:animScale>
                                      <p:cBhvr>
                                        <p:cTn id="241" dur="250" autoRev="1" fill="hold"/>
                                        <p:tgtEl>
                                          <p:spTgt spid="193"/>
                                        </p:tgtEl>
                                      </p:cBhvr>
                                      <p:by x="105000" y="105000"/>
                                    </p:animScale>
                                  </p:childTnLst>
                                </p:cTn>
                              </p:par>
                              <p:par>
                                <p:cTn id="242" presetID="53" presetClass="entr" presetSubtype="16" fill="hold" nodeType="withEffect">
                                  <p:stCondLst>
                                    <p:cond delay="0"/>
                                  </p:stCondLst>
                                  <p:childTnLst>
                                    <p:set>
                                      <p:cBhvr>
                                        <p:cTn id="243" dur="1" fill="hold">
                                          <p:stCondLst>
                                            <p:cond delay="0"/>
                                          </p:stCondLst>
                                        </p:cTn>
                                        <p:tgtEl>
                                          <p:spTgt spid="204"/>
                                        </p:tgtEl>
                                        <p:attrNameLst>
                                          <p:attrName>style.visibility</p:attrName>
                                        </p:attrNameLst>
                                      </p:cBhvr>
                                      <p:to>
                                        <p:strVal val="visible"/>
                                      </p:to>
                                    </p:set>
                                    <p:anim calcmode="lin" valueType="num">
                                      <p:cBhvr>
                                        <p:cTn id="244" dur="500" fill="hold"/>
                                        <p:tgtEl>
                                          <p:spTgt spid="204"/>
                                        </p:tgtEl>
                                        <p:attrNameLst>
                                          <p:attrName>ppt_w</p:attrName>
                                        </p:attrNameLst>
                                      </p:cBhvr>
                                      <p:tavLst>
                                        <p:tav tm="0">
                                          <p:val>
                                            <p:fltVal val="0"/>
                                          </p:val>
                                        </p:tav>
                                        <p:tav tm="100000">
                                          <p:val>
                                            <p:strVal val="#ppt_w"/>
                                          </p:val>
                                        </p:tav>
                                      </p:tavLst>
                                    </p:anim>
                                    <p:anim calcmode="lin" valueType="num">
                                      <p:cBhvr>
                                        <p:cTn id="245" dur="500" fill="hold"/>
                                        <p:tgtEl>
                                          <p:spTgt spid="204"/>
                                        </p:tgtEl>
                                        <p:attrNameLst>
                                          <p:attrName>ppt_h</p:attrName>
                                        </p:attrNameLst>
                                      </p:cBhvr>
                                      <p:tavLst>
                                        <p:tav tm="0">
                                          <p:val>
                                            <p:fltVal val="0"/>
                                          </p:val>
                                        </p:tav>
                                        <p:tav tm="100000">
                                          <p:val>
                                            <p:strVal val="#ppt_h"/>
                                          </p:val>
                                        </p:tav>
                                      </p:tavLst>
                                    </p:anim>
                                    <p:animEffect transition="in" filter="fade">
                                      <p:cBhvr>
                                        <p:cTn id="246" dur="500"/>
                                        <p:tgtEl>
                                          <p:spTgt spid="204"/>
                                        </p:tgtEl>
                                      </p:cBhvr>
                                    </p:animEffect>
                                  </p:childTnLst>
                                </p:cTn>
                              </p:par>
                              <p:par>
                                <p:cTn id="247" presetID="26" presetClass="emph" presetSubtype="0" fill="hold" nodeType="withEffect">
                                  <p:stCondLst>
                                    <p:cond delay="500"/>
                                  </p:stCondLst>
                                  <p:childTnLst>
                                    <p:animEffect transition="out" filter="fade">
                                      <p:cBhvr>
                                        <p:cTn id="248" dur="500" tmFilter="0, 0; .2, .5; .8, .5; 1, 0"/>
                                        <p:tgtEl>
                                          <p:spTgt spid="204"/>
                                        </p:tgtEl>
                                      </p:cBhvr>
                                    </p:animEffect>
                                    <p:animScale>
                                      <p:cBhvr>
                                        <p:cTn id="249" dur="250" autoRev="1" fill="hold"/>
                                        <p:tgtEl>
                                          <p:spTgt spid="204"/>
                                        </p:tgtEl>
                                      </p:cBhvr>
                                      <p:by x="105000" y="105000"/>
                                    </p:animScale>
                                  </p:childTnLst>
                                </p:cTn>
                              </p:par>
                              <p:par>
                                <p:cTn id="250" presetID="53" presetClass="entr" presetSubtype="16" fill="hold" grpId="0" nodeType="withEffect">
                                  <p:stCondLst>
                                    <p:cond delay="0"/>
                                  </p:stCondLst>
                                  <p:childTnLst>
                                    <p:set>
                                      <p:cBhvr>
                                        <p:cTn id="251" dur="1" fill="hold">
                                          <p:stCondLst>
                                            <p:cond delay="0"/>
                                          </p:stCondLst>
                                        </p:cTn>
                                        <p:tgtEl>
                                          <p:spTgt spid="204"/>
                                        </p:tgtEl>
                                        <p:attrNameLst>
                                          <p:attrName>style.visibility</p:attrName>
                                        </p:attrNameLst>
                                      </p:cBhvr>
                                      <p:to>
                                        <p:strVal val="visible"/>
                                      </p:to>
                                    </p:set>
                                    <p:anim calcmode="lin" valueType="num">
                                      <p:cBhvr>
                                        <p:cTn id="252" dur="500" fill="hold"/>
                                        <p:tgtEl>
                                          <p:spTgt spid="204"/>
                                        </p:tgtEl>
                                        <p:attrNameLst>
                                          <p:attrName>ppt_w</p:attrName>
                                        </p:attrNameLst>
                                      </p:cBhvr>
                                      <p:tavLst>
                                        <p:tav tm="0">
                                          <p:val>
                                            <p:fltVal val="0"/>
                                          </p:val>
                                        </p:tav>
                                        <p:tav tm="100000">
                                          <p:val>
                                            <p:strVal val="#ppt_w"/>
                                          </p:val>
                                        </p:tav>
                                      </p:tavLst>
                                    </p:anim>
                                    <p:anim calcmode="lin" valueType="num">
                                      <p:cBhvr>
                                        <p:cTn id="253" dur="500" fill="hold"/>
                                        <p:tgtEl>
                                          <p:spTgt spid="204"/>
                                        </p:tgtEl>
                                        <p:attrNameLst>
                                          <p:attrName>ppt_h</p:attrName>
                                        </p:attrNameLst>
                                      </p:cBhvr>
                                      <p:tavLst>
                                        <p:tav tm="0">
                                          <p:val>
                                            <p:fltVal val="0"/>
                                          </p:val>
                                        </p:tav>
                                        <p:tav tm="100000">
                                          <p:val>
                                            <p:strVal val="#ppt_h"/>
                                          </p:val>
                                        </p:tav>
                                      </p:tavLst>
                                    </p:anim>
                                    <p:animEffect transition="in" filter="fade">
                                      <p:cBhvr>
                                        <p:cTn id="254" dur="500"/>
                                        <p:tgtEl>
                                          <p:spTgt spid="204"/>
                                        </p:tgtEl>
                                      </p:cBhvr>
                                    </p:animEffect>
                                  </p:childTnLst>
                                  <p:subTnLst>
                                    <p:audio>
                                      <p:cMediaNode>
                                        <p:cTn display="0" masterRel="sameClick">
                                          <p:stCondLst>
                                            <p:cond evt="begin" delay="0">
                                              <p:tn val="250"/>
                                            </p:cond>
                                          </p:stCondLst>
                                          <p:endCondLst>
                                            <p:cond evt="onStopAudio" delay="0">
                                              <p:tgtEl>
                                                <p:sldTgt/>
                                              </p:tgtEl>
                                            </p:cond>
                                          </p:endCondLst>
                                        </p:cTn>
                                        <p:tgtEl>
                                          <p:sndTgt r:embed="rId3" name="Bling.wav"/>
                                        </p:tgtEl>
                                      </p:cMediaNode>
                                    </p:audio>
                                  </p:subTnLst>
                                </p:cTn>
                              </p:par>
                              <p:par>
                                <p:cTn id="255" presetID="26" presetClass="emph" presetSubtype="0" fill="hold" grpId="1" nodeType="withEffect">
                                  <p:stCondLst>
                                    <p:cond delay="500"/>
                                  </p:stCondLst>
                                  <p:childTnLst>
                                    <p:animEffect transition="out" filter="fade">
                                      <p:cBhvr>
                                        <p:cTn id="256" dur="500" tmFilter="0, 0; .2, .5; .8, .5; 1, 0"/>
                                        <p:tgtEl>
                                          <p:spTgt spid="204"/>
                                        </p:tgtEl>
                                      </p:cBhvr>
                                    </p:animEffect>
                                    <p:animScale>
                                      <p:cBhvr>
                                        <p:cTn id="257" dur="250" autoRev="1" fill="hold"/>
                                        <p:tgtEl>
                                          <p:spTgt spid="204"/>
                                        </p:tgtEl>
                                      </p:cBhvr>
                                      <p:by x="105000" y="105000"/>
                                    </p:animScale>
                                  </p:childTnLst>
                                </p:cTn>
                              </p:par>
                              <p:par>
                                <p:cTn id="258" presetID="53" presetClass="entr" presetSubtype="16" fill="hold" nodeType="withEffect">
                                  <p:stCondLst>
                                    <p:cond delay="0"/>
                                  </p:stCondLst>
                                  <p:childTnLst>
                                    <p:set>
                                      <p:cBhvr>
                                        <p:cTn id="259" dur="1" fill="hold">
                                          <p:stCondLst>
                                            <p:cond delay="0"/>
                                          </p:stCondLst>
                                        </p:cTn>
                                        <p:tgtEl>
                                          <p:spTgt spid="23"/>
                                        </p:tgtEl>
                                        <p:attrNameLst>
                                          <p:attrName>style.visibility</p:attrName>
                                        </p:attrNameLst>
                                      </p:cBhvr>
                                      <p:to>
                                        <p:strVal val="visible"/>
                                      </p:to>
                                    </p:set>
                                    <p:anim calcmode="lin" valueType="num">
                                      <p:cBhvr>
                                        <p:cTn id="260" dur="500" fill="hold"/>
                                        <p:tgtEl>
                                          <p:spTgt spid="23"/>
                                        </p:tgtEl>
                                        <p:attrNameLst>
                                          <p:attrName>ppt_w</p:attrName>
                                        </p:attrNameLst>
                                      </p:cBhvr>
                                      <p:tavLst>
                                        <p:tav tm="0">
                                          <p:val>
                                            <p:fltVal val="0"/>
                                          </p:val>
                                        </p:tav>
                                        <p:tav tm="100000">
                                          <p:val>
                                            <p:strVal val="#ppt_w"/>
                                          </p:val>
                                        </p:tav>
                                      </p:tavLst>
                                    </p:anim>
                                    <p:anim calcmode="lin" valueType="num">
                                      <p:cBhvr>
                                        <p:cTn id="261" dur="500" fill="hold"/>
                                        <p:tgtEl>
                                          <p:spTgt spid="23"/>
                                        </p:tgtEl>
                                        <p:attrNameLst>
                                          <p:attrName>ppt_h</p:attrName>
                                        </p:attrNameLst>
                                      </p:cBhvr>
                                      <p:tavLst>
                                        <p:tav tm="0">
                                          <p:val>
                                            <p:fltVal val="0"/>
                                          </p:val>
                                        </p:tav>
                                        <p:tav tm="100000">
                                          <p:val>
                                            <p:strVal val="#ppt_h"/>
                                          </p:val>
                                        </p:tav>
                                      </p:tavLst>
                                    </p:anim>
                                    <p:animEffect transition="in" filter="fade">
                                      <p:cBhvr>
                                        <p:cTn id="262" dur="500"/>
                                        <p:tgtEl>
                                          <p:spTgt spid="23"/>
                                        </p:tgtEl>
                                      </p:cBhvr>
                                    </p:animEffect>
                                  </p:childTnLst>
                                </p:cTn>
                              </p:par>
                              <p:par>
                                <p:cTn id="263" presetID="26" presetClass="emph" presetSubtype="0" fill="hold" nodeType="withEffect">
                                  <p:stCondLst>
                                    <p:cond delay="500"/>
                                  </p:stCondLst>
                                  <p:childTnLst>
                                    <p:animEffect transition="out" filter="fade">
                                      <p:cBhvr>
                                        <p:cTn id="264" dur="500" tmFilter="0, 0; .2, .5; .8, .5; 1, 0"/>
                                        <p:tgtEl>
                                          <p:spTgt spid="23"/>
                                        </p:tgtEl>
                                      </p:cBhvr>
                                    </p:animEffect>
                                    <p:animScale>
                                      <p:cBhvr>
                                        <p:cTn id="265" dur="250" autoRev="1" fill="hold"/>
                                        <p:tgtEl>
                                          <p:spTgt spid="23"/>
                                        </p:tgtEl>
                                      </p:cBhvr>
                                      <p:by x="105000" y="105000"/>
                                    </p:animScale>
                                  </p:childTnLst>
                                </p:cTn>
                              </p:par>
                              <p:par>
                                <p:cTn id="266" presetID="53" presetClass="entr" presetSubtype="16" fill="hold" grpId="0" nodeType="withEffect">
                                  <p:stCondLst>
                                    <p:cond delay="0"/>
                                  </p:stCondLst>
                                  <p:childTnLst>
                                    <p:set>
                                      <p:cBhvr>
                                        <p:cTn id="267" dur="1" fill="hold">
                                          <p:stCondLst>
                                            <p:cond delay="0"/>
                                          </p:stCondLst>
                                        </p:cTn>
                                        <p:tgtEl>
                                          <p:spTgt spid="23"/>
                                        </p:tgtEl>
                                        <p:attrNameLst>
                                          <p:attrName>style.visibility</p:attrName>
                                        </p:attrNameLst>
                                      </p:cBhvr>
                                      <p:to>
                                        <p:strVal val="visible"/>
                                      </p:to>
                                    </p:set>
                                    <p:anim calcmode="lin" valueType="num">
                                      <p:cBhvr>
                                        <p:cTn id="268" dur="500" fill="hold"/>
                                        <p:tgtEl>
                                          <p:spTgt spid="23"/>
                                        </p:tgtEl>
                                        <p:attrNameLst>
                                          <p:attrName>ppt_w</p:attrName>
                                        </p:attrNameLst>
                                      </p:cBhvr>
                                      <p:tavLst>
                                        <p:tav tm="0">
                                          <p:val>
                                            <p:fltVal val="0"/>
                                          </p:val>
                                        </p:tav>
                                        <p:tav tm="100000">
                                          <p:val>
                                            <p:strVal val="#ppt_w"/>
                                          </p:val>
                                        </p:tav>
                                      </p:tavLst>
                                    </p:anim>
                                    <p:anim calcmode="lin" valueType="num">
                                      <p:cBhvr>
                                        <p:cTn id="269" dur="500" fill="hold"/>
                                        <p:tgtEl>
                                          <p:spTgt spid="23"/>
                                        </p:tgtEl>
                                        <p:attrNameLst>
                                          <p:attrName>ppt_h</p:attrName>
                                        </p:attrNameLst>
                                      </p:cBhvr>
                                      <p:tavLst>
                                        <p:tav tm="0">
                                          <p:val>
                                            <p:fltVal val="0"/>
                                          </p:val>
                                        </p:tav>
                                        <p:tav tm="100000">
                                          <p:val>
                                            <p:strVal val="#ppt_h"/>
                                          </p:val>
                                        </p:tav>
                                      </p:tavLst>
                                    </p:anim>
                                    <p:animEffect transition="in" filter="fade">
                                      <p:cBhvr>
                                        <p:cTn id="270" dur="500"/>
                                        <p:tgtEl>
                                          <p:spTgt spid="23"/>
                                        </p:tgtEl>
                                      </p:cBhvr>
                                    </p:animEffect>
                                  </p:childTnLst>
                                  <p:subTnLst>
                                    <p:audio>
                                      <p:cMediaNode>
                                        <p:cTn display="0" masterRel="sameClick">
                                          <p:stCondLst>
                                            <p:cond evt="begin" delay="0">
                                              <p:tn val="266"/>
                                            </p:cond>
                                          </p:stCondLst>
                                          <p:endCondLst>
                                            <p:cond evt="onStopAudio" delay="0">
                                              <p:tgtEl>
                                                <p:sldTgt/>
                                              </p:tgtEl>
                                            </p:cond>
                                          </p:endCondLst>
                                        </p:cTn>
                                        <p:tgtEl>
                                          <p:sndTgt r:embed="rId3" name="Bling.wav"/>
                                        </p:tgtEl>
                                      </p:cMediaNode>
                                    </p:audio>
                                  </p:subTnLst>
                                </p:cTn>
                              </p:par>
                              <p:par>
                                <p:cTn id="271" presetID="26" presetClass="emph" presetSubtype="0" fill="hold" grpId="1" nodeType="withEffect">
                                  <p:stCondLst>
                                    <p:cond delay="500"/>
                                  </p:stCondLst>
                                  <p:childTnLst>
                                    <p:animEffect transition="out" filter="fade">
                                      <p:cBhvr>
                                        <p:cTn id="272" dur="500" tmFilter="0, 0; .2, .5; .8, .5; 1, 0"/>
                                        <p:tgtEl>
                                          <p:spTgt spid="23"/>
                                        </p:tgtEl>
                                      </p:cBhvr>
                                    </p:animEffect>
                                    <p:animScale>
                                      <p:cBhvr>
                                        <p:cTn id="273" dur="250" autoRev="1" fill="hold"/>
                                        <p:tgtEl>
                                          <p:spTgt spid="23"/>
                                        </p:tgtEl>
                                      </p:cBhvr>
                                      <p:by x="105000" y="105000"/>
                                    </p:animScale>
                                  </p:childTnLst>
                                </p:cTn>
                              </p:par>
                              <p:par>
                                <p:cTn id="274" presetID="53" presetClass="entr" presetSubtype="16" fill="hold" nodeType="withEffect">
                                  <p:stCondLst>
                                    <p:cond delay="0"/>
                                  </p:stCondLst>
                                  <p:childTnLst>
                                    <p:set>
                                      <p:cBhvr>
                                        <p:cTn id="275" dur="1" fill="hold">
                                          <p:stCondLst>
                                            <p:cond delay="0"/>
                                          </p:stCondLst>
                                        </p:cTn>
                                        <p:tgtEl>
                                          <p:spTgt spid="21"/>
                                        </p:tgtEl>
                                        <p:attrNameLst>
                                          <p:attrName>style.visibility</p:attrName>
                                        </p:attrNameLst>
                                      </p:cBhvr>
                                      <p:to>
                                        <p:strVal val="visible"/>
                                      </p:to>
                                    </p:set>
                                    <p:anim calcmode="lin" valueType="num">
                                      <p:cBhvr>
                                        <p:cTn id="276" dur="500" fill="hold"/>
                                        <p:tgtEl>
                                          <p:spTgt spid="21"/>
                                        </p:tgtEl>
                                        <p:attrNameLst>
                                          <p:attrName>ppt_w</p:attrName>
                                        </p:attrNameLst>
                                      </p:cBhvr>
                                      <p:tavLst>
                                        <p:tav tm="0">
                                          <p:val>
                                            <p:fltVal val="0"/>
                                          </p:val>
                                        </p:tav>
                                        <p:tav tm="100000">
                                          <p:val>
                                            <p:strVal val="#ppt_w"/>
                                          </p:val>
                                        </p:tav>
                                      </p:tavLst>
                                    </p:anim>
                                    <p:anim calcmode="lin" valueType="num">
                                      <p:cBhvr>
                                        <p:cTn id="277" dur="500" fill="hold"/>
                                        <p:tgtEl>
                                          <p:spTgt spid="21"/>
                                        </p:tgtEl>
                                        <p:attrNameLst>
                                          <p:attrName>ppt_h</p:attrName>
                                        </p:attrNameLst>
                                      </p:cBhvr>
                                      <p:tavLst>
                                        <p:tav tm="0">
                                          <p:val>
                                            <p:fltVal val="0"/>
                                          </p:val>
                                        </p:tav>
                                        <p:tav tm="100000">
                                          <p:val>
                                            <p:strVal val="#ppt_h"/>
                                          </p:val>
                                        </p:tav>
                                      </p:tavLst>
                                    </p:anim>
                                    <p:animEffect transition="in" filter="fade">
                                      <p:cBhvr>
                                        <p:cTn id="278" dur="500"/>
                                        <p:tgtEl>
                                          <p:spTgt spid="21"/>
                                        </p:tgtEl>
                                      </p:cBhvr>
                                    </p:animEffect>
                                  </p:childTnLst>
                                </p:cTn>
                              </p:par>
                              <p:par>
                                <p:cTn id="279" presetID="26" presetClass="emph" presetSubtype="0" fill="hold" nodeType="withEffect">
                                  <p:stCondLst>
                                    <p:cond delay="50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cTn>
                              </p:par>
                              <p:par>
                                <p:cTn id="282" presetID="53" presetClass="entr" presetSubtype="16" fill="hold" grpId="0" nodeType="withEffect">
                                  <p:stCondLst>
                                    <p:cond delay="0"/>
                                  </p:stCondLst>
                                  <p:childTnLst>
                                    <p:set>
                                      <p:cBhvr>
                                        <p:cTn id="283" dur="1" fill="hold">
                                          <p:stCondLst>
                                            <p:cond delay="0"/>
                                          </p:stCondLst>
                                        </p:cTn>
                                        <p:tgtEl>
                                          <p:spTgt spid="21"/>
                                        </p:tgtEl>
                                        <p:attrNameLst>
                                          <p:attrName>style.visibility</p:attrName>
                                        </p:attrNameLst>
                                      </p:cBhvr>
                                      <p:to>
                                        <p:strVal val="visible"/>
                                      </p:to>
                                    </p:set>
                                    <p:anim calcmode="lin" valueType="num">
                                      <p:cBhvr>
                                        <p:cTn id="284" dur="500" fill="hold"/>
                                        <p:tgtEl>
                                          <p:spTgt spid="21"/>
                                        </p:tgtEl>
                                        <p:attrNameLst>
                                          <p:attrName>ppt_w</p:attrName>
                                        </p:attrNameLst>
                                      </p:cBhvr>
                                      <p:tavLst>
                                        <p:tav tm="0">
                                          <p:val>
                                            <p:fltVal val="0"/>
                                          </p:val>
                                        </p:tav>
                                        <p:tav tm="100000">
                                          <p:val>
                                            <p:strVal val="#ppt_w"/>
                                          </p:val>
                                        </p:tav>
                                      </p:tavLst>
                                    </p:anim>
                                    <p:anim calcmode="lin" valueType="num">
                                      <p:cBhvr>
                                        <p:cTn id="285" dur="500" fill="hold"/>
                                        <p:tgtEl>
                                          <p:spTgt spid="21"/>
                                        </p:tgtEl>
                                        <p:attrNameLst>
                                          <p:attrName>ppt_h</p:attrName>
                                        </p:attrNameLst>
                                      </p:cBhvr>
                                      <p:tavLst>
                                        <p:tav tm="0">
                                          <p:val>
                                            <p:fltVal val="0"/>
                                          </p:val>
                                        </p:tav>
                                        <p:tav tm="100000">
                                          <p:val>
                                            <p:strVal val="#ppt_h"/>
                                          </p:val>
                                        </p:tav>
                                      </p:tavLst>
                                    </p:anim>
                                    <p:animEffect transition="in" filter="fade">
                                      <p:cBhvr>
                                        <p:cTn id="286" dur="500"/>
                                        <p:tgtEl>
                                          <p:spTgt spid="21"/>
                                        </p:tgtEl>
                                      </p:cBhvr>
                                    </p:animEffect>
                                  </p:childTnLst>
                                  <p:subTnLst>
                                    <p:audio>
                                      <p:cMediaNode>
                                        <p:cTn display="0" masterRel="sameClick">
                                          <p:stCondLst>
                                            <p:cond evt="begin" delay="0">
                                              <p:tn val="282"/>
                                            </p:cond>
                                          </p:stCondLst>
                                          <p:endCondLst>
                                            <p:cond evt="onStopAudio" delay="0">
                                              <p:tgtEl>
                                                <p:sldTgt/>
                                              </p:tgtEl>
                                            </p:cond>
                                          </p:endCondLst>
                                        </p:cTn>
                                        <p:tgtEl>
                                          <p:sndTgt r:embed="rId3" name="Bling.wav"/>
                                        </p:tgtEl>
                                      </p:cMediaNode>
                                    </p:audio>
                                  </p:subTnLst>
                                </p:cTn>
                              </p:par>
                              <p:par>
                                <p:cTn id="287" presetID="26" presetClass="emph" presetSubtype="0" fill="hold" grpId="1" nodeType="withEffect">
                                  <p:stCondLst>
                                    <p:cond delay="500"/>
                                  </p:stCondLst>
                                  <p:childTnLst>
                                    <p:animEffect transition="out" filter="fade">
                                      <p:cBhvr>
                                        <p:cTn id="288" dur="500" tmFilter="0, 0; .2, .5; .8, .5; 1, 0"/>
                                        <p:tgtEl>
                                          <p:spTgt spid="21"/>
                                        </p:tgtEl>
                                      </p:cBhvr>
                                    </p:animEffect>
                                    <p:animScale>
                                      <p:cBhvr>
                                        <p:cTn id="289" dur="250" autoRev="1" fill="hold"/>
                                        <p:tgtEl>
                                          <p:spTgt spid="21"/>
                                        </p:tgtEl>
                                      </p:cBhvr>
                                      <p:by x="105000" y="105000"/>
                                    </p:animScale>
                                  </p:childTnLst>
                                </p:cTn>
                              </p:par>
                              <p:par>
                                <p:cTn id="290" presetID="53" presetClass="entr" presetSubtype="16" fill="hold" nodeType="withEffect">
                                  <p:stCondLst>
                                    <p:cond delay="0"/>
                                  </p:stCondLst>
                                  <p:childTnLst>
                                    <p:set>
                                      <p:cBhvr>
                                        <p:cTn id="291" dur="1" fill="hold">
                                          <p:stCondLst>
                                            <p:cond delay="0"/>
                                          </p:stCondLst>
                                        </p:cTn>
                                        <p:tgtEl>
                                          <p:spTgt spid="25"/>
                                        </p:tgtEl>
                                        <p:attrNameLst>
                                          <p:attrName>style.visibility</p:attrName>
                                        </p:attrNameLst>
                                      </p:cBhvr>
                                      <p:to>
                                        <p:strVal val="visible"/>
                                      </p:to>
                                    </p:set>
                                    <p:anim calcmode="lin" valueType="num">
                                      <p:cBhvr>
                                        <p:cTn id="292" dur="500" fill="hold"/>
                                        <p:tgtEl>
                                          <p:spTgt spid="25"/>
                                        </p:tgtEl>
                                        <p:attrNameLst>
                                          <p:attrName>ppt_w</p:attrName>
                                        </p:attrNameLst>
                                      </p:cBhvr>
                                      <p:tavLst>
                                        <p:tav tm="0">
                                          <p:val>
                                            <p:fltVal val="0"/>
                                          </p:val>
                                        </p:tav>
                                        <p:tav tm="100000">
                                          <p:val>
                                            <p:strVal val="#ppt_w"/>
                                          </p:val>
                                        </p:tav>
                                      </p:tavLst>
                                    </p:anim>
                                    <p:anim calcmode="lin" valueType="num">
                                      <p:cBhvr>
                                        <p:cTn id="293" dur="500" fill="hold"/>
                                        <p:tgtEl>
                                          <p:spTgt spid="25"/>
                                        </p:tgtEl>
                                        <p:attrNameLst>
                                          <p:attrName>ppt_h</p:attrName>
                                        </p:attrNameLst>
                                      </p:cBhvr>
                                      <p:tavLst>
                                        <p:tav tm="0">
                                          <p:val>
                                            <p:fltVal val="0"/>
                                          </p:val>
                                        </p:tav>
                                        <p:tav tm="100000">
                                          <p:val>
                                            <p:strVal val="#ppt_h"/>
                                          </p:val>
                                        </p:tav>
                                      </p:tavLst>
                                    </p:anim>
                                    <p:animEffect transition="in" filter="fade">
                                      <p:cBhvr>
                                        <p:cTn id="294" dur="500"/>
                                        <p:tgtEl>
                                          <p:spTgt spid="25"/>
                                        </p:tgtEl>
                                      </p:cBhvr>
                                    </p:animEffect>
                                  </p:childTnLst>
                                </p:cTn>
                              </p:par>
                              <p:par>
                                <p:cTn id="295" presetID="26" presetClass="emph" presetSubtype="0" fill="hold" nodeType="withEffect">
                                  <p:stCondLst>
                                    <p:cond delay="500"/>
                                  </p:stCondLst>
                                  <p:childTnLst>
                                    <p:animEffect transition="out" filter="fade">
                                      <p:cBhvr>
                                        <p:cTn id="296" dur="500" tmFilter="0, 0; .2, .5; .8, .5; 1, 0"/>
                                        <p:tgtEl>
                                          <p:spTgt spid="25"/>
                                        </p:tgtEl>
                                      </p:cBhvr>
                                    </p:animEffect>
                                    <p:animScale>
                                      <p:cBhvr>
                                        <p:cTn id="297" dur="250" autoRev="1" fill="hold"/>
                                        <p:tgtEl>
                                          <p:spTgt spid="25"/>
                                        </p:tgtEl>
                                      </p:cBhvr>
                                      <p:by x="105000" y="105000"/>
                                    </p:animScale>
                                  </p:childTnLst>
                                </p:cTn>
                              </p:par>
                              <p:par>
                                <p:cTn id="298" presetID="53" presetClass="entr" presetSubtype="16" fill="hold" grpId="0" nodeType="withEffect">
                                  <p:stCondLst>
                                    <p:cond delay="0"/>
                                  </p:stCondLst>
                                  <p:childTnLst>
                                    <p:set>
                                      <p:cBhvr>
                                        <p:cTn id="299" dur="1" fill="hold">
                                          <p:stCondLst>
                                            <p:cond delay="0"/>
                                          </p:stCondLst>
                                        </p:cTn>
                                        <p:tgtEl>
                                          <p:spTgt spid="25"/>
                                        </p:tgtEl>
                                        <p:attrNameLst>
                                          <p:attrName>style.visibility</p:attrName>
                                        </p:attrNameLst>
                                      </p:cBhvr>
                                      <p:to>
                                        <p:strVal val="visible"/>
                                      </p:to>
                                    </p:set>
                                    <p:anim calcmode="lin" valueType="num">
                                      <p:cBhvr>
                                        <p:cTn id="300" dur="500" fill="hold"/>
                                        <p:tgtEl>
                                          <p:spTgt spid="25"/>
                                        </p:tgtEl>
                                        <p:attrNameLst>
                                          <p:attrName>ppt_w</p:attrName>
                                        </p:attrNameLst>
                                      </p:cBhvr>
                                      <p:tavLst>
                                        <p:tav tm="0">
                                          <p:val>
                                            <p:fltVal val="0"/>
                                          </p:val>
                                        </p:tav>
                                        <p:tav tm="100000">
                                          <p:val>
                                            <p:strVal val="#ppt_w"/>
                                          </p:val>
                                        </p:tav>
                                      </p:tavLst>
                                    </p:anim>
                                    <p:anim calcmode="lin" valueType="num">
                                      <p:cBhvr>
                                        <p:cTn id="301" dur="500" fill="hold"/>
                                        <p:tgtEl>
                                          <p:spTgt spid="25"/>
                                        </p:tgtEl>
                                        <p:attrNameLst>
                                          <p:attrName>ppt_h</p:attrName>
                                        </p:attrNameLst>
                                      </p:cBhvr>
                                      <p:tavLst>
                                        <p:tav tm="0">
                                          <p:val>
                                            <p:fltVal val="0"/>
                                          </p:val>
                                        </p:tav>
                                        <p:tav tm="100000">
                                          <p:val>
                                            <p:strVal val="#ppt_h"/>
                                          </p:val>
                                        </p:tav>
                                      </p:tavLst>
                                    </p:anim>
                                    <p:animEffect transition="in" filter="fade">
                                      <p:cBhvr>
                                        <p:cTn id="302" dur="500"/>
                                        <p:tgtEl>
                                          <p:spTgt spid="25"/>
                                        </p:tgtEl>
                                      </p:cBhvr>
                                    </p:animEffect>
                                  </p:childTnLst>
                                  <p:subTnLst>
                                    <p:audio>
                                      <p:cMediaNode>
                                        <p:cTn display="0" masterRel="sameClick">
                                          <p:stCondLst>
                                            <p:cond evt="begin" delay="0">
                                              <p:tn val="298"/>
                                            </p:cond>
                                          </p:stCondLst>
                                          <p:endCondLst>
                                            <p:cond evt="onStopAudio" delay="0">
                                              <p:tgtEl>
                                                <p:sldTgt/>
                                              </p:tgtEl>
                                            </p:cond>
                                          </p:endCondLst>
                                        </p:cTn>
                                        <p:tgtEl>
                                          <p:sndTgt r:embed="rId3" name="Bling.wav"/>
                                        </p:tgtEl>
                                      </p:cMediaNode>
                                    </p:audio>
                                  </p:subTnLst>
                                </p:cTn>
                              </p:par>
                              <p:par>
                                <p:cTn id="303" presetID="26" presetClass="emph" presetSubtype="0" fill="hold" grpId="1" nodeType="withEffect">
                                  <p:stCondLst>
                                    <p:cond delay="500"/>
                                  </p:stCondLst>
                                  <p:childTnLst>
                                    <p:animEffect transition="out" filter="fade">
                                      <p:cBhvr>
                                        <p:cTn id="304" dur="500" tmFilter="0, 0; .2, .5; .8, .5; 1, 0"/>
                                        <p:tgtEl>
                                          <p:spTgt spid="25"/>
                                        </p:tgtEl>
                                      </p:cBhvr>
                                    </p:animEffect>
                                    <p:animScale>
                                      <p:cBhvr>
                                        <p:cTn id="305" dur="250" autoRev="1" fill="hold"/>
                                        <p:tgtEl>
                                          <p:spTgt spid="25"/>
                                        </p:tgtEl>
                                      </p:cBhvr>
                                      <p:by x="105000" y="105000"/>
                                    </p:animScale>
                                  </p:childTnLst>
                                </p:cTn>
                              </p:par>
                              <p:par>
                                <p:cTn id="306" presetID="53" presetClass="entr" presetSubtype="16" fill="hold" nodeType="withEffect">
                                  <p:stCondLst>
                                    <p:cond delay="0"/>
                                  </p:stCondLst>
                                  <p:childTnLst>
                                    <p:set>
                                      <p:cBhvr>
                                        <p:cTn id="307" dur="1" fill="hold">
                                          <p:stCondLst>
                                            <p:cond delay="0"/>
                                          </p:stCondLst>
                                        </p:cTn>
                                        <p:tgtEl>
                                          <p:spTgt spid="18"/>
                                        </p:tgtEl>
                                        <p:attrNameLst>
                                          <p:attrName>style.visibility</p:attrName>
                                        </p:attrNameLst>
                                      </p:cBhvr>
                                      <p:to>
                                        <p:strVal val="visible"/>
                                      </p:to>
                                    </p:set>
                                    <p:anim calcmode="lin" valueType="num">
                                      <p:cBhvr>
                                        <p:cTn id="308" dur="500" fill="hold"/>
                                        <p:tgtEl>
                                          <p:spTgt spid="18"/>
                                        </p:tgtEl>
                                        <p:attrNameLst>
                                          <p:attrName>ppt_w</p:attrName>
                                        </p:attrNameLst>
                                      </p:cBhvr>
                                      <p:tavLst>
                                        <p:tav tm="0">
                                          <p:val>
                                            <p:fltVal val="0"/>
                                          </p:val>
                                        </p:tav>
                                        <p:tav tm="100000">
                                          <p:val>
                                            <p:strVal val="#ppt_w"/>
                                          </p:val>
                                        </p:tav>
                                      </p:tavLst>
                                    </p:anim>
                                    <p:anim calcmode="lin" valueType="num">
                                      <p:cBhvr>
                                        <p:cTn id="309" dur="500" fill="hold"/>
                                        <p:tgtEl>
                                          <p:spTgt spid="18"/>
                                        </p:tgtEl>
                                        <p:attrNameLst>
                                          <p:attrName>ppt_h</p:attrName>
                                        </p:attrNameLst>
                                      </p:cBhvr>
                                      <p:tavLst>
                                        <p:tav tm="0">
                                          <p:val>
                                            <p:fltVal val="0"/>
                                          </p:val>
                                        </p:tav>
                                        <p:tav tm="100000">
                                          <p:val>
                                            <p:strVal val="#ppt_h"/>
                                          </p:val>
                                        </p:tav>
                                      </p:tavLst>
                                    </p:anim>
                                    <p:animEffect transition="in" filter="fade">
                                      <p:cBhvr>
                                        <p:cTn id="310" dur="500"/>
                                        <p:tgtEl>
                                          <p:spTgt spid="18"/>
                                        </p:tgtEl>
                                      </p:cBhvr>
                                    </p:animEffect>
                                  </p:childTnLst>
                                </p:cTn>
                              </p:par>
                              <p:par>
                                <p:cTn id="311" presetID="26" presetClass="emph" presetSubtype="0" fill="hold" nodeType="withEffect">
                                  <p:stCondLst>
                                    <p:cond delay="500"/>
                                  </p:stCondLst>
                                  <p:childTnLst>
                                    <p:animEffect transition="out" filter="fade">
                                      <p:cBhvr>
                                        <p:cTn id="312" dur="500" tmFilter="0, 0; .2, .5; .8, .5; 1, 0"/>
                                        <p:tgtEl>
                                          <p:spTgt spid="18"/>
                                        </p:tgtEl>
                                      </p:cBhvr>
                                    </p:animEffect>
                                    <p:animScale>
                                      <p:cBhvr>
                                        <p:cTn id="313" dur="250" autoRev="1" fill="hold"/>
                                        <p:tgtEl>
                                          <p:spTgt spid="18"/>
                                        </p:tgtEl>
                                      </p:cBhvr>
                                      <p:by x="105000" y="105000"/>
                                    </p:animScale>
                                  </p:childTnLst>
                                </p:cTn>
                              </p:par>
                              <p:par>
                                <p:cTn id="314" presetID="53" presetClass="entr" presetSubtype="16" fill="hold" nodeType="withEffect">
                                  <p:stCondLst>
                                    <p:cond delay="0"/>
                                  </p:stCondLst>
                                  <p:childTnLst>
                                    <p:set>
                                      <p:cBhvr>
                                        <p:cTn id="315" dur="1" fill="hold">
                                          <p:stCondLst>
                                            <p:cond delay="0"/>
                                          </p:stCondLst>
                                        </p:cTn>
                                        <p:tgtEl>
                                          <p:spTgt spid="18"/>
                                        </p:tgtEl>
                                        <p:attrNameLst>
                                          <p:attrName>style.visibility</p:attrName>
                                        </p:attrNameLst>
                                      </p:cBhvr>
                                      <p:to>
                                        <p:strVal val="visible"/>
                                      </p:to>
                                    </p:set>
                                    <p:anim calcmode="lin" valueType="num">
                                      <p:cBhvr>
                                        <p:cTn id="316" dur="500" fill="hold"/>
                                        <p:tgtEl>
                                          <p:spTgt spid="18"/>
                                        </p:tgtEl>
                                        <p:attrNameLst>
                                          <p:attrName>ppt_w</p:attrName>
                                        </p:attrNameLst>
                                      </p:cBhvr>
                                      <p:tavLst>
                                        <p:tav tm="0">
                                          <p:val>
                                            <p:fltVal val="0"/>
                                          </p:val>
                                        </p:tav>
                                        <p:tav tm="100000">
                                          <p:val>
                                            <p:strVal val="#ppt_w"/>
                                          </p:val>
                                        </p:tav>
                                      </p:tavLst>
                                    </p:anim>
                                    <p:anim calcmode="lin" valueType="num">
                                      <p:cBhvr>
                                        <p:cTn id="317" dur="500" fill="hold"/>
                                        <p:tgtEl>
                                          <p:spTgt spid="18"/>
                                        </p:tgtEl>
                                        <p:attrNameLst>
                                          <p:attrName>ppt_h</p:attrName>
                                        </p:attrNameLst>
                                      </p:cBhvr>
                                      <p:tavLst>
                                        <p:tav tm="0">
                                          <p:val>
                                            <p:fltVal val="0"/>
                                          </p:val>
                                        </p:tav>
                                        <p:tav tm="100000">
                                          <p:val>
                                            <p:strVal val="#ppt_h"/>
                                          </p:val>
                                        </p:tav>
                                      </p:tavLst>
                                    </p:anim>
                                    <p:animEffect transition="in" filter="fade">
                                      <p:cBhvr>
                                        <p:cTn id="318" dur="500"/>
                                        <p:tgtEl>
                                          <p:spTgt spid="18"/>
                                        </p:tgtEl>
                                      </p:cBhvr>
                                    </p:animEffect>
                                  </p:childTnLst>
                                </p:cTn>
                              </p:par>
                              <p:par>
                                <p:cTn id="319" presetID="26" presetClass="emph" presetSubtype="0" fill="hold" nodeType="withEffect">
                                  <p:stCondLst>
                                    <p:cond delay="500"/>
                                  </p:stCondLst>
                                  <p:childTnLst>
                                    <p:animEffect transition="out" filter="fade">
                                      <p:cBhvr>
                                        <p:cTn id="320" dur="500" tmFilter="0, 0; .2, .5; .8, .5; 1, 0"/>
                                        <p:tgtEl>
                                          <p:spTgt spid="18"/>
                                        </p:tgtEl>
                                      </p:cBhvr>
                                    </p:animEffect>
                                    <p:animScale>
                                      <p:cBhvr>
                                        <p:cTn id="321" dur="250" autoRev="1" fill="hold"/>
                                        <p:tgtEl>
                                          <p:spTgt spid="18"/>
                                        </p:tgtEl>
                                      </p:cBhvr>
                                      <p:by x="105000" y="105000"/>
                                    </p:animScale>
                                  </p:childTnLst>
                                </p:cTn>
                              </p:par>
                              <p:par>
                                <p:cTn id="322" presetID="53" presetClass="entr" presetSubtype="16" fill="hold" nodeType="withEffect">
                                  <p:stCondLst>
                                    <p:cond delay="0"/>
                                  </p:stCondLst>
                                  <p:childTnLst>
                                    <p:set>
                                      <p:cBhvr>
                                        <p:cTn id="323" dur="1" fill="hold">
                                          <p:stCondLst>
                                            <p:cond delay="0"/>
                                          </p:stCondLst>
                                        </p:cTn>
                                        <p:tgtEl>
                                          <p:spTgt spid="18"/>
                                        </p:tgtEl>
                                        <p:attrNameLst>
                                          <p:attrName>style.visibility</p:attrName>
                                        </p:attrNameLst>
                                      </p:cBhvr>
                                      <p:to>
                                        <p:strVal val="visible"/>
                                      </p:to>
                                    </p:set>
                                    <p:anim calcmode="lin" valueType="num">
                                      <p:cBhvr>
                                        <p:cTn id="324" dur="500" fill="hold"/>
                                        <p:tgtEl>
                                          <p:spTgt spid="18"/>
                                        </p:tgtEl>
                                        <p:attrNameLst>
                                          <p:attrName>ppt_w</p:attrName>
                                        </p:attrNameLst>
                                      </p:cBhvr>
                                      <p:tavLst>
                                        <p:tav tm="0">
                                          <p:val>
                                            <p:fltVal val="0"/>
                                          </p:val>
                                        </p:tav>
                                        <p:tav tm="100000">
                                          <p:val>
                                            <p:strVal val="#ppt_w"/>
                                          </p:val>
                                        </p:tav>
                                      </p:tavLst>
                                    </p:anim>
                                    <p:anim calcmode="lin" valueType="num">
                                      <p:cBhvr>
                                        <p:cTn id="325" dur="500" fill="hold"/>
                                        <p:tgtEl>
                                          <p:spTgt spid="18"/>
                                        </p:tgtEl>
                                        <p:attrNameLst>
                                          <p:attrName>ppt_h</p:attrName>
                                        </p:attrNameLst>
                                      </p:cBhvr>
                                      <p:tavLst>
                                        <p:tav tm="0">
                                          <p:val>
                                            <p:fltVal val="0"/>
                                          </p:val>
                                        </p:tav>
                                        <p:tav tm="100000">
                                          <p:val>
                                            <p:strVal val="#ppt_h"/>
                                          </p:val>
                                        </p:tav>
                                      </p:tavLst>
                                    </p:anim>
                                    <p:animEffect transition="in" filter="fade">
                                      <p:cBhvr>
                                        <p:cTn id="326" dur="500"/>
                                        <p:tgtEl>
                                          <p:spTgt spid="18"/>
                                        </p:tgtEl>
                                      </p:cBhvr>
                                    </p:animEffect>
                                  </p:childTnLst>
                                </p:cTn>
                              </p:par>
                              <p:par>
                                <p:cTn id="327" presetID="26" presetClass="emph" presetSubtype="0" fill="hold" nodeType="withEffect">
                                  <p:stCondLst>
                                    <p:cond delay="500"/>
                                  </p:stCondLst>
                                  <p:childTnLst>
                                    <p:animEffect transition="out" filter="fade">
                                      <p:cBhvr>
                                        <p:cTn id="328" dur="500" tmFilter="0, 0; .2, .5; .8, .5; 1, 0"/>
                                        <p:tgtEl>
                                          <p:spTgt spid="18"/>
                                        </p:tgtEl>
                                      </p:cBhvr>
                                    </p:animEffect>
                                    <p:animScale>
                                      <p:cBhvr>
                                        <p:cTn id="329" dur="250" autoRev="1" fill="hold"/>
                                        <p:tgtEl>
                                          <p:spTgt spid="18"/>
                                        </p:tgtEl>
                                      </p:cBhvr>
                                      <p:by x="105000" y="105000"/>
                                    </p:animScale>
                                  </p:childTnLst>
                                </p:cTn>
                              </p:par>
                              <p:par>
                                <p:cTn id="330" presetID="53" presetClass="entr" presetSubtype="16" fill="hold" grpId="0" nodeType="withEffect">
                                  <p:stCondLst>
                                    <p:cond delay="0"/>
                                  </p:stCondLst>
                                  <p:childTnLst>
                                    <p:set>
                                      <p:cBhvr>
                                        <p:cTn id="331" dur="1" fill="hold">
                                          <p:stCondLst>
                                            <p:cond delay="0"/>
                                          </p:stCondLst>
                                        </p:cTn>
                                        <p:tgtEl>
                                          <p:spTgt spid="18"/>
                                        </p:tgtEl>
                                        <p:attrNameLst>
                                          <p:attrName>style.visibility</p:attrName>
                                        </p:attrNameLst>
                                      </p:cBhvr>
                                      <p:to>
                                        <p:strVal val="visible"/>
                                      </p:to>
                                    </p:set>
                                    <p:anim calcmode="lin" valueType="num">
                                      <p:cBhvr>
                                        <p:cTn id="332" dur="500" fill="hold"/>
                                        <p:tgtEl>
                                          <p:spTgt spid="18"/>
                                        </p:tgtEl>
                                        <p:attrNameLst>
                                          <p:attrName>ppt_w</p:attrName>
                                        </p:attrNameLst>
                                      </p:cBhvr>
                                      <p:tavLst>
                                        <p:tav tm="0">
                                          <p:val>
                                            <p:fltVal val="0"/>
                                          </p:val>
                                        </p:tav>
                                        <p:tav tm="100000">
                                          <p:val>
                                            <p:strVal val="#ppt_w"/>
                                          </p:val>
                                        </p:tav>
                                      </p:tavLst>
                                    </p:anim>
                                    <p:anim calcmode="lin" valueType="num">
                                      <p:cBhvr>
                                        <p:cTn id="333" dur="500" fill="hold"/>
                                        <p:tgtEl>
                                          <p:spTgt spid="18"/>
                                        </p:tgtEl>
                                        <p:attrNameLst>
                                          <p:attrName>ppt_h</p:attrName>
                                        </p:attrNameLst>
                                      </p:cBhvr>
                                      <p:tavLst>
                                        <p:tav tm="0">
                                          <p:val>
                                            <p:fltVal val="0"/>
                                          </p:val>
                                        </p:tav>
                                        <p:tav tm="100000">
                                          <p:val>
                                            <p:strVal val="#ppt_h"/>
                                          </p:val>
                                        </p:tav>
                                      </p:tavLst>
                                    </p:anim>
                                    <p:animEffect transition="in" filter="fade">
                                      <p:cBhvr>
                                        <p:cTn id="334" dur="500"/>
                                        <p:tgtEl>
                                          <p:spTgt spid="18"/>
                                        </p:tgtEl>
                                      </p:cBhvr>
                                    </p:animEffect>
                                  </p:childTnLst>
                                  <p:subTnLst>
                                    <p:audio>
                                      <p:cMediaNode>
                                        <p:cTn display="0" masterRel="sameClick">
                                          <p:stCondLst>
                                            <p:cond evt="begin" delay="0">
                                              <p:tn val="330"/>
                                            </p:cond>
                                          </p:stCondLst>
                                          <p:endCondLst>
                                            <p:cond evt="onStopAudio" delay="0">
                                              <p:tgtEl>
                                                <p:sldTgt/>
                                              </p:tgtEl>
                                            </p:cond>
                                          </p:endCondLst>
                                        </p:cTn>
                                        <p:tgtEl>
                                          <p:sndTgt r:embed="rId3" name="Bling.wav"/>
                                        </p:tgtEl>
                                      </p:cMediaNode>
                                    </p:audio>
                                  </p:subTnLst>
                                </p:cTn>
                              </p:par>
                              <p:par>
                                <p:cTn id="335" presetID="26" presetClass="emph" presetSubtype="0" fill="hold" grpId="1" nodeType="withEffect">
                                  <p:stCondLst>
                                    <p:cond delay="500"/>
                                  </p:stCondLst>
                                  <p:childTnLst>
                                    <p:animEffect transition="out" filter="fade">
                                      <p:cBhvr>
                                        <p:cTn id="336" dur="500" tmFilter="0, 0; .2, .5; .8, .5; 1, 0"/>
                                        <p:tgtEl>
                                          <p:spTgt spid="18"/>
                                        </p:tgtEl>
                                      </p:cBhvr>
                                    </p:animEffect>
                                    <p:animScale>
                                      <p:cBhvr>
                                        <p:cTn id="337" dur="250" autoRev="1" fill="hold"/>
                                        <p:tgtEl>
                                          <p:spTgt spid="18"/>
                                        </p:tgtEl>
                                      </p:cBhvr>
                                      <p:by x="105000" y="105000"/>
                                    </p:animScale>
                                  </p:childTnLst>
                                </p:cTn>
                              </p:par>
                              <p:par>
                                <p:cTn id="338" presetID="53" presetClass="entr" presetSubtype="16" fill="hold" nodeType="withEffect">
                                  <p:stCondLst>
                                    <p:cond delay="0"/>
                                  </p:stCondLst>
                                  <p:childTnLst>
                                    <p:set>
                                      <p:cBhvr>
                                        <p:cTn id="339" dur="1" fill="hold">
                                          <p:stCondLst>
                                            <p:cond delay="0"/>
                                          </p:stCondLst>
                                        </p:cTn>
                                        <p:tgtEl>
                                          <p:spTgt spid="48"/>
                                        </p:tgtEl>
                                        <p:attrNameLst>
                                          <p:attrName>style.visibility</p:attrName>
                                        </p:attrNameLst>
                                      </p:cBhvr>
                                      <p:to>
                                        <p:strVal val="visible"/>
                                      </p:to>
                                    </p:set>
                                    <p:anim calcmode="lin" valueType="num">
                                      <p:cBhvr>
                                        <p:cTn id="340" dur="500" fill="hold"/>
                                        <p:tgtEl>
                                          <p:spTgt spid="48"/>
                                        </p:tgtEl>
                                        <p:attrNameLst>
                                          <p:attrName>ppt_w</p:attrName>
                                        </p:attrNameLst>
                                      </p:cBhvr>
                                      <p:tavLst>
                                        <p:tav tm="0">
                                          <p:val>
                                            <p:fltVal val="0"/>
                                          </p:val>
                                        </p:tav>
                                        <p:tav tm="100000">
                                          <p:val>
                                            <p:strVal val="#ppt_w"/>
                                          </p:val>
                                        </p:tav>
                                      </p:tavLst>
                                    </p:anim>
                                    <p:anim calcmode="lin" valueType="num">
                                      <p:cBhvr>
                                        <p:cTn id="341" dur="500" fill="hold"/>
                                        <p:tgtEl>
                                          <p:spTgt spid="48"/>
                                        </p:tgtEl>
                                        <p:attrNameLst>
                                          <p:attrName>ppt_h</p:attrName>
                                        </p:attrNameLst>
                                      </p:cBhvr>
                                      <p:tavLst>
                                        <p:tav tm="0">
                                          <p:val>
                                            <p:fltVal val="0"/>
                                          </p:val>
                                        </p:tav>
                                        <p:tav tm="100000">
                                          <p:val>
                                            <p:strVal val="#ppt_h"/>
                                          </p:val>
                                        </p:tav>
                                      </p:tavLst>
                                    </p:anim>
                                    <p:animEffect transition="in" filter="fade">
                                      <p:cBhvr>
                                        <p:cTn id="342" dur="500"/>
                                        <p:tgtEl>
                                          <p:spTgt spid="48"/>
                                        </p:tgtEl>
                                      </p:cBhvr>
                                    </p:animEffect>
                                  </p:childTnLst>
                                </p:cTn>
                              </p:par>
                              <p:par>
                                <p:cTn id="343" presetID="26" presetClass="emph" presetSubtype="0" fill="hold" nodeType="withEffect">
                                  <p:stCondLst>
                                    <p:cond delay="500"/>
                                  </p:stCondLst>
                                  <p:childTnLst>
                                    <p:animEffect transition="out" filter="fade">
                                      <p:cBhvr>
                                        <p:cTn id="344" dur="500" tmFilter="0, 0; .2, .5; .8, .5; 1, 0"/>
                                        <p:tgtEl>
                                          <p:spTgt spid="48"/>
                                        </p:tgtEl>
                                      </p:cBhvr>
                                    </p:animEffect>
                                    <p:animScale>
                                      <p:cBhvr>
                                        <p:cTn id="345" dur="250" autoRev="1" fill="hold"/>
                                        <p:tgtEl>
                                          <p:spTgt spid="48"/>
                                        </p:tgtEl>
                                      </p:cBhvr>
                                      <p:by x="105000" y="105000"/>
                                    </p:animScale>
                                  </p:childTnLst>
                                </p:cTn>
                              </p:par>
                              <p:par>
                                <p:cTn id="346" presetID="53" presetClass="entr" presetSubtype="16" fill="hold" nodeType="withEffect">
                                  <p:stCondLst>
                                    <p:cond delay="0"/>
                                  </p:stCondLst>
                                  <p:childTnLst>
                                    <p:set>
                                      <p:cBhvr>
                                        <p:cTn id="347" dur="1" fill="hold">
                                          <p:stCondLst>
                                            <p:cond delay="0"/>
                                          </p:stCondLst>
                                        </p:cTn>
                                        <p:tgtEl>
                                          <p:spTgt spid="48"/>
                                        </p:tgtEl>
                                        <p:attrNameLst>
                                          <p:attrName>style.visibility</p:attrName>
                                        </p:attrNameLst>
                                      </p:cBhvr>
                                      <p:to>
                                        <p:strVal val="visible"/>
                                      </p:to>
                                    </p:set>
                                    <p:anim calcmode="lin" valueType="num">
                                      <p:cBhvr>
                                        <p:cTn id="348" dur="500" fill="hold"/>
                                        <p:tgtEl>
                                          <p:spTgt spid="48"/>
                                        </p:tgtEl>
                                        <p:attrNameLst>
                                          <p:attrName>ppt_w</p:attrName>
                                        </p:attrNameLst>
                                      </p:cBhvr>
                                      <p:tavLst>
                                        <p:tav tm="0">
                                          <p:val>
                                            <p:fltVal val="0"/>
                                          </p:val>
                                        </p:tav>
                                        <p:tav tm="100000">
                                          <p:val>
                                            <p:strVal val="#ppt_w"/>
                                          </p:val>
                                        </p:tav>
                                      </p:tavLst>
                                    </p:anim>
                                    <p:anim calcmode="lin" valueType="num">
                                      <p:cBhvr>
                                        <p:cTn id="349" dur="500" fill="hold"/>
                                        <p:tgtEl>
                                          <p:spTgt spid="48"/>
                                        </p:tgtEl>
                                        <p:attrNameLst>
                                          <p:attrName>ppt_h</p:attrName>
                                        </p:attrNameLst>
                                      </p:cBhvr>
                                      <p:tavLst>
                                        <p:tav tm="0">
                                          <p:val>
                                            <p:fltVal val="0"/>
                                          </p:val>
                                        </p:tav>
                                        <p:tav tm="100000">
                                          <p:val>
                                            <p:strVal val="#ppt_h"/>
                                          </p:val>
                                        </p:tav>
                                      </p:tavLst>
                                    </p:anim>
                                    <p:animEffect transition="in" filter="fade">
                                      <p:cBhvr>
                                        <p:cTn id="350" dur="500"/>
                                        <p:tgtEl>
                                          <p:spTgt spid="48"/>
                                        </p:tgtEl>
                                      </p:cBhvr>
                                    </p:animEffect>
                                  </p:childTnLst>
                                </p:cTn>
                              </p:par>
                              <p:par>
                                <p:cTn id="351" presetID="26" presetClass="emph" presetSubtype="0" fill="hold" nodeType="withEffect">
                                  <p:stCondLst>
                                    <p:cond delay="500"/>
                                  </p:stCondLst>
                                  <p:childTnLst>
                                    <p:animEffect transition="out" filter="fade">
                                      <p:cBhvr>
                                        <p:cTn id="352" dur="500" tmFilter="0, 0; .2, .5; .8, .5; 1, 0"/>
                                        <p:tgtEl>
                                          <p:spTgt spid="48"/>
                                        </p:tgtEl>
                                      </p:cBhvr>
                                    </p:animEffect>
                                    <p:animScale>
                                      <p:cBhvr>
                                        <p:cTn id="353" dur="250" autoRev="1" fill="hold"/>
                                        <p:tgtEl>
                                          <p:spTgt spid="48"/>
                                        </p:tgtEl>
                                      </p:cBhvr>
                                      <p:by x="105000" y="105000"/>
                                    </p:animScale>
                                  </p:childTnLst>
                                </p:cTn>
                              </p:par>
                              <p:par>
                                <p:cTn id="354" presetID="53" presetClass="entr" presetSubtype="16" fill="hold" nodeType="withEffect">
                                  <p:stCondLst>
                                    <p:cond delay="0"/>
                                  </p:stCondLst>
                                  <p:childTnLst>
                                    <p:set>
                                      <p:cBhvr>
                                        <p:cTn id="355" dur="1" fill="hold">
                                          <p:stCondLst>
                                            <p:cond delay="0"/>
                                          </p:stCondLst>
                                        </p:cTn>
                                        <p:tgtEl>
                                          <p:spTgt spid="50"/>
                                        </p:tgtEl>
                                        <p:attrNameLst>
                                          <p:attrName>style.visibility</p:attrName>
                                        </p:attrNameLst>
                                      </p:cBhvr>
                                      <p:to>
                                        <p:strVal val="visible"/>
                                      </p:to>
                                    </p:set>
                                    <p:anim calcmode="lin" valueType="num">
                                      <p:cBhvr>
                                        <p:cTn id="356" dur="500" fill="hold"/>
                                        <p:tgtEl>
                                          <p:spTgt spid="50"/>
                                        </p:tgtEl>
                                        <p:attrNameLst>
                                          <p:attrName>ppt_w</p:attrName>
                                        </p:attrNameLst>
                                      </p:cBhvr>
                                      <p:tavLst>
                                        <p:tav tm="0">
                                          <p:val>
                                            <p:fltVal val="0"/>
                                          </p:val>
                                        </p:tav>
                                        <p:tav tm="100000">
                                          <p:val>
                                            <p:strVal val="#ppt_w"/>
                                          </p:val>
                                        </p:tav>
                                      </p:tavLst>
                                    </p:anim>
                                    <p:anim calcmode="lin" valueType="num">
                                      <p:cBhvr>
                                        <p:cTn id="357" dur="500" fill="hold"/>
                                        <p:tgtEl>
                                          <p:spTgt spid="50"/>
                                        </p:tgtEl>
                                        <p:attrNameLst>
                                          <p:attrName>ppt_h</p:attrName>
                                        </p:attrNameLst>
                                      </p:cBhvr>
                                      <p:tavLst>
                                        <p:tav tm="0">
                                          <p:val>
                                            <p:fltVal val="0"/>
                                          </p:val>
                                        </p:tav>
                                        <p:tav tm="100000">
                                          <p:val>
                                            <p:strVal val="#ppt_h"/>
                                          </p:val>
                                        </p:tav>
                                      </p:tavLst>
                                    </p:anim>
                                    <p:animEffect transition="in" filter="fade">
                                      <p:cBhvr>
                                        <p:cTn id="358" dur="500"/>
                                        <p:tgtEl>
                                          <p:spTgt spid="50"/>
                                        </p:tgtEl>
                                      </p:cBhvr>
                                    </p:animEffect>
                                  </p:childTnLst>
                                </p:cTn>
                              </p:par>
                              <p:par>
                                <p:cTn id="359" presetID="26" presetClass="emph" presetSubtype="0" fill="hold" nodeType="withEffect">
                                  <p:stCondLst>
                                    <p:cond delay="500"/>
                                  </p:stCondLst>
                                  <p:childTnLst>
                                    <p:animEffect transition="out" filter="fade">
                                      <p:cBhvr>
                                        <p:cTn id="360" dur="500" tmFilter="0, 0; .2, .5; .8, .5; 1, 0"/>
                                        <p:tgtEl>
                                          <p:spTgt spid="50"/>
                                        </p:tgtEl>
                                      </p:cBhvr>
                                    </p:animEffect>
                                    <p:animScale>
                                      <p:cBhvr>
                                        <p:cTn id="361" dur="250" autoRev="1" fill="hold"/>
                                        <p:tgtEl>
                                          <p:spTgt spid="50"/>
                                        </p:tgtEl>
                                      </p:cBhvr>
                                      <p:by x="105000" y="105000"/>
                                    </p:animScale>
                                  </p:childTnLst>
                                </p:cTn>
                              </p:par>
                              <p:par>
                                <p:cTn id="362" presetID="53" presetClass="entr" presetSubtype="16" fill="hold" nodeType="withEffect">
                                  <p:stCondLst>
                                    <p:cond delay="0"/>
                                  </p:stCondLst>
                                  <p:childTnLst>
                                    <p:set>
                                      <p:cBhvr>
                                        <p:cTn id="363" dur="1" fill="hold">
                                          <p:stCondLst>
                                            <p:cond delay="0"/>
                                          </p:stCondLst>
                                        </p:cTn>
                                        <p:tgtEl>
                                          <p:spTgt spid="50"/>
                                        </p:tgtEl>
                                        <p:attrNameLst>
                                          <p:attrName>style.visibility</p:attrName>
                                        </p:attrNameLst>
                                      </p:cBhvr>
                                      <p:to>
                                        <p:strVal val="visible"/>
                                      </p:to>
                                    </p:set>
                                    <p:anim calcmode="lin" valueType="num">
                                      <p:cBhvr>
                                        <p:cTn id="364" dur="500" fill="hold"/>
                                        <p:tgtEl>
                                          <p:spTgt spid="50"/>
                                        </p:tgtEl>
                                        <p:attrNameLst>
                                          <p:attrName>ppt_w</p:attrName>
                                        </p:attrNameLst>
                                      </p:cBhvr>
                                      <p:tavLst>
                                        <p:tav tm="0">
                                          <p:val>
                                            <p:fltVal val="0"/>
                                          </p:val>
                                        </p:tav>
                                        <p:tav tm="100000">
                                          <p:val>
                                            <p:strVal val="#ppt_w"/>
                                          </p:val>
                                        </p:tav>
                                      </p:tavLst>
                                    </p:anim>
                                    <p:anim calcmode="lin" valueType="num">
                                      <p:cBhvr>
                                        <p:cTn id="365" dur="500" fill="hold"/>
                                        <p:tgtEl>
                                          <p:spTgt spid="50"/>
                                        </p:tgtEl>
                                        <p:attrNameLst>
                                          <p:attrName>ppt_h</p:attrName>
                                        </p:attrNameLst>
                                      </p:cBhvr>
                                      <p:tavLst>
                                        <p:tav tm="0">
                                          <p:val>
                                            <p:fltVal val="0"/>
                                          </p:val>
                                        </p:tav>
                                        <p:tav tm="100000">
                                          <p:val>
                                            <p:strVal val="#ppt_h"/>
                                          </p:val>
                                        </p:tav>
                                      </p:tavLst>
                                    </p:anim>
                                    <p:animEffect transition="in" filter="fade">
                                      <p:cBhvr>
                                        <p:cTn id="366" dur="500"/>
                                        <p:tgtEl>
                                          <p:spTgt spid="50"/>
                                        </p:tgtEl>
                                      </p:cBhvr>
                                    </p:animEffect>
                                  </p:childTnLst>
                                </p:cTn>
                              </p:par>
                              <p:par>
                                <p:cTn id="367" presetID="26" presetClass="emph" presetSubtype="0" fill="hold" nodeType="withEffect">
                                  <p:stCondLst>
                                    <p:cond delay="500"/>
                                  </p:stCondLst>
                                  <p:childTnLst>
                                    <p:animEffect transition="out" filter="fade">
                                      <p:cBhvr>
                                        <p:cTn id="368" dur="500" tmFilter="0, 0; .2, .5; .8, .5; 1, 0"/>
                                        <p:tgtEl>
                                          <p:spTgt spid="50"/>
                                        </p:tgtEl>
                                      </p:cBhvr>
                                    </p:animEffect>
                                    <p:animScale>
                                      <p:cBhvr>
                                        <p:cTn id="369" dur="250" autoRev="1" fill="hold"/>
                                        <p:tgtEl>
                                          <p:spTgt spid="50"/>
                                        </p:tgtEl>
                                      </p:cBhvr>
                                      <p:by x="105000" y="105000"/>
                                    </p:animScale>
                                  </p:childTnLst>
                                </p:cTn>
                              </p:par>
                              <p:par>
                                <p:cTn id="370" presetID="53" presetClass="entr" presetSubtype="16" fill="hold" nodeType="withEffect">
                                  <p:stCondLst>
                                    <p:cond delay="0"/>
                                  </p:stCondLst>
                                  <p:childTnLst>
                                    <p:set>
                                      <p:cBhvr>
                                        <p:cTn id="371" dur="1" fill="hold">
                                          <p:stCondLst>
                                            <p:cond delay="0"/>
                                          </p:stCondLst>
                                        </p:cTn>
                                        <p:tgtEl>
                                          <p:spTgt spid="48"/>
                                        </p:tgtEl>
                                        <p:attrNameLst>
                                          <p:attrName>style.visibility</p:attrName>
                                        </p:attrNameLst>
                                      </p:cBhvr>
                                      <p:to>
                                        <p:strVal val="visible"/>
                                      </p:to>
                                    </p:set>
                                    <p:anim calcmode="lin" valueType="num">
                                      <p:cBhvr>
                                        <p:cTn id="372" dur="500" fill="hold"/>
                                        <p:tgtEl>
                                          <p:spTgt spid="48"/>
                                        </p:tgtEl>
                                        <p:attrNameLst>
                                          <p:attrName>ppt_w</p:attrName>
                                        </p:attrNameLst>
                                      </p:cBhvr>
                                      <p:tavLst>
                                        <p:tav tm="0">
                                          <p:val>
                                            <p:fltVal val="0"/>
                                          </p:val>
                                        </p:tav>
                                        <p:tav tm="100000">
                                          <p:val>
                                            <p:strVal val="#ppt_w"/>
                                          </p:val>
                                        </p:tav>
                                      </p:tavLst>
                                    </p:anim>
                                    <p:anim calcmode="lin" valueType="num">
                                      <p:cBhvr>
                                        <p:cTn id="373" dur="500" fill="hold"/>
                                        <p:tgtEl>
                                          <p:spTgt spid="48"/>
                                        </p:tgtEl>
                                        <p:attrNameLst>
                                          <p:attrName>ppt_h</p:attrName>
                                        </p:attrNameLst>
                                      </p:cBhvr>
                                      <p:tavLst>
                                        <p:tav tm="0">
                                          <p:val>
                                            <p:fltVal val="0"/>
                                          </p:val>
                                        </p:tav>
                                        <p:tav tm="100000">
                                          <p:val>
                                            <p:strVal val="#ppt_h"/>
                                          </p:val>
                                        </p:tav>
                                      </p:tavLst>
                                    </p:anim>
                                    <p:animEffect transition="in" filter="fade">
                                      <p:cBhvr>
                                        <p:cTn id="374" dur="500"/>
                                        <p:tgtEl>
                                          <p:spTgt spid="48"/>
                                        </p:tgtEl>
                                      </p:cBhvr>
                                    </p:animEffect>
                                  </p:childTnLst>
                                </p:cTn>
                              </p:par>
                              <p:par>
                                <p:cTn id="375" presetID="26" presetClass="emph" presetSubtype="0" fill="hold" nodeType="withEffect">
                                  <p:stCondLst>
                                    <p:cond delay="500"/>
                                  </p:stCondLst>
                                  <p:childTnLst>
                                    <p:animEffect transition="out" filter="fade">
                                      <p:cBhvr>
                                        <p:cTn id="376" dur="500" tmFilter="0, 0; .2, .5; .8, .5; 1, 0"/>
                                        <p:tgtEl>
                                          <p:spTgt spid="48"/>
                                        </p:tgtEl>
                                      </p:cBhvr>
                                    </p:animEffect>
                                    <p:animScale>
                                      <p:cBhvr>
                                        <p:cTn id="377" dur="250" autoRev="1" fill="hold"/>
                                        <p:tgtEl>
                                          <p:spTgt spid="48"/>
                                        </p:tgtEl>
                                      </p:cBhvr>
                                      <p:by x="105000" y="105000"/>
                                    </p:animScale>
                                  </p:childTnLst>
                                </p:cTn>
                              </p:par>
                              <p:par>
                                <p:cTn id="378" presetID="53" presetClass="entr" presetSubtype="16" fill="hold" grpId="0" nodeType="withEffect">
                                  <p:stCondLst>
                                    <p:cond delay="0"/>
                                  </p:stCondLst>
                                  <p:childTnLst>
                                    <p:set>
                                      <p:cBhvr>
                                        <p:cTn id="379" dur="1" fill="hold">
                                          <p:stCondLst>
                                            <p:cond delay="0"/>
                                          </p:stCondLst>
                                        </p:cTn>
                                        <p:tgtEl>
                                          <p:spTgt spid="48"/>
                                        </p:tgtEl>
                                        <p:attrNameLst>
                                          <p:attrName>style.visibility</p:attrName>
                                        </p:attrNameLst>
                                      </p:cBhvr>
                                      <p:to>
                                        <p:strVal val="visible"/>
                                      </p:to>
                                    </p:set>
                                    <p:anim calcmode="lin" valueType="num">
                                      <p:cBhvr>
                                        <p:cTn id="380" dur="500" fill="hold"/>
                                        <p:tgtEl>
                                          <p:spTgt spid="48"/>
                                        </p:tgtEl>
                                        <p:attrNameLst>
                                          <p:attrName>ppt_w</p:attrName>
                                        </p:attrNameLst>
                                      </p:cBhvr>
                                      <p:tavLst>
                                        <p:tav tm="0">
                                          <p:val>
                                            <p:fltVal val="0"/>
                                          </p:val>
                                        </p:tav>
                                        <p:tav tm="100000">
                                          <p:val>
                                            <p:strVal val="#ppt_w"/>
                                          </p:val>
                                        </p:tav>
                                      </p:tavLst>
                                    </p:anim>
                                    <p:anim calcmode="lin" valueType="num">
                                      <p:cBhvr>
                                        <p:cTn id="381" dur="500" fill="hold"/>
                                        <p:tgtEl>
                                          <p:spTgt spid="48"/>
                                        </p:tgtEl>
                                        <p:attrNameLst>
                                          <p:attrName>ppt_h</p:attrName>
                                        </p:attrNameLst>
                                      </p:cBhvr>
                                      <p:tavLst>
                                        <p:tav tm="0">
                                          <p:val>
                                            <p:fltVal val="0"/>
                                          </p:val>
                                        </p:tav>
                                        <p:tav tm="100000">
                                          <p:val>
                                            <p:strVal val="#ppt_h"/>
                                          </p:val>
                                        </p:tav>
                                      </p:tavLst>
                                    </p:anim>
                                    <p:animEffect transition="in" filter="fade">
                                      <p:cBhvr>
                                        <p:cTn id="382" dur="500"/>
                                        <p:tgtEl>
                                          <p:spTgt spid="48"/>
                                        </p:tgtEl>
                                      </p:cBhvr>
                                    </p:animEffect>
                                  </p:childTnLst>
                                  <p:subTnLst>
                                    <p:audio>
                                      <p:cMediaNode>
                                        <p:cTn display="0" masterRel="sameClick">
                                          <p:stCondLst>
                                            <p:cond evt="begin" delay="0">
                                              <p:tn val="378"/>
                                            </p:cond>
                                          </p:stCondLst>
                                          <p:endCondLst>
                                            <p:cond evt="onStopAudio" delay="0">
                                              <p:tgtEl>
                                                <p:sldTgt/>
                                              </p:tgtEl>
                                            </p:cond>
                                          </p:endCondLst>
                                        </p:cTn>
                                        <p:tgtEl>
                                          <p:sndTgt r:embed="rId3" name="Bling.wav"/>
                                        </p:tgtEl>
                                      </p:cMediaNode>
                                    </p:audio>
                                  </p:subTnLst>
                                </p:cTn>
                              </p:par>
                              <p:par>
                                <p:cTn id="383" presetID="26" presetClass="emph" presetSubtype="0" fill="hold" grpId="1" nodeType="withEffect">
                                  <p:stCondLst>
                                    <p:cond delay="500"/>
                                  </p:stCondLst>
                                  <p:childTnLst>
                                    <p:animEffect transition="out" filter="fade">
                                      <p:cBhvr>
                                        <p:cTn id="384" dur="500" tmFilter="0, 0; .2, .5; .8, .5; 1, 0"/>
                                        <p:tgtEl>
                                          <p:spTgt spid="48"/>
                                        </p:tgtEl>
                                      </p:cBhvr>
                                    </p:animEffect>
                                    <p:animScale>
                                      <p:cBhvr>
                                        <p:cTn id="385" dur="250" autoRev="1" fill="hold"/>
                                        <p:tgtEl>
                                          <p:spTgt spid="48"/>
                                        </p:tgtEl>
                                      </p:cBhvr>
                                      <p:by x="105000" y="105000"/>
                                    </p:animScale>
                                  </p:childTnLst>
                                </p:cTn>
                              </p:par>
                              <p:par>
                                <p:cTn id="386" presetID="53" presetClass="entr" presetSubtype="16" fill="hold" nodeType="withEffect">
                                  <p:stCondLst>
                                    <p:cond delay="0"/>
                                  </p:stCondLst>
                                  <p:childTnLst>
                                    <p:set>
                                      <p:cBhvr>
                                        <p:cTn id="387" dur="1" fill="hold">
                                          <p:stCondLst>
                                            <p:cond delay="0"/>
                                          </p:stCondLst>
                                        </p:cTn>
                                        <p:tgtEl>
                                          <p:spTgt spid="50"/>
                                        </p:tgtEl>
                                        <p:attrNameLst>
                                          <p:attrName>style.visibility</p:attrName>
                                        </p:attrNameLst>
                                      </p:cBhvr>
                                      <p:to>
                                        <p:strVal val="visible"/>
                                      </p:to>
                                    </p:set>
                                    <p:anim calcmode="lin" valueType="num">
                                      <p:cBhvr>
                                        <p:cTn id="388" dur="500" fill="hold"/>
                                        <p:tgtEl>
                                          <p:spTgt spid="50"/>
                                        </p:tgtEl>
                                        <p:attrNameLst>
                                          <p:attrName>ppt_w</p:attrName>
                                        </p:attrNameLst>
                                      </p:cBhvr>
                                      <p:tavLst>
                                        <p:tav tm="0">
                                          <p:val>
                                            <p:fltVal val="0"/>
                                          </p:val>
                                        </p:tav>
                                        <p:tav tm="100000">
                                          <p:val>
                                            <p:strVal val="#ppt_w"/>
                                          </p:val>
                                        </p:tav>
                                      </p:tavLst>
                                    </p:anim>
                                    <p:anim calcmode="lin" valueType="num">
                                      <p:cBhvr>
                                        <p:cTn id="389" dur="500" fill="hold"/>
                                        <p:tgtEl>
                                          <p:spTgt spid="50"/>
                                        </p:tgtEl>
                                        <p:attrNameLst>
                                          <p:attrName>ppt_h</p:attrName>
                                        </p:attrNameLst>
                                      </p:cBhvr>
                                      <p:tavLst>
                                        <p:tav tm="0">
                                          <p:val>
                                            <p:fltVal val="0"/>
                                          </p:val>
                                        </p:tav>
                                        <p:tav tm="100000">
                                          <p:val>
                                            <p:strVal val="#ppt_h"/>
                                          </p:val>
                                        </p:tav>
                                      </p:tavLst>
                                    </p:anim>
                                    <p:animEffect transition="in" filter="fade">
                                      <p:cBhvr>
                                        <p:cTn id="390" dur="500"/>
                                        <p:tgtEl>
                                          <p:spTgt spid="50"/>
                                        </p:tgtEl>
                                      </p:cBhvr>
                                    </p:animEffect>
                                  </p:childTnLst>
                                </p:cTn>
                              </p:par>
                              <p:par>
                                <p:cTn id="391" presetID="26" presetClass="emph" presetSubtype="0" fill="hold" nodeType="withEffect">
                                  <p:stCondLst>
                                    <p:cond delay="500"/>
                                  </p:stCondLst>
                                  <p:childTnLst>
                                    <p:animEffect transition="out" filter="fade">
                                      <p:cBhvr>
                                        <p:cTn id="392" dur="500" tmFilter="0, 0; .2, .5; .8, .5; 1, 0"/>
                                        <p:tgtEl>
                                          <p:spTgt spid="50"/>
                                        </p:tgtEl>
                                      </p:cBhvr>
                                    </p:animEffect>
                                    <p:animScale>
                                      <p:cBhvr>
                                        <p:cTn id="393" dur="250" autoRev="1" fill="hold"/>
                                        <p:tgtEl>
                                          <p:spTgt spid="50"/>
                                        </p:tgtEl>
                                      </p:cBhvr>
                                      <p:by x="105000" y="105000"/>
                                    </p:animScale>
                                  </p:childTnLst>
                                </p:cTn>
                              </p:par>
                              <p:par>
                                <p:cTn id="394" presetID="53" presetClass="entr" presetSubtype="16" fill="hold" grpId="0" nodeType="withEffect">
                                  <p:stCondLst>
                                    <p:cond delay="0"/>
                                  </p:stCondLst>
                                  <p:childTnLst>
                                    <p:set>
                                      <p:cBhvr>
                                        <p:cTn id="395" dur="1" fill="hold">
                                          <p:stCondLst>
                                            <p:cond delay="0"/>
                                          </p:stCondLst>
                                        </p:cTn>
                                        <p:tgtEl>
                                          <p:spTgt spid="50"/>
                                        </p:tgtEl>
                                        <p:attrNameLst>
                                          <p:attrName>style.visibility</p:attrName>
                                        </p:attrNameLst>
                                      </p:cBhvr>
                                      <p:to>
                                        <p:strVal val="visible"/>
                                      </p:to>
                                    </p:set>
                                    <p:anim calcmode="lin" valueType="num">
                                      <p:cBhvr>
                                        <p:cTn id="396" dur="500" fill="hold"/>
                                        <p:tgtEl>
                                          <p:spTgt spid="50"/>
                                        </p:tgtEl>
                                        <p:attrNameLst>
                                          <p:attrName>ppt_w</p:attrName>
                                        </p:attrNameLst>
                                      </p:cBhvr>
                                      <p:tavLst>
                                        <p:tav tm="0">
                                          <p:val>
                                            <p:fltVal val="0"/>
                                          </p:val>
                                        </p:tav>
                                        <p:tav tm="100000">
                                          <p:val>
                                            <p:strVal val="#ppt_w"/>
                                          </p:val>
                                        </p:tav>
                                      </p:tavLst>
                                    </p:anim>
                                    <p:anim calcmode="lin" valueType="num">
                                      <p:cBhvr>
                                        <p:cTn id="397" dur="500" fill="hold"/>
                                        <p:tgtEl>
                                          <p:spTgt spid="50"/>
                                        </p:tgtEl>
                                        <p:attrNameLst>
                                          <p:attrName>ppt_h</p:attrName>
                                        </p:attrNameLst>
                                      </p:cBhvr>
                                      <p:tavLst>
                                        <p:tav tm="0">
                                          <p:val>
                                            <p:fltVal val="0"/>
                                          </p:val>
                                        </p:tav>
                                        <p:tav tm="100000">
                                          <p:val>
                                            <p:strVal val="#ppt_h"/>
                                          </p:val>
                                        </p:tav>
                                      </p:tavLst>
                                    </p:anim>
                                    <p:animEffect transition="in" filter="fade">
                                      <p:cBhvr>
                                        <p:cTn id="398" dur="500"/>
                                        <p:tgtEl>
                                          <p:spTgt spid="50"/>
                                        </p:tgtEl>
                                      </p:cBhvr>
                                    </p:animEffect>
                                  </p:childTnLst>
                                  <p:subTnLst>
                                    <p:audio>
                                      <p:cMediaNode>
                                        <p:cTn display="0" masterRel="sameClick">
                                          <p:stCondLst>
                                            <p:cond evt="begin" delay="0">
                                              <p:tn val="394"/>
                                            </p:cond>
                                          </p:stCondLst>
                                          <p:endCondLst>
                                            <p:cond evt="onStopAudio" delay="0">
                                              <p:tgtEl>
                                                <p:sldTgt/>
                                              </p:tgtEl>
                                            </p:cond>
                                          </p:endCondLst>
                                        </p:cTn>
                                        <p:tgtEl>
                                          <p:sndTgt r:embed="rId3" name="Bling.wav"/>
                                        </p:tgtEl>
                                      </p:cMediaNode>
                                    </p:audio>
                                  </p:subTnLst>
                                </p:cTn>
                              </p:par>
                              <p:par>
                                <p:cTn id="399" presetID="26" presetClass="emph" presetSubtype="0" fill="hold" grpId="1" nodeType="withEffect">
                                  <p:stCondLst>
                                    <p:cond delay="500"/>
                                  </p:stCondLst>
                                  <p:childTnLst>
                                    <p:animEffect transition="out" filter="fade">
                                      <p:cBhvr>
                                        <p:cTn id="400" dur="500" tmFilter="0, 0; .2, .5; .8, .5; 1, 0"/>
                                        <p:tgtEl>
                                          <p:spTgt spid="50"/>
                                        </p:tgtEl>
                                      </p:cBhvr>
                                    </p:animEffect>
                                    <p:animScale>
                                      <p:cBhvr>
                                        <p:cTn id="401" dur="250" autoRev="1" fill="hold"/>
                                        <p:tgtEl>
                                          <p:spTgt spid="50"/>
                                        </p:tgtEl>
                                      </p:cBhvr>
                                      <p:by x="105000" y="105000"/>
                                    </p:animScale>
                                  </p:childTnLst>
                                </p:cTn>
                              </p:par>
                            </p:childTnLst>
                          </p:cTn>
                        </p:par>
                      </p:childTnLst>
                    </p:cTn>
                  </p:par>
                </p:childTnLst>
              </p:cTn>
              <p:nextCondLst>
                <p:cond evt="onClick" delay="0">
                  <p:tgtEl>
                    <p:spTgt spid="248"/>
                  </p:tgtEl>
                </p:cond>
              </p:nextCondLst>
            </p:seq>
            <p:seq concurrent="1" nextAc="seek">
              <p:cTn id="402" restart="whenNotActive" fill="hold" evtFilter="cancelBubble" nodeType="interactiveSeq">
                <p:stCondLst>
                  <p:cond evt="onClick" delay="0">
                    <p:tgtEl>
                      <p:spTgt spid="249"/>
                    </p:tgtEl>
                  </p:cond>
                </p:stCondLst>
                <p:endSync evt="end" delay="0">
                  <p:rtn val="all"/>
                </p:endSync>
                <p:childTnLst>
                  <p:par>
                    <p:cTn id="403" fill="hold">
                      <p:stCondLst>
                        <p:cond delay="0"/>
                      </p:stCondLst>
                      <p:childTnLst>
                        <p:par>
                          <p:cTn id="404" fill="hold">
                            <p:stCondLst>
                              <p:cond delay="0"/>
                            </p:stCondLst>
                            <p:childTnLst>
                              <p:par>
                                <p:cTn id="405" presetID="53" presetClass="entr" presetSubtype="16" fill="hold" grpId="0" nodeType="withEffect">
                                  <p:stCondLst>
                                    <p:cond delay="0"/>
                                  </p:stCondLst>
                                  <p:childTnLst>
                                    <p:set>
                                      <p:cBhvr>
                                        <p:cTn id="406" dur="1" fill="hold">
                                          <p:stCondLst>
                                            <p:cond delay="0"/>
                                          </p:stCondLst>
                                        </p:cTn>
                                        <p:tgtEl>
                                          <p:spTgt spid="341"/>
                                        </p:tgtEl>
                                        <p:attrNameLst>
                                          <p:attrName>style.visibility</p:attrName>
                                        </p:attrNameLst>
                                      </p:cBhvr>
                                      <p:to>
                                        <p:strVal val="visible"/>
                                      </p:to>
                                    </p:set>
                                    <p:anim calcmode="lin" valueType="num">
                                      <p:cBhvr>
                                        <p:cTn id="407" dur="500" fill="hold"/>
                                        <p:tgtEl>
                                          <p:spTgt spid="341"/>
                                        </p:tgtEl>
                                        <p:attrNameLst>
                                          <p:attrName>ppt_w</p:attrName>
                                        </p:attrNameLst>
                                      </p:cBhvr>
                                      <p:tavLst>
                                        <p:tav tm="0">
                                          <p:val>
                                            <p:fltVal val="0"/>
                                          </p:val>
                                        </p:tav>
                                        <p:tav tm="100000">
                                          <p:val>
                                            <p:strVal val="#ppt_w"/>
                                          </p:val>
                                        </p:tav>
                                      </p:tavLst>
                                    </p:anim>
                                    <p:anim calcmode="lin" valueType="num">
                                      <p:cBhvr>
                                        <p:cTn id="408" dur="500" fill="hold"/>
                                        <p:tgtEl>
                                          <p:spTgt spid="341"/>
                                        </p:tgtEl>
                                        <p:attrNameLst>
                                          <p:attrName>ppt_h</p:attrName>
                                        </p:attrNameLst>
                                      </p:cBhvr>
                                      <p:tavLst>
                                        <p:tav tm="0">
                                          <p:val>
                                            <p:fltVal val="0"/>
                                          </p:val>
                                        </p:tav>
                                        <p:tav tm="100000">
                                          <p:val>
                                            <p:strVal val="#ppt_h"/>
                                          </p:val>
                                        </p:tav>
                                      </p:tavLst>
                                    </p:anim>
                                    <p:animEffect transition="in" filter="fade">
                                      <p:cBhvr>
                                        <p:cTn id="409" dur="500"/>
                                        <p:tgtEl>
                                          <p:spTgt spid="341"/>
                                        </p:tgtEl>
                                      </p:cBhvr>
                                    </p:animEffect>
                                  </p:childTnLst>
                                  <p:subTnLst>
                                    <p:audio>
                                      <p:cMediaNode>
                                        <p:cTn display="0" masterRel="sameClick">
                                          <p:stCondLst>
                                            <p:cond evt="begin" delay="0">
                                              <p:tn val="405"/>
                                            </p:cond>
                                          </p:stCondLst>
                                          <p:endCondLst>
                                            <p:cond evt="onStopAudio" delay="0">
                                              <p:tgtEl>
                                                <p:sldTgt/>
                                              </p:tgtEl>
                                            </p:cond>
                                          </p:endCondLst>
                                        </p:cTn>
                                        <p:tgtEl>
                                          <p:sndTgt r:embed="rId3" name="Bling.wav"/>
                                        </p:tgtEl>
                                      </p:cMediaNode>
                                    </p:audio>
                                  </p:subTnLst>
                                </p:cTn>
                              </p:par>
                              <p:par>
                                <p:cTn id="410" presetID="26" presetClass="emph" presetSubtype="0" fill="hold" grpId="1" nodeType="withEffect">
                                  <p:stCondLst>
                                    <p:cond delay="500"/>
                                  </p:stCondLst>
                                  <p:childTnLst>
                                    <p:animEffect transition="out" filter="fade">
                                      <p:cBhvr>
                                        <p:cTn id="411" dur="500" tmFilter="0, 0; .2, .5; .8, .5; 1, 0"/>
                                        <p:tgtEl>
                                          <p:spTgt spid="341"/>
                                        </p:tgtEl>
                                      </p:cBhvr>
                                    </p:animEffect>
                                    <p:animScale>
                                      <p:cBhvr>
                                        <p:cTn id="412" dur="250" autoRev="1" fill="hold"/>
                                        <p:tgtEl>
                                          <p:spTgt spid="341"/>
                                        </p:tgtEl>
                                      </p:cBhvr>
                                      <p:by x="105000" y="105000"/>
                                    </p:animScale>
                                  </p:childTnLst>
                                </p:cTn>
                              </p:par>
                              <p:par>
                                <p:cTn id="413" presetID="53" presetClass="entr" presetSubtype="16" fill="hold" nodeType="withEffect">
                                  <p:stCondLst>
                                    <p:cond delay="0"/>
                                  </p:stCondLst>
                                  <p:childTnLst>
                                    <p:set>
                                      <p:cBhvr>
                                        <p:cTn id="414" dur="1" fill="hold">
                                          <p:stCondLst>
                                            <p:cond delay="0"/>
                                          </p:stCondLst>
                                        </p:cTn>
                                        <p:tgtEl>
                                          <p:spTgt spid="181"/>
                                        </p:tgtEl>
                                        <p:attrNameLst>
                                          <p:attrName>style.visibility</p:attrName>
                                        </p:attrNameLst>
                                      </p:cBhvr>
                                      <p:to>
                                        <p:strVal val="visible"/>
                                      </p:to>
                                    </p:set>
                                    <p:anim calcmode="lin" valueType="num">
                                      <p:cBhvr>
                                        <p:cTn id="415" dur="500" fill="hold"/>
                                        <p:tgtEl>
                                          <p:spTgt spid="181"/>
                                        </p:tgtEl>
                                        <p:attrNameLst>
                                          <p:attrName>ppt_w</p:attrName>
                                        </p:attrNameLst>
                                      </p:cBhvr>
                                      <p:tavLst>
                                        <p:tav tm="0">
                                          <p:val>
                                            <p:fltVal val="0"/>
                                          </p:val>
                                        </p:tav>
                                        <p:tav tm="100000">
                                          <p:val>
                                            <p:strVal val="#ppt_w"/>
                                          </p:val>
                                        </p:tav>
                                      </p:tavLst>
                                    </p:anim>
                                    <p:anim calcmode="lin" valueType="num">
                                      <p:cBhvr>
                                        <p:cTn id="416" dur="500" fill="hold"/>
                                        <p:tgtEl>
                                          <p:spTgt spid="181"/>
                                        </p:tgtEl>
                                        <p:attrNameLst>
                                          <p:attrName>ppt_h</p:attrName>
                                        </p:attrNameLst>
                                      </p:cBhvr>
                                      <p:tavLst>
                                        <p:tav tm="0">
                                          <p:val>
                                            <p:fltVal val="0"/>
                                          </p:val>
                                        </p:tav>
                                        <p:tav tm="100000">
                                          <p:val>
                                            <p:strVal val="#ppt_h"/>
                                          </p:val>
                                        </p:tav>
                                      </p:tavLst>
                                    </p:anim>
                                    <p:animEffect transition="in" filter="fade">
                                      <p:cBhvr>
                                        <p:cTn id="417" dur="500"/>
                                        <p:tgtEl>
                                          <p:spTgt spid="181"/>
                                        </p:tgtEl>
                                      </p:cBhvr>
                                    </p:animEffect>
                                  </p:childTnLst>
                                </p:cTn>
                              </p:par>
                              <p:par>
                                <p:cTn id="418" presetID="26" presetClass="emph" presetSubtype="0" fill="hold" nodeType="withEffect">
                                  <p:stCondLst>
                                    <p:cond delay="500"/>
                                  </p:stCondLst>
                                  <p:childTnLst>
                                    <p:animEffect transition="out" filter="fade">
                                      <p:cBhvr>
                                        <p:cTn id="419" dur="500" tmFilter="0, 0; .2, .5; .8, .5; 1, 0"/>
                                        <p:tgtEl>
                                          <p:spTgt spid="181"/>
                                        </p:tgtEl>
                                      </p:cBhvr>
                                    </p:animEffect>
                                    <p:animScale>
                                      <p:cBhvr>
                                        <p:cTn id="420" dur="250" autoRev="1" fill="hold"/>
                                        <p:tgtEl>
                                          <p:spTgt spid="181"/>
                                        </p:tgtEl>
                                      </p:cBhvr>
                                      <p:by x="105000" y="105000"/>
                                    </p:animScale>
                                  </p:childTnLst>
                                </p:cTn>
                              </p:par>
                              <p:par>
                                <p:cTn id="421" presetID="53" presetClass="entr" presetSubtype="16" fill="hold" grpId="0" nodeType="withEffect">
                                  <p:stCondLst>
                                    <p:cond delay="0"/>
                                  </p:stCondLst>
                                  <p:childTnLst>
                                    <p:set>
                                      <p:cBhvr>
                                        <p:cTn id="422" dur="1" fill="hold">
                                          <p:stCondLst>
                                            <p:cond delay="0"/>
                                          </p:stCondLst>
                                        </p:cTn>
                                        <p:tgtEl>
                                          <p:spTgt spid="181"/>
                                        </p:tgtEl>
                                        <p:attrNameLst>
                                          <p:attrName>style.visibility</p:attrName>
                                        </p:attrNameLst>
                                      </p:cBhvr>
                                      <p:to>
                                        <p:strVal val="visible"/>
                                      </p:to>
                                    </p:set>
                                    <p:anim calcmode="lin" valueType="num">
                                      <p:cBhvr>
                                        <p:cTn id="423" dur="500" fill="hold"/>
                                        <p:tgtEl>
                                          <p:spTgt spid="181"/>
                                        </p:tgtEl>
                                        <p:attrNameLst>
                                          <p:attrName>ppt_w</p:attrName>
                                        </p:attrNameLst>
                                      </p:cBhvr>
                                      <p:tavLst>
                                        <p:tav tm="0">
                                          <p:val>
                                            <p:fltVal val="0"/>
                                          </p:val>
                                        </p:tav>
                                        <p:tav tm="100000">
                                          <p:val>
                                            <p:strVal val="#ppt_w"/>
                                          </p:val>
                                        </p:tav>
                                      </p:tavLst>
                                    </p:anim>
                                    <p:anim calcmode="lin" valueType="num">
                                      <p:cBhvr>
                                        <p:cTn id="424" dur="500" fill="hold"/>
                                        <p:tgtEl>
                                          <p:spTgt spid="181"/>
                                        </p:tgtEl>
                                        <p:attrNameLst>
                                          <p:attrName>ppt_h</p:attrName>
                                        </p:attrNameLst>
                                      </p:cBhvr>
                                      <p:tavLst>
                                        <p:tav tm="0">
                                          <p:val>
                                            <p:fltVal val="0"/>
                                          </p:val>
                                        </p:tav>
                                        <p:tav tm="100000">
                                          <p:val>
                                            <p:strVal val="#ppt_h"/>
                                          </p:val>
                                        </p:tav>
                                      </p:tavLst>
                                    </p:anim>
                                    <p:animEffect transition="in" filter="fade">
                                      <p:cBhvr>
                                        <p:cTn id="425" dur="500"/>
                                        <p:tgtEl>
                                          <p:spTgt spid="181"/>
                                        </p:tgtEl>
                                      </p:cBhvr>
                                    </p:animEffect>
                                  </p:childTnLst>
                                  <p:subTnLst>
                                    <p:audio>
                                      <p:cMediaNode>
                                        <p:cTn display="0" masterRel="sameClick">
                                          <p:stCondLst>
                                            <p:cond evt="begin" delay="0">
                                              <p:tn val="421"/>
                                            </p:cond>
                                          </p:stCondLst>
                                          <p:endCondLst>
                                            <p:cond evt="onStopAudio" delay="0">
                                              <p:tgtEl>
                                                <p:sldTgt/>
                                              </p:tgtEl>
                                            </p:cond>
                                          </p:endCondLst>
                                        </p:cTn>
                                        <p:tgtEl>
                                          <p:sndTgt r:embed="rId3" name="Bling.wav"/>
                                        </p:tgtEl>
                                      </p:cMediaNode>
                                    </p:audio>
                                  </p:subTnLst>
                                </p:cTn>
                              </p:par>
                              <p:par>
                                <p:cTn id="426" presetID="26" presetClass="emph" presetSubtype="0" fill="hold" grpId="1" nodeType="withEffect">
                                  <p:stCondLst>
                                    <p:cond delay="500"/>
                                  </p:stCondLst>
                                  <p:childTnLst>
                                    <p:animEffect transition="out" filter="fade">
                                      <p:cBhvr>
                                        <p:cTn id="427" dur="500" tmFilter="0, 0; .2, .5; .8, .5; 1, 0"/>
                                        <p:tgtEl>
                                          <p:spTgt spid="181"/>
                                        </p:tgtEl>
                                      </p:cBhvr>
                                    </p:animEffect>
                                    <p:animScale>
                                      <p:cBhvr>
                                        <p:cTn id="428" dur="250" autoRev="1" fill="hold"/>
                                        <p:tgtEl>
                                          <p:spTgt spid="181"/>
                                        </p:tgtEl>
                                      </p:cBhvr>
                                      <p:by x="105000" y="105000"/>
                                    </p:animScale>
                                  </p:childTnLst>
                                </p:cTn>
                              </p:par>
                              <p:par>
                                <p:cTn id="429" presetID="53" presetClass="entr" presetSubtype="16" fill="hold" nodeType="withEffect">
                                  <p:stCondLst>
                                    <p:cond delay="0"/>
                                  </p:stCondLst>
                                  <p:childTnLst>
                                    <p:set>
                                      <p:cBhvr>
                                        <p:cTn id="430" dur="1" fill="hold">
                                          <p:stCondLst>
                                            <p:cond delay="0"/>
                                          </p:stCondLst>
                                        </p:cTn>
                                        <p:tgtEl>
                                          <p:spTgt spid="10"/>
                                        </p:tgtEl>
                                        <p:attrNameLst>
                                          <p:attrName>style.visibility</p:attrName>
                                        </p:attrNameLst>
                                      </p:cBhvr>
                                      <p:to>
                                        <p:strVal val="visible"/>
                                      </p:to>
                                    </p:set>
                                    <p:anim calcmode="lin" valueType="num">
                                      <p:cBhvr>
                                        <p:cTn id="431" dur="500" fill="hold"/>
                                        <p:tgtEl>
                                          <p:spTgt spid="10"/>
                                        </p:tgtEl>
                                        <p:attrNameLst>
                                          <p:attrName>ppt_w</p:attrName>
                                        </p:attrNameLst>
                                      </p:cBhvr>
                                      <p:tavLst>
                                        <p:tav tm="0">
                                          <p:val>
                                            <p:fltVal val="0"/>
                                          </p:val>
                                        </p:tav>
                                        <p:tav tm="100000">
                                          <p:val>
                                            <p:strVal val="#ppt_w"/>
                                          </p:val>
                                        </p:tav>
                                      </p:tavLst>
                                    </p:anim>
                                    <p:anim calcmode="lin" valueType="num">
                                      <p:cBhvr>
                                        <p:cTn id="432" dur="500" fill="hold"/>
                                        <p:tgtEl>
                                          <p:spTgt spid="10"/>
                                        </p:tgtEl>
                                        <p:attrNameLst>
                                          <p:attrName>ppt_h</p:attrName>
                                        </p:attrNameLst>
                                      </p:cBhvr>
                                      <p:tavLst>
                                        <p:tav tm="0">
                                          <p:val>
                                            <p:fltVal val="0"/>
                                          </p:val>
                                        </p:tav>
                                        <p:tav tm="100000">
                                          <p:val>
                                            <p:strVal val="#ppt_h"/>
                                          </p:val>
                                        </p:tav>
                                      </p:tavLst>
                                    </p:anim>
                                    <p:animEffect transition="in" filter="fade">
                                      <p:cBhvr>
                                        <p:cTn id="433" dur="500"/>
                                        <p:tgtEl>
                                          <p:spTgt spid="10"/>
                                        </p:tgtEl>
                                      </p:cBhvr>
                                    </p:animEffect>
                                  </p:childTnLst>
                                </p:cTn>
                              </p:par>
                              <p:par>
                                <p:cTn id="434" presetID="26" presetClass="emph" presetSubtype="0" fill="hold" nodeType="withEffect">
                                  <p:stCondLst>
                                    <p:cond delay="500"/>
                                  </p:stCondLst>
                                  <p:childTnLst>
                                    <p:animEffect transition="out" filter="fade">
                                      <p:cBhvr>
                                        <p:cTn id="435" dur="500" tmFilter="0, 0; .2, .5; .8, .5; 1, 0"/>
                                        <p:tgtEl>
                                          <p:spTgt spid="10"/>
                                        </p:tgtEl>
                                      </p:cBhvr>
                                    </p:animEffect>
                                    <p:animScale>
                                      <p:cBhvr>
                                        <p:cTn id="436" dur="250" autoRev="1" fill="hold"/>
                                        <p:tgtEl>
                                          <p:spTgt spid="10"/>
                                        </p:tgtEl>
                                      </p:cBhvr>
                                      <p:by x="105000" y="105000"/>
                                    </p:animScale>
                                  </p:childTnLst>
                                </p:cTn>
                              </p:par>
                              <p:par>
                                <p:cTn id="437" presetID="53" presetClass="entr" presetSubtype="16" fill="hold" nodeType="withEffect">
                                  <p:stCondLst>
                                    <p:cond delay="0"/>
                                  </p:stCondLst>
                                  <p:childTnLst>
                                    <p:set>
                                      <p:cBhvr>
                                        <p:cTn id="438" dur="1" fill="hold">
                                          <p:stCondLst>
                                            <p:cond delay="0"/>
                                          </p:stCondLst>
                                        </p:cTn>
                                        <p:tgtEl>
                                          <p:spTgt spid="14"/>
                                        </p:tgtEl>
                                        <p:attrNameLst>
                                          <p:attrName>style.visibility</p:attrName>
                                        </p:attrNameLst>
                                      </p:cBhvr>
                                      <p:to>
                                        <p:strVal val="visible"/>
                                      </p:to>
                                    </p:set>
                                    <p:anim calcmode="lin" valueType="num">
                                      <p:cBhvr>
                                        <p:cTn id="439" dur="500" fill="hold"/>
                                        <p:tgtEl>
                                          <p:spTgt spid="14"/>
                                        </p:tgtEl>
                                        <p:attrNameLst>
                                          <p:attrName>ppt_w</p:attrName>
                                        </p:attrNameLst>
                                      </p:cBhvr>
                                      <p:tavLst>
                                        <p:tav tm="0">
                                          <p:val>
                                            <p:fltVal val="0"/>
                                          </p:val>
                                        </p:tav>
                                        <p:tav tm="100000">
                                          <p:val>
                                            <p:strVal val="#ppt_w"/>
                                          </p:val>
                                        </p:tav>
                                      </p:tavLst>
                                    </p:anim>
                                    <p:anim calcmode="lin" valueType="num">
                                      <p:cBhvr>
                                        <p:cTn id="440" dur="500" fill="hold"/>
                                        <p:tgtEl>
                                          <p:spTgt spid="14"/>
                                        </p:tgtEl>
                                        <p:attrNameLst>
                                          <p:attrName>ppt_h</p:attrName>
                                        </p:attrNameLst>
                                      </p:cBhvr>
                                      <p:tavLst>
                                        <p:tav tm="0">
                                          <p:val>
                                            <p:fltVal val="0"/>
                                          </p:val>
                                        </p:tav>
                                        <p:tav tm="100000">
                                          <p:val>
                                            <p:strVal val="#ppt_h"/>
                                          </p:val>
                                        </p:tav>
                                      </p:tavLst>
                                    </p:anim>
                                    <p:animEffect transition="in" filter="fade">
                                      <p:cBhvr>
                                        <p:cTn id="441" dur="500"/>
                                        <p:tgtEl>
                                          <p:spTgt spid="14"/>
                                        </p:tgtEl>
                                      </p:cBhvr>
                                    </p:animEffect>
                                  </p:childTnLst>
                                </p:cTn>
                              </p:par>
                              <p:par>
                                <p:cTn id="442" presetID="26" presetClass="emph" presetSubtype="0" fill="hold" nodeType="withEffect">
                                  <p:stCondLst>
                                    <p:cond delay="500"/>
                                  </p:stCondLst>
                                  <p:childTnLst>
                                    <p:animEffect transition="out" filter="fade">
                                      <p:cBhvr>
                                        <p:cTn id="443" dur="500" tmFilter="0, 0; .2, .5; .8, .5; 1, 0"/>
                                        <p:tgtEl>
                                          <p:spTgt spid="14"/>
                                        </p:tgtEl>
                                      </p:cBhvr>
                                    </p:animEffect>
                                    <p:animScale>
                                      <p:cBhvr>
                                        <p:cTn id="444" dur="250" autoRev="1" fill="hold"/>
                                        <p:tgtEl>
                                          <p:spTgt spid="14"/>
                                        </p:tgtEl>
                                      </p:cBhvr>
                                      <p:by x="105000" y="105000"/>
                                    </p:animScale>
                                  </p:childTnLst>
                                </p:cTn>
                              </p:par>
                              <p:par>
                                <p:cTn id="445" presetID="53" presetClass="entr" presetSubtype="16" fill="hold" nodeType="withEffect">
                                  <p:stCondLst>
                                    <p:cond delay="0"/>
                                  </p:stCondLst>
                                  <p:childTnLst>
                                    <p:set>
                                      <p:cBhvr>
                                        <p:cTn id="446" dur="1" fill="hold">
                                          <p:stCondLst>
                                            <p:cond delay="0"/>
                                          </p:stCondLst>
                                        </p:cTn>
                                        <p:tgtEl>
                                          <p:spTgt spid="14"/>
                                        </p:tgtEl>
                                        <p:attrNameLst>
                                          <p:attrName>style.visibility</p:attrName>
                                        </p:attrNameLst>
                                      </p:cBhvr>
                                      <p:to>
                                        <p:strVal val="visible"/>
                                      </p:to>
                                    </p:set>
                                    <p:anim calcmode="lin" valueType="num">
                                      <p:cBhvr>
                                        <p:cTn id="447" dur="500" fill="hold"/>
                                        <p:tgtEl>
                                          <p:spTgt spid="14"/>
                                        </p:tgtEl>
                                        <p:attrNameLst>
                                          <p:attrName>ppt_w</p:attrName>
                                        </p:attrNameLst>
                                      </p:cBhvr>
                                      <p:tavLst>
                                        <p:tav tm="0">
                                          <p:val>
                                            <p:fltVal val="0"/>
                                          </p:val>
                                        </p:tav>
                                        <p:tav tm="100000">
                                          <p:val>
                                            <p:strVal val="#ppt_w"/>
                                          </p:val>
                                        </p:tav>
                                      </p:tavLst>
                                    </p:anim>
                                    <p:anim calcmode="lin" valueType="num">
                                      <p:cBhvr>
                                        <p:cTn id="448" dur="500" fill="hold"/>
                                        <p:tgtEl>
                                          <p:spTgt spid="14"/>
                                        </p:tgtEl>
                                        <p:attrNameLst>
                                          <p:attrName>ppt_h</p:attrName>
                                        </p:attrNameLst>
                                      </p:cBhvr>
                                      <p:tavLst>
                                        <p:tav tm="0">
                                          <p:val>
                                            <p:fltVal val="0"/>
                                          </p:val>
                                        </p:tav>
                                        <p:tav tm="100000">
                                          <p:val>
                                            <p:strVal val="#ppt_h"/>
                                          </p:val>
                                        </p:tav>
                                      </p:tavLst>
                                    </p:anim>
                                    <p:animEffect transition="in" filter="fade">
                                      <p:cBhvr>
                                        <p:cTn id="449" dur="500"/>
                                        <p:tgtEl>
                                          <p:spTgt spid="14"/>
                                        </p:tgtEl>
                                      </p:cBhvr>
                                    </p:animEffect>
                                  </p:childTnLst>
                                </p:cTn>
                              </p:par>
                              <p:par>
                                <p:cTn id="450" presetID="26" presetClass="emph" presetSubtype="0" fill="hold" nodeType="withEffect">
                                  <p:stCondLst>
                                    <p:cond delay="500"/>
                                  </p:stCondLst>
                                  <p:childTnLst>
                                    <p:animEffect transition="out" filter="fade">
                                      <p:cBhvr>
                                        <p:cTn id="451" dur="500" tmFilter="0, 0; .2, .5; .8, .5; 1, 0"/>
                                        <p:tgtEl>
                                          <p:spTgt spid="14"/>
                                        </p:tgtEl>
                                      </p:cBhvr>
                                    </p:animEffect>
                                    <p:animScale>
                                      <p:cBhvr>
                                        <p:cTn id="452" dur="250" autoRev="1" fill="hold"/>
                                        <p:tgtEl>
                                          <p:spTgt spid="14"/>
                                        </p:tgtEl>
                                      </p:cBhvr>
                                      <p:by x="105000" y="105000"/>
                                    </p:animScale>
                                  </p:childTnLst>
                                </p:cTn>
                              </p:par>
                              <p:par>
                                <p:cTn id="453" presetID="53" presetClass="entr" presetSubtype="16" fill="hold" grpId="0" nodeType="withEffect">
                                  <p:stCondLst>
                                    <p:cond delay="0"/>
                                  </p:stCondLst>
                                  <p:childTnLst>
                                    <p:set>
                                      <p:cBhvr>
                                        <p:cTn id="454" dur="1" fill="hold">
                                          <p:stCondLst>
                                            <p:cond delay="0"/>
                                          </p:stCondLst>
                                        </p:cTn>
                                        <p:tgtEl>
                                          <p:spTgt spid="10"/>
                                        </p:tgtEl>
                                        <p:attrNameLst>
                                          <p:attrName>style.visibility</p:attrName>
                                        </p:attrNameLst>
                                      </p:cBhvr>
                                      <p:to>
                                        <p:strVal val="visible"/>
                                      </p:to>
                                    </p:set>
                                    <p:anim calcmode="lin" valueType="num">
                                      <p:cBhvr>
                                        <p:cTn id="455" dur="500" fill="hold"/>
                                        <p:tgtEl>
                                          <p:spTgt spid="10"/>
                                        </p:tgtEl>
                                        <p:attrNameLst>
                                          <p:attrName>ppt_w</p:attrName>
                                        </p:attrNameLst>
                                      </p:cBhvr>
                                      <p:tavLst>
                                        <p:tav tm="0">
                                          <p:val>
                                            <p:fltVal val="0"/>
                                          </p:val>
                                        </p:tav>
                                        <p:tav tm="100000">
                                          <p:val>
                                            <p:strVal val="#ppt_w"/>
                                          </p:val>
                                        </p:tav>
                                      </p:tavLst>
                                    </p:anim>
                                    <p:anim calcmode="lin" valueType="num">
                                      <p:cBhvr>
                                        <p:cTn id="456" dur="500" fill="hold"/>
                                        <p:tgtEl>
                                          <p:spTgt spid="10"/>
                                        </p:tgtEl>
                                        <p:attrNameLst>
                                          <p:attrName>ppt_h</p:attrName>
                                        </p:attrNameLst>
                                      </p:cBhvr>
                                      <p:tavLst>
                                        <p:tav tm="0">
                                          <p:val>
                                            <p:fltVal val="0"/>
                                          </p:val>
                                        </p:tav>
                                        <p:tav tm="100000">
                                          <p:val>
                                            <p:strVal val="#ppt_h"/>
                                          </p:val>
                                        </p:tav>
                                      </p:tavLst>
                                    </p:anim>
                                    <p:animEffect transition="in" filter="fade">
                                      <p:cBhvr>
                                        <p:cTn id="457" dur="500"/>
                                        <p:tgtEl>
                                          <p:spTgt spid="10"/>
                                        </p:tgtEl>
                                      </p:cBhvr>
                                    </p:animEffect>
                                  </p:childTnLst>
                                  <p:subTnLst>
                                    <p:audio>
                                      <p:cMediaNode>
                                        <p:cTn display="0" masterRel="sameClick">
                                          <p:stCondLst>
                                            <p:cond evt="begin" delay="0">
                                              <p:tn val="453"/>
                                            </p:cond>
                                          </p:stCondLst>
                                          <p:endCondLst>
                                            <p:cond evt="onStopAudio" delay="0">
                                              <p:tgtEl>
                                                <p:sldTgt/>
                                              </p:tgtEl>
                                            </p:cond>
                                          </p:endCondLst>
                                        </p:cTn>
                                        <p:tgtEl>
                                          <p:sndTgt r:embed="rId3" name="Bling.wav"/>
                                        </p:tgtEl>
                                      </p:cMediaNode>
                                    </p:audio>
                                  </p:subTnLst>
                                </p:cTn>
                              </p:par>
                              <p:par>
                                <p:cTn id="458" presetID="26" presetClass="emph" presetSubtype="0" fill="hold" grpId="1" nodeType="withEffect">
                                  <p:stCondLst>
                                    <p:cond delay="500"/>
                                  </p:stCondLst>
                                  <p:childTnLst>
                                    <p:animEffect transition="out" filter="fade">
                                      <p:cBhvr>
                                        <p:cTn id="459" dur="500" tmFilter="0, 0; .2, .5; .8, .5; 1, 0"/>
                                        <p:tgtEl>
                                          <p:spTgt spid="10"/>
                                        </p:tgtEl>
                                      </p:cBhvr>
                                    </p:animEffect>
                                    <p:animScale>
                                      <p:cBhvr>
                                        <p:cTn id="460" dur="250" autoRev="1" fill="hold"/>
                                        <p:tgtEl>
                                          <p:spTgt spid="10"/>
                                        </p:tgtEl>
                                      </p:cBhvr>
                                      <p:by x="105000" y="105000"/>
                                    </p:animScale>
                                  </p:childTnLst>
                                </p:cTn>
                              </p:par>
                              <p:par>
                                <p:cTn id="461" presetID="53" presetClass="entr" presetSubtype="16" fill="hold" nodeType="withEffect">
                                  <p:stCondLst>
                                    <p:cond delay="0"/>
                                  </p:stCondLst>
                                  <p:childTnLst>
                                    <p:set>
                                      <p:cBhvr>
                                        <p:cTn id="462" dur="1" fill="hold">
                                          <p:stCondLst>
                                            <p:cond delay="0"/>
                                          </p:stCondLst>
                                        </p:cTn>
                                        <p:tgtEl>
                                          <p:spTgt spid="14"/>
                                        </p:tgtEl>
                                        <p:attrNameLst>
                                          <p:attrName>style.visibility</p:attrName>
                                        </p:attrNameLst>
                                      </p:cBhvr>
                                      <p:to>
                                        <p:strVal val="visible"/>
                                      </p:to>
                                    </p:set>
                                    <p:anim calcmode="lin" valueType="num">
                                      <p:cBhvr>
                                        <p:cTn id="463" dur="500" fill="hold"/>
                                        <p:tgtEl>
                                          <p:spTgt spid="14"/>
                                        </p:tgtEl>
                                        <p:attrNameLst>
                                          <p:attrName>ppt_w</p:attrName>
                                        </p:attrNameLst>
                                      </p:cBhvr>
                                      <p:tavLst>
                                        <p:tav tm="0">
                                          <p:val>
                                            <p:fltVal val="0"/>
                                          </p:val>
                                        </p:tav>
                                        <p:tav tm="100000">
                                          <p:val>
                                            <p:strVal val="#ppt_w"/>
                                          </p:val>
                                        </p:tav>
                                      </p:tavLst>
                                    </p:anim>
                                    <p:anim calcmode="lin" valueType="num">
                                      <p:cBhvr>
                                        <p:cTn id="464" dur="500" fill="hold"/>
                                        <p:tgtEl>
                                          <p:spTgt spid="14"/>
                                        </p:tgtEl>
                                        <p:attrNameLst>
                                          <p:attrName>ppt_h</p:attrName>
                                        </p:attrNameLst>
                                      </p:cBhvr>
                                      <p:tavLst>
                                        <p:tav tm="0">
                                          <p:val>
                                            <p:fltVal val="0"/>
                                          </p:val>
                                        </p:tav>
                                        <p:tav tm="100000">
                                          <p:val>
                                            <p:strVal val="#ppt_h"/>
                                          </p:val>
                                        </p:tav>
                                      </p:tavLst>
                                    </p:anim>
                                    <p:animEffect transition="in" filter="fade">
                                      <p:cBhvr>
                                        <p:cTn id="465" dur="500"/>
                                        <p:tgtEl>
                                          <p:spTgt spid="14"/>
                                        </p:tgtEl>
                                      </p:cBhvr>
                                    </p:animEffect>
                                  </p:childTnLst>
                                </p:cTn>
                              </p:par>
                              <p:par>
                                <p:cTn id="466" presetID="26" presetClass="emph" presetSubtype="0" fill="hold" nodeType="withEffect">
                                  <p:stCondLst>
                                    <p:cond delay="500"/>
                                  </p:stCondLst>
                                  <p:childTnLst>
                                    <p:animEffect transition="out" filter="fade">
                                      <p:cBhvr>
                                        <p:cTn id="467" dur="500" tmFilter="0, 0; .2, .5; .8, .5; 1, 0"/>
                                        <p:tgtEl>
                                          <p:spTgt spid="14"/>
                                        </p:tgtEl>
                                      </p:cBhvr>
                                    </p:animEffect>
                                    <p:animScale>
                                      <p:cBhvr>
                                        <p:cTn id="468" dur="250" autoRev="1" fill="hold"/>
                                        <p:tgtEl>
                                          <p:spTgt spid="14"/>
                                        </p:tgtEl>
                                      </p:cBhvr>
                                      <p:by x="105000" y="105000"/>
                                    </p:animScale>
                                  </p:childTnLst>
                                </p:cTn>
                              </p:par>
                              <p:par>
                                <p:cTn id="469" presetID="53" presetClass="entr" presetSubtype="16" fill="hold" grpId="0" nodeType="withEffect">
                                  <p:stCondLst>
                                    <p:cond delay="0"/>
                                  </p:stCondLst>
                                  <p:childTnLst>
                                    <p:set>
                                      <p:cBhvr>
                                        <p:cTn id="470" dur="1" fill="hold">
                                          <p:stCondLst>
                                            <p:cond delay="0"/>
                                          </p:stCondLst>
                                        </p:cTn>
                                        <p:tgtEl>
                                          <p:spTgt spid="14"/>
                                        </p:tgtEl>
                                        <p:attrNameLst>
                                          <p:attrName>style.visibility</p:attrName>
                                        </p:attrNameLst>
                                      </p:cBhvr>
                                      <p:to>
                                        <p:strVal val="visible"/>
                                      </p:to>
                                    </p:set>
                                    <p:anim calcmode="lin" valueType="num">
                                      <p:cBhvr>
                                        <p:cTn id="471" dur="500" fill="hold"/>
                                        <p:tgtEl>
                                          <p:spTgt spid="14"/>
                                        </p:tgtEl>
                                        <p:attrNameLst>
                                          <p:attrName>ppt_w</p:attrName>
                                        </p:attrNameLst>
                                      </p:cBhvr>
                                      <p:tavLst>
                                        <p:tav tm="0">
                                          <p:val>
                                            <p:fltVal val="0"/>
                                          </p:val>
                                        </p:tav>
                                        <p:tav tm="100000">
                                          <p:val>
                                            <p:strVal val="#ppt_w"/>
                                          </p:val>
                                        </p:tav>
                                      </p:tavLst>
                                    </p:anim>
                                    <p:anim calcmode="lin" valueType="num">
                                      <p:cBhvr>
                                        <p:cTn id="472" dur="500" fill="hold"/>
                                        <p:tgtEl>
                                          <p:spTgt spid="14"/>
                                        </p:tgtEl>
                                        <p:attrNameLst>
                                          <p:attrName>ppt_h</p:attrName>
                                        </p:attrNameLst>
                                      </p:cBhvr>
                                      <p:tavLst>
                                        <p:tav tm="0">
                                          <p:val>
                                            <p:fltVal val="0"/>
                                          </p:val>
                                        </p:tav>
                                        <p:tav tm="100000">
                                          <p:val>
                                            <p:strVal val="#ppt_h"/>
                                          </p:val>
                                        </p:tav>
                                      </p:tavLst>
                                    </p:anim>
                                    <p:animEffect transition="in" filter="fade">
                                      <p:cBhvr>
                                        <p:cTn id="473" dur="500"/>
                                        <p:tgtEl>
                                          <p:spTgt spid="14"/>
                                        </p:tgtEl>
                                      </p:cBhvr>
                                    </p:animEffect>
                                  </p:childTnLst>
                                  <p:subTnLst>
                                    <p:audio>
                                      <p:cMediaNode>
                                        <p:cTn display="0" masterRel="sameClick">
                                          <p:stCondLst>
                                            <p:cond evt="begin" delay="0">
                                              <p:tn val="469"/>
                                            </p:cond>
                                          </p:stCondLst>
                                          <p:endCondLst>
                                            <p:cond evt="onStopAudio" delay="0">
                                              <p:tgtEl>
                                                <p:sldTgt/>
                                              </p:tgtEl>
                                            </p:cond>
                                          </p:endCondLst>
                                        </p:cTn>
                                        <p:tgtEl>
                                          <p:sndTgt r:embed="rId3" name="Bling.wav"/>
                                        </p:tgtEl>
                                      </p:cMediaNode>
                                    </p:audio>
                                  </p:subTnLst>
                                </p:cTn>
                              </p:par>
                              <p:par>
                                <p:cTn id="474" presetID="26" presetClass="emph" presetSubtype="0" fill="hold" grpId="1" nodeType="withEffect">
                                  <p:stCondLst>
                                    <p:cond delay="500"/>
                                  </p:stCondLst>
                                  <p:childTnLst>
                                    <p:animEffect transition="out" filter="fade">
                                      <p:cBhvr>
                                        <p:cTn id="475" dur="500" tmFilter="0, 0; .2, .5; .8, .5; 1, 0"/>
                                        <p:tgtEl>
                                          <p:spTgt spid="14"/>
                                        </p:tgtEl>
                                      </p:cBhvr>
                                    </p:animEffect>
                                    <p:animScale>
                                      <p:cBhvr>
                                        <p:cTn id="476" dur="250" autoRev="1" fill="hold"/>
                                        <p:tgtEl>
                                          <p:spTgt spid="14"/>
                                        </p:tgtEl>
                                      </p:cBhvr>
                                      <p:by x="105000" y="105000"/>
                                    </p:animScale>
                                  </p:childTnLst>
                                </p:cTn>
                              </p:par>
                            </p:childTnLst>
                          </p:cTn>
                        </p:par>
                      </p:childTnLst>
                    </p:cTn>
                  </p:par>
                </p:childTnLst>
              </p:cTn>
              <p:nextCondLst>
                <p:cond evt="onClick" delay="0">
                  <p:tgtEl>
                    <p:spTgt spid="249"/>
                  </p:tgtEl>
                </p:cond>
              </p:nextCondLst>
            </p:seq>
            <p:seq concurrent="1" nextAc="seek">
              <p:cTn id="477" restart="whenNotActive" fill="hold" evtFilter="cancelBubble" nodeType="interactiveSeq">
                <p:stCondLst>
                  <p:cond evt="onClick" delay="0">
                    <p:tgtEl>
                      <p:spTgt spid="250"/>
                    </p:tgtEl>
                  </p:cond>
                </p:stCondLst>
                <p:endSync evt="end" delay="0">
                  <p:rtn val="all"/>
                </p:endSync>
                <p:childTnLst>
                  <p:par>
                    <p:cTn id="478" fill="hold">
                      <p:stCondLst>
                        <p:cond delay="0"/>
                      </p:stCondLst>
                      <p:childTnLst>
                        <p:par>
                          <p:cTn id="479" fill="hold">
                            <p:stCondLst>
                              <p:cond delay="0"/>
                            </p:stCondLst>
                            <p:childTnLst>
                              <p:par>
                                <p:cTn id="480" presetID="53" presetClass="entr" presetSubtype="16" fill="hold" grpId="0" nodeType="withEffect">
                                  <p:stCondLst>
                                    <p:cond delay="0"/>
                                  </p:stCondLst>
                                  <p:childTnLst>
                                    <p:set>
                                      <p:cBhvr>
                                        <p:cTn id="481" dur="1" fill="hold">
                                          <p:stCondLst>
                                            <p:cond delay="0"/>
                                          </p:stCondLst>
                                        </p:cTn>
                                        <p:tgtEl>
                                          <p:spTgt spid="346"/>
                                        </p:tgtEl>
                                        <p:attrNameLst>
                                          <p:attrName>style.visibility</p:attrName>
                                        </p:attrNameLst>
                                      </p:cBhvr>
                                      <p:to>
                                        <p:strVal val="visible"/>
                                      </p:to>
                                    </p:set>
                                    <p:anim calcmode="lin" valueType="num">
                                      <p:cBhvr>
                                        <p:cTn id="482" dur="500" fill="hold"/>
                                        <p:tgtEl>
                                          <p:spTgt spid="346"/>
                                        </p:tgtEl>
                                        <p:attrNameLst>
                                          <p:attrName>ppt_w</p:attrName>
                                        </p:attrNameLst>
                                      </p:cBhvr>
                                      <p:tavLst>
                                        <p:tav tm="0">
                                          <p:val>
                                            <p:fltVal val="0"/>
                                          </p:val>
                                        </p:tav>
                                        <p:tav tm="100000">
                                          <p:val>
                                            <p:strVal val="#ppt_w"/>
                                          </p:val>
                                        </p:tav>
                                      </p:tavLst>
                                    </p:anim>
                                    <p:anim calcmode="lin" valueType="num">
                                      <p:cBhvr>
                                        <p:cTn id="483" dur="500" fill="hold"/>
                                        <p:tgtEl>
                                          <p:spTgt spid="346"/>
                                        </p:tgtEl>
                                        <p:attrNameLst>
                                          <p:attrName>ppt_h</p:attrName>
                                        </p:attrNameLst>
                                      </p:cBhvr>
                                      <p:tavLst>
                                        <p:tav tm="0">
                                          <p:val>
                                            <p:fltVal val="0"/>
                                          </p:val>
                                        </p:tav>
                                        <p:tav tm="100000">
                                          <p:val>
                                            <p:strVal val="#ppt_h"/>
                                          </p:val>
                                        </p:tav>
                                      </p:tavLst>
                                    </p:anim>
                                    <p:animEffect transition="in" filter="fade">
                                      <p:cBhvr>
                                        <p:cTn id="484" dur="500"/>
                                        <p:tgtEl>
                                          <p:spTgt spid="346"/>
                                        </p:tgtEl>
                                      </p:cBhvr>
                                    </p:animEffect>
                                  </p:childTnLst>
                                  <p:subTnLst>
                                    <p:audio>
                                      <p:cMediaNode>
                                        <p:cTn display="0" masterRel="sameClick">
                                          <p:stCondLst>
                                            <p:cond evt="begin" delay="0">
                                              <p:tn val="480"/>
                                            </p:cond>
                                          </p:stCondLst>
                                          <p:endCondLst>
                                            <p:cond evt="onStopAudio" delay="0">
                                              <p:tgtEl>
                                                <p:sldTgt/>
                                              </p:tgtEl>
                                            </p:cond>
                                          </p:endCondLst>
                                        </p:cTn>
                                        <p:tgtEl>
                                          <p:sndTgt r:embed="rId3" name="Bling.wav"/>
                                        </p:tgtEl>
                                      </p:cMediaNode>
                                    </p:audio>
                                  </p:subTnLst>
                                </p:cTn>
                              </p:par>
                              <p:par>
                                <p:cTn id="485" presetID="26" presetClass="emph" presetSubtype="0" fill="hold" grpId="1" nodeType="withEffect">
                                  <p:stCondLst>
                                    <p:cond delay="500"/>
                                  </p:stCondLst>
                                  <p:childTnLst>
                                    <p:animEffect transition="out" filter="fade">
                                      <p:cBhvr>
                                        <p:cTn id="486" dur="500" tmFilter="0, 0; .2, .5; .8, .5; 1, 0"/>
                                        <p:tgtEl>
                                          <p:spTgt spid="346"/>
                                        </p:tgtEl>
                                      </p:cBhvr>
                                    </p:animEffect>
                                    <p:animScale>
                                      <p:cBhvr>
                                        <p:cTn id="487" dur="250" autoRev="1" fill="hold"/>
                                        <p:tgtEl>
                                          <p:spTgt spid="346"/>
                                        </p:tgtEl>
                                      </p:cBhvr>
                                      <p:by x="105000" y="105000"/>
                                    </p:animScale>
                                  </p:childTnLst>
                                </p:cTn>
                              </p:par>
                              <p:par>
                                <p:cTn id="488" presetID="53" presetClass="entr" presetSubtype="16" fill="hold" nodeType="withEffect">
                                  <p:stCondLst>
                                    <p:cond delay="0"/>
                                  </p:stCondLst>
                                  <p:childTnLst>
                                    <p:set>
                                      <p:cBhvr>
                                        <p:cTn id="489" dur="1" fill="hold">
                                          <p:stCondLst>
                                            <p:cond delay="0"/>
                                          </p:stCondLst>
                                        </p:cTn>
                                        <p:tgtEl>
                                          <p:spTgt spid="163"/>
                                        </p:tgtEl>
                                        <p:attrNameLst>
                                          <p:attrName>style.visibility</p:attrName>
                                        </p:attrNameLst>
                                      </p:cBhvr>
                                      <p:to>
                                        <p:strVal val="visible"/>
                                      </p:to>
                                    </p:set>
                                    <p:anim calcmode="lin" valueType="num">
                                      <p:cBhvr>
                                        <p:cTn id="490" dur="500" fill="hold"/>
                                        <p:tgtEl>
                                          <p:spTgt spid="163"/>
                                        </p:tgtEl>
                                        <p:attrNameLst>
                                          <p:attrName>ppt_w</p:attrName>
                                        </p:attrNameLst>
                                      </p:cBhvr>
                                      <p:tavLst>
                                        <p:tav tm="0">
                                          <p:val>
                                            <p:fltVal val="0"/>
                                          </p:val>
                                        </p:tav>
                                        <p:tav tm="100000">
                                          <p:val>
                                            <p:strVal val="#ppt_w"/>
                                          </p:val>
                                        </p:tav>
                                      </p:tavLst>
                                    </p:anim>
                                    <p:anim calcmode="lin" valueType="num">
                                      <p:cBhvr>
                                        <p:cTn id="491" dur="500" fill="hold"/>
                                        <p:tgtEl>
                                          <p:spTgt spid="163"/>
                                        </p:tgtEl>
                                        <p:attrNameLst>
                                          <p:attrName>ppt_h</p:attrName>
                                        </p:attrNameLst>
                                      </p:cBhvr>
                                      <p:tavLst>
                                        <p:tav tm="0">
                                          <p:val>
                                            <p:fltVal val="0"/>
                                          </p:val>
                                        </p:tav>
                                        <p:tav tm="100000">
                                          <p:val>
                                            <p:strVal val="#ppt_h"/>
                                          </p:val>
                                        </p:tav>
                                      </p:tavLst>
                                    </p:anim>
                                    <p:animEffect transition="in" filter="fade">
                                      <p:cBhvr>
                                        <p:cTn id="492" dur="500"/>
                                        <p:tgtEl>
                                          <p:spTgt spid="163"/>
                                        </p:tgtEl>
                                      </p:cBhvr>
                                    </p:animEffect>
                                  </p:childTnLst>
                                </p:cTn>
                              </p:par>
                              <p:par>
                                <p:cTn id="493" presetID="26" presetClass="emph" presetSubtype="0" fill="hold" nodeType="withEffect">
                                  <p:stCondLst>
                                    <p:cond delay="500"/>
                                  </p:stCondLst>
                                  <p:childTnLst>
                                    <p:animEffect transition="out" filter="fade">
                                      <p:cBhvr>
                                        <p:cTn id="494" dur="500" tmFilter="0, 0; .2, .5; .8, .5; 1, 0"/>
                                        <p:tgtEl>
                                          <p:spTgt spid="163"/>
                                        </p:tgtEl>
                                      </p:cBhvr>
                                    </p:animEffect>
                                    <p:animScale>
                                      <p:cBhvr>
                                        <p:cTn id="495" dur="250" autoRev="1" fill="hold"/>
                                        <p:tgtEl>
                                          <p:spTgt spid="163"/>
                                        </p:tgtEl>
                                      </p:cBhvr>
                                      <p:by x="105000" y="105000"/>
                                    </p:animScale>
                                  </p:childTnLst>
                                </p:cTn>
                              </p:par>
                              <p:par>
                                <p:cTn id="496" presetID="53" presetClass="entr" presetSubtype="16" fill="hold" grpId="0" nodeType="withEffect">
                                  <p:stCondLst>
                                    <p:cond delay="0"/>
                                  </p:stCondLst>
                                  <p:childTnLst>
                                    <p:set>
                                      <p:cBhvr>
                                        <p:cTn id="497" dur="1" fill="hold">
                                          <p:stCondLst>
                                            <p:cond delay="0"/>
                                          </p:stCondLst>
                                        </p:cTn>
                                        <p:tgtEl>
                                          <p:spTgt spid="163"/>
                                        </p:tgtEl>
                                        <p:attrNameLst>
                                          <p:attrName>style.visibility</p:attrName>
                                        </p:attrNameLst>
                                      </p:cBhvr>
                                      <p:to>
                                        <p:strVal val="visible"/>
                                      </p:to>
                                    </p:set>
                                    <p:anim calcmode="lin" valueType="num">
                                      <p:cBhvr>
                                        <p:cTn id="498" dur="500" fill="hold"/>
                                        <p:tgtEl>
                                          <p:spTgt spid="163"/>
                                        </p:tgtEl>
                                        <p:attrNameLst>
                                          <p:attrName>ppt_w</p:attrName>
                                        </p:attrNameLst>
                                      </p:cBhvr>
                                      <p:tavLst>
                                        <p:tav tm="0">
                                          <p:val>
                                            <p:fltVal val="0"/>
                                          </p:val>
                                        </p:tav>
                                        <p:tav tm="100000">
                                          <p:val>
                                            <p:strVal val="#ppt_w"/>
                                          </p:val>
                                        </p:tav>
                                      </p:tavLst>
                                    </p:anim>
                                    <p:anim calcmode="lin" valueType="num">
                                      <p:cBhvr>
                                        <p:cTn id="499" dur="500" fill="hold"/>
                                        <p:tgtEl>
                                          <p:spTgt spid="163"/>
                                        </p:tgtEl>
                                        <p:attrNameLst>
                                          <p:attrName>ppt_h</p:attrName>
                                        </p:attrNameLst>
                                      </p:cBhvr>
                                      <p:tavLst>
                                        <p:tav tm="0">
                                          <p:val>
                                            <p:fltVal val="0"/>
                                          </p:val>
                                        </p:tav>
                                        <p:tav tm="100000">
                                          <p:val>
                                            <p:strVal val="#ppt_h"/>
                                          </p:val>
                                        </p:tav>
                                      </p:tavLst>
                                    </p:anim>
                                    <p:animEffect transition="in" filter="fade">
                                      <p:cBhvr>
                                        <p:cTn id="500" dur="500"/>
                                        <p:tgtEl>
                                          <p:spTgt spid="163"/>
                                        </p:tgtEl>
                                      </p:cBhvr>
                                    </p:animEffect>
                                  </p:childTnLst>
                                  <p:subTnLst>
                                    <p:audio>
                                      <p:cMediaNode>
                                        <p:cTn display="0" masterRel="sameClick">
                                          <p:stCondLst>
                                            <p:cond evt="begin" delay="0">
                                              <p:tn val="496"/>
                                            </p:cond>
                                          </p:stCondLst>
                                          <p:endCondLst>
                                            <p:cond evt="onStopAudio" delay="0">
                                              <p:tgtEl>
                                                <p:sldTgt/>
                                              </p:tgtEl>
                                            </p:cond>
                                          </p:endCondLst>
                                        </p:cTn>
                                        <p:tgtEl>
                                          <p:sndTgt r:embed="rId3" name="Bling.wav"/>
                                        </p:tgtEl>
                                      </p:cMediaNode>
                                    </p:audio>
                                  </p:subTnLst>
                                </p:cTn>
                              </p:par>
                              <p:par>
                                <p:cTn id="501" presetID="26" presetClass="emph" presetSubtype="0" fill="hold" grpId="1" nodeType="withEffect">
                                  <p:stCondLst>
                                    <p:cond delay="500"/>
                                  </p:stCondLst>
                                  <p:childTnLst>
                                    <p:animEffect transition="out" filter="fade">
                                      <p:cBhvr>
                                        <p:cTn id="502" dur="500" tmFilter="0, 0; .2, .5; .8, .5; 1, 0"/>
                                        <p:tgtEl>
                                          <p:spTgt spid="163"/>
                                        </p:tgtEl>
                                      </p:cBhvr>
                                    </p:animEffect>
                                    <p:animScale>
                                      <p:cBhvr>
                                        <p:cTn id="503" dur="250" autoRev="1" fill="hold"/>
                                        <p:tgtEl>
                                          <p:spTgt spid="163"/>
                                        </p:tgtEl>
                                      </p:cBhvr>
                                      <p:by x="105000" y="105000"/>
                                    </p:animScale>
                                  </p:childTnLst>
                                </p:cTn>
                              </p:par>
                              <p:par>
                                <p:cTn id="504" presetID="53" presetClass="entr" presetSubtype="16" fill="hold" nodeType="withEffect">
                                  <p:stCondLst>
                                    <p:cond delay="0"/>
                                  </p:stCondLst>
                                  <p:childTnLst>
                                    <p:set>
                                      <p:cBhvr>
                                        <p:cTn id="505" dur="1" fill="hold">
                                          <p:stCondLst>
                                            <p:cond delay="0"/>
                                          </p:stCondLst>
                                        </p:cTn>
                                        <p:tgtEl>
                                          <p:spTgt spid="308"/>
                                        </p:tgtEl>
                                        <p:attrNameLst>
                                          <p:attrName>style.visibility</p:attrName>
                                        </p:attrNameLst>
                                      </p:cBhvr>
                                      <p:to>
                                        <p:strVal val="visible"/>
                                      </p:to>
                                    </p:set>
                                    <p:anim calcmode="lin" valueType="num">
                                      <p:cBhvr>
                                        <p:cTn id="506" dur="500" fill="hold"/>
                                        <p:tgtEl>
                                          <p:spTgt spid="308"/>
                                        </p:tgtEl>
                                        <p:attrNameLst>
                                          <p:attrName>ppt_w</p:attrName>
                                        </p:attrNameLst>
                                      </p:cBhvr>
                                      <p:tavLst>
                                        <p:tav tm="0">
                                          <p:val>
                                            <p:fltVal val="0"/>
                                          </p:val>
                                        </p:tav>
                                        <p:tav tm="100000">
                                          <p:val>
                                            <p:strVal val="#ppt_w"/>
                                          </p:val>
                                        </p:tav>
                                      </p:tavLst>
                                    </p:anim>
                                    <p:anim calcmode="lin" valueType="num">
                                      <p:cBhvr>
                                        <p:cTn id="507" dur="500" fill="hold"/>
                                        <p:tgtEl>
                                          <p:spTgt spid="308"/>
                                        </p:tgtEl>
                                        <p:attrNameLst>
                                          <p:attrName>ppt_h</p:attrName>
                                        </p:attrNameLst>
                                      </p:cBhvr>
                                      <p:tavLst>
                                        <p:tav tm="0">
                                          <p:val>
                                            <p:fltVal val="0"/>
                                          </p:val>
                                        </p:tav>
                                        <p:tav tm="100000">
                                          <p:val>
                                            <p:strVal val="#ppt_h"/>
                                          </p:val>
                                        </p:tav>
                                      </p:tavLst>
                                    </p:anim>
                                    <p:animEffect transition="in" filter="fade">
                                      <p:cBhvr>
                                        <p:cTn id="508" dur="500"/>
                                        <p:tgtEl>
                                          <p:spTgt spid="308"/>
                                        </p:tgtEl>
                                      </p:cBhvr>
                                    </p:animEffect>
                                  </p:childTnLst>
                                </p:cTn>
                              </p:par>
                              <p:par>
                                <p:cTn id="509" presetID="26" presetClass="emph" presetSubtype="0" fill="hold" nodeType="withEffect">
                                  <p:stCondLst>
                                    <p:cond delay="500"/>
                                  </p:stCondLst>
                                  <p:childTnLst>
                                    <p:animEffect transition="out" filter="fade">
                                      <p:cBhvr>
                                        <p:cTn id="510" dur="500" tmFilter="0, 0; .2, .5; .8, .5; 1, 0"/>
                                        <p:tgtEl>
                                          <p:spTgt spid="308"/>
                                        </p:tgtEl>
                                      </p:cBhvr>
                                    </p:animEffect>
                                    <p:animScale>
                                      <p:cBhvr>
                                        <p:cTn id="511" dur="250" autoRev="1" fill="hold"/>
                                        <p:tgtEl>
                                          <p:spTgt spid="308"/>
                                        </p:tgtEl>
                                      </p:cBhvr>
                                      <p:by x="105000" y="105000"/>
                                    </p:animScale>
                                  </p:childTnLst>
                                </p:cTn>
                              </p:par>
                              <p:par>
                                <p:cTn id="512" presetID="53" presetClass="entr" presetSubtype="16" fill="hold" grpId="0" nodeType="withEffect">
                                  <p:stCondLst>
                                    <p:cond delay="0"/>
                                  </p:stCondLst>
                                  <p:childTnLst>
                                    <p:set>
                                      <p:cBhvr>
                                        <p:cTn id="513" dur="1" fill="hold">
                                          <p:stCondLst>
                                            <p:cond delay="0"/>
                                          </p:stCondLst>
                                        </p:cTn>
                                        <p:tgtEl>
                                          <p:spTgt spid="308"/>
                                        </p:tgtEl>
                                        <p:attrNameLst>
                                          <p:attrName>style.visibility</p:attrName>
                                        </p:attrNameLst>
                                      </p:cBhvr>
                                      <p:to>
                                        <p:strVal val="visible"/>
                                      </p:to>
                                    </p:set>
                                    <p:anim calcmode="lin" valueType="num">
                                      <p:cBhvr>
                                        <p:cTn id="514" dur="500" fill="hold"/>
                                        <p:tgtEl>
                                          <p:spTgt spid="308"/>
                                        </p:tgtEl>
                                        <p:attrNameLst>
                                          <p:attrName>ppt_w</p:attrName>
                                        </p:attrNameLst>
                                      </p:cBhvr>
                                      <p:tavLst>
                                        <p:tav tm="0">
                                          <p:val>
                                            <p:fltVal val="0"/>
                                          </p:val>
                                        </p:tav>
                                        <p:tav tm="100000">
                                          <p:val>
                                            <p:strVal val="#ppt_w"/>
                                          </p:val>
                                        </p:tav>
                                      </p:tavLst>
                                    </p:anim>
                                    <p:anim calcmode="lin" valueType="num">
                                      <p:cBhvr>
                                        <p:cTn id="515" dur="500" fill="hold"/>
                                        <p:tgtEl>
                                          <p:spTgt spid="308"/>
                                        </p:tgtEl>
                                        <p:attrNameLst>
                                          <p:attrName>ppt_h</p:attrName>
                                        </p:attrNameLst>
                                      </p:cBhvr>
                                      <p:tavLst>
                                        <p:tav tm="0">
                                          <p:val>
                                            <p:fltVal val="0"/>
                                          </p:val>
                                        </p:tav>
                                        <p:tav tm="100000">
                                          <p:val>
                                            <p:strVal val="#ppt_h"/>
                                          </p:val>
                                        </p:tav>
                                      </p:tavLst>
                                    </p:anim>
                                    <p:animEffect transition="in" filter="fade">
                                      <p:cBhvr>
                                        <p:cTn id="516" dur="500"/>
                                        <p:tgtEl>
                                          <p:spTgt spid="308"/>
                                        </p:tgtEl>
                                      </p:cBhvr>
                                    </p:animEffect>
                                  </p:childTnLst>
                                  <p:subTnLst>
                                    <p:audio>
                                      <p:cMediaNode>
                                        <p:cTn display="0" masterRel="sameClick">
                                          <p:stCondLst>
                                            <p:cond evt="begin" delay="0">
                                              <p:tn val="512"/>
                                            </p:cond>
                                          </p:stCondLst>
                                          <p:endCondLst>
                                            <p:cond evt="onStopAudio" delay="0">
                                              <p:tgtEl>
                                                <p:sldTgt/>
                                              </p:tgtEl>
                                            </p:cond>
                                          </p:endCondLst>
                                        </p:cTn>
                                        <p:tgtEl>
                                          <p:sndTgt r:embed="rId3" name="Bling.wav"/>
                                        </p:tgtEl>
                                      </p:cMediaNode>
                                    </p:audio>
                                  </p:subTnLst>
                                </p:cTn>
                              </p:par>
                              <p:par>
                                <p:cTn id="517" presetID="26" presetClass="emph" presetSubtype="0" fill="hold" grpId="1" nodeType="withEffect">
                                  <p:stCondLst>
                                    <p:cond delay="500"/>
                                  </p:stCondLst>
                                  <p:childTnLst>
                                    <p:animEffect transition="out" filter="fade">
                                      <p:cBhvr>
                                        <p:cTn id="518" dur="500" tmFilter="0, 0; .2, .5; .8, .5; 1, 0"/>
                                        <p:tgtEl>
                                          <p:spTgt spid="308"/>
                                        </p:tgtEl>
                                      </p:cBhvr>
                                    </p:animEffect>
                                    <p:animScale>
                                      <p:cBhvr>
                                        <p:cTn id="519" dur="250" autoRev="1" fill="hold"/>
                                        <p:tgtEl>
                                          <p:spTgt spid="308"/>
                                        </p:tgtEl>
                                      </p:cBhvr>
                                      <p:by x="105000" y="105000"/>
                                    </p:animScale>
                                  </p:childTnLst>
                                </p:cTn>
                              </p:par>
                              <p:par>
                                <p:cTn id="520" presetID="53" presetClass="entr" presetSubtype="16" fill="hold" nodeType="withEffect">
                                  <p:stCondLst>
                                    <p:cond delay="0"/>
                                  </p:stCondLst>
                                  <p:childTnLst>
                                    <p:set>
                                      <p:cBhvr>
                                        <p:cTn id="521" dur="1" fill="hold">
                                          <p:stCondLst>
                                            <p:cond delay="0"/>
                                          </p:stCondLst>
                                        </p:cTn>
                                        <p:tgtEl>
                                          <p:spTgt spid="185"/>
                                        </p:tgtEl>
                                        <p:attrNameLst>
                                          <p:attrName>style.visibility</p:attrName>
                                        </p:attrNameLst>
                                      </p:cBhvr>
                                      <p:to>
                                        <p:strVal val="visible"/>
                                      </p:to>
                                    </p:set>
                                    <p:anim calcmode="lin" valueType="num">
                                      <p:cBhvr>
                                        <p:cTn id="522" dur="500" fill="hold"/>
                                        <p:tgtEl>
                                          <p:spTgt spid="185"/>
                                        </p:tgtEl>
                                        <p:attrNameLst>
                                          <p:attrName>ppt_w</p:attrName>
                                        </p:attrNameLst>
                                      </p:cBhvr>
                                      <p:tavLst>
                                        <p:tav tm="0">
                                          <p:val>
                                            <p:fltVal val="0"/>
                                          </p:val>
                                        </p:tav>
                                        <p:tav tm="100000">
                                          <p:val>
                                            <p:strVal val="#ppt_w"/>
                                          </p:val>
                                        </p:tav>
                                      </p:tavLst>
                                    </p:anim>
                                    <p:anim calcmode="lin" valueType="num">
                                      <p:cBhvr>
                                        <p:cTn id="523" dur="500" fill="hold"/>
                                        <p:tgtEl>
                                          <p:spTgt spid="185"/>
                                        </p:tgtEl>
                                        <p:attrNameLst>
                                          <p:attrName>ppt_h</p:attrName>
                                        </p:attrNameLst>
                                      </p:cBhvr>
                                      <p:tavLst>
                                        <p:tav tm="0">
                                          <p:val>
                                            <p:fltVal val="0"/>
                                          </p:val>
                                        </p:tav>
                                        <p:tav tm="100000">
                                          <p:val>
                                            <p:strVal val="#ppt_h"/>
                                          </p:val>
                                        </p:tav>
                                      </p:tavLst>
                                    </p:anim>
                                    <p:animEffect transition="in" filter="fade">
                                      <p:cBhvr>
                                        <p:cTn id="524" dur="500"/>
                                        <p:tgtEl>
                                          <p:spTgt spid="185"/>
                                        </p:tgtEl>
                                      </p:cBhvr>
                                    </p:animEffect>
                                  </p:childTnLst>
                                </p:cTn>
                              </p:par>
                              <p:par>
                                <p:cTn id="525" presetID="26" presetClass="emph" presetSubtype="0" fill="hold" nodeType="withEffect">
                                  <p:stCondLst>
                                    <p:cond delay="500"/>
                                  </p:stCondLst>
                                  <p:childTnLst>
                                    <p:animEffect transition="out" filter="fade">
                                      <p:cBhvr>
                                        <p:cTn id="526" dur="500" tmFilter="0, 0; .2, .5; .8, .5; 1, 0"/>
                                        <p:tgtEl>
                                          <p:spTgt spid="185"/>
                                        </p:tgtEl>
                                      </p:cBhvr>
                                    </p:animEffect>
                                    <p:animScale>
                                      <p:cBhvr>
                                        <p:cTn id="527" dur="250" autoRev="1" fill="hold"/>
                                        <p:tgtEl>
                                          <p:spTgt spid="185"/>
                                        </p:tgtEl>
                                      </p:cBhvr>
                                      <p:by x="105000" y="105000"/>
                                    </p:animScale>
                                  </p:childTnLst>
                                </p:cTn>
                              </p:par>
                              <p:par>
                                <p:cTn id="528" presetID="53" presetClass="entr" presetSubtype="16" fill="hold" grpId="0" nodeType="withEffect">
                                  <p:stCondLst>
                                    <p:cond delay="0"/>
                                  </p:stCondLst>
                                  <p:childTnLst>
                                    <p:set>
                                      <p:cBhvr>
                                        <p:cTn id="529" dur="1" fill="hold">
                                          <p:stCondLst>
                                            <p:cond delay="0"/>
                                          </p:stCondLst>
                                        </p:cTn>
                                        <p:tgtEl>
                                          <p:spTgt spid="185"/>
                                        </p:tgtEl>
                                        <p:attrNameLst>
                                          <p:attrName>style.visibility</p:attrName>
                                        </p:attrNameLst>
                                      </p:cBhvr>
                                      <p:to>
                                        <p:strVal val="visible"/>
                                      </p:to>
                                    </p:set>
                                    <p:anim calcmode="lin" valueType="num">
                                      <p:cBhvr>
                                        <p:cTn id="530" dur="500" fill="hold"/>
                                        <p:tgtEl>
                                          <p:spTgt spid="185"/>
                                        </p:tgtEl>
                                        <p:attrNameLst>
                                          <p:attrName>ppt_w</p:attrName>
                                        </p:attrNameLst>
                                      </p:cBhvr>
                                      <p:tavLst>
                                        <p:tav tm="0">
                                          <p:val>
                                            <p:fltVal val="0"/>
                                          </p:val>
                                        </p:tav>
                                        <p:tav tm="100000">
                                          <p:val>
                                            <p:strVal val="#ppt_w"/>
                                          </p:val>
                                        </p:tav>
                                      </p:tavLst>
                                    </p:anim>
                                    <p:anim calcmode="lin" valueType="num">
                                      <p:cBhvr>
                                        <p:cTn id="531" dur="500" fill="hold"/>
                                        <p:tgtEl>
                                          <p:spTgt spid="185"/>
                                        </p:tgtEl>
                                        <p:attrNameLst>
                                          <p:attrName>ppt_h</p:attrName>
                                        </p:attrNameLst>
                                      </p:cBhvr>
                                      <p:tavLst>
                                        <p:tav tm="0">
                                          <p:val>
                                            <p:fltVal val="0"/>
                                          </p:val>
                                        </p:tav>
                                        <p:tav tm="100000">
                                          <p:val>
                                            <p:strVal val="#ppt_h"/>
                                          </p:val>
                                        </p:tav>
                                      </p:tavLst>
                                    </p:anim>
                                    <p:animEffect transition="in" filter="fade">
                                      <p:cBhvr>
                                        <p:cTn id="532" dur="500"/>
                                        <p:tgtEl>
                                          <p:spTgt spid="185"/>
                                        </p:tgtEl>
                                      </p:cBhvr>
                                    </p:animEffect>
                                  </p:childTnLst>
                                  <p:subTnLst>
                                    <p:audio>
                                      <p:cMediaNode>
                                        <p:cTn display="0" masterRel="sameClick">
                                          <p:stCondLst>
                                            <p:cond evt="begin" delay="0">
                                              <p:tn val="528"/>
                                            </p:cond>
                                          </p:stCondLst>
                                          <p:endCondLst>
                                            <p:cond evt="onStopAudio" delay="0">
                                              <p:tgtEl>
                                                <p:sldTgt/>
                                              </p:tgtEl>
                                            </p:cond>
                                          </p:endCondLst>
                                        </p:cTn>
                                        <p:tgtEl>
                                          <p:sndTgt r:embed="rId3" name="Bling.wav"/>
                                        </p:tgtEl>
                                      </p:cMediaNode>
                                    </p:audio>
                                  </p:subTnLst>
                                </p:cTn>
                              </p:par>
                              <p:par>
                                <p:cTn id="533" presetID="26" presetClass="emph" presetSubtype="0" fill="hold" grpId="1" nodeType="withEffect">
                                  <p:stCondLst>
                                    <p:cond delay="500"/>
                                  </p:stCondLst>
                                  <p:childTnLst>
                                    <p:animEffect transition="out" filter="fade">
                                      <p:cBhvr>
                                        <p:cTn id="534" dur="500" tmFilter="0, 0; .2, .5; .8, .5; 1, 0"/>
                                        <p:tgtEl>
                                          <p:spTgt spid="185"/>
                                        </p:tgtEl>
                                      </p:cBhvr>
                                    </p:animEffect>
                                    <p:animScale>
                                      <p:cBhvr>
                                        <p:cTn id="535" dur="250" autoRev="1" fill="hold"/>
                                        <p:tgtEl>
                                          <p:spTgt spid="185"/>
                                        </p:tgtEl>
                                      </p:cBhvr>
                                      <p:by x="105000" y="105000"/>
                                    </p:animScale>
                                  </p:childTnLst>
                                </p:cTn>
                              </p:par>
                              <p:par>
                                <p:cTn id="536" presetID="53" presetClass="entr" presetSubtype="16" fill="hold" nodeType="withEffect">
                                  <p:stCondLst>
                                    <p:cond delay="0"/>
                                  </p:stCondLst>
                                  <p:childTnLst>
                                    <p:set>
                                      <p:cBhvr>
                                        <p:cTn id="537" dur="1" fill="hold">
                                          <p:stCondLst>
                                            <p:cond delay="0"/>
                                          </p:stCondLst>
                                        </p:cTn>
                                        <p:tgtEl>
                                          <p:spTgt spid="8"/>
                                        </p:tgtEl>
                                        <p:attrNameLst>
                                          <p:attrName>style.visibility</p:attrName>
                                        </p:attrNameLst>
                                      </p:cBhvr>
                                      <p:to>
                                        <p:strVal val="visible"/>
                                      </p:to>
                                    </p:set>
                                    <p:anim calcmode="lin" valueType="num">
                                      <p:cBhvr>
                                        <p:cTn id="538" dur="500" fill="hold"/>
                                        <p:tgtEl>
                                          <p:spTgt spid="8"/>
                                        </p:tgtEl>
                                        <p:attrNameLst>
                                          <p:attrName>ppt_w</p:attrName>
                                        </p:attrNameLst>
                                      </p:cBhvr>
                                      <p:tavLst>
                                        <p:tav tm="0">
                                          <p:val>
                                            <p:fltVal val="0"/>
                                          </p:val>
                                        </p:tav>
                                        <p:tav tm="100000">
                                          <p:val>
                                            <p:strVal val="#ppt_w"/>
                                          </p:val>
                                        </p:tav>
                                      </p:tavLst>
                                    </p:anim>
                                    <p:anim calcmode="lin" valueType="num">
                                      <p:cBhvr>
                                        <p:cTn id="539" dur="500" fill="hold"/>
                                        <p:tgtEl>
                                          <p:spTgt spid="8"/>
                                        </p:tgtEl>
                                        <p:attrNameLst>
                                          <p:attrName>ppt_h</p:attrName>
                                        </p:attrNameLst>
                                      </p:cBhvr>
                                      <p:tavLst>
                                        <p:tav tm="0">
                                          <p:val>
                                            <p:fltVal val="0"/>
                                          </p:val>
                                        </p:tav>
                                        <p:tav tm="100000">
                                          <p:val>
                                            <p:strVal val="#ppt_h"/>
                                          </p:val>
                                        </p:tav>
                                      </p:tavLst>
                                    </p:anim>
                                    <p:animEffect transition="in" filter="fade">
                                      <p:cBhvr>
                                        <p:cTn id="540" dur="500"/>
                                        <p:tgtEl>
                                          <p:spTgt spid="8"/>
                                        </p:tgtEl>
                                      </p:cBhvr>
                                    </p:animEffect>
                                  </p:childTnLst>
                                </p:cTn>
                              </p:par>
                              <p:par>
                                <p:cTn id="541" presetID="26" presetClass="emph" presetSubtype="0" fill="hold" nodeType="withEffect">
                                  <p:stCondLst>
                                    <p:cond delay="500"/>
                                  </p:stCondLst>
                                  <p:childTnLst>
                                    <p:animEffect transition="out" filter="fade">
                                      <p:cBhvr>
                                        <p:cTn id="542" dur="500" tmFilter="0, 0; .2, .5; .8, .5; 1, 0"/>
                                        <p:tgtEl>
                                          <p:spTgt spid="8"/>
                                        </p:tgtEl>
                                      </p:cBhvr>
                                    </p:animEffect>
                                    <p:animScale>
                                      <p:cBhvr>
                                        <p:cTn id="543" dur="250" autoRev="1" fill="hold"/>
                                        <p:tgtEl>
                                          <p:spTgt spid="8"/>
                                        </p:tgtEl>
                                      </p:cBhvr>
                                      <p:by x="105000" y="105000"/>
                                    </p:animScale>
                                  </p:childTnLst>
                                </p:cTn>
                              </p:par>
                              <p:par>
                                <p:cTn id="544" presetID="53" presetClass="entr" presetSubtype="16" fill="hold" nodeType="withEffect">
                                  <p:stCondLst>
                                    <p:cond delay="0"/>
                                  </p:stCondLst>
                                  <p:childTnLst>
                                    <p:set>
                                      <p:cBhvr>
                                        <p:cTn id="545" dur="1" fill="hold">
                                          <p:stCondLst>
                                            <p:cond delay="0"/>
                                          </p:stCondLst>
                                        </p:cTn>
                                        <p:tgtEl>
                                          <p:spTgt spid="8"/>
                                        </p:tgtEl>
                                        <p:attrNameLst>
                                          <p:attrName>style.visibility</p:attrName>
                                        </p:attrNameLst>
                                      </p:cBhvr>
                                      <p:to>
                                        <p:strVal val="visible"/>
                                      </p:to>
                                    </p:set>
                                    <p:anim calcmode="lin" valueType="num">
                                      <p:cBhvr>
                                        <p:cTn id="546" dur="500" fill="hold"/>
                                        <p:tgtEl>
                                          <p:spTgt spid="8"/>
                                        </p:tgtEl>
                                        <p:attrNameLst>
                                          <p:attrName>ppt_w</p:attrName>
                                        </p:attrNameLst>
                                      </p:cBhvr>
                                      <p:tavLst>
                                        <p:tav tm="0">
                                          <p:val>
                                            <p:fltVal val="0"/>
                                          </p:val>
                                        </p:tav>
                                        <p:tav tm="100000">
                                          <p:val>
                                            <p:strVal val="#ppt_w"/>
                                          </p:val>
                                        </p:tav>
                                      </p:tavLst>
                                    </p:anim>
                                    <p:anim calcmode="lin" valueType="num">
                                      <p:cBhvr>
                                        <p:cTn id="547" dur="500" fill="hold"/>
                                        <p:tgtEl>
                                          <p:spTgt spid="8"/>
                                        </p:tgtEl>
                                        <p:attrNameLst>
                                          <p:attrName>ppt_h</p:attrName>
                                        </p:attrNameLst>
                                      </p:cBhvr>
                                      <p:tavLst>
                                        <p:tav tm="0">
                                          <p:val>
                                            <p:fltVal val="0"/>
                                          </p:val>
                                        </p:tav>
                                        <p:tav tm="100000">
                                          <p:val>
                                            <p:strVal val="#ppt_h"/>
                                          </p:val>
                                        </p:tav>
                                      </p:tavLst>
                                    </p:anim>
                                    <p:animEffect transition="in" filter="fade">
                                      <p:cBhvr>
                                        <p:cTn id="548" dur="500"/>
                                        <p:tgtEl>
                                          <p:spTgt spid="8"/>
                                        </p:tgtEl>
                                      </p:cBhvr>
                                    </p:animEffect>
                                  </p:childTnLst>
                                </p:cTn>
                              </p:par>
                              <p:par>
                                <p:cTn id="549" presetID="26" presetClass="emph" presetSubtype="0" fill="hold" nodeType="withEffect">
                                  <p:stCondLst>
                                    <p:cond delay="500"/>
                                  </p:stCondLst>
                                  <p:childTnLst>
                                    <p:animEffect transition="out" filter="fade">
                                      <p:cBhvr>
                                        <p:cTn id="550" dur="500" tmFilter="0, 0; .2, .5; .8, .5; 1, 0"/>
                                        <p:tgtEl>
                                          <p:spTgt spid="8"/>
                                        </p:tgtEl>
                                      </p:cBhvr>
                                    </p:animEffect>
                                    <p:animScale>
                                      <p:cBhvr>
                                        <p:cTn id="551" dur="250" autoRev="1" fill="hold"/>
                                        <p:tgtEl>
                                          <p:spTgt spid="8"/>
                                        </p:tgtEl>
                                      </p:cBhvr>
                                      <p:by x="105000" y="105000"/>
                                    </p:animScale>
                                  </p:childTnLst>
                                </p:cTn>
                              </p:par>
                              <p:par>
                                <p:cTn id="552" presetID="53" presetClass="entr" presetSubtype="16" fill="hold" nodeType="withEffect">
                                  <p:stCondLst>
                                    <p:cond delay="0"/>
                                  </p:stCondLst>
                                  <p:childTnLst>
                                    <p:set>
                                      <p:cBhvr>
                                        <p:cTn id="553" dur="1" fill="hold">
                                          <p:stCondLst>
                                            <p:cond delay="0"/>
                                          </p:stCondLst>
                                        </p:cTn>
                                        <p:tgtEl>
                                          <p:spTgt spid="8"/>
                                        </p:tgtEl>
                                        <p:attrNameLst>
                                          <p:attrName>style.visibility</p:attrName>
                                        </p:attrNameLst>
                                      </p:cBhvr>
                                      <p:to>
                                        <p:strVal val="visible"/>
                                      </p:to>
                                    </p:set>
                                    <p:anim calcmode="lin" valueType="num">
                                      <p:cBhvr>
                                        <p:cTn id="554" dur="500" fill="hold"/>
                                        <p:tgtEl>
                                          <p:spTgt spid="8"/>
                                        </p:tgtEl>
                                        <p:attrNameLst>
                                          <p:attrName>ppt_w</p:attrName>
                                        </p:attrNameLst>
                                      </p:cBhvr>
                                      <p:tavLst>
                                        <p:tav tm="0">
                                          <p:val>
                                            <p:fltVal val="0"/>
                                          </p:val>
                                        </p:tav>
                                        <p:tav tm="100000">
                                          <p:val>
                                            <p:strVal val="#ppt_w"/>
                                          </p:val>
                                        </p:tav>
                                      </p:tavLst>
                                    </p:anim>
                                    <p:anim calcmode="lin" valueType="num">
                                      <p:cBhvr>
                                        <p:cTn id="555" dur="500" fill="hold"/>
                                        <p:tgtEl>
                                          <p:spTgt spid="8"/>
                                        </p:tgtEl>
                                        <p:attrNameLst>
                                          <p:attrName>ppt_h</p:attrName>
                                        </p:attrNameLst>
                                      </p:cBhvr>
                                      <p:tavLst>
                                        <p:tav tm="0">
                                          <p:val>
                                            <p:fltVal val="0"/>
                                          </p:val>
                                        </p:tav>
                                        <p:tav tm="100000">
                                          <p:val>
                                            <p:strVal val="#ppt_h"/>
                                          </p:val>
                                        </p:tav>
                                      </p:tavLst>
                                    </p:anim>
                                    <p:animEffect transition="in" filter="fade">
                                      <p:cBhvr>
                                        <p:cTn id="556" dur="500"/>
                                        <p:tgtEl>
                                          <p:spTgt spid="8"/>
                                        </p:tgtEl>
                                      </p:cBhvr>
                                    </p:animEffect>
                                  </p:childTnLst>
                                </p:cTn>
                              </p:par>
                              <p:par>
                                <p:cTn id="557" presetID="26" presetClass="emph" presetSubtype="0" fill="hold" nodeType="withEffect">
                                  <p:stCondLst>
                                    <p:cond delay="500"/>
                                  </p:stCondLst>
                                  <p:childTnLst>
                                    <p:animEffect transition="out" filter="fade">
                                      <p:cBhvr>
                                        <p:cTn id="558" dur="500" tmFilter="0, 0; .2, .5; .8, .5; 1, 0"/>
                                        <p:tgtEl>
                                          <p:spTgt spid="8"/>
                                        </p:tgtEl>
                                      </p:cBhvr>
                                    </p:animEffect>
                                    <p:animScale>
                                      <p:cBhvr>
                                        <p:cTn id="559" dur="250" autoRev="1" fill="hold"/>
                                        <p:tgtEl>
                                          <p:spTgt spid="8"/>
                                        </p:tgtEl>
                                      </p:cBhvr>
                                      <p:by x="105000" y="105000"/>
                                    </p:animScale>
                                  </p:childTnLst>
                                </p:cTn>
                              </p:par>
                              <p:par>
                                <p:cTn id="560" presetID="53" presetClass="entr" presetSubtype="16" fill="hold" grpId="0" nodeType="withEffect">
                                  <p:stCondLst>
                                    <p:cond delay="0"/>
                                  </p:stCondLst>
                                  <p:childTnLst>
                                    <p:set>
                                      <p:cBhvr>
                                        <p:cTn id="561" dur="1" fill="hold">
                                          <p:stCondLst>
                                            <p:cond delay="0"/>
                                          </p:stCondLst>
                                        </p:cTn>
                                        <p:tgtEl>
                                          <p:spTgt spid="8"/>
                                        </p:tgtEl>
                                        <p:attrNameLst>
                                          <p:attrName>style.visibility</p:attrName>
                                        </p:attrNameLst>
                                      </p:cBhvr>
                                      <p:to>
                                        <p:strVal val="visible"/>
                                      </p:to>
                                    </p:set>
                                    <p:anim calcmode="lin" valueType="num">
                                      <p:cBhvr>
                                        <p:cTn id="562" dur="500" fill="hold"/>
                                        <p:tgtEl>
                                          <p:spTgt spid="8"/>
                                        </p:tgtEl>
                                        <p:attrNameLst>
                                          <p:attrName>ppt_w</p:attrName>
                                        </p:attrNameLst>
                                      </p:cBhvr>
                                      <p:tavLst>
                                        <p:tav tm="0">
                                          <p:val>
                                            <p:fltVal val="0"/>
                                          </p:val>
                                        </p:tav>
                                        <p:tav tm="100000">
                                          <p:val>
                                            <p:strVal val="#ppt_w"/>
                                          </p:val>
                                        </p:tav>
                                      </p:tavLst>
                                    </p:anim>
                                    <p:anim calcmode="lin" valueType="num">
                                      <p:cBhvr>
                                        <p:cTn id="563" dur="500" fill="hold"/>
                                        <p:tgtEl>
                                          <p:spTgt spid="8"/>
                                        </p:tgtEl>
                                        <p:attrNameLst>
                                          <p:attrName>ppt_h</p:attrName>
                                        </p:attrNameLst>
                                      </p:cBhvr>
                                      <p:tavLst>
                                        <p:tav tm="0">
                                          <p:val>
                                            <p:fltVal val="0"/>
                                          </p:val>
                                        </p:tav>
                                        <p:tav tm="100000">
                                          <p:val>
                                            <p:strVal val="#ppt_h"/>
                                          </p:val>
                                        </p:tav>
                                      </p:tavLst>
                                    </p:anim>
                                    <p:animEffect transition="in" filter="fade">
                                      <p:cBhvr>
                                        <p:cTn id="564" dur="500"/>
                                        <p:tgtEl>
                                          <p:spTgt spid="8"/>
                                        </p:tgtEl>
                                      </p:cBhvr>
                                    </p:animEffect>
                                  </p:childTnLst>
                                  <p:subTnLst>
                                    <p:audio>
                                      <p:cMediaNode>
                                        <p:cTn display="0" masterRel="sameClick">
                                          <p:stCondLst>
                                            <p:cond evt="begin" delay="0">
                                              <p:tn val="560"/>
                                            </p:cond>
                                          </p:stCondLst>
                                          <p:endCondLst>
                                            <p:cond evt="onStopAudio" delay="0">
                                              <p:tgtEl>
                                                <p:sldTgt/>
                                              </p:tgtEl>
                                            </p:cond>
                                          </p:endCondLst>
                                        </p:cTn>
                                        <p:tgtEl>
                                          <p:sndTgt r:embed="rId3" name="Bling.wav"/>
                                        </p:tgtEl>
                                      </p:cMediaNode>
                                    </p:audio>
                                  </p:subTnLst>
                                </p:cTn>
                              </p:par>
                              <p:par>
                                <p:cTn id="565" presetID="26" presetClass="emph" presetSubtype="0" fill="hold" grpId="1" nodeType="withEffect">
                                  <p:stCondLst>
                                    <p:cond delay="500"/>
                                  </p:stCondLst>
                                  <p:childTnLst>
                                    <p:animEffect transition="out" filter="fade">
                                      <p:cBhvr>
                                        <p:cTn id="566" dur="500" tmFilter="0, 0; .2, .5; .8, .5; 1, 0"/>
                                        <p:tgtEl>
                                          <p:spTgt spid="8"/>
                                        </p:tgtEl>
                                      </p:cBhvr>
                                    </p:animEffect>
                                    <p:animScale>
                                      <p:cBhvr>
                                        <p:cTn id="567" dur="250" autoRev="1" fill="hold"/>
                                        <p:tgtEl>
                                          <p:spTgt spid="8"/>
                                        </p:tgtEl>
                                      </p:cBhvr>
                                      <p:by x="105000" y="105000"/>
                                    </p:animScale>
                                  </p:childTnLst>
                                </p:cTn>
                              </p:par>
                              <p:par>
                                <p:cTn id="568" presetID="53" presetClass="entr" presetSubtype="16" fill="hold" nodeType="withEffect">
                                  <p:stCondLst>
                                    <p:cond delay="0"/>
                                  </p:stCondLst>
                                  <p:childTnLst>
                                    <p:set>
                                      <p:cBhvr>
                                        <p:cTn id="569" dur="1" fill="hold">
                                          <p:stCondLst>
                                            <p:cond delay="0"/>
                                          </p:stCondLst>
                                        </p:cTn>
                                        <p:tgtEl>
                                          <p:spTgt spid="30"/>
                                        </p:tgtEl>
                                        <p:attrNameLst>
                                          <p:attrName>style.visibility</p:attrName>
                                        </p:attrNameLst>
                                      </p:cBhvr>
                                      <p:to>
                                        <p:strVal val="visible"/>
                                      </p:to>
                                    </p:set>
                                    <p:anim calcmode="lin" valueType="num">
                                      <p:cBhvr>
                                        <p:cTn id="570" dur="500" fill="hold"/>
                                        <p:tgtEl>
                                          <p:spTgt spid="30"/>
                                        </p:tgtEl>
                                        <p:attrNameLst>
                                          <p:attrName>ppt_w</p:attrName>
                                        </p:attrNameLst>
                                      </p:cBhvr>
                                      <p:tavLst>
                                        <p:tav tm="0">
                                          <p:val>
                                            <p:fltVal val="0"/>
                                          </p:val>
                                        </p:tav>
                                        <p:tav tm="100000">
                                          <p:val>
                                            <p:strVal val="#ppt_w"/>
                                          </p:val>
                                        </p:tav>
                                      </p:tavLst>
                                    </p:anim>
                                    <p:anim calcmode="lin" valueType="num">
                                      <p:cBhvr>
                                        <p:cTn id="571" dur="500" fill="hold"/>
                                        <p:tgtEl>
                                          <p:spTgt spid="30"/>
                                        </p:tgtEl>
                                        <p:attrNameLst>
                                          <p:attrName>ppt_h</p:attrName>
                                        </p:attrNameLst>
                                      </p:cBhvr>
                                      <p:tavLst>
                                        <p:tav tm="0">
                                          <p:val>
                                            <p:fltVal val="0"/>
                                          </p:val>
                                        </p:tav>
                                        <p:tav tm="100000">
                                          <p:val>
                                            <p:strVal val="#ppt_h"/>
                                          </p:val>
                                        </p:tav>
                                      </p:tavLst>
                                    </p:anim>
                                    <p:animEffect transition="in" filter="fade">
                                      <p:cBhvr>
                                        <p:cTn id="572" dur="500"/>
                                        <p:tgtEl>
                                          <p:spTgt spid="30"/>
                                        </p:tgtEl>
                                      </p:cBhvr>
                                    </p:animEffect>
                                  </p:childTnLst>
                                </p:cTn>
                              </p:par>
                              <p:par>
                                <p:cTn id="573" presetID="26" presetClass="emph" presetSubtype="0" fill="hold" nodeType="withEffect">
                                  <p:stCondLst>
                                    <p:cond delay="500"/>
                                  </p:stCondLst>
                                  <p:childTnLst>
                                    <p:animEffect transition="out" filter="fade">
                                      <p:cBhvr>
                                        <p:cTn id="574" dur="500" tmFilter="0, 0; .2, .5; .8, .5; 1, 0"/>
                                        <p:tgtEl>
                                          <p:spTgt spid="30"/>
                                        </p:tgtEl>
                                      </p:cBhvr>
                                    </p:animEffect>
                                    <p:animScale>
                                      <p:cBhvr>
                                        <p:cTn id="575" dur="250" autoRev="1" fill="hold"/>
                                        <p:tgtEl>
                                          <p:spTgt spid="30"/>
                                        </p:tgtEl>
                                      </p:cBhvr>
                                      <p:by x="105000" y="105000"/>
                                    </p:animScale>
                                  </p:childTnLst>
                                </p:cTn>
                              </p:par>
                              <p:par>
                                <p:cTn id="576" presetID="53" presetClass="entr" presetSubtype="16" fill="hold" grpId="0" nodeType="withEffect">
                                  <p:stCondLst>
                                    <p:cond delay="0"/>
                                  </p:stCondLst>
                                  <p:childTnLst>
                                    <p:set>
                                      <p:cBhvr>
                                        <p:cTn id="577" dur="1" fill="hold">
                                          <p:stCondLst>
                                            <p:cond delay="0"/>
                                          </p:stCondLst>
                                        </p:cTn>
                                        <p:tgtEl>
                                          <p:spTgt spid="30"/>
                                        </p:tgtEl>
                                        <p:attrNameLst>
                                          <p:attrName>style.visibility</p:attrName>
                                        </p:attrNameLst>
                                      </p:cBhvr>
                                      <p:to>
                                        <p:strVal val="visible"/>
                                      </p:to>
                                    </p:set>
                                    <p:anim calcmode="lin" valueType="num">
                                      <p:cBhvr>
                                        <p:cTn id="578" dur="500" fill="hold"/>
                                        <p:tgtEl>
                                          <p:spTgt spid="30"/>
                                        </p:tgtEl>
                                        <p:attrNameLst>
                                          <p:attrName>ppt_w</p:attrName>
                                        </p:attrNameLst>
                                      </p:cBhvr>
                                      <p:tavLst>
                                        <p:tav tm="0">
                                          <p:val>
                                            <p:fltVal val="0"/>
                                          </p:val>
                                        </p:tav>
                                        <p:tav tm="100000">
                                          <p:val>
                                            <p:strVal val="#ppt_w"/>
                                          </p:val>
                                        </p:tav>
                                      </p:tavLst>
                                    </p:anim>
                                    <p:anim calcmode="lin" valueType="num">
                                      <p:cBhvr>
                                        <p:cTn id="579" dur="500" fill="hold"/>
                                        <p:tgtEl>
                                          <p:spTgt spid="30"/>
                                        </p:tgtEl>
                                        <p:attrNameLst>
                                          <p:attrName>ppt_h</p:attrName>
                                        </p:attrNameLst>
                                      </p:cBhvr>
                                      <p:tavLst>
                                        <p:tav tm="0">
                                          <p:val>
                                            <p:fltVal val="0"/>
                                          </p:val>
                                        </p:tav>
                                        <p:tav tm="100000">
                                          <p:val>
                                            <p:strVal val="#ppt_h"/>
                                          </p:val>
                                        </p:tav>
                                      </p:tavLst>
                                    </p:anim>
                                    <p:animEffect transition="in" filter="fade">
                                      <p:cBhvr>
                                        <p:cTn id="580" dur="500"/>
                                        <p:tgtEl>
                                          <p:spTgt spid="30"/>
                                        </p:tgtEl>
                                      </p:cBhvr>
                                    </p:animEffect>
                                  </p:childTnLst>
                                  <p:subTnLst>
                                    <p:audio>
                                      <p:cMediaNode>
                                        <p:cTn display="0" masterRel="sameClick">
                                          <p:stCondLst>
                                            <p:cond evt="begin" delay="0">
                                              <p:tn val="576"/>
                                            </p:cond>
                                          </p:stCondLst>
                                          <p:endCondLst>
                                            <p:cond evt="onStopAudio" delay="0">
                                              <p:tgtEl>
                                                <p:sldTgt/>
                                              </p:tgtEl>
                                            </p:cond>
                                          </p:endCondLst>
                                        </p:cTn>
                                        <p:tgtEl>
                                          <p:sndTgt r:embed="rId3" name="Bling.wav"/>
                                        </p:tgtEl>
                                      </p:cMediaNode>
                                    </p:audio>
                                  </p:subTnLst>
                                </p:cTn>
                              </p:par>
                              <p:par>
                                <p:cTn id="581" presetID="26" presetClass="emph" presetSubtype="0" fill="hold" grpId="1" nodeType="withEffect">
                                  <p:stCondLst>
                                    <p:cond delay="500"/>
                                  </p:stCondLst>
                                  <p:childTnLst>
                                    <p:animEffect transition="out" filter="fade">
                                      <p:cBhvr>
                                        <p:cTn id="582" dur="500" tmFilter="0, 0; .2, .5; .8, .5; 1, 0"/>
                                        <p:tgtEl>
                                          <p:spTgt spid="30"/>
                                        </p:tgtEl>
                                      </p:cBhvr>
                                    </p:animEffect>
                                    <p:animScale>
                                      <p:cBhvr>
                                        <p:cTn id="583" dur="250" autoRev="1" fill="hold"/>
                                        <p:tgtEl>
                                          <p:spTgt spid="30"/>
                                        </p:tgtEl>
                                      </p:cBhvr>
                                      <p:by x="105000" y="105000"/>
                                    </p:animScale>
                                  </p:childTnLst>
                                </p:cTn>
                              </p:par>
                            </p:childTnLst>
                          </p:cTn>
                        </p:par>
                      </p:childTnLst>
                    </p:cTn>
                  </p:par>
                </p:childTnLst>
              </p:cTn>
              <p:nextCondLst>
                <p:cond evt="onClick" delay="0">
                  <p:tgtEl>
                    <p:spTgt spid="250"/>
                  </p:tgtEl>
                </p:cond>
              </p:nextCondLst>
            </p:seq>
            <p:seq concurrent="1" nextAc="seek">
              <p:cTn id="584" restart="whenNotActive" fill="hold" evtFilter="cancelBubble" nodeType="interactiveSeq">
                <p:stCondLst>
                  <p:cond evt="onClick" delay="0">
                    <p:tgtEl>
                      <p:spTgt spid="253"/>
                    </p:tgtEl>
                  </p:cond>
                </p:stCondLst>
                <p:endSync evt="end" delay="0">
                  <p:rtn val="all"/>
                </p:endSync>
                <p:childTnLst>
                  <p:par>
                    <p:cTn id="585" fill="hold">
                      <p:stCondLst>
                        <p:cond delay="0"/>
                      </p:stCondLst>
                      <p:childTnLst>
                        <p:par>
                          <p:cTn id="586" fill="hold">
                            <p:stCondLst>
                              <p:cond delay="0"/>
                            </p:stCondLst>
                            <p:childTnLst>
                              <p:par>
                                <p:cTn id="587" presetID="53" presetClass="entr" presetSubtype="16" fill="hold" grpId="0" nodeType="withEffect">
                                  <p:stCondLst>
                                    <p:cond delay="0"/>
                                  </p:stCondLst>
                                  <p:childTnLst>
                                    <p:set>
                                      <p:cBhvr>
                                        <p:cTn id="588" dur="1" fill="hold">
                                          <p:stCondLst>
                                            <p:cond delay="0"/>
                                          </p:stCondLst>
                                        </p:cTn>
                                        <p:tgtEl>
                                          <p:spTgt spid="351"/>
                                        </p:tgtEl>
                                        <p:attrNameLst>
                                          <p:attrName>style.visibility</p:attrName>
                                        </p:attrNameLst>
                                      </p:cBhvr>
                                      <p:to>
                                        <p:strVal val="visible"/>
                                      </p:to>
                                    </p:set>
                                    <p:anim calcmode="lin" valueType="num">
                                      <p:cBhvr>
                                        <p:cTn id="589" dur="500" fill="hold"/>
                                        <p:tgtEl>
                                          <p:spTgt spid="351"/>
                                        </p:tgtEl>
                                        <p:attrNameLst>
                                          <p:attrName>ppt_w</p:attrName>
                                        </p:attrNameLst>
                                      </p:cBhvr>
                                      <p:tavLst>
                                        <p:tav tm="0">
                                          <p:val>
                                            <p:fltVal val="0"/>
                                          </p:val>
                                        </p:tav>
                                        <p:tav tm="100000">
                                          <p:val>
                                            <p:strVal val="#ppt_w"/>
                                          </p:val>
                                        </p:tav>
                                      </p:tavLst>
                                    </p:anim>
                                    <p:anim calcmode="lin" valueType="num">
                                      <p:cBhvr>
                                        <p:cTn id="590" dur="500" fill="hold"/>
                                        <p:tgtEl>
                                          <p:spTgt spid="351"/>
                                        </p:tgtEl>
                                        <p:attrNameLst>
                                          <p:attrName>ppt_h</p:attrName>
                                        </p:attrNameLst>
                                      </p:cBhvr>
                                      <p:tavLst>
                                        <p:tav tm="0">
                                          <p:val>
                                            <p:fltVal val="0"/>
                                          </p:val>
                                        </p:tav>
                                        <p:tav tm="100000">
                                          <p:val>
                                            <p:strVal val="#ppt_h"/>
                                          </p:val>
                                        </p:tav>
                                      </p:tavLst>
                                    </p:anim>
                                    <p:animEffect transition="in" filter="fade">
                                      <p:cBhvr>
                                        <p:cTn id="591" dur="500"/>
                                        <p:tgtEl>
                                          <p:spTgt spid="351"/>
                                        </p:tgtEl>
                                      </p:cBhvr>
                                    </p:animEffect>
                                  </p:childTnLst>
                                  <p:subTnLst>
                                    <p:audio>
                                      <p:cMediaNode>
                                        <p:cTn display="0" masterRel="sameClick">
                                          <p:stCondLst>
                                            <p:cond evt="begin" delay="0">
                                              <p:tn val="587"/>
                                            </p:cond>
                                          </p:stCondLst>
                                          <p:endCondLst>
                                            <p:cond evt="onStopAudio" delay="0">
                                              <p:tgtEl>
                                                <p:sldTgt/>
                                              </p:tgtEl>
                                            </p:cond>
                                          </p:endCondLst>
                                        </p:cTn>
                                        <p:tgtEl>
                                          <p:sndTgt r:embed="rId3" name="Bling.wav"/>
                                        </p:tgtEl>
                                      </p:cMediaNode>
                                    </p:audio>
                                  </p:subTnLst>
                                </p:cTn>
                              </p:par>
                              <p:par>
                                <p:cTn id="592" presetID="26" presetClass="emph" presetSubtype="0" fill="hold" grpId="1" nodeType="withEffect">
                                  <p:stCondLst>
                                    <p:cond delay="500"/>
                                  </p:stCondLst>
                                  <p:childTnLst>
                                    <p:animEffect transition="out" filter="fade">
                                      <p:cBhvr>
                                        <p:cTn id="593" dur="500" tmFilter="0, 0; .2, .5; .8, .5; 1, 0"/>
                                        <p:tgtEl>
                                          <p:spTgt spid="351"/>
                                        </p:tgtEl>
                                      </p:cBhvr>
                                    </p:animEffect>
                                    <p:animScale>
                                      <p:cBhvr>
                                        <p:cTn id="594" dur="250" autoRev="1" fill="hold"/>
                                        <p:tgtEl>
                                          <p:spTgt spid="351"/>
                                        </p:tgtEl>
                                      </p:cBhvr>
                                      <p:by x="105000" y="105000"/>
                                    </p:animScale>
                                  </p:childTnLst>
                                </p:cTn>
                              </p:par>
                              <p:par>
                                <p:cTn id="595" presetID="53" presetClass="entr" presetSubtype="16" fill="hold" grpId="0" nodeType="withEffect">
                                  <p:stCondLst>
                                    <p:cond delay="0"/>
                                  </p:stCondLst>
                                  <p:childTnLst>
                                    <p:set>
                                      <p:cBhvr>
                                        <p:cTn id="596" dur="1" fill="hold">
                                          <p:stCondLst>
                                            <p:cond delay="0"/>
                                          </p:stCondLst>
                                        </p:cTn>
                                        <p:tgtEl>
                                          <p:spTgt spid="33"/>
                                        </p:tgtEl>
                                        <p:attrNameLst>
                                          <p:attrName>style.visibility</p:attrName>
                                        </p:attrNameLst>
                                      </p:cBhvr>
                                      <p:to>
                                        <p:strVal val="visible"/>
                                      </p:to>
                                    </p:set>
                                    <p:anim calcmode="lin" valueType="num">
                                      <p:cBhvr>
                                        <p:cTn id="597" dur="500" fill="hold"/>
                                        <p:tgtEl>
                                          <p:spTgt spid="33"/>
                                        </p:tgtEl>
                                        <p:attrNameLst>
                                          <p:attrName>ppt_w</p:attrName>
                                        </p:attrNameLst>
                                      </p:cBhvr>
                                      <p:tavLst>
                                        <p:tav tm="0">
                                          <p:val>
                                            <p:fltVal val="0"/>
                                          </p:val>
                                        </p:tav>
                                        <p:tav tm="100000">
                                          <p:val>
                                            <p:strVal val="#ppt_w"/>
                                          </p:val>
                                        </p:tav>
                                      </p:tavLst>
                                    </p:anim>
                                    <p:anim calcmode="lin" valueType="num">
                                      <p:cBhvr>
                                        <p:cTn id="598" dur="500" fill="hold"/>
                                        <p:tgtEl>
                                          <p:spTgt spid="33"/>
                                        </p:tgtEl>
                                        <p:attrNameLst>
                                          <p:attrName>ppt_h</p:attrName>
                                        </p:attrNameLst>
                                      </p:cBhvr>
                                      <p:tavLst>
                                        <p:tav tm="0">
                                          <p:val>
                                            <p:fltVal val="0"/>
                                          </p:val>
                                        </p:tav>
                                        <p:tav tm="100000">
                                          <p:val>
                                            <p:strVal val="#ppt_h"/>
                                          </p:val>
                                        </p:tav>
                                      </p:tavLst>
                                    </p:anim>
                                    <p:animEffect transition="in" filter="fade">
                                      <p:cBhvr>
                                        <p:cTn id="599" dur="500"/>
                                        <p:tgtEl>
                                          <p:spTgt spid="33"/>
                                        </p:tgtEl>
                                      </p:cBhvr>
                                    </p:animEffect>
                                  </p:childTnLst>
                                  <p:subTnLst>
                                    <p:audio>
                                      <p:cMediaNode>
                                        <p:cTn display="0" masterRel="sameClick">
                                          <p:stCondLst>
                                            <p:cond evt="begin" delay="0">
                                              <p:tn val="595"/>
                                            </p:cond>
                                          </p:stCondLst>
                                          <p:endCondLst>
                                            <p:cond evt="onStopAudio" delay="0">
                                              <p:tgtEl>
                                                <p:sldTgt/>
                                              </p:tgtEl>
                                            </p:cond>
                                          </p:endCondLst>
                                        </p:cTn>
                                        <p:tgtEl>
                                          <p:sndTgt r:embed="rId3" name="Bling.wav"/>
                                        </p:tgtEl>
                                      </p:cMediaNode>
                                    </p:audio>
                                  </p:subTnLst>
                                </p:cTn>
                              </p:par>
                              <p:par>
                                <p:cTn id="600" presetID="26" presetClass="emph" presetSubtype="0" fill="hold" grpId="1" nodeType="withEffect">
                                  <p:stCondLst>
                                    <p:cond delay="500"/>
                                  </p:stCondLst>
                                  <p:childTnLst>
                                    <p:animEffect transition="out" filter="fade">
                                      <p:cBhvr>
                                        <p:cTn id="601" dur="500" tmFilter="0, 0; .2, .5; .8, .5; 1, 0"/>
                                        <p:tgtEl>
                                          <p:spTgt spid="33"/>
                                        </p:tgtEl>
                                      </p:cBhvr>
                                    </p:animEffect>
                                    <p:animScale>
                                      <p:cBhvr>
                                        <p:cTn id="602" dur="250" autoRev="1" fill="hold"/>
                                        <p:tgtEl>
                                          <p:spTgt spid="33"/>
                                        </p:tgtEl>
                                      </p:cBhvr>
                                      <p:by x="105000" y="105000"/>
                                    </p:animScale>
                                  </p:childTnLst>
                                </p:cTn>
                              </p:par>
                              <p:par>
                                <p:cTn id="603" presetID="53" presetClass="entr" presetSubtype="16" fill="hold" grpId="0" nodeType="withEffect">
                                  <p:stCondLst>
                                    <p:cond delay="0"/>
                                  </p:stCondLst>
                                  <p:childTnLst>
                                    <p:set>
                                      <p:cBhvr>
                                        <p:cTn id="604" dur="1" fill="hold">
                                          <p:stCondLst>
                                            <p:cond delay="0"/>
                                          </p:stCondLst>
                                        </p:cTn>
                                        <p:tgtEl>
                                          <p:spTgt spid="38"/>
                                        </p:tgtEl>
                                        <p:attrNameLst>
                                          <p:attrName>style.visibility</p:attrName>
                                        </p:attrNameLst>
                                      </p:cBhvr>
                                      <p:to>
                                        <p:strVal val="visible"/>
                                      </p:to>
                                    </p:set>
                                    <p:anim calcmode="lin" valueType="num">
                                      <p:cBhvr>
                                        <p:cTn id="605" dur="500" fill="hold"/>
                                        <p:tgtEl>
                                          <p:spTgt spid="38"/>
                                        </p:tgtEl>
                                        <p:attrNameLst>
                                          <p:attrName>ppt_w</p:attrName>
                                        </p:attrNameLst>
                                      </p:cBhvr>
                                      <p:tavLst>
                                        <p:tav tm="0">
                                          <p:val>
                                            <p:fltVal val="0"/>
                                          </p:val>
                                        </p:tav>
                                        <p:tav tm="100000">
                                          <p:val>
                                            <p:strVal val="#ppt_w"/>
                                          </p:val>
                                        </p:tav>
                                      </p:tavLst>
                                    </p:anim>
                                    <p:anim calcmode="lin" valueType="num">
                                      <p:cBhvr>
                                        <p:cTn id="606" dur="500" fill="hold"/>
                                        <p:tgtEl>
                                          <p:spTgt spid="38"/>
                                        </p:tgtEl>
                                        <p:attrNameLst>
                                          <p:attrName>ppt_h</p:attrName>
                                        </p:attrNameLst>
                                      </p:cBhvr>
                                      <p:tavLst>
                                        <p:tav tm="0">
                                          <p:val>
                                            <p:fltVal val="0"/>
                                          </p:val>
                                        </p:tav>
                                        <p:tav tm="100000">
                                          <p:val>
                                            <p:strVal val="#ppt_h"/>
                                          </p:val>
                                        </p:tav>
                                      </p:tavLst>
                                    </p:anim>
                                    <p:animEffect transition="in" filter="fade">
                                      <p:cBhvr>
                                        <p:cTn id="607" dur="500"/>
                                        <p:tgtEl>
                                          <p:spTgt spid="38"/>
                                        </p:tgtEl>
                                      </p:cBhvr>
                                    </p:animEffect>
                                  </p:childTnLst>
                                  <p:subTnLst>
                                    <p:audio>
                                      <p:cMediaNode>
                                        <p:cTn display="0" masterRel="sameClick">
                                          <p:stCondLst>
                                            <p:cond evt="begin" delay="0">
                                              <p:tn val="603"/>
                                            </p:cond>
                                          </p:stCondLst>
                                          <p:endCondLst>
                                            <p:cond evt="onStopAudio" delay="0">
                                              <p:tgtEl>
                                                <p:sldTgt/>
                                              </p:tgtEl>
                                            </p:cond>
                                          </p:endCondLst>
                                        </p:cTn>
                                        <p:tgtEl>
                                          <p:sndTgt r:embed="rId3" name="Bling.wav"/>
                                        </p:tgtEl>
                                      </p:cMediaNode>
                                    </p:audio>
                                  </p:subTnLst>
                                </p:cTn>
                              </p:par>
                              <p:par>
                                <p:cTn id="608" presetID="26" presetClass="emph" presetSubtype="0" fill="hold" grpId="1" nodeType="withEffect">
                                  <p:stCondLst>
                                    <p:cond delay="500"/>
                                  </p:stCondLst>
                                  <p:childTnLst>
                                    <p:animEffect transition="out" filter="fade">
                                      <p:cBhvr>
                                        <p:cTn id="609" dur="500" tmFilter="0, 0; .2, .5; .8, .5; 1, 0"/>
                                        <p:tgtEl>
                                          <p:spTgt spid="38"/>
                                        </p:tgtEl>
                                      </p:cBhvr>
                                    </p:animEffect>
                                    <p:animScale>
                                      <p:cBhvr>
                                        <p:cTn id="610" dur="250" autoRev="1" fill="hold"/>
                                        <p:tgtEl>
                                          <p:spTgt spid="38"/>
                                        </p:tgtEl>
                                      </p:cBhvr>
                                      <p:by x="105000" y="105000"/>
                                    </p:animScale>
                                  </p:childTnLst>
                                </p:cTn>
                              </p:par>
                              <p:par>
                                <p:cTn id="611" presetID="53" presetClass="entr" presetSubtype="16" fill="hold" grpId="0" nodeType="withEffect">
                                  <p:stCondLst>
                                    <p:cond delay="0"/>
                                  </p:stCondLst>
                                  <p:childTnLst>
                                    <p:set>
                                      <p:cBhvr>
                                        <p:cTn id="612" dur="1" fill="hold">
                                          <p:stCondLst>
                                            <p:cond delay="0"/>
                                          </p:stCondLst>
                                        </p:cTn>
                                        <p:tgtEl>
                                          <p:spTgt spid="40"/>
                                        </p:tgtEl>
                                        <p:attrNameLst>
                                          <p:attrName>style.visibility</p:attrName>
                                        </p:attrNameLst>
                                      </p:cBhvr>
                                      <p:to>
                                        <p:strVal val="visible"/>
                                      </p:to>
                                    </p:set>
                                    <p:anim calcmode="lin" valueType="num">
                                      <p:cBhvr>
                                        <p:cTn id="613" dur="500" fill="hold"/>
                                        <p:tgtEl>
                                          <p:spTgt spid="40"/>
                                        </p:tgtEl>
                                        <p:attrNameLst>
                                          <p:attrName>ppt_w</p:attrName>
                                        </p:attrNameLst>
                                      </p:cBhvr>
                                      <p:tavLst>
                                        <p:tav tm="0">
                                          <p:val>
                                            <p:fltVal val="0"/>
                                          </p:val>
                                        </p:tav>
                                        <p:tav tm="100000">
                                          <p:val>
                                            <p:strVal val="#ppt_w"/>
                                          </p:val>
                                        </p:tav>
                                      </p:tavLst>
                                    </p:anim>
                                    <p:anim calcmode="lin" valueType="num">
                                      <p:cBhvr>
                                        <p:cTn id="614" dur="500" fill="hold"/>
                                        <p:tgtEl>
                                          <p:spTgt spid="40"/>
                                        </p:tgtEl>
                                        <p:attrNameLst>
                                          <p:attrName>ppt_h</p:attrName>
                                        </p:attrNameLst>
                                      </p:cBhvr>
                                      <p:tavLst>
                                        <p:tav tm="0">
                                          <p:val>
                                            <p:fltVal val="0"/>
                                          </p:val>
                                        </p:tav>
                                        <p:tav tm="100000">
                                          <p:val>
                                            <p:strVal val="#ppt_h"/>
                                          </p:val>
                                        </p:tav>
                                      </p:tavLst>
                                    </p:anim>
                                    <p:animEffect transition="in" filter="fade">
                                      <p:cBhvr>
                                        <p:cTn id="615" dur="500"/>
                                        <p:tgtEl>
                                          <p:spTgt spid="40"/>
                                        </p:tgtEl>
                                      </p:cBhvr>
                                    </p:animEffect>
                                  </p:childTnLst>
                                  <p:subTnLst>
                                    <p:audio>
                                      <p:cMediaNode>
                                        <p:cTn display="0" masterRel="sameClick">
                                          <p:stCondLst>
                                            <p:cond evt="begin" delay="0">
                                              <p:tn val="611"/>
                                            </p:cond>
                                          </p:stCondLst>
                                          <p:endCondLst>
                                            <p:cond evt="onStopAudio" delay="0">
                                              <p:tgtEl>
                                                <p:sldTgt/>
                                              </p:tgtEl>
                                            </p:cond>
                                          </p:endCondLst>
                                        </p:cTn>
                                        <p:tgtEl>
                                          <p:sndTgt r:embed="rId3" name="Bling.wav"/>
                                        </p:tgtEl>
                                      </p:cMediaNode>
                                    </p:audio>
                                  </p:subTnLst>
                                </p:cTn>
                              </p:par>
                              <p:par>
                                <p:cTn id="616" presetID="26" presetClass="emph" presetSubtype="0" fill="hold" grpId="1" nodeType="withEffect">
                                  <p:stCondLst>
                                    <p:cond delay="500"/>
                                  </p:stCondLst>
                                  <p:childTnLst>
                                    <p:animEffect transition="out" filter="fade">
                                      <p:cBhvr>
                                        <p:cTn id="617" dur="500" tmFilter="0, 0; .2, .5; .8, .5; 1, 0"/>
                                        <p:tgtEl>
                                          <p:spTgt spid="40"/>
                                        </p:tgtEl>
                                      </p:cBhvr>
                                    </p:animEffect>
                                    <p:animScale>
                                      <p:cBhvr>
                                        <p:cTn id="618" dur="250" autoRev="1" fill="hold"/>
                                        <p:tgtEl>
                                          <p:spTgt spid="40"/>
                                        </p:tgtEl>
                                      </p:cBhvr>
                                      <p:by x="105000" y="105000"/>
                                    </p:animScale>
                                  </p:childTnLst>
                                </p:cTn>
                              </p:par>
                              <p:par>
                                <p:cTn id="619" presetID="53" presetClass="entr" presetSubtype="16" fill="hold" grpId="0" nodeType="withEffect">
                                  <p:stCondLst>
                                    <p:cond delay="0"/>
                                  </p:stCondLst>
                                  <p:childTnLst>
                                    <p:set>
                                      <p:cBhvr>
                                        <p:cTn id="620" dur="1" fill="hold">
                                          <p:stCondLst>
                                            <p:cond delay="0"/>
                                          </p:stCondLst>
                                        </p:cTn>
                                        <p:tgtEl>
                                          <p:spTgt spid="54"/>
                                        </p:tgtEl>
                                        <p:attrNameLst>
                                          <p:attrName>style.visibility</p:attrName>
                                        </p:attrNameLst>
                                      </p:cBhvr>
                                      <p:to>
                                        <p:strVal val="visible"/>
                                      </p:to>
                                    </p:set>
                                    <p:anim calcmode="lin" valueType="num">
                                      <p:cBhvr>
                                        <p:cTn id="621" dur="500" fill="hold"/>
                                        <p:tgtEl>
                                          <p:spTgt spid="54"/>
                                        </p:tgtEl>
                                        <p:attrNameLst>
                                          <p:attrName>ppt_w</p:attrName>
                                        </p:attrNameLst>
                                      </p:cBhvr>
                                      <p:tavLst>
                                        <p:tav tm="0">
                                          <p:val>
                                            <p:fltVal val="0"/>
                                          </p:val>
                                        </p:tav>
                                        <p:tav tm="100000">
                                          <p:val>
                                            <p:strVal val="#ppt_w"/>
                                          </p:val>
                                        </p:tav>
                                      </p:tavLst>
                                    </p:anim>
                                    <p:anim calcmode="lin" valueType="num">
                                      <p:cBhvr>
                                        <p:cTn id="622" dur="500" fill="hold"/>
                                        <p:tgtEl>
                                          <p:spTgt spid="54"/>
                                        </p:tgtEl>
                                        <p:attrNameLst>
                                          <p:attrName>ppt_h</p:attrName>
                                        </p:attrNameLst>
                                      </p:cBhvr>
                                      <p:tavLst>
                                        <p:tav tm="0">
                                          <p:val>
                                            <p:fltVal val="0"/>
                                          </p:val>
                                        </p:tav>
                                        <p:tav tm="100000">
                                          <p:val>
                                            <p:strVal val="#ppt_h"/>
                                          </p:val>
                                        </p:tav>
                                      </p:tavLst>
                                    </p:anim>
                                    <p:animEffect transition="in" filter="fade">
                                      <p:cBhvr>
                                        <p:cTn id="623" dur="500"/>
                                        <p:tgtEl>
                                          <p:spTgt spid="54"/>
                                        </p:tgtEl>
                                      </p:cBhvr>
                                    </p:animEffect>
                                  </p:childTnLst>
                                  <p:subTnLst>
                                    <p:audio>
                                      <p:cMediaNode>
                                        <p:cTn display="0" masterRel="sameClick">
                                          <p:stCondLst>
                                            <p:cond evt="begin" delay="0">
                                              <p:tn val="619"/>
                                            </p:cond>
                                          </p:stCondLst>
                                          <p:endCondLst>
                                            <p:cond evt="onStopAudio" delay="0">
                                              <p:tgtEl>
                                                <p:sldTgt/>
                                              </p:tgtEl>
                                            </p:cond>
                                          </p:endCondLst>
                                        </p:cTn>
                                        <p:tgtEl>
                                          <p:sndTgt r:embed="rId3" name="Bling.wav"/>
                                        </p:tgtEl>
                                      </p:cMediaNode>
                                    </p:audio>
                                  </p:subTnLst>
                                </p:cTn>
                              </p:par>
                              <p:par>
                                <p:cTn id="624" presetID="26" presetClass="emph" presetSubtype="0" fill="hold" grpId="1" nodeType="withEffect">
                                  <p:stCondLst>
                                    <p:cond delay="500"/>
                                  </p:stCondLst>
                                  <p:childTnLst>
                                    <p:animEffect transition="out" filter="fade">
                                      <p:cBhvr>
                                        <p:cTn id="625" dur="500" tmFilter="0, 0; .2, .5; .8, .5; 1, 0"/>
                                        <p:tgtEl>
                                          <p:spTgt spid="54"/>
                                        </p:tgtEl>
                                      </p:cBhvr>
                                    </p:animEffect>
                                    <p:animScale>
                                      <p:cBhvr>
                                        <p:cTn id="626" dur="250" autoRev="1" fill="hold"/>
                                        <p:tgtEl>
                                          <p:spTgt spid="54"/>
                                        </p:tgtEl>
                                      </p:cBhvr>
                                      <p:by x="105000" y="105000"/>
                                    </p:animScale>
                                  </p:childTnLst>
                                </p:cTn>
                              </p:par>
                              <p:par>
                                <p:cTn id="627" presetID="53" presetClass="entr" presetSubtype="16" fill="hold" grpId="0" nodeType="withEffect">
                                  <p:stCondLst>
                                    <p:cond delay="0"/>
                                  </p:stCondLst>
                                  <p:childTnLst>
                                    <p:set>
                                      <p:cBhvr>
                                        <p:cTn id="628" dur="1" fill="hold">
                                          <p:stCondLst>
                                            <p:cond delay="0"/>
                                          </p:stCondLst>
                                        </p:cTn>
                                        <p:tgtEl>
                                          <p:spTgt spid="62"/>
                                        </p:tgtEl>
                                        <p:attrNameLst>
                                          <p:attrName>style.visibility</p:attrName>
                                        </p:attrNameLst>
                                      </p:cBhvr>
                                      <p:to>
                                        <p:strVal val="visible"/>
                                      </p:to>
                                    </p:set>
                                    <p:anim calcmode="lin" valueType="num">
                                      <p:cBhvr>
                                        <p:cTn id="629" dur="500" fill="hold"/>
                                        <p:tgtEl>
                                          <p:spTgt spid="62"/>
                                        </p:tgtEl>
                                        <p:attrNameLst>
                                          <p:attrName>ppt_w</p:attrName>
                                        </p:attrNameLst>
                                      </p:cBhvr>
                                      <p:tavLst>
                                        <p:tav tm="0">
                                          <p:val>
                                            <p:fltVal val="0"/>
                                          </p:val>
                                        </p:tav>
                                        <p:tav tm="100000">
                                          <p:val>
                                            <p:strVal val="#ppt_w"/>
                                          </p:val>
                                        </p:tav>
                                      </p:tavLst>
                                    </p:anim>
                                    <p:anim calcmode="lin" valueType="num">
                                      <p:cBhvr>
                                        <p:cTn id="630" dur="500" fill="hold"/>
                                        <p:tgtEl>
                                          <p:spTgt spid="62"/>
                                        </p:tgtEl>
                                        <p:attrNameLst>
                                          <p:attrName>ppt_h</p:attrName>
                                        </p:attrNameLst>
                                      </p:cBhvr>
                                      <p:tavLst>
                                        <p:tav tm="0">
                                          <p:val>
                                            <p:fltVal val="0"/>
                                          </p:val>
                                        </p:tav>
                                        <p:tav tm="100000">
                                          <p:val>
                                            <p:strVal val="#ppt_h"/>
                                          </p:val>
                                        </p:tav>
                                      </p:tavLst>
                                    </p:anim>
                                    <p:animEffect transition="in" filter="fade">
                                      <p:cBhvr>
                                        <p:cTn id="631" dur="500"/>
                                        <p:tgtEl>
                                          <p:spTgt spid="62"/>
                                        </p:tgtEl>
                                      </p:cBhvr>
                                    </p:animEffect>
                                  </p:childTnLst>
                                  <p:subTnLst>
                                    <p:audio>
                                      <p:cMediaNode>
                                        <p:cTn display="0" masterRel="sameClick">
                                          <p:stCondLst>
                                            <p:cond evt="begin" delay="0">
                                              <p:tn val="627"/>
                                            </p:cond>
                                          </p:stCondLst>
                                          <p:endCondLst>
                                            <p:cond evt="onStopAudio" delay="0">
                                              <p:tgtEl>
                                                <p:sldTgt/>
                                              </p:tgtEl>
                                            </p:cond>
                                          </p:endCondLst>
                                        </p:cTn>
                                        <p:tgtEl>
                                          <p:sndTgt r:embed="rId3" name="Bling.wav"/>
                                        </p:tgtEl>
                                      </p:cMediaNode>
                                    </p:audio>
                                  </p:subTnLst>
                                </p:cTn>
                              </p:par>
                              <p:par>
                                <p:cTn id="632" presetID="26" presetClass="emph" presetSubtype="0" fill="hold" grpId="1" nodeType="withEffect">
                                  <p:stCondLst>
                                    <p:cond delay="500"/>
                                  </p:stCondLst>
                                  <p:childTnLst>
                                    <p:animEffect transition="out" filter="fade">
                                      <p:cBhvr>
                                        <p:cTn id="633" dur="500" tmFilter="0, 0; .2, .5; .8, .5; 1, 0"/>
                                        <p:tgtEl>
                                          <p:spTgt spid="62"/>
                                        </p:tgtEl>
                                      </p:cBhvr>
                                    </p:animEffect>
                                    <p:animScale>
                                      <p:cBhvr>
                                        <p:cTn id="634" dur="250" autoRev="1" fill="hold"/>
                                        <p:tgtEl>
                                          <p:spTgt spid="62"/>
                                        </p:tgtEl>
                                      </p:cBhvr>
                                      <p:by x="105000" y="105000"/>
                                    </p:animScale>
                                  </p:childTnLst>
                                </p:cTn>
                              </p:par>
                            </p:childTnLst>
                          </p:cTn>
                        </p:par>
                      </p:childTnLst>
                    </p:cTn>
                  </p:par>
                </p:childTnLst>
              </p:cTn>
              <p:nextCondLst>
                <p:cond evt="onClick" delay="0">
                  <p:tgtEl>
                    <p:spTgt spid="253"/>
                  </p:tgtEl>
                </p:cond>
              </p:nextCondLst>
            </p:seq>
            <p:seq concurrent="1" nextAc="seek">
              <p:cTn id="635" restart="whenNotActive" fill="hold" evtFilter="cancelBubble" nodeType="interactiveSeq">
                <p:stCondLst>
                  <p:cond evt="onClick" delay="0">
                    <p:tgtEl>
                      <p:spTgt spid="255"/>
                    </p:tgtEl>
                  </p:cond>
                </p:stCondLst>
                <p:endSync evt="end" delay="0">
                  <p:rtn val="all"/>
                </p:endSync>
                <p:childTnLst>
                  <p:par>
                    <p:cTn id="636" fill="hold">
                      <p:stCondLst>
                        <p:cond delay="0"/>
                      </p:stCondLst>
                      <p:childTnLst>
                        <p:par>
                          <p:cTn id="637" fill="hold">
                            <p:stCondLst>
                              <p:cond delay="0"/>
                            </p:stCondLst>
                            <p:childTnLst>
                              <p:par>
                                <p:cTn id="638" presetID="53" presetClass="entr" presetSubtype="16" fill="hold" grpId="0" nodeType="withEffect">
                                  <p:stCondLst>
                                    <p:cond delay="0"/>
                                  </p:stCondLst>
                                  <p:childTnLst>
                                    <p:set>
                                      <p:cBhvr>
                                        <p:cTn id="639" dur="1" fill="hold">
                                          <p:stCondLst>
                                            <p:cond delay="0"/>
                                          </p:stCondLst>
                                        </p:cTn>
                                        <p:tgtEl>
                                          <p:spTgt spid="361"/>
                                        </p:tgtEl>
                                        <p:attrNameLst>
                                          <p:attrName>style.visibility</p:attrName>
                                        </p:attrNameLst>
                                      </p:cBhvr>
                                      <p:to>
                                        <p:strVal val="visible"/>
                                      </p:to>
                                    </p:set>
                                    <p:anim calcmode="lin" valueType="num">
                                      <p:cBhvr>
                                        <p:cTn id="640" dur="500" fill="hold"/>
                                        <p:tgtEl>
                                          <p:spTgt spid="361"/>
                                        </p:tgtEl>
                                        <p:attrNameLst>
                                          <p:attrName>ppt_w</p:attrName>
                                        </p:attrNameLst>
                                      </p:cBhvr>
                                      <p:tavLst>
                                        <p:tav tm="0">
                                          <p:val>
                                            <p:fltVal val="0"/>
                                          </p:val>
                                        </p:tav>
                                        <p:tav tm="100000">
                                          <p:val>
                                            <p:strVal val="#ppt_w"/>
                                          </p:val>
                                        </p:tav>
                                      </p:tavLst>
                                    </p:anim>
                                    <p:anim calcmode="lin" valueType="num">
                                      <p:cBhvr>
                                        <p:cTn id="641" dur="500" fill="hold"/>
                                        <p:tgtEl>
                                          <p:spTgt spid="361"/>
                                        </p:tgtEl>
                                        <p:attrNameLst>
                                          <p:attrName>ppt_h</p:attrName>
                                        </p:attrNameLst>
                                      </p:cBhvr>
                                      <p:tavLst>
                                        <p:tav tm="0">
                                          <p:val>
                                            <p:fltVal val="0"/>
                                          </p:val>
                                        </p:tav>
                                        <p:tav tm="100000">
                                          <p:val>
                                            <p:strVal val="#ppt_h"/>
                                          </p:val>
                                        </p:tav>
                                      </p:tavLst>
                                    </p:anim>
                                    <p:animEffect transition="in" filter="fade">
                                      <p:cBhvr>
                                        <p:cTn id="642" dur="500"/>
                                        <p:tgtEl>
                                          <p:spTgt spid="361"/>
                                        </p:tgtEl>
                                      </p:cBhvr>
                                    </p:animEffect>
                                  </p:childTnLst>
                                  <p:subTnLst>
                                    <p:audio>
                                      <p:cMediaNode>
                                        <p:cTn display="0" masterRel="sameClick">
                                          <p:stCondLst>
                                            <p:cond evt="begin" delay="0">
                                              <p:tn val="638"/>
                                            </p:cond>
                                          </p:stCondLst>
                                          <p:endCondLst>
                                            <p:cond evt="onStopAudio" delay="0">
                                              <p:tgtEl>
                                                <p:sldTgt/>
                                              </p:tgtEl>
                                            </p:cond>
                                          </p:endCondLst>
                                        </p:cTn>
                                        <p:tgtEl>
                                          <p:sndTgt r:embed="rId3" name="Bling.wav"/>
                                        </p:tgtEl>
                                      </p:cMediaNode>
                                    </p:audio>
                                  </p:subTnLst>
                                </p:cTn>
                              </p:par>
                              <p:par>
                                <p:cTn id="643" presetID="26" presetClass="emph" presetSubtype="0" fill="hold" grpId="1" nodeType="withEffect">
                                  <p:stCondLst>
                                    <p:cond delay="500"/>
                                  </p:stCondLst>
                                  <p:childTnLst>
                                    <p:animEffect transition="out" filter="fade">
                                      <p:cBhvr>
                                        <p:cTn id="644" dur="500" tmFilter="0, 0; .2, .5; .8, .5; 1, 0"/>
                                        <p:tgtEl>
                                          <p:spTgt spid="361"/>
                                        </p:tgtEl>
                                      </p:cBhvr>
                                    </p:animEffect>
                                    <p:animScale>
                                      <p:cBhvr>
                                        <p:cTn id="645" dur="250" autoRev="1" fill="hold"/>
                                        <p:tgtEl>
                                          <p:spTgt spid="361"/>
                                        </p:tgtEl>
                                      </p:cBhvr>
                                      <p:by x="105000" y="105000"/>
                                    </p:animScale>
                                  </p:childTnLst>
                                </p:cTn>
                              </p:par>
                              <p:par>
                                <p:cTn id="646" presetID="53" presetClass="entr" presetSubtype="16" fill="hold" grpId="0" nodeType="withEffect">
                                  <p:stCondLst>
                                    <p:cond delay="0"/>
                                  </p:stCondLst>
                                  <p:childTnLst>
                                    <p:set>
                                      <p:cBhvr>
                                        <p:cTn id="647" dur="1" fill="hold">
                                          <p:stCondLst>
                                            <p:cond delay="0"/>
                                          </p:stCondLst>
                                        </p:cTn>
                                        <p:tgtEl>
                                          <p:spTgt spid="402"/>
                                        </p:tgtEl>
                                        <p:attrNameLst>
                                          <p:attrName>style.visibility</p:attrName>
                                        </p:attrNameLst>
                                      </p:cBhvr>
                                      <p:to>
                                        <p:strVal val="visible"/>
                                      </p:to>
                                    </p:set>
                                    <p:anim calcmode="lin" valueType="num">
                                      <p:cBhvr>
                                        <p:cTn id="648" dur="500" fill="hold"/>
                                        <p:tgtEl>
                                          <p:spTgt spid="402"/>
                                        </p:tgtEl>
                                        <p:attrNameLst>
                                          <p:attrName>ppt_w</p:attrName>
                                        </p:attrNameLst>
                                      </p:cBhvr>
                                      <p:tavLst>
                                        <p:tav tm="0">
                                          <p:val>
                                            <p:fltVal val="0"/>
                                          </p:val>
                                        </p:tav>
                                        <p:tav tm="100000">
                                          <p:val>
                                            <p:strVal val="#ppt_w"/>
                                          </p:val>
                                        </p:tav>
                                      </p:tavLst>
                                    </p:anim>
                                    <p:anim calcmode="lin" valueType="num">
                                      <p:cBhvr>
                                        <p:cTn id="649" dur="500" fill="hold"/>
                                        <p:tgtEl>
                                          <p:spTgt spid="402"/>
                                        </p:tgtEl>
                                        <p:attrNameLst>
                                          <p:attrName>ppt_h</p:attrName>
                                        </p:attrNameLst>
                                      </p:cBhvr>
                                      <p:tavLst>
                                        <p:tav tm="0">
                                          <p:val>
                                            <p:fltVal val="0"/>
                                          </p:val>
                                        </p:tav>
                                        <p:tav tm="100000">
                                          <p:val>
                                            <p:strVal val="#ppt_h"/>
                                          </p:val>
                                        </p:tav>
                                      </p:tavLst>
                                    </p:anim>
                                    <p:animEffect transition="in" filter="fade">
                                      <p:cBhvr>
                                        <p:cTn id="650" dur="500"/>
                                        <p:tgtEl>
                                          <p:spTgt spid="402"/>
                                        </p:tgtEl>
                                      </p:cBhvr>
                                    </p:animEffect>
                                  </p:childTnLst>
                                  <p:subTnLst>
                                    <p:audio>
                                      <p:cMediaNode>
                                        <p:cTn display="0" masterRel="sameClick">
                                          <p:stCondLst>
                                            <p:cond evt="begin" delay="0">
                                              <p:tn val="646"/>
                                            </p:cond>
                                          </p:stCondLst>
                                          <p:endCondLst>
                                            <p:cond evt="onStopAudio" delay="0">
                                              <p:tgtEl>
                                                <p:sldTgt/>
                                              </p:tgtEl>
                                            </p:cond>
                                          </p:endCondLst>
                                        </p:cTn>
                                        <p:tgtEl>
                                          <p:sndTgt r:embed="rId3" name="Bling.wav"/>
                                        </p:tgtEl>
                                      </p:cMediaNode>
                                    </p:audio>
                                  </p:subTnLst>
                                </p:cTn>
                              </p:par>
                              <p:par>
                                <p:cTn id="651" presetID="26" presetClass="emph" presetSubtype="0" fill="hold" grpId="1" nodeType="withEffect">
                                  <p:stCondLst>
                                    <p:cond delay="500"/>
                                  </p:stCondLst>
                                  <p:childTnLst>
                                    <p:animEffect transition="out" filter="fade">
                                      <p:cBhvr>
                                        <p:cTn id="652" dur="500" tmFilter="0, 0; .2, .5; .8, .5; 1, 0"/>
                                        <p:tgtEl>
                                          <p:spTgt spid="402"/>
                                        </p:tgtEl>
                                      </p:cBhvr>
                                    </p:animEffect>
                                    <p:animScale>
                                      <p:cBhvr>
                                        <p:cTn id="653" dur="250" autoRev="1" fill="hold"/>
                                        <p:tgtEl>
                                          <p:spTgt spid="402"/>
                                        </p:tgtEl>
                                      </p:cBhvr>
                                      <p:by x="105000" y="105000"/>
                                    </p:animScale>
                                  </p:childTnLst>
                                </p:cTn>
                              </p:par>
                              <p:par>
                                <p:cTn id="654" presetID="53" presetClass="entr" presetSubtype="16" fill="hold" grpId="0" nodeType="withEffect">
                                  <p:stCondLst>
                                    <p:cond delay="0"/>
                                  </p:stCondLst>
                                  <p:childTnLst>
                                    <p:set>
                                      <p:cBhvr>
                                        <p:cTn id="655" dur="1" fill="hold">
                                          <p:stCondLst>
                                            <p:cond delay="0"/>
                                          </p:stCondLst>
                                        </p:cTn>
                                        <p:tgtEl>
                                          <p:spTgt spid="87"/>
                                        </p:tgtEl>
                                        <p:attrNameLst>
                                          <p:attrName>style.visibility</p:attrName>
                                        </p:attrNameLst>
                                      </p:cBhvr>
                                      <p:to>
                                        <p:strVal val="visible"/>
                                      </p:to>
                                    </p:set>
                                    <p:anim calcmode="lin" valueType="num">
                                      <p:cBhvr>
                                        <p:cTn id="656" dur="500" fill="hold"/>
                                        <p:tgtEl>
                                          <p:spTgt spid="87"/>
                                        </p:tgtEl>
                                        <p:attrNameLst>
                                          <p:attrName>ppt_w</p:attrName>
                                        </p:attrNameLst>
                                      </p:cBhvr>
                                      <p:tavLst>
                                        <p:tav tm="0">
                                          <p:val>
                                            <p:fltVal val="0"/>
                                          </p:val>
                                        </p:tav>
                                        <p:tav tm="100000">
                                          <p:val>
                                            <p:strVal val="#ppt_w"/>
                                          </p:val>
                                        </p:tav>
                                      </p:tavLst>
                                    </p:anim>
                                    <p:anim calcmode="lin" valueType="num">
                                      <p:cBhvr>
                                        <p:cTn id="657" dur="500" fill="hold"/>
                                        <p:tgtEl>
                                          <p:spTgt spid="87"/>
                                        </p:tgtEl>
                                        <p:attrNameLst>
                                          <p:attrName>ppt_h</p:attrName>
                                        </p:attrNameLst>
                                      </p:cBhvr>
                                      <p:tavLst>
                                        <p:tav tm="0">
                                          <p:val>
                                            <p:fltVal val="0"/>
                                          </p:val>
                                        </p:tav>
                                        <p:tav tm="100000">
                                          <p:val>
                                            <p:strVal val="#ppt_h"/>
                                          </p:val>
                                        </p:tav>
                                      </p:tavLst>
                                    </p:anim>
                                    <p:animEffect transition="in" filter="fade">
                                      <p:cBhvr>
                                        <p:cTn id="658" dur="500"/>
                                        <p:tgtEl>
                                          <p:spTgt spid="87"/>
                                        </p:tgtEl>
                                      </p:cBhvr>
                                    </p:animEffect>
                                  </p:childTnLst>
                                  <p:subTnLst>
                                    <p:audio>
                                      <p:cMediaNode>
                                        <p:cTn display="0" masterRel="sameClick">
                                          <p:stCondLst>
                                            <p:cond evt="begin" delay="0">
                                              <p:tn val="654"/>
                                            </p:cond>
                                          </p:stCondLst>
                                          <p:endCondLst>
                                            <p:cond evt="onStopAudio" delay="0">
                                              <p:tgtEl>
                                                <p:sldTgt/>
                                              </p:tgtEl>
                                            </p:cond>
                                          </p:endCondLst>
                                        </p:cTn>
                                        <p:tgtEl>
                                          <p:sndTgt r:embed="rId3" name="Bling.wav"/>
                                        </p:tgtEl>
                                      </p:cMediaNode>
                                    </p:audio>
                                  </p:subTnLst>
                                </p:cTn>
                              </p:par>
                              <p:par>
                                <p:cTn id="659" presetID="26" presetClass="emph" presetSubtype="0" fill="hold" grpId="1" nodeType="withEffect">
                                  <p:stCondLst>
                                    <p:cond delay="500"/>
                                  </p:stCondLst>
                                  <p:childTnLst>
                                    <p:animEffect transition="out" filter="fade">
                                      <p:cBhvr>
                                        <p:cTn id="660" dur="500" tmFilter="0, 0; .2, .5; .8, .5; 1, 0"/>
                                        <p:tgtEl>
                                          <p:spTgt spid="87"/>
                                        </p:tgtEl>
                                      </p:cBhvr>
                                    </p:animEffect>
                                    <p:animScale>
                                      <p:cBhvr>
                                        <p:cTn id="661" dur="250" autoRev="1" fill="hold"/>
                                        <p:tgtEl>
                                          <p:spTgt spid="87"/>
                                        </p:tgtEl>
                                      </p:cBhvr>
                                      <p:by x="105000" y="105000"/>
                                    </p:animScale>
                                  </p:childTnLst>
                                </p:cTn>
                              </p:par>
                              <p:par>
                                <p:cTn id="662" presetID="53" presetClass="entr" presetSubtype="16" fill="hold" grpId="0" nodeType="withEffect">
                                  <p:stCondLst>
                                    <p:cond delay="0"/>
                                  </p:stCondLst>
                                  <p:childTnLst>
                                    <p:set>
                                      <p:cBhvr>
                                        <p:cTn id="663" dur="1" fill="hold">
                                          <p:stCondLst>
                                            <p:cond delay="0"/>
                                          </p:stCondLst>
                                        </p:cTn>
                                        <p:tgtEl>
                                          <p:spTgt spid="89"/>
                                        </p:tgtEl>
                                        <p:attrNameLst>
                                          <p:attrName>style.visibility</p:attrName>
                                        </p:attrNameLst>
                                      </p:cBhvr>
                                      <p:to>
                                        <p:strVal val="visible"/>
                                      </p:to>
                                    </p:set>
                                    <p:anim calcmode="lin" valueType="num">
                                      <p:cBhvr>
                                        <p:cTn id="664" dur="500" fill="hold"/>
                                        <p:tgtEl>
                                          <p:spTgt spid="89"/>
                                        </p:tgtEl>
                                        <p:attrNameLst>
                                          <p:attrName>ppt_w</p:attrName>
                                        </p:attrNameLst>
                                      </p:cBhvr>
                                      <p:tavLst>
                                        <p:tav tm="0">
                                          <p:val>
                                            <p:fltVal val="0"/>
                                          </p:val>
                                        </p:tav>
                                        <p:tav tm="100000">
                                          <p:val>
                                            <p:strVal val="#ppt_w"/>
                                          </p:val>
                                        </p:tav>
                                      </p:tavLst>
                                    </p:anim>
                                    <p:anim calcmode="lin" valueType="num">
                                      <p:cBhvr>
                                        <p:cTn id="665" dur="500" fill="hold"/>
                                        <p:tgtEl>
                                          <p:spTgt spid="89"/>
                                        </p:tgtEl>
                                        <p:attrNameLst>
                                          <p:attrName>ppt_h</p:attrName>
                                        </p:attrNameLst>
                                      </p:cBhvr>
                                      <p:tavLst>
                                        <p:tav tm="0">
                                          <p:val>
                                            <p:fltVal val="0"/>
                                          </p:val>
                                        </p:tav>
                                        <p:tav tm="100000">
                                          <p:val>
                                            <p:strVal val="#ppt_h"/>
                                          </p:val>
                                        </p:tav>
                                      </p:tavLst>
                                    </p:anim>
                                    <p:animEffect transition="in" filter="fade">
                                      <p:cBhvr>
                                        <p:cTn id="666" dur="500"/>
                                        <p:tgtEl>
                                          <p:spTgt spid="89"/>
                                        </p:tgtEl>
                                      </p:cBhvr>
                                    </p:animEffect>
                                  </p:childTnLst>
                                  <p:subTnLst>
                                    <p:audio>
                                      <p:cMediaNode>
                                        <p:cTn display="0" masterRel="sameClick">
                                          <p:stCondLst>
                                            <p:cond evt="begin" delay="0">
                                              <p:tn val="662"/>
                                            </p:cond>
                                          </p:stCondLst>
                                          <p:endCondLst>
                                            <p:cond evt="onStopAudio" delay="0">
                                              <p:tgtEl>
                                                <p:sldTgt/>
                                              </p:tgtEl>
                                            </p:cond>
                                          </p:endCondLst>
                                        </p:cTn>
                                        <p:tgtEl>
                                          <p:sndTgt r:embed="rId3" name="Bling.wav"/>
                                        </p:tgtEl>
                                      </p:cMediaNode>
                                    </p:audio>
                                  </p:subTnLst>
                                </p:cTn>
                              </p:par>
                              <p:par>
                                <p:cTn id="667" presetID="26" presetClass="emph" presetSubtype="0" fill="hold" grpId="1" nodeType="withEffect">
                                  <p:stCondLst>
                                    <p:cond delay="500"/>
                                  </p:stCondLst>
                                  <p:childTnLst>
                                    <p:animEffect transition="out" filter="fade">
                                      <p:cBhvr>
                                        <p:cTn id="668" dur="500" tmFilter="0, 0; .2, .5; .8, .5; 1, 0"/>
                                        <p:tgtEl>
                                          <p:spTgt spid="89"/>
                                        </p:tgtEl>
                                      </p:cBhvr>
                                    </p:animEffect>
                                    <p:animScale>
                                      <p:cBhvr>
                                        <p:cTn id="669" dur="250" autoRev="1" fill="hold"/>
                                        <p:tgtEl>
                                          <p:spTgt spid="89"/>
                                        </p:tgtEl>
                                      </p:cBhvr>
                                      <p:by x="105000" y="105000"/>
                                    </p:animScale>
                                  </p:childTnLst>
                                </p:cTn>
                              </p:par>
                              <p:par>
                                <p:cTn id="670" presetID="53" presetClass="entr" presetSubtype="16" fill="hold" grpId="0" nodeType="withEffect">
                                  <p:stCondLst>
                                    <p:cond delay="0"/>
                                  </p:stCondLst>
                                  <p:childTnLst>
                                    <p:set>
                                      <p:cBhvr>
                                        <p:cTn id="671" dur="1" fill="hold">
                                          <p:stCondLst>
                                            <p:cond delay="0"/>
                                          </p:stCondLst>
                                        </p:cTn>
                                        <p:tgtEl>
                                          <p:spTgt spid="93"/>
                                        </p:tgtEl>
                                        <p:attrNameLst>
                                          <p:attrName>style.visibility</p:attrName>
                                        </p:attrNameLst>
                                      </p:cBhvr>
                                      <p:to>
                                        <p:strVal val="visible"/>
                                      </p:to>
                                    </p:set>
                                    <p:anim calcmode="lin" valueType="num">
                                      <p:cBhvr>
                                        <p:cTn id="672" dur="500" fill="hold"/>
                                        <p:tgtEl>
                                          <p:spTgt spid="93"/>
                                        </p:tgtEl>
                                        <p:attrNameLst>
                                          <p:attrName>ppt_w</p:attrName>
                                        </p:attrNameLst>
                                      </p:cBhvr>
                                      <p:tavLst>
                                        <p:tav tm="0">
                                          <p:val>
                                            <p:fltVal val="0"/>
                                          </p:val>
                                        </p:tav>
                                        <p:tav tm="100000">
                                          <p:val>
                                            <p:strVal val="#ppt_w"/>
                                          </p:val>
                                        </p:tav>
                                      </p:tavLst>
                                    </p:anim>
                                    <p:anim calcmode="lin" valueType="num">
                                      <p:cBhvr>
                                        <p:cTn id="673" dur="500" fill="hold"/>
                                        <p:tgtEl>
                                          <p:spTgt spid="93"/>
                                        </p:tgtEl>
                                        <p:attrNameLst>
                                          <p:attrName>ppt_h</p:attrName>
                                        </p:attrNameLst>
                                      </p:cBhvr>
                                      <p:tavLst>
                                        <p:tav tm="0">
                                          <p:val>
                                            <p:fltVal val="0"/>
                                          </p:val>
                                        </p:tav>
                                        <p:tav tm="100000">
                                          <p:val>
                                            <p:strVal val="#ppt_h"/>
                                          </p:val>
                                        </p:tav>
                                      </p:tavLst>
                                    </p:anim>
                                    <p:animEffect transition="in" filter="fade">
                                      <p:cBhvr>
                                        <p:cTn id="674" dur="500"/>
                                        <p:tgtEl>
                                          <p:spTgt spid="93"/>
                                        </p:tgtEl>
                                      </p:cBhvr>
                                    </p:animEffect>
                                  </p:childTnLst>
                                  <p:subTnLst>
                                    <p:audio>
                                      <p:cMediaNode>
                                        <p:cTn display="0" masterRel="sameClick">
                                          <p:stCondLst>
                                            <p:cond evt="begin" delay="0">
                                              <p:tn val="670"/>
                                            </p:cond>
                                          </p:stCondLst>
                                          <p:endCondLst>
                                            <p:cond evt="onStopAudio" delay="0">
                                              <p:tgtEl>
                                                <p:sldTgt/>
                                              </p:tgtEl>
                                            </p:cond>
                                          </p:endCondLst>
                                        </p:cTn>
                                        <p:tgtEl>
                                          <p:sndTgt r:embed="rId3" name="Bling.wav"/>
                                        </p:tgtEl>
                                      </p:cMediaNode>
                                    </p:audio>
                                  </p:subTnLst>
                                </p:cTn>
                              </p:par>
                              <p:par>
                                <p:cTn id="675" presetID="26" presetClass="emph" presetSubtype="0" fill="hold" grpId="1" nodeType="withEffect">
                                  <p:stCondLst>
                                    <p:cond delay="500"/>
                                  </p:stCondLst>
                                  <p:childTnLst>
                                    <p:animEffect transition="out" filter="fade">
                                      <p:cBhvr>
                                        <p:cTn id="676" dur="500" tmFilter="0, 0; .2, .5; .8, .5; 1, 0"/>
                                        <p:tgtEl>
                                          <p:spTgt spid="93"/>
                                        </p:tgtEl>
                                      </p:cBhvr>
                                    </p:animEffect>
                                    <p:animScale>
                                      <p:cBhvr>
                                        <p:cTn id="677" dur="250" autoRev="1" fill="hold"/>
                                        <p:tgtEl>
                                          <p:spTgt spid="93"/>
                                        </p:tgtEl>
                                      </p:cBhvr>
                                      <p:by x="105000" y="105000"/>
                                    </p:animScale>
                                  </p:childTnLst>
                                </p:cTn>
                              </p:par>
                              <p:par>
                                <p:cTn id="678" presetID="53" presetClass="entr" presetSubtype="16" fill="hold" grpId="0" nodeType="withEffect">
                                  <p:stCondLst>
                                    <p:cond delay="0"/>
                                  </p:stCondLst>
                                  <p:childTnLst>
                                    <p:set>
                                      <p:cBhvr>
                                        <p:cTn id="679" dur="1" fill="hold">
                                          <p:stCondLst>
                                            <p:cond delay="0"/>
                                          </p:stCondLst>
                                        </p:cTn>
                                        <p:tgtEl>
                                          <p:spTgt spid="56"/>
                                        </p:tgtEl>
                                        <p:attrNameLst>
                                          <p:attrName>style.visibility</p:attrName>
                                        </p:attrNameLst>
                                      </p:cBhvr>
                                      <p:to>
                                        <p:strVal val="visible"/>
                                      </p:to>
                                    </p:set>
                                    <p:anim calcmode="lin" valueType="num">
                                      <p:cBhvr>
                                        <p:cTn id="680" dur="500" fill="hold"/>
                                        <p:tgtEl>
                                          <p:spTgt spid="56"/>
                                        </p:tgtEl>
                                        <p:attrNameLst>
                                          <p:attrName>ppt_w</p:attrName>
                                        </p:attrNameLst>
                                      </p:cBhvr>
                                      <p:tavLst>
                                        <p:tav tm="0">
                                          <p:val>
                                            <p:fltVal val="0"/>
                                          </p:val>
                                        </p:tav>
                                        <p:tav tm="100000">
                                          <p:val>
                                            <p:strVal val="#ppt_w"/>
                                          </p:val>
                                        </p:tav>
                                      </p:tavLst>
                                    </p:anim>
                                    <p:anim calcmode="lin" valueType="num">
                                      <p:cBhvr>
                                        <p:cTn id="681" dur="500" fill="hold"/>
                                        <p:tgtEl>
                                          <p:spTgt spid="56"/>
                                        </p:tgtEl>
                                        <p:attrNameLst>
                                          <p:attrName>ppt_h</p:attrName>
                                        </p:attrNameLst>
                                      </p:cBhvr>
                                      <p:tavLst>
                                        <p:tav tm="0">
                                          <p:val>
                                            <p:fltVal val="0"/>
                                          </p:val>
                                        </p:tav>
                                        <p:tav tm="100000">
                                          <p:val>
                                            <p:strVal val="#ppt_h"/>
                                          </p:val>
                                        </p:tav>
                                      </p:tavLst>
                                    </p:anim>
                                    <p:animEffect transition="in" filter="fade">
                                      <p:cBhvr>
                                        <p:cTn id="682" dur="500"/>
                                        <p:tgtEl>
                                          <p:spTgt spid="56"/>
                                        </p:tgtEl>
                                      </p:cBhvr>
                                    </p:animEffect>
                                  </p:childTnLst>
                                  <p:subTnLst>
                                    <p:audio>
                                      <p:cMediaNode>
                                        <p:cTn display="0" masterRel="sameClick">
                                          <p:stCondLst>
                                            <p:cond evt="begin" delay="0">
                                              <p:tn val="678"/>
                                            </p:cond>
                                          </p:stCondLst>
                                          <p:endCondLst>
                                            <p:cond evt="onStopAudio" delay="0">
                                              <p:tgtEl>
                                                <p:sldTgt/>
                                              </p:tgtEl>
                                            </p:cond>
                                          </p:endCondLst>
                                        </p:cTn>
                                        <p:tgtEl>
                                          <p:sndTgt r:embed="rId3" name="Bling.wav"/>
                                        </p:tgtEl>
                                      </p:cMediaNode>
                                    </p:audio>
                                  </p:subTnLst>
                                </p:cTn>
                              </p:par>
                              <p:par>
                                <p:cTn id="683" presetID="26" presetClass="emph" presetSubtype="0" fill="hold" grpId="1" nodeType="withEffect">
                                  <p:stCondLst>
                                    <p:cond delay="500"/>
                                  </p:stCondLst>
                                  <p:childTnLst>
                                    <p:animEffect transition="out" filter="fade">
                                      <p:cBhvr>
                                        <p:cTn id="684" dur="500" tmFilter="0, 0; .2, .5; .8, .5; 1, 0"/>
                                        <p:tgtEl>
                                          <p:spTgt spid="56"/>
                                        </p:tgtEl>
                                      </p:cBhvr>
                                    </p:animEffect>
                                    <p:animScale>
                                      <p:cBhvr>
                                        <p:cTn id="685" dur="250" autoRev="1" fill="hold"/>
                                        <p:tgtEl>
                                          <p:spTgt spid="56"/>
                                        </p:tgtEl>
                                      </p:cBhvr>
                                      <p:by x="105000" y="105000"/>
                                    </p:animScale>
                                  </p:childTnLst>
                                </p:cTn>
                              </p:par>
                              <p:par>
                                <p:cTn id="686" presetID="53" presetClass="entr" presetSubtype="16" fill="hold" grpId="0" nodeType="withEffect">
                                  <p:stCondLst>
                                    <p:cond delay="0"/>
                                  </p:stCondLst>
                                  <p:childTnLst>
                                    <p:set>
                                      <p:cBhvr>
                                        <p:cTn id="687" dur="1" fill="hold">
                                          <p:stCondLst>
                                            <p:cond delay="0"/>
                                          </p:stCondLst>
                                        </p:cTn>
                                        <p:tgtEl>
                                          <p:spTgt spid="58"/>
                                        </p:tgtEl>
                                        <p:attrNameLst>
                                          <p:attrName>style.visibility</p:attrName>
                                        </p:attrNameLst>
                                      </p:cBhvr>
                                      <p:to>
                                        <p:strVal val="visible"/>
                                      </p:to>
                                    </p:set>
                                    <p:anim calcmode="lin" valueType="num">
                                      <p:cBhvr>
                                        <p:cTn id="688" dur="500" fill="hold"/>
                                        <p:tgtEl>
                                          <p:spTgt spid="58"/>
                                        </p:tgtEl>
                                        <p:attrNameLst>
                                          <p:attrName>ppt_w</p:attrName>
                                        </p:attrNameLst>
                                      </p:cBhvr>
                                      <p:tavLst>
                                        <p:tav tm="0">
                                          <p:val>
                                            <p:fltVal val="0"/>
                                          </p:val>
                                        </p:tav>
                                        <p:tav tm="100000">
                                          <p:val>
                                            <p:strVal val="#ppt_w"/>
                                          </p:val>
                                        </p:tav>
                                      </p:tavLst>
                                    </p:anim>
                                    <p:anim calcmode="lin" valueType="num">
                                      <p:cBhvr>
                                        <p:cTn id="689" dur="500" fill="hold"/>
                                        <p:tgtEl>
                                          <p:spTgt spid="58"/>
                                        </p:tgtEl>
                                        <p:attrNameLst>
                                          <p:attrName>ppt_h</p:attrName>
                                        </p:attrNameLst>
                                      </p:cBhvr>
                                      <p:tavLst>
                                        <p:tav tm="0">
                                          <p:val>
                                            <p:fltVal val="0"/>
                                          </p:val>
                                        </p:tav>
                                        <p:tav tm="100000">
                                          <p:val>
                                            <p:strVal val="#ppt_h"/>
                                          </p:val>
                                        </p:tav>
                                      </p:tavLst>
                                    </p:anim>
                                    <p:animEffect transition="in" filter="fade">
                                      <p:cBhvr>
                                        <p:cTn id="690" dur="500"/>
                                        <p:tgtEl>
                                          <p:spTgt spid="58"/>
                                        </p:tgtEl>
                                      </p:cBhvr>
                                    </p:animEffect>
                                  </p:childTnLst>
                                  <p:subTnLst>
                                    <p:audio>
                                      <p:cMediaNode>
                                        <p:cTn display="0" masterRel="sameClick">
                                          <p:stCondLst>
                                            <p:cond evt="begin" delay="0">
                                              <p:tn val="686"/>
                                            </p:cond>
                                          </p:stCondLst>
                                          <p:endCondLst>
                                            <p:cond evt="onStopAudio" delay="0">
                                              <p:tgtEl>
                                                <p:sldTgt/>
                                              </p:tgtEl>
                                            </p:cond>
                                          </p:endCondLst>
                                        </p:cTn>
                                        <p:tgtEl>
                                          <p:sndTgt r:embed="rId3" name="Bling.wav"/>
                                        </p:tgtEl>
                                      </p:cMediaNode>
                                    </p:audio>
                                  </p:subTnLst>
                                </p:cTn>
                              </p:par>
                              <p:par>
                                <p:cTn id="691" presetID="26" presetClass="emph" presetSubtype="0" fill="hold" grpId="1" nodeType="withEffect">
                                  <p:stCondLst>
                                    <p:cond delay="500"/>
                                  </p:stCondLst>
                                  <p:childTnLst>
                                    <p:animEffect transition="out" filter="fade">
                                      <p:cBhvr>
                                        <p:cTn id="692" dur="500" tmFilter="0, 0; .2, .5; .8, .5; 1, 0"/>
                                        <p:tgtEl>
                                          <p:spTgt spid="58"/>
                                        </p:tgtEl>
                                      </p:cBhvr>
                                    </p:animEffect>
                                    <p:animScale>
                                      <p:cBhvr>
                                        <p:cTn id="693" dur="250" autoRev="1" fill="hold"/>
                                        <p:tgtEl>
                                          <p:spTgt spid="58"/>
                                        </p:tgtEl>
                                      </p:cBhvr>
                                      <p:by x="105000" y="105000"/>
                                    </p:animScale>
                                  </p:childTnLst>
                                </p:cTn>
                              </p:par>
                              <p:par>
                                <p:cTn id="694" presetID="53" presetClass="entr" presetSubtype="16" fill="hold" grpId="0" nodeType="withEffect">
                                  <p:stCondLst>
                                    <p:cond delay="0"/>
                                  </p:stCondLst>
                                  <p:childTnLst>
                                    <p:set>
                                      <p:cBhvr>
                                        <p:cTn id="695" dur="1" fill="hold">
                                          <p:stCondLst>
                                            <p:cond delay="0"/>
                                          </p:stCondLst>
                                        </p:cTn>
                                        <p:tgtEl>
                                          <p:spTgt spid="60"/>
                                        </p:tgtEl>
                                        <p:attrNameLst>
                                          <p:attrName>style.visibility</p:attrName>
                                        </p:attrNameLst>
                                      </p:cBhvr>
                                      <p:to>
                                        <p:strVal val="visible"/>
                                      </p:to>
                                    </p:set>
                                    <p:anim calcmode="lin" valueType="num">
                                      <p:cBhvr>
                                        <p:cTn id="696" dur="500" fill="hold"/>
                                        <p:tgtEl>
                                          <p:spTgt spid="60"/>
                                        </p:tgtEl>
                                        <p:attrNameLst>
                                          <p:attrName>ppt_w</p:attrName>
                                        </p:attrNameLst>
                                      </p:cBhvr>
                                      <p:tavLst>
                                        <p:tav tm="0">
                                          <p:val>
                                            <p:fltVal val="0"/>
                                          </p:val>
                                        </p:tav>
                                        <p:tav tm="100000">
                                          <p:val>
                                            <p:strVal val="#ppt_w"/>
                                          </p:val>
                                        </p:tav>
                                      </p:tavLst>
                                    </p:anim>
                                    <p:anim calcmode="lin" valueType="num">
                                      <p:cBhvr>
                                        <p:cTn id="697" dur="500" fill="hold"/>
                                        <p:tgtEl>
                                          <p:spTgt spid="60"/>
                                        </p:tgtEl>
                                        <p:attrNameLst>
                                          <p:attrName>ppt_h</p:attrName>
                                        </p:attrNameLst>
                                      </p:cBhvr>
                                      <p:tavLst>
                                        <p:tav tm="0">
                                          <p:val>
                                            <p:fltVal val="0"/>
                                          </p:val>
                                        </p:tav>
                                        <p:tav tm="100000">
                                          <p:val>
                                            <p:strVal val="#ppt_h"/>
                                          </p:val>
                                        </p:tav>
                                      </p:tavLst>
                                    </p:anim>
                                    <p:animEffect transition="in" filter="fade">
                                      <p:cBhvr>
                                        <p:cTn id="698" dur="500"/>
                                        <p:tgtEl>
                                          <p:spTgt spid="60"/>
                                        </p:tgtEl>
                                      </p:cBhvr>
                                    </p:animEffect>
                                  </p:childTnLst>
                                  <p:subTnLst>
                                    <p:audio>
                                      <p:cMediaNode>
                                        <p:cTn display="0" masterRel="sameClick">
                                          <p:stCondLst>
                                            <p:cond evt="begin" delay="0">
                                              <p:tn val="694"/>
                                            </p:cond>
                                          </p:stCondLst>
                                          <p:endCondLst>
                                            <p:cond evt="onStopAudio" delay="0">
                                              <p:tgtEl>
                                                <p:sldTgt/>
                                              </p:tgtEl>
                                            </p:cond>
                                          </p:endCondLst>
                                        </p:cTn>
                                        <p:tgtEl>
                                          <p:sndTgt r:embed="rId3" name="Bling.wav"/>
                                        </p:tgtEl>
                                      </p:cMediaNode>
                                    </p:audio>
                                  </p:subTnLst>
                                </p:cTn>
                              </p:par>
                              <p:par>
                                <p:cTn id="699" presetID="26" presetClass="emph" presetSubtype="0" fill="hold" grpId="1" nodeType="withEffect">
                                  <p:stCondLst>
                                    <p:cond delay="500"/>
                                  </p:stCondLst>
                                  <p:childTnLst>
                                    <p:animEffect transition="out" filter="fade">
                                      <p:cBhvr>
                                        <p:cTn id="700" dur="500" tmFilter="0, 0; .2, .5; .8, .5; 1, 0"/>
                                        <p:tgtEl>
                                          <p:spTgt spid="60"/>
                                        </p:tgtEl>
                                      </p:cBhvr>
                                    </p:animEffect>
                                    <p:animScale>
                                      <p:cBhvr>
                                        <p:cTn id="701" dur="250" autoRev="1" fill="hold"/>
                                        <p:tgtEl>
                                          <p:spTgt spid="60"/>
                                        </p:tgtEl>
                                      </p:cBhvr>
                                      <p:by x="105000" y="105000"/>
                                    </p:animScale>
                                  </p:childTnLst>
                                </p:cTn>
                              </p:par>
                            </p:childTnLst>
                          </p:cTn>
                        </p:par>
                      </p:childTnLst>
                    </p:cTn>
                  </p:par>
                </p:childTnLst>
              </p:cTn>
              <p:nextCondLst>
                <p:cond evt="onClick" delay="0">
                  <p:tgtEl>
                    <p:spTgt spid="255"/>
                  </p:tgtEl>
                </p:cond>
              </p:nextCondLst>
            </p:seq>
            <p:seq concurrent="1" nextAc="seek">
              <p:cTn id="702" restart="whenNotActive" fill="hold" evtFilter="cancelBubble" nodeType="interactiveSeq">
                <p:stCondLst>
                  <p:cond evt="onClick" delay="0">
                    <p:tgtEl>
                      <p:spTgt spid="254"/>
                    </p:tgtEl>
                  </p:cond>
                </p:stCondLst>
                <p:endSync evt="end" delay="0">
                  <p:rtn val="all"/>
                </p:endSync>
                <p:childTnLst>
                  <p:par>
                    <p:cTn id="703" fill="hold">
                      <p:stCondLst>
                        <p:cond delay="0"/>
                      </p:stCondLst>
                      <p:childTnLst>
                        <p:par>
                          <p:cTn id="704" fill="hold">
                            <p:stCondLst>
                              <p:cond delay="0"/>
                            </p:stCondLst>
                            <p:childTnLst>
                              <p:par>
                                <p:cTn id="705" presetID="53" presetClass="entr" presetSubtype="16" fill="hold" grpId="0" nodeType="withEffect">
                                  <p:stCondLst>
                                    <p:cond delay="0"/>
                                  </p:stCondLst>
                                  <p:childTnLst>
                                    <p:set>
                                      <p:cBhvr>
                                        <p:cTn id="706" dur="1" fill="hold">
                                          <p:stCondLst>
                                            <p:cond delay="0"/>
                                          </p:stCondLst>
                                        </p:cTn>
                                        <p:tgtEl>
                                          <p:spTgt spid="286"/>
                                        </p:tgtEl>
                                        <p:attrNameLst>
                                          <p:attrName>style.visibility</p:attrName>
                                        </p:attrNameLst>
                                      </p:cBhvr>
                                      <p:to>
                                        <p:strVal val="visible"/>
                                      </p:to>
                                    </p:set>
                                    <p:anim calcmode="lin" valueType="num">
                                      <p:cBhvr>
                                        <p:cTn id="707" dur="500" fill="hold"/>
                                        <p:tgtEl>
                                          <p:spTgt spid="286"/>
                                        </p:tgtEl>
                                        <p:attrNameLst>
                                          <p:attrName>ppt_w</p:attrName>
                                        </p:attrNameLst>
                                      </p:cBhvr>
                                      <p:tavLst>
                                        <p:tav tm="0">
                                          <p:val>
                                            <p:fltVal val="0"/>
                                          </p:val>
                                        </p:tav>
                                        <p:tav tm="100000">
                                          <p:val>
                                            <p:strVal val="#ppt_w"/>
                                          </p:val>
                                        </p:tav>
                                      </p:tavLst>
                                    </p:anim>
                                    <p:anim calcmode="lin" valueType="num">
                                      <p:cBhvr>
                                        <p:cTn id="708" dur="500" fill="hold"/>
                                        <p:tgtEl>
                                          <p:spTgt spid="286"/>
                                        </p:tgtEl>
                                        <p:attrNameLst>
                                          <p:attrName>ppt_h</p:attrName>
                                        </p:attrNameLst>
                                      </p:cBhvr>
                                      <p:tavLst>
                                        <p:tav tm="0">
                                          <p:val>
                                            <p:fltVal val="0"/>
                                          </p:val>
                                        </p:tav>
                                        <p:tav tm="100000">
                                          <p:val>
                                            <p:strVal val="#ppt_h"/>
                                          </p:val>
                                        </p:tav>
                                      </p:tavLst>
                                    </p:anim>
                                    <p:animEffect transition="in" filter="fade">
                                      <p:cBhvr>
                                        <p:cTn id="709" dur="500"/>
                                        <p:tgtEl>
                                          <p:spTgt spid="286"/>
                                        </p:tgtEl>
                                      </p:cBhvr>
                                    </p:animEffect>
                                  </p:childTnLst>
                                  <p:subTnLst>
                                    <p:audio>
                                      <p:cMediaNode>
                                        <p:cTn display="0" masterRel="sameClick">
                                          <p:stCondLst>
                                            <p:cond evt="begin" delay="0">
                                              <p:tn val="705"/>
                                            </p:cond>
                                          </p:stCondLst>
                                          <p:endCondLst>
                                            <p:cond evt="onStopAudio" delay="0">
                                              <p:tgtEl>
                                                <p:sldTgt/>
                                              </p:tgtEl>
                                            </p:cond>
                                          </p:endCondLst>
                                        </p:cTn>
                                        <p:tgtEl>
                                          <p:sndTgt r:embed="rId3" name="Bling.wav"/>
                                        </p:tgtEl>
                                      </p:cMediaNode>
                                    </p:audio>
                                  </p:subTnLst>
                                </p:cTn>
                              </p:par>
                              <p:par>
                                <p:cTn id="710" presetID="26" presetClass="emph" presetSubtype="0" fill="hold" grpId="1" nodeType="withEffect">
                                  <p:stCondLst>
                                    <p:cond delay="500"/>
                                  </p:stCondLst>
                                  <p:childTnLst>
                                    <p:animEffect transition="out" filter="fade">
                                      <p:cBhvr>
                                        <p:cTn id="711" dur="500" tmFilter="0, 0; .2, .5; .8, .5; 1, 0"/>
                                        <p:tgtEl>
                                          <p:spTgt spid="286"/>
                                        </p:tgtEl>
                                      </p:cBhvr>
                                    </p:animEffect>
                                    <p:animScale>
                                      <p:cBhvr>
                                        <p:cTn id="712" dur="250" autoRev="1" fill="hold"/>
                                        <p:tgtEl>
                                          <p:spTgt spid="286"/>
                                        </p:tgtEl>
                                      </p:cBhvr>
                                      <p:by x="105000" y="105000"/>
                                    </p:animScale>
                                  </p:childTnLst>
                                </p:cTn>
                              </p:par>
                              <p:par>
                                <p:cTn id="713" presetID="53" presetClass="entr" presetSubtype="16" fill="hold" grpId="0" nodeType="withEffect">
                                  <p:stCondLst>
                                    <p:cond delay="0"/>
                                  </p:stCondLst>
                                  <p:childTnLst>
                                    <p:set>
                                      <p:cBhvr>
                                        <p:cTn id="714" dur="1" fill="hold">
                                          <p:stCondLst>
                                            <p:cond delay="0"/>
                                          </p:stCondLst>
                                        </p:cTn>
                                        <p:tgtEl>
                                          <p:spTgt spid="356"/>
                                        </p:tgtEl>
                                        <p:attrNameLst>
                                          <p:attrName>style.visibility</p:attrName>
                                        </p:attrNameLst>
                                      </p:cBhvr>
                                      <p:to>
                                        <p:strVal val="visible"/>
                                      </p:to>
                                    </p:set>
                                    <p:anim calcmode="lin" valueType="num">
                                      <p:cBhvr>
                                        <p:cTn id="715" dur="500" fill="hold"/>
                                        <p:tgtEl>
                                          <p:spTgt spid="356"/>
                                        </p:tgtEl>
                                        <p:attrNameLst>
                                          <p:attrName>ppt_w</p:attrName>
                                        </p:attrNameLst>
                                      </p:cBhvr>
                                      <p:tavLst>
                                        <p:tav tm="0">
                                          <p:val>
                                            <p:fltVal val="0"/>
                                          </p:val>
                                        </p:tav>
                                        <p:tav tm="100000">
                                          <p:val>
                                            <p:strVal val="#ppt_w"/>
                                          </p:val>
                                        </p:tav>
                                      </p:tavLst>
                                    </p:anim>
                                    <p:anim calcmode="lin" valueType="num">
                                      <p:cBhvr>
                                        <p:cTn id="716" dur="500" fill="hold"/>
                                        <p:tgtEl>
                                          <p:spTgt spid="356"/>
                                        </p:tgtEl>
                                        <p:attrNameLst>
                                          <p:attrName>ppt_h</p:attrName>
                                        </p:attrNameLst>
                                      </p:cBhvr>
                                      <p:tavLst>
                                        <p:tav tm="0">
                                          <p:val>
                                            <p:fltVal val="0"/>
                                          </p:val>
                                        </p:tav>
                                        <p:tav tm="100000">
                                          <p:val>
                                            <p:strVal val="#ppt_h"/>
                                          </p:val>
                                        </p:tav>
                                      </p:tavLst>
                                    </p:anim>
                                    <p:animEffect transition="in" filter="fade">
                                      <p:cBhvr>
                                        <p:cTn id="717" dur="500"/>
                                        <p:tgtEl>
                                          <p:spTgt spid="356"/>
                                        </p:tgtEl>
                                      </p:cBhvr>
                                    </p:animEffect>
                                  </p:childTnLst>
                                  <p:subTnLst>
                                    <p:audio>
                                      <p:cMediaNode>
                                        <p:cTn display="0" masterRel="sameClick">
                                          <p:stCondLst>
                                            <p:cond evt="begin" delay="0">
                                              <p:tn val="713"/>
                                            </p:cond>
                                          </p:stCondLst>
                                          <p:endCondLst>
                                            <p:cond evt="onStopAudio" delay="0">
                                              <p:tgtEl>
                                                <p:sldTgt/>
                                              </p:tgtEl>
                                            </p:cond>
                                          </p:endCondLst>
                                        </p:cTn>
                                        <p:tgtEl>
                                          <p:sndTgt r:embed="rId3" name="Bling.wav"/>
                                        </p:tgtEl>
                                      </p:cMediaNode>
                                    </p:audio>
                                  </p:subTnLst>
                                </p:cTn>
                              </p:par>
                              <p:par>
                                <p:cTn id="718" presetID="26" presetClass="emph" presetSubtype="0" fill="hold" grpId="1" nodeType="withEffect">
                                  <p:stCondLst>
                                    <p:cond delay="500"/>
                                  </p:stCondLst>
                                  <p:childTnLst>
                                    <p:animEffect transition="out" filter="fade">
                                      <p:cBhvr>
                                        <p:cTn id="719" dur="500" tmFilter="0, 0; .2, .5; .8, .5; 1, 0"/>
                                        <p:tgtEl>
                                          <p:spTgt spid="356"/>
                                        </p:tgtEl>
                                      </p:cBhvr>
                                    </p:animEffect>
                                    <p:animScale>
                                      <p:cBhvr>
                                        <p:cTn id="720" dur="250" autoRev="1" fill="hold"/>
                                        <p:tgtEl>
                                          <p:spTgt spid="356"/>
                                        </p:tgtEl>
                                      </p:cBhvr>
                                      <p:by x="105000" y="105000"/>
                                    </p:animScale>
                                  </p:childTnLst>
                                </p:cTn>
                              </p:par>
                              <p:par>
                                <p:cTn id="721" presetID="53" presetClass="entr" presetSubtype="16" fill="hold" grpId="0" nodeType="withEffect">
                                  <p:stCondLst>
                                    <p:cond delay="0"/>
                                  </p:stCondLst>
                                  <p:childTnLst>
                                    <p:set>
                                      <p:cBhvr>
                                        <p:cTn id="722" dur="1" fill="hold">
                                          <p:stCondLst>
                                            <p:cond delay="0"/>
                                          </p:stCondLst>
                                        </p:cTn>
                                        <p:tgtEl>
                                          <p:spTgt spid="388"/>
                                        </p:tgtEl>
                                        <p:attrNameLst>
                                          <p:attrName>style.visibility</p:attrName>
                                        </p:attrNameLst>
                                      </p:cBhvr>
                                      <p:to>
                                        <p:strVal val="visible"/>
                                      </p:to>
                                    </p:set>
                                    <p:anim calcmode="lin" valueType="num">
                                      <p:cBhvr>
                                        <p:cTn id="723" dur="500" fill="hold"/>
                                        <p:tgtEl>
                                          <p:spTgt spid="388"/>
                                        </p:tgtEl>
                                        <p:attrNameLst>
                                          <p:attrName>ppt_w</p:attrName>
                                        </p:attrNameLst>
                                      </p:cBhvr>
                                      <p:tavLst>
                                        <p:tav tm="0">
                                          <p:val>
                                            <p:fltVal val="0"/>
                                          </p:val>
                                        </p:tav>
                                        <p:tav tm="100000">
                                          <p:val>
                                            <p:strVal val="#ppt_w"/>
                                          </p:val>
                                        </p:tav>
                                      </p:tavLst>
                                    </p:anim>
                                    <p:anim calcmode="lin" valueType="num">
                                      <p:cBhvr>
                                        <p:cTn id="724" dur="500" fill="hold"/>
                                        <p:tgtEl>
                                          <p:spTgt spid="388"/>
                                        </p:tgtEl>
                                        <p:attrNameLst>
                                          <p:attrName>ppt_h</p:attrName>
                                        </p:attrNameLst>
                                      </p:cBhvr>
                                      <p:tavLst>
                                        <p:tav tm="0">
                                          <p:val>
                                            <p:fltVal val="0"/>
                                          </p:val>
                                        </p:tav>
                                        <p:tav tm="100000">
                                          <p:val>
                                            <p:strVal val="#ppt_h"/>
                                          </p:val>
                                        </p:tav>
                                      </p:tavLst>
                                    </p:anim>
                                    <p:animEffect transition="in" filter="fade">
                                      <p:cBhvr>
                                        <p:cTn id="725" dur="500"/>
                                        <p:tgtEl>
                                          <p:spTgt spid="388"/>
                                        </p:tgtEl>
                                      </p:cBhvr>
                                    </p:animEffect>
                                  </p:childTnLst>
                                  <p:subTnLst>
                                    <p:audio>
                                      <p:cMediaNode>
                                        <p:cTn display="0" masterRel="sameClick">
                                          <p:stCondLst>
                                            <p:cond evt="begin" delay="0">
                                              <p:tn val="721"/>
                                            </p:cond>
                                          </p:stCondLst>
                                          <p:endCondLst>
                                            <p:cond evt="onStopAudio" delay="0">
                                              <p:tgtEl>
                                                <p:sldTgt/>
                                              </p:tgtEl>
                                            </p:cond>
                                          </p:endCondLst>
                                        </p:cTn>
                                        <p:tgtEl>
                                          <p:sndTgt r:embed="rId3" name="Bling.wav"/>
                                        </p:tgtEl>
                                      </p:cMediaNode>
                                    </p:audio>
                                  </p:subTnLst>
                                </p:cTn>
                              </p:par>
                              <p:par>
                                <p:cTn id="726" presetID="26" presetClass="emph" presetSubtype="0" fill="hold" grpId="1" nodeType="withEffect">
                                  <p:stCondLst>
                                    <p:cond delay="500"/>
                                  </p:stCondLst>
                                  <p:childTnLst>
                                    <p:animEffect transition="out" filter="fade">
                                      <p:cBhvr>
                                        <p:cTn id="727" dur="500" tmFilter="0, 0; .2, .5; .8, .5; 1, 0"/>
                                        <p:tgtEl>
                                          <p:spTgt spid="388"/>
                                        </p:tgtEl>
                                      </p:cBhvr>
                                    </p:animEffect>
                                    <p:animScale>
                                      <p:cBhvr>
                                        <p:cTn id="728" dur="250" autoRev="1" fill="hold"/>
                                        <p:tgtEl>
                                          <p:spTgt spid="388"/>
                                        </p:tgtEl>
                                      </p:cBhvr>
                                      <p:by x="105000" y="105000"/>
                                    </p:animScale>
                                  </p:childTnLst>
                                </p:cTn>
                              </p:par>
                              <p:par>
                                <p:cTn id="729" presetID="53" presetClass="entr" presetSubtype="16" fill="hold" grpId="0" nodeType="withEffect">
                                  <p:stCondLst>
                                    <p:cond delay="0"/>
                                  </p:stCondLst>
                                  <p:childTnLst>
                                    <p:set>
                                      <p:cBhvr>
                                        <p:cTn id="730" dur="1" fill="hold">
                                          <p:stCondLst>
                                            <p:cond delay="0"/>
                                          </p:stCondLst>
                                        </p:cTn>
                                        <p:tgtEl>
                                          <p:spTgt spid="35"/>
                                        </p:tgtEl>
                                        <p:attrNameLst>
                                          <p:attrName>style.visibility</p:attrName>
                                        </p:attrNameLst>
                                      </p:cBhvr>
                                      <p:to>
                                        <p:strVal val="visible"/>
                                      </p:to>
                                    </p:set>
                                    <p:anim calcmode="lin" valueType="num">
                                      <p:cBhvr>
                                        <p:cTn id="731" dur="500" fill="hold"/>
                                        <p:tgtEl>
                                          <p:spTgt spid="35"/>
                                        </p:tgtEl>
                                        <p:attrNameLst>
                                          <p:attrName>ppt_w</p:attrName>
                                        </p:attrNameLst>
                                      </p:cBhvr>
                                      <p:tavLst>
                                        <p:tav tm="0">
                                          <p:val>
                                            <p:fltVal val="0"/>
                                          </p:val>
                                        </p:tav>
                                        <p:tav tm="100000">
                                          <p:val>
                                            <p:strVal val="#ppt_w"/>
                                          </p:val>
                                        </p:tav>
                                      </p:tavLst>
                                    </p:anim>
                                    <p:anim calcmode="lin" valueType="num">
                                      <p:cBhvr>
                                        <p:cTn id="732" dur="500" fill="hold"/>
                                        <p:tgtEl>
                                          <p:spTgt spid="35"/>
                                        </p:tgtEl>
                                        <p:attrNameLst>
                                          <p:attrName>ppt_h</p:attrName>
                                        </p:attrNameLst>
                                      </p:cBhvr>
                                      <p:tavLst>
                                        <p:tav tm="0">
                                          <p:val>
                                            <p:fltVal val="0"/>
                                          </p:val>
                                        </p:tav>
                                        <p:tav tm="100000">
                                          <p:val>
                                            <p:strVal val="#ppt_h"/>
                                          </p:val>
                                        </p:tav>
                                      </p:tavLst>
                                    </p:anim>
                                    <p:animEffect transition="in" filter="fade">
                                      <p:cBhvr>
                                        <p:cTn id="733" dur="500"/>
                                        <p:tgtEl>
                                          <p:spTgt spid="35"/>
                                        </p:tgtEl>
                                      </p:cBhvr>
                                    </p:animEffect>
                                  </p:childTnLst>
                                  <p:subTnLst>
                                    <p:audio>
                                      <p:cMediaNode>
                                        <p:cTn display="0" masterRel="sameClick">
                                          <p:stCondLst>
                                            <p:cond evt="begin" delay="0">
                                              <p:tn val="729"/>
                                            </p:cond>
                                          </p:stCondLst>
                                          <p:endCondLst>
                                            <p:cond evt="onStopAudio" delay="0">
                                              <p:tgtEl>
                                                <p:sldTgt/>
                                              </p:tgtEl>
                                            </p:cond>
                                          </p:endCondLst>
                                        </p:cTn>
                                        <p:tgtEl>
                                          <p:sndTgt r:embed="rId3" name="Bling.wav"/>
                                        </p:tgtEl>
                                      </p:cMediaNode>
                                    </p:audio>
                                  </p:subTnLst>
                                </p:cTn>
                              </p:par>
                              <p:par>
                                <p:cTn id="734" presetID="26" presetClass="emph" presetSubtype="0" fill="hold" grpId="1" nodeType="withEffect">
                                  <p:stCondLst>
                                    <p:cond delay="500"/>
                                  </p:stCondLst>
                                  <p:childTnLst>
                                    <p:animEffect transition="out" filter="fade">
                                      <p:cBhvr>
                                        <p:cTn id="735" dur="500" tmFilter="0, 0; .2, .5; .8, .5; 1, 0"/>
                                        <p:tgtEl>
                                          <p:spTgt spid="35"/>
                                        </p:tgtEl>
                                      </p:cBhvr>
                                    </p:animEffect>
                                    <p:animScale>
                                      <p:cBhvr>
                                        <p:cTn id="736" dur="250" autoRev="1" fill="hold"/>
                                        <p:tgtEl>
                                          <p:spTgt spid="35"/>
                                        </p:tgtEl>
                                      </p:cBhvr>
                                      <p:by x="105000" y="105000"/>
                                    </p:animScale>
                                  </p:childTnLst>
                                </p:cTn>
                              </p:par>
                              <p:par>
                                <p:cTn id="737" presetID="53" presetClass="entr" presetSubtype="16" fill="hold" grpId="0" nodeType="withEffect">
                                  <p:stCondLst>
                                    <p:cond delay="0"/>
                                  </p:stCondLst>
                                  <p:childTnLst>
                                    <p:set>
                                      <p:cBhvr>
                                        <p:cTn id="738" dur="1" fill="hold">
                                          <p:stCondLst>
                                            <p:cond delay="0"/>
                                          </p:stCondLst>
                                        </p:cTn>
                                        <p:tgtEl>
                                          <p:spTgt spid="71"/>
                                        </p:tgtEl>
                                        <p:attrNameLst>
                                          <p:attrName>style.visibility</p:attrName>
                                        </p:attrNameLst>
                                      </p:cBhvr>
                                      <p:to>
                                        <p:strVal val="visible"/>
                                      </p:to>
                                    </p:set>
                                    <p:anim calcmode="lin" valueType="num">
                                      <p:cBhvr>
                                        <p:cTn id="739" dur="500" fill="hold"/>
                                        <p:tgtEl>
                                          <p:spTgt spid="71"/>
                                        </p:tgtEl>
                                        <p:attrNameLst>
                                          <p:attrName>ppt_w</p:attrName>
                                        </p:attrNameLst>
                                      </p:cBhvr>
                                      <p:tavLst>
                                        <p:tav tm="0">
                                          <p:val>
                                            <p:fltVal val="0"/>
                                          </p:val>
                                        </p:tav>
                                        <p:tav tm="100000">
                                          <p:val>
                                            <p:strVal val="#ppt_w"/>
                                          </p:val>
                                        </p:tav>
                                      </p:tavLst>
                                    </p:anim>
                                    <p:anim calcmode="lin" valueType="num">
                                      <p:cBhvr>
                                        <p:cTn id="740" dur="500" fill="hold"/>
                                        <p:tgtEl>
                                          <p:spTgt spid="71"/>
                                        </p:tgtEl>
                                        <p:attrNameLst>
                                          <p:attrName>ppt_h</p:attrName>
                                        </p:attrNameLst>
                                      </p:cBhvr>
                                      <p:tavLst>
                                        <p:tav tm="0">
                                          <p:val>
                                            <p:fltVal val="0"/>
                                          </p:val>
                                        </p:tav>
                                        <p:tav tm="100000">
                                          <p:val>
                                            <p:strVal val="#ppt_h"/>
                                          </p:val>
                                        </p:tav>
                                      </p:tavLst>
                                    </p:anim>
                                    <p:animEffect transition="in" filter="fade">
                                      <p:cBhvr>
                                        <p:cTn id="741" dur="500"/>
                                        <p:tgtEl>
                                          <p:spTgt spid="71"/>
                                        </p:tgtEl>
                                      </p:cBhvr>
                                    </p:animEffect>
                                  </p:childTnLst>
                                  <p:subTnLst>
                                    <p:audio>
                                      <p:cMediaNode>
                                        <p:cTn display="0" masterRel="sameClick">
                                          <p:stCondLst>
                                            <p:cond evt="begin" delay="0">
                                              <p:tn val="737"/>
                                            </p:cond>
                                          </p:stCondLst>
                                          <p:endCondLst>
                                            <p:cond evt="onStopAudio" delay="0">
                                              <p:tgtEl>
                                                <p:sldTgt/>
                                              </p:tgtEl>
                                            </p:cond>
                                          </p:endCondLst>
                                        </p:cTn>
                                        <p:tgtEl>
                                          <p:sndTgt r:embed="rId3" name="Bling.wav"/>
                                        </p:tgtEl>
                                      </p:cMediaNode>
                                    </p:audio>
                                  </p:subTnLst>
                                </p:cTn>
                              </p:par>
                              <p:par>
                                <p:cTn id="742" presetID="26" presetClass="emph" presetSubtype="0" fill="hold" grpId="1" nodeType="withEffect">
                                  <p:stCondLst>
                                    <p:cond delay="500"/>
                                  </p:stCondLst>
                                  <p:childTnLst>
                                    <p:animEffect transition="out" filter="fade">
                                      <p:cBhvr>
                                        <p:cTn id="743" dur="500" tmFilter="0, 0; .2, .5; .8, .5; 1, 0"/>
                                        <p:tgtEl>
                                          <p:spTgt spid="71"/>
                                        </p:tgtEl>
                                      </p:cBhvr>
                                    </p:animEffect>
                                    <p:animScale>
                                      <p:cBhvr>
                                        <p:cTn id="744" dur="250" autoRev="1" fill="hold"/>
                                        <p:tgtEl>
                                          <p:spTgt spid="71"/>
                                        </p:tgtEl>
                                      </p:cBhvr>
                                      <p:by x="105000" y="105000"/>
                                    </p:animScale>
                                  </p:childTnLst>
                                </p:cTn>
                              </p:par>
                              <p:par>
                                <p:cTn id="745" presetID="53" presetClass="entr" presetSubtype="16" fill="hold" grpId="0" nodeType="withEffect">
                                  <p:stCondLst>
                                    <p:cond delay="0"/>
                                  </p:stCondLst>
                                  <p:childTnLst>
                                    <p:set>
                                      <p:cBhvr>
                                        <p:cTn id="746" dur="1" fill="hold">
                                          <p:stCondLst>
                                            <p:cond delay="0"/>
                                          </p:stCondLst>
                                        </p:cTn>
                                        <p:tgtEl>
                                          <p:spTgt spid="53"/>
                                        </p:tgtEl>
                                        <p:attrNameLst>
                                          <p:attrName>style.visibility</p:attrName>
                                        </p:attrNameLst>
                                      </p:cBhvr>
                                      <p:to>
                                        <p:strVal val="visible"/>
                                      </p:to>
                                    </p:set>
                                    <p:anim calcmode="lin" valueType="num">
                                      <p:cBhvr>
                                        <p:cTn id="747" dur="500" fill="hold"/>
                                        <p:tgtEl>
                                          <p:spTgt spid="53"/>
                                        </p:tgtEl>
                                        <p:attrNameLst>
                                          <p:attrName>ppt_w</p:attrName>
                                        </p:attrNameLst>
                                      </p:cBhvr>
                                      <p:tavLst>
                                        <p:tav tm="0">
                                          <p:val>
                                            <p:fltVal val="0"/>
                                          </p:val>
                                        </p:tav>
                                        <p:tav tm="100000">
                                          <p:val>
                                            <p:strVal val="#ppt_w"/>
                                          </p:val>
                                        </p:tav>
                                      </p:tavLst>
                                    </p:anim>
                                    <p:anim calcmode="lin" valueType="num">
                                      <p:cBhvr>
                                        <p:cTn id="748" dur="500" fill="hold"/>
                                        <p:tgtEl>
                                          <p:spTgt spid="53"/>
                                        </p:tgtEl>
                                        <p:attrNameLst>
                                          <p:attrName>ppt_h</p:attrName>
                                        </p:attrNameLst>
                                      </p:cBhvr>
                                      <p:tavLst>
                                        <p:tav tm="0">
                                          <p:val>
                                            <p:fltVal val="0"/>
                                          </p:val>
                                        </p:tav>
                                        <p:tav tm="100000">
                                          <p:val>
                                            <p:strVal val="#ppt_h"/>
                                          </p:val>
                                        </p:tav>
                                      </p:tavLst>
                                    </p:anim>
                                    <p:animEffect transition="in" filter="fade">
                                      <p:cBhvr>
                                        <p:cTn id="749" dur="500"/>
                                        <p:tgtEl>
                                          <p:spTgt spid="53"/>
                                        </p:tgtEl>
                                      </p:cBhvr>
                                    </p:animEffect>
                                  </p:childTnLst>
                                  <p:subTnLst>
                                    <p:audio>
                                      <p:cMediaNode>
                                        <p:cTn display="0" masterRel="sameClick">
                                          <p:stCondLst>
                                            <p:cond evt="begin" delay="0">
                                              <p:tn val="745"/>
                                            </p:cond>
                                          </p:stCondLst>
                                          <p:endCondLst>
                                            <p:cond evt="onStopAudio" delay="0">
                                              <p:tgtEl>
                                                <p:sldTgt/>
                                              </p:tgtEl>
                                            </p:cond>
                                          </p:endCondLst>
                                        </p:cTn>
                                        <p:tgtEl>
                                          <p:sndTgt r:embed="rId3" name="Bling.wav"/>
                                        </p:tgtEl>
                                      </p:cMediaNode>
                                    </p:audio>
                                  </p:subTnLst>
                                </p:cTn>
                              </p:par>
                              <p:par>
                                <p:cTn id="750" presetID="26" presetClass="emph" presetSubtype="0" fill="hold" grpId="1" nodeType="withEffect">
                                  <p:stCondLst>
                                    <p:cond delay="500"/>
                                  </p:stCondLst>
                                  <p:childTnLst>
                                    <p:animEffect transition="out" filter="fade">
                                      <p:cBhvr>
                                        <p:cTn id="751" dur="500" tmFilter="0, 0; .2, .5; .8, .5; 1, 0"/>
                                        <p:tgtEl>
                                          <p:spTgt spid="53"/>
                                        </p:tgtEl>
                                      </p:cBhvr>
                                    </p:animEffect>
                                    <p:animScale>
                                      <p:cBhvr>
                                        <p:cTn id="752" dur="250" autoRev="1" fill="hold"/>
                                        <p:tgtEl>
                                          <p:spTgt spid="53"/>
                                        </p:tgtEl>
                                      </p:cBhvr>
                                      <p:by x="105000" y="105000"/>
                                    </p:animScale>
                                  </p:childTnLst>
                                </p:cTn>
                              </p:par>
                              <p:par>
                                <p:cTn id="753" presetID="53" presetClass="entr" presetSubtype="16" fill="hold" grpId="0" nodeType="withEffect">
                                  <p:stCondLst>
                                    <p:cond delay="0"/>
                                  </p:stCondLst>
                                  <p:childTnLst>
                                    <p:set>
                                      <p:cBhvr>
                                        <p:cTn id="754" dur="1" fill="hold">
                                          <p:stCondLst>
                                            <p:cond delay="0"/>
                                          </p:stCondLst>
                                        </p:cTn>
                                        <p:tgtEl>
                                          <p:spTgt spid="29"/>
                                        </p:tgtEl>
                                        <p:attrNameLst>
                                          <p:attrName>style.visibility</p:attrName>
                                        </p:attrNameLst>
                                      </p:cBhvr>
                                      <p:to>
                                        <p:strVal val="visible"/>
                                      </p:to>
                                    </p:set>
                                    <p:anim calcmode="lin" valueType="num">
                                      <p:cBhvr>
                                        <p:cTn id="755" dur="500" fill="hold"/>
                                        <p:tgtEl>
                                          <p:spTgt spid="29"/>
                                        </p:tgtEl>
                                        <p:attrNameLst>
                                          <p:attrName>ppt_w</p:attrName>
                                        </p:attrNameLst>
                                      </p:cBhvr>
                                      <p:tavLst>
                                        <p:tav tm="0">
                                          <p:val>
                                            <p:fltVal val="0"/>
                                          </p:val>
                                        </p:tav>
                                        <p:tav tm="100000">
                                          <p:val>
                                            <p:strVal val="#ppt_w"/>
                                          </p:val>
                                        </p:tav>
                                      </p:tavLst>
                                    </p:anim>
                                    <p:anim calcmode="lin" valueType="num">
                                      <p:cBhvr>
                                        <p:cTn id="756" dur="500" fill="hold"/>
                                        <p:tgtEl>
                                          <p:spTgt spid="29"/>
                                        </p:tgtEl>
                                        <p:attrNameLst>
                                          <p:attrName>ppt_h</p:attrName>
                                        </p:attrNameLst>
                                      </p:cBhvr>
                                      <p:tavLst>
                                        <p:tav tm="0">
                                          <p:val>
                                            <p:fltVal val="0"/>
                                          </p:val>
                                        </p:tav>
                                        <p:tav tm="100000">
                                          <p:val>
                                            <p:strVal val="#ppt_h"/>
                                          </p:val>
                                        </p:tav>
                                      </p:tavLst>
                                    </p:anim>
                                    <p:animEffect transition="in" filter="fade">
                                      <p:cBhvr>
                                        <p:cTn id="757" dur="500"/>
                                        <p:tgtEl>
                                          <p:spTgt spid="29"/>
                                        </p:tgtEl>
                                      </p:cBhvr>
                                    </p:animEffect>
                                  </p:childTnLst>
                                  <p:subTnLst>
                                    <p:audio>
                                      <p:cMediaNode>
                                        <p:cTn display="0" masterRel="sameClick">
                                          <p:stCondLst>
                                            <p:cond evt="begin" delay="0">
                                              <p:tn val="753"/>
                                            </p:cond>
                                          </p:stCondLst>
                                          <p:endCondLst>
                                            <p:cond evt="onStopAudio" delay="0">
                                              <p:tgtEl>
                                                <p:sldTgt/>
                                              </p:tgtEl>
                                            </p:cond>
                                          </p:endCondLst>
                                        </p:cTn>
                                        <p:tgtEl>
                                          <p:sndTgt r:embed="rId3" name="Bling.wav"/>
                                        </p:tgtEl>
                                      </p:cMediaNode>
                                    </p:audio>
                                  </p:subTnLst>
                                </p:cTn>
                              </p:par>
                              <p:par>
                                <p:cTn id="758" presetID="26" presetClass="emph" presetSubtype="0" fill="hold" grpId="1" nodeType="withEffect">
                                  <p:stCondLst>
                                    <p:cond delay="500"/>
                                  </p:stCondLst>
                                  <p:childTnLst>
                                    <p:animEffect transition="out" filter="fade">
                                      <p:cBhvr>
                                        <p:cTn id="759" dur="500" tmFilter="0, 0; .2, .5; .8, .5; 1, 0"/>
                                        <p:tgtEl>
                                          <p:spTgt spid="29"/>
                                        </p:tgtEl>
                                      </p:cBhvr>
                                    </p:animEffect>
                                    <p:animScale>
                                      <p:cBhvr>
                                        <p:cTn id="760" dur="250" autoRev="1" fill="hold"/>
                                        <p:tgtEl>
                                          <p:spTgt spid="29"/>
                                        </p:tgtEl>
                                      </p:cBhvr>
                                      <p:by x="105000" y="105000"/>
                                    </p:animScale>
                                  </p:childTnLst>
                                </p:cTn>
                              </p:par>
                            </p:childTnLst>
                          </p:cTn>
                        </p:par>
                      </p:childTnLst>
                    </p:cTn>
                  </p:par>
                </p:childTnLst>
              </p:cTn>
              <p:nextCondLst>
                <p:cond evt="onClick" delay="0">
                  <p:tgtEl>
                    <p:spTgt spid="254"/>
                  </p:tgtEl>
                </p:cond>
              </p:nextCondLst>
            </p:seq>
          </p:childTnLst>
        </p:cTn>
      </p:par>
    </p:tnLst>
    <p:bldLst>
      <p:bldP spid="329" grpId="0"/>
      <p:bldP spid="329" grpId="1"/>
      <p:bldP spid="336" grpId="0"/>
      <p:bldP spid="336" grpId="1"/>
      <p:bldP spid="341" grpId="0"/>
      <p:bldP spid="341" grpId="1"/>
      <p:bldP spid="346" grpId="0"/>
      <p:bldP spid="346" grpId="1"/>
      <p:bldP spid="351" grpId="0"/>
      <p:bldP spid="351" grpId="1"/>
      <p:bldP spid="356" grpId="0"/>
      <p:bldP spid="356" grpId="1"/>
      <p:bldP spid="361" grpId="0"/>
      <p:bldP spid="361" grpId="1"/>
      <p:bldP spid="388" grpId="0"/>
      <p:bldP spid="388" grpId="1"/>
      <p:bldP spid="163" grpId="0"/>
      <p:bldP spid="163" grpId="1"/>
      <p:bldP spid="286" grpId="0"/>
      <p:bldP spid="286" grpId="1"/>
      <p:bldP spid="308" grpId="0"/>
      <p:bldP spid="308" grpId="1"/>
      <p:bldP spid="328" grpId="0"/>
      <p:bldP spid="328" grpId="1"/>
      <p:bldP spid="365" grpId="0"/>
      <p:bldP spid="365" grpId="1"/>
      <p:bldP spid="402" grpId="0"/>
      <p:bldP spid="402" grpId="1"/>
      <p:bldP spid="193" grpId="0"/>
      <p:bldP spid="193" grpId="1"/>
      <p:bldP spid="181" grpId="0"/>
      <p:bldP spid="181" grpId="1"/>
      <p:bldP spid="185" grpId="0"/>
      <p:bldP spid="185" grpId="1"/>
      <p:bldP spid="204" grpId="0"/>
      <p:bldP spid="204" grpId="1"/>
      <p:bldP spid="23" grpId="0"/>
      <p:bldP spid="23" grpId="1"/>
      <p:bldP spid="35" grpId="0"/>
      <p:bldP spid="35" grpId="1"/>
      <p:bldP spid="71" grpId="0"/>
      <p:bldP spid="71" grpId="1"/>
      <p:bldP spid="87" grpId="0"/>
      <p:bldP spid="87" grpId="1"/>
      <p:bldP spid="89" grpId="0"/>
      <p:bldP spid="89" grpId="1"/>
      <p:bldP spid="93" grpId="0"/>
      <p:bldP spid="93" grpId="1"/>
      <p:bldP spid="8" grpId="0"/>
      <p:bldP spid="8" grpId="1"/>
      <p:bldP spid="45" grpId="0"/>
      <p:bldP spid="45" grpId="1"/>
      <p:bldP spid="53" grpId="0"/>
      <p:bldP spid="53" grpId="1"/>
      <p:bldP spid="10" grpId="0"/>
      <p:bldP spid="10" grpId="1"/>
      <p:bldP spid="14" grpId="0"/>
      <p:bldP spid="14" grpId="1"/>
      <p:bldP spid="29" grpId="0"/>
      <p:bldP spid="29" grpId="1"/>
      <p:bldP spid="18" grpId="0"/>
      <p:bldP spid="18" grpId="1"/>
      <p:bldP spid="21" grpId="0"/>
      <p:bldP spid="21" grpId="1"/>
      <p:bldP spid="25" grpId="0"/>
      <p:bldP spid="25" grpId="1"/>
      <p:bldP spid="30" grpId="0"/>
      <p:bldP spid="30" grpId="1"/>
      <p:bldP spid="33" grpId="0"/>
      <p:bldP spid="33" grpId="1"/>
      <p:bldP spid="38" grpId="0"/>
      <p:bldP spid="38" grpId="1"/>
      <p:bldP spid="40" grpId="0"/>
      <p:bldP spid="40" grpId="1"/>
      <p:bldP spid="48" grpId="0"/>
      <p:bldP spid="48" grpId="1"/>
      <p:bldP spid="50" grpId="0"/>
      <p:bldP spid="50" grpId="1"/>
      <p:bldP spid="54" grpId="0"/>
      <p:bldP spid="54" grpId="1"/>
      <p:bldP spid="56" grpId="0"/>
      <p:bldP spid="56" grpId="1"/>
      <p:bldP spid="58" grpId="0"/>
      <p:bldP spid="58" grpId="1"/>
      <p:bldP spid="60" grpId="0"/>
      <p:bldP spid="60" grpId="1"/>
      <p:bldP spid="62" grpId="0"/>
      <p:bldP spid="6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9" name="Rectangle 88"/>
          <p:cNvSpPr>
            <a:spLocks noGrp="1" noRot="1" noChangeAspect="1" noMove="1" noResize="1" noEditPoints="1" noAdjustHandles="1" noChangeArrowheads="1" noChangeShapeType="1" noTextEdit="1"/>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AF0C8"/>
              </a:solidFill>
              <a:latin typeface="Arial"/>
            </a:endParaRPr>
          </a:p>
        </p:txBody>
      </p:sp>
      <p:sp>
        <p:nvSpPr>
          <p:cNvPr id="3" name="Title 2"/>
          <p:cNvSpPr>
            <a:spLocks noGrp="1"/>
          </p:cNvSpPr>
          <p:nvPr>
            <p:ph type="title"/>
          </p:nvPr>
        </p:nvSpPr>
        <p:spPr>
          <a:xfrm>
            <a:off x="4493637" y="-1"/>
            <a:ext cx="4650363" cy="4588517"/>
          </a:xfrm>
        </p:spPr>
        <p:txBody>
          <a:bodyPr spcFirstLastPara="1" vert="horz" wrap="square" lIns="68580" tIns="34290" rIns="68580" bIns="34290" rtlCol="0" anchor="b" anchorCtr="0">
            <a:noAutofit/>
          </a:bodyPr>
          <a:lstStyle/>
          <a:p>
            <a:pPr>
              <a:lnSpc>
                <a:spcPct val="90000"/>
              </a:lnSpc>
              <a:spcBef>
                <a:spcPct val="0"/>
              </a:spcBef>
            </a:pPr>
            <a:r>
              <a:rPr lang="vi-VN" sz="2800" b="1" kern="1200" dirty="0" err="1">
                <a:solidFill>
                  <a:srgbClr val="FF0000"/>
                </a:solidFill>
                <a:latin typeface="Times New Roman" panose="02020603050405020304" pitchFamily="18" charset="0"/>
                <a:ea typeface="+mj-ea"/>
                <a:cs typeface="Times New Roman" panose="02020603050405020304" pitchFamily="18" charset="0"/>
              </a:rPr>
              <a:t>Glucose</a:t>
            </a:r>
            <a:r>
              <a:rPr lang="vi-VN" sz="2800" b="1" kern="1200" dirty="0">
                <a:solidFill>
                  <a:schemeClr val="tx1"/>
                </a:solidFill>
                <a:latin typeface="Times New Roman" panose="02020603050405020304" pitchFamily="18" charset="0"/>
                <a:ea typeface="+mj-ea"/>
                <a:cs typeface="Times New Roman" panose="02020603050405020304" pitchFamily="18" charset="0"/>
              </a:rPr>
              <a:t> là một hợp chất </a:t>
            </a:r>
            <a:r>
              <a:rPr lang="vi-VN" sz="2800" b="1" kern="1200">
                <a:solidFill>
                  <a:schemeClr val="tx1"/>
                </a:solidFill>
                <a:latin typeface="Times New Roman" panose="02020603050405020304" pitchFamily="18" charset="0"/>
                <a:ea typeface="+mj-ea"/>
                <a:cs typeface="Times New Roman" panose="02020603050405020304" pitchFamily="18" charset="0"/>
              </a:rPr>
              <a:t>hữu </a:t>
            </a:r>
            <a:r>
              <a:rPr lang="vi-VN" sz="2800" b="1" kern="1200" smtClean="0">
                <a:solidFill>
                  <a:schemeClr val="tx1"/>
                </a:solidFill>
                <a:latin typeface="Times New Roman" panose="02020603050405020304" pitchFamily="18" charset="0"/>
                <a:ea typeface="+mj-ea"/>
                <a:cs typeface="Times New Roman" panose="02020603050405020304" pitchFamily="18" charset="0"/>
              </a:rPr>
              <a:t>c</a:t>
            </a:r>
            <a:r>
              <a:rPr lang="en-US" sz="2800" b="1" kern="1200" smtClean="0">
                <a:solidFill>
                  <a:schemeClr val="tx1"/>
                </a:solidFill>
                <a:latin typeface="Times New Roman" panose="02020603050405020304" pitchFamily="18" charset="0"/>
                <a:ea typeface="+mj-ea"/>
                <a:cs typeface="Times New Roman" panose="02020603050405020304" pitchFamily="18" charset="0"/>
              </a:rPr>
              <a:t>ơ</a:t>
            </a:r>
            <a:r>
              <a:rPr lang="vi-VN" sz="2800" b="1" kern="1200" smtClean="0">
                <a:solidFill>
                  <a:schemeClr val="tx1"/>
                </a:solidFill>
                <a:latin typeface="Times New Roman" panose="02020603050405020304" pitchFamily="18" charset="0"/>
                <a:ea typeface="+mj-ea"/>
                <a:cs typeface="Times New Roman" panose="02020603050405020304" pitchFamily="18" charset="0"/>
              </a:rPr>
              <a:t> </a:t>
            </a:r>
            <a:r>
              <a:rPr lang="vi-VN" sz="2800" b="1" kern="1200" dirty="0">
                <a:solidFill>
                  <a:schemeClr val="tx1"/>
                </a:solidFill>
                <a:latin typeface="Times New Roman" panose="02020603050405020304" pitchFamily="18" charset="0"/>
                <a:ea typeface="+mj-ea"/>
                <a:cs typeface="Times New Roman" panose="02020603050405020304" pitchFamily="18" charset="0"/>
              </a:rPr>
              <a:t>xuất phát từ tiếng Hy Lạp có nghĩa là "ngọt". Đây là một loại đường có trong thực phẩm mà cơ thể sử dụng để chuyển hóa thành năng lượng. Khi </a:t>
            </a:r>
            <a:r>
              <a:rPr lang="vi-VN" sz="2800" b="1" kern="1200" dirty="0" err="1">
                <a:solidFill>
                  <a:schemeClr val="tx1"/>
                </a:solidFill>
                <a:latin typeface="Times New Roman" panose="02020603050405020304" pitchFamily="18" charset="0"/>
                <a:ea typeface="+mj-ea"/>
                <a:cs typeface="Times New Roman" panose="02020603050405020304" pitchFamily="18" charset="0"/>
              </a:rPr>
              <a:t>glucose</a:t>
            </a:r>
            <a:r>
              <a:rPr lang="vi-VN" sz="2800" b="1" kern="1200" dirty="0">
                <a:solidFill>
                  <a:schemeClr val="tx1"/>
                </a:solidFill>
                <a:latin typeface="Times New Roman" panose="02020603050405020304" pitchFamily="18" charset="0"/>
                <a:ea typeface="+mj-ea"/>
                <a:cs typeface="Times New Roman" panose="02020603050405020304" pitchFamily="18" charset="0"/>
              </a:rPr>
              <a:t> đi qua dòng máu đến các tế bào, thì được gọi là đường huyết hoặc đường trong máu.</a:t>
            </a:r>
            <a:endParaRPr lang="en-US" sz="2800" b="1" kern="1200" dirty="0">
              <a:solidFill>
                <a:schemeClr val="tx1"/>
              </a:solidFill>
              <a:latin typeface="Times New Roman" panose="02020603050405020304" pitchFamily="18" charset="0"/>
              <a:ea typeface="+mj-ea"/>
              <a:cs typeface="Times New Roman" panose="02020603050405020304" pitchFamily="18" charset="0"/>
            </a:endParaRPr>
          </a:p>
        </p:txBody>
      </p:sp>
      <p:sp>
        <p:nvSpPr>
          <p:cNvPr id="91" name="Freeform: Shape 90"/>
          <p:cNvSpPr>
            <a:spLocks noGrp="1" noRot="1" noChangeAspect="1" noMove="1" noResize="1" noEditPoints="1" noAdjustHandles="1" noChangeArrowheads="1" noChangeShapeType="1" noTextEdit="1"/>
          </p:cNvSpPr>
          <p:nvPr/>
        </p:nvSpPr>
        <p:spPr>
          <a:xfrm flipH="1">
            <a:off x="397897" y="1"/>
            <a:ext cx="866357" cy="443257"/>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srgbClr val="FAF0C8"/>
              </a:solidFill>
              <a:latin typeface="Arial"/>
            </a:endParaRPr>
          </a:p>
        </p:txBody>
      </p:sp>
      <p:sp>
        <p:nvSpPr>
          <p:cNvPr id="93" name="Freeform: Shape 92"/>
          <p:cNvSpPr>
            <a:spLocks noGrp="1" noRot="1" noChangeAspect="1" noMove="1" noResize="1" noEditPoints="1" noAdjustHandles="1" noChangeArrowheads="1" noChangeShapeType="1" noTextEdit="1"/>
          </p:cNvSpPr>
          <p:nvPr/>
        </p:nvSpPr>
        <p:spPr>
          <a:xfrm flipH="1">
            <a:off x="3261789" y="0"/>
            <a:ext cx="130305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defTabSz="685800">
              <a:buClrTx/>
              <a:defRPr/>
            </a:pPr>
            <a:endParaRPr lang="en-US" sz="1350" kern="1200">
              <a:solidFill>
                <a:srgbClr val="071DF4"/>
              </a:solidFill>
              <a:ea typeface="+mn-ea"/>
              <a:cs typeface="+mn-cs"/>
            </a:endParaRPr>
          </a:p>
        </p:txBody>
      </p:sp>
      <p:sp>
        <p:nvSpPr>
          <p:cNvPr id="94" name="Freeform: Shape 93"/>
          <p:cNvSpPr>
            <a:spLocks noGrp="1" noRot="1" noChangeAspect="1" noMove="1" noResize="1" noEditPoints="1" noAdjustHandles="1" noChangeArrowheads="1" noChangeShapeType="1" noTextEdit="1"/>
          </p:cNvSpPr>
          <p:nvPr/>
        </p:nvSpPr>
        <p:spPr>
          <a:xfrm flipH="1">
            <a:off x="0" y="2187184"/>
            <a:ext cx="119806" cy="414747"/>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srgbClr val="FAF0C8"/>
              </a:solidFill>
              <a:latin typeface="Arial"/>
            </a:endParaRPr>
          </a:p>
        </p:txBody>
      </p:sp>
      <p:sp>
        <p:nvSpPr>
          <p:cNvPr id="88" name="Freeform: Shape 87"/>
          <p:cNvSpPr>
            <a:spLocks noGrp="1" noRot="1" noChangeAspect="1" noMove="1" noResize="1" noEditPoints="1" noAdjustHandles="1" noChangeArrowheads="1" noChangeShapeType="1" noTextEdit="1"/>
          </p:cNvSpPr>
          <p:nvPr/>
        </p:nvSpPr>
        <p:spPr>
          <a:xfrm flipH="1">
            <a:off x="0" y="4376737"/>
            <a:ext cx="1161135" cy="766763"/>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defTabSz="685800">
              <a:buClrTx/>
              <a:defRPr/>
            </a:pPr>
            <a:endParaRPr lang="en-US" sz="1350" kern="1200">
              <a:solidFill>
                <a:srgbClr val="071DF4"/>
              </a:solidFill>
              <a:ea typeface="+mn-ea"/>
              <a:cs typeface="+mn-cs"/>
            </a:endParaRPr>
          </a:p>
        </p:txBody>
      </p:sp>
      <p:sp>
        <p:nvSpPr>
          <p:cNvPr id="90" name="Freeform: Shape 89"/>
          <p:cNvSpPr>
            <a:spLocks noGrp="1" noRot="1" noChangeAspect="1" noMove="1" noResize="1" noEditPoints="1" noAdjustHandles="1" noChangeArrowheads="1" noChangeShapeType="1" noTextEdit="1"/>
          </p:cNvSpPr>
          <p:nvPr/>
        </p:nvSpPr>
        <p:spPr>
          <a:xfrm flipH="1">
            <a:off x="2773321" y="4288430"/>
            <a:ext cx="1328707" cy="855071"/>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defTabSz="685800">
              <a:buClrTx/>
              <a:defRPr/>
            </a:pPr>
            <a:endParaRPr lang="en-US" sz="1350" kern="1200">
              <a:solidFill>
                <a:srgbClr val="071DF4"/>
              </a:solidFill>
              <a:ea typeface="+mn-ea"/>
              <a:cs typeface="+mn-cs"/>
            </a:endParaRPr>
          </a:p>
        </p:txBody>
      </p:sp>
      <p:sp>
        <p:nvSpPr>
          <p:cNvPr id="92" name="Freeform: Shape 91"/>
          <p:cNvSpPr>
            <a:spLocks noGrp="1" noRot="1" noChangeAspect="1" noMove="1" noResize="1" noEditPoints="1" noAdjustHandles="1" noChangeArrowheads="1" noChangeShapeType="1" noTextEdit="1"/>
          </p:cNvSpPr>
          <p:nvPr/>
        </p:nvSpPr>
        <p:spPr>
          <a:xfrm flipH="1">
            <a:off x="3390385" y="4694067"/>
            <a:ext cx="1174455" cy="449434"/>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dirty="0">
              <a:solidFill>
                <a:srgbClr val="FAF0C8"/>
              </a:solidFill>
              <a:latin typeface="Arial"/>
            </a:endParaRPr>
          </a:p>
        </p:txBody>
      </p:sp>
      <p:pic>
        <p:nvPicPr>
          <p:cNvPr id="2" name="Picture 2" descr="glucose - Wiktionary, the free dictionary">
            <a:extLst>
              <a:ext uri="{FF2B5EF4-FFF2-40B4-BE49-F238E27FC236}">
                <a16:creationId xmlns="" xmlns:a16="http://schemas.microsoft.com/office/drawing/2014/main" id="{E38B814F-7678-56F1-D1F8-4308018FD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1" y="119003"/>
            <a:ext cx="4497101" cy="422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84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C20B1D-C678-4C69-9E65-5611E138EDCC}" type="slidenum">
              <a:rPr lang="en-US" smtClean="0"/>
              <a:t>13</a:t>
            </a:fld>
            <a:endParaRPr lang="en-US"/>
          </a:p>
        </p:txBody>
      </p:sp>
      <p:sp>
        <p:nvSpPr>
          <p:cNvPr id="3" name="Rectangle 2"/>
          <p:cNvSpPr/>
          <p:nvPr/>
        </p:nvSpPr>
        <p:spPr>
          <a:xfrm>
            <a:off x="2140528" y="573021"/>
            <a:ext cx="4572000" cy="523220"/>
          </a:xfrm>
          <a:prstGeom prst="rect">
            <a:avLst/>
          </a:prstGeom>
        </p:spPr>
        <p:txBody>
          <a:bodyPr>
            <a:spAutoFit/>
          </a:bodyPr>
          <a:lstStyle/>
          <a:p>
            <a:pPr algn="ctr"/>
            <a:r>
              <a:rPr lang="vi-VN" sz="2800" b="1">
                <a:latin typeface="+mj-lt"/>
              </a:rPr>
              <a:t>Bài 21. </a:t>
            </a:r>
            <a:r>
              <a:rPr lang="vi-VN" sz="2800" b="1" smtClean="0">
                <a:latin typeface="+mj-lt"/>
              </a:rPr>
              <a:t>ALKENE</a:t>
            </a:r>
            <a:endParaRPr lang="en-US" sz="2800">
              <a:latin typeface="+mj-lt"/>
            </a:endParaRPr>
          </a:p>
        </p:txBody>
      </p:sp>
      <p:sp>
        <p:nvSpPr>
          <p:cNvPr id="4" name="Rectangle 3"/>
          <p:cNvSpPr/>
          <p:nvPr/>
        </p:nvSpPr>
        <p:spPr>
          <a:xfrm>
            <a:off x="1132611" y="1357851"/>
            <a:ext cx="4572000" cy="523220"/>
          </a:xfrm>
          <a:prstGeom prst="rect">
            <a:avLst/>
          </a:prstGeom>
        </p:spPr>
        <p:txBody>
          <a:bodyPr>
            <a:spAutoFit/>
          </a:bodyPr>
          <a:lstStyle/>
          <a:p>
            <a:r>
              <a:rPr lang="en-US" sz="2800" b="1">
                <a:latin typeface="Times New Roman" pitchFamily="18" charset="0"/>
                <a:cs typeface="Times New Roman" pitchFamily="18" charset="0"/>
              </a:rPr>
              <a:t>I</a:t>
            </a:r>
            <a:r>
              <a:rPr lang="en-US" sz="2800" b="1" smtClean="0">
                <a:latin typeface="Times New Roman" pitchFamily="18" charset="0"/>
                <a:cs typeface="Times New Roman" pitchFamily="18" charset="0"/>
              </a:rPr>
              <a:t>. Khái niệm Alkenen</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234539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C20B1D-C678-4C69-9E65-5611E138EDCC}" type="slidenum">
              <a:rPr lang="en-US" smtClean="0"/>
              <a:t>14</a:t>
            </a:fld>
            <a:endParaRPr lang="en-US"/>
          </a:p>
        </p:txBody>
      </p:sp>
      <p:pic>
        <p:nvPicPr>
          <p:cNvPr id="3" name="Picture 2"/>
          <p:cNvPicPr/>
          <p:nvPr/>
        </p:nvPicPr>
        <p:blipFill>
          <a:blip r:embed="rId2">
            <a:lum bright="-12000" contrast="48000"/>
          </a:blip>
          <a:srcRect t="8243" b="9138"/>
          <a:stretch>
            <a:fillRect/>
          </a:stretch>
        </p:blipFill>
        <p:spPr>
          <a:xfrm>
            <a:off x="1215736" y="166255"/>
            <a:ext cx="6452755" cy="3108757"/>
          </a:xfrm>
          <a:prstGeom prst="rect">
            <a:avLst/>
          </a:prstGeom>
          <a:noFill/>
          <a:ln>
            <a:noFill/>
          </a:ln>
        </p:spPr>
      </p:pic>
      <p:sp>
        <p:nvSpPr>
          <p:cNvPr id="4" name="Rectangle 3"/>
          <p:cNvSpPr/>
          <p:nvPr/>
        </p:nvSpPr>
        <p:spPr>
          <a:xfrm>
            <a:off x="1109437" y="3458928"/>
            <a:ext cx="6941324" cy="523220"/>
          </a:xfrm>
          <a:prstGeom prst="rect">
            <a:avLst/>
          </a:prstGeom>
        </p:spPr>
        <p:txBody>
          <a:bodyPr wrap="none">
            <a:spAutoFit/>
          </a:bodyPr>
          <a:lstStyle/>
          <a:p>
            <a:r>
              <a:rPr lang="en-US" sz="2800" b="1" smtClean="0">
                <a:latin typeface="Times New Roman" pitchFamily="18" charset="0"/>
                <a:cs typeface="Times New Roman" pitchFamily="18" charset="0"/>
              </a:rPr>
              <a:t>Các đồ dùng trên được làm từ v</a:t>
            </a:r>
            <a:r>
              <a:rPr lang="vi-VN" sz="2800" b="1" smtClean="0">
                <a:latin typeface="Times New Roman" pitchFamily="18" charset="0"/>
                <a:cs typeface="Times New Roman" pitchFamily="18" charset="0"/>
              </a:rPr>
              <a:t>ật </a:t>
            </a:r>
            <a:r>
              <a:rPr lang="vi-VN" sz="2800" b="1">
                <a:latin typeface="Times New Roman" pitchFamily="18" charset="0"/>
                <a:cs typeface="Times New Roman" pitchFamily="18" charset="0"/>
              </a:rPr>
              <a:t>liệu </a:t>
            </a:r>
            <a:r>
              <a:rPr lang="en-US" sz="2800" b="1" smtClean="0">
                <a:latin typeface="Times New Roman" pitchFamily="18" charset="0"/>
                <a:cs typeface="Times New Roman" pitchFamily="18" charset="0"/>
              </a:rPr>
              <a:t>nào?</a:t>
            </a:r>
            <a:r>
              <a:rPr lang="vi-VN" sz="2800" b="1" smtClean="0">
                <a:latin typeface="Times New Roman" pitchFamily="18" charset="0"/>
                <a:cs typeface="Times New Roman" pitchFamily="18" charset="0"/>
              </a:rPr>
              <a:t> </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3513041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C20B1D-C678-4C69-9E65-5611E138EDCC}" type="slidenum">
              <a:rPr lang="en-US" smtClean="0"/>
              <a:t>15</a:t>
            </a:fld>
            <a:endParaRPr lang="en-US"/>
          </a:p>
        </p:txBody>
      </p:sp>
      <p:sp>
        <p:nvSpPr>
          <p:cNvPr id="3" name="TextBox 2"/>
          <p:cNvSpPr txBox="1"/>
          <p:nvPr/>
        </p:nvSpPr>
        <p:spPr>
          <a:xfrm>
            <a:off x="1122216" y="249383"/>
            <a:ext cx="7325591" cy="1384995"/>
          </a:xfrm>
          <a:prstGeom prst="rect">
            <a:avLst/>
          </a:prstGeom>
          <a:noFill/>
        </p:spPr>
        <p:txBody>
          <a:bodyPr wrap="square" rtlCol="0">
            <a:spAutoFit/>
          </a:bodyPr>
          <a:lstStyle/>
          <a:p>
            <a:r>
              <a:rPr lang="en-US" sz="2800" b="1" smtClean="0">
                <a:latin typeface="Times New Roman" pitchFamily="18" charset="0"/>
                <a:cs typeface="Times New Roman" pitchFamily="18" charset="0"/>
              </a:rPr>
              <a:t>             HOẠT ĐỘNG NHÓM:</a:t>
            </a:r>
          </a:p>
          <a:p>
            <a:r>
              <a:rPr lang="en-US" sz="2800" b="1" smtClean="0">
                <a:latin typeface="Times New Roman" pitchFamily="18" charset="0"/>
                <a:cs typeface="Times New Roman" pitchFamily="18" charset="0"/>
              </a:rPr>
              <a:t>Hãy viết công thức cấu tạo của các chất: </a:t>
            </a:r>
          </a:p>
          <a:p>
            <a:r>
              <a:rPr lang="en-US" sz="2800" b="1" smtClean="0">
                <a:latin typeface="Times New Roman" pitchFamily="18" charset="0"/>
                <a:cs typeface="Times New Roman" pitchFamily="18" charset="0"/>
              </a:rPr>
              <a:t>C</a:t>
            </a:r>
            <a:r>
              <a:rPr lang="en-US" sz="2800" b="1" baseline="-25000" smtClean="0">
                <a:latin typeface="Times New Roman" pitchFamily="18" charset="0"/>
                <a:cs typeface="Times New Roman" pitchFamily="18" charset="0"/>
              </a:rPr>
              <a:t>2</a:t>
            </a:r>
            <a:r>
              <a:rPr lang="en-US" sz="2800" b="1" smtClean="0">
                <a:latin typeface="Times New Roman" pitchFamily="18" charset="0"/>
                <a:cs typeface="Times New Roman" pitchFamily="18" charset="0"/>
              </a:rPr>
              <a:t>H</a:t>
            </a:r>
            <a:r>
              <a:rPr lang="en-US" sz="2800" b="1" baseline="-25000">
                <a:latin typeface="Times New Roman" pitchFamily="18" charset="0"/>
                <a:cs typeface="Times New Roman" pitchFamily="18" charset="0"/>
              </a:rPr>
              <a:t>6</a:t>
            </a:r>
            <a:r>
              <a:rPr lang="en-US" sz="2800" b="1" smtClean="0">
                <a:latin typeface="Times New Roman" pitchFamily="18" charset="0"/>
                <a:cs typeface="Times New Roman" pitchFamily="18" charset="0"/>
              </a:rPr>
              <a:t> ;  C</a:t>
            </a:r>
            <a:r>
              <a:rPr lang="en-US" sz="2800" b="1" baseline="-25000" smtClean="0">
                <a:latin typeface="Times New Roman" pitchFamily="18" charset="0"/>
                <a:cs typeface="Times New Roman" pitchFamily="18" charset="0"/>
              </a:rPr>
              <a:t>2</a:t>
            </a:r>
            <a:r>
              <a:rPr lang="en-US" sz="2800" b="1" smtClean="0">
                <a:latin typeface="Times New Roman" pitchFamily="18" charset="0"/>
                <a:cs typeface="Times New Roman" pitchFamily="18" charset="0"/>
              </a:rPr>
              <a:t>H</a:t>
            </a:r>
            <a:r>
              <a:rPr lang="en-US" sz="2800" b="1" baseline="-25000">
                <a:latin typeface="Times New Roman" pitchFamily="18" charset="0"/>
                <a:cs typeface="Times New Roman" pitchFamily="18" charset="0"/>
              </a:rPr>
              <a:t>4</a:t>
            </a:r>
            <a:endParaRPr lang="en-US" sz="2800" b="1">
              <a:latin typeface="Times New Roman" pitchFamily="18" charset="0"/>
              <a:cs typeface="Times New Roman" pitchFamily="18" charset="0"/>
            </a:endParaRPr>
          </a:p>
        </p:txBody>
      </p:sp>
      <p:sp>
        <p:nvSpPr>
          <p:cNvPr id="4" name="TextBox 3"/>
          <p:cNvSpPr txBox="1"/>
          <p:nvPr/>
        </p:nvSpPr>
        <p:spPr>
          <a:xfrm>
            <a:off x="1122218" y="1634378"/>
            <a:ext cx="7325591" cy="954107"/>
          </a:xfrm>
          <a:prstGeom prst="rect">
            <a:avLst/>
          </a:prstGeom>
          <a:noFill/>
        </p:spPr>
        <p:txBody>
          <a:bodyPr wrap="square" rtlCol="0">
            <a:spAutoFit/>
          </a:bodyPr>
          <a:lstStyle/>
          <a:p>
            <a:r>
              <a:rPr lang="en-US" sz="2800" b="1" smtClean="0">
                <a:latin typeface="Times New Roman" pitchFamily="18" charset="0"/>
                <a:cs typeface="Times New Roman" pitchFamily="18" charset="0"/>
              </a:rPr>
              <a:t>? Nhận xét về thành phần nguyên tố của 2 chất trên?</a:t>
            </a:r>
            <a:endParaRPr lang="en-US" sz="2800" b="1">
              <a:latin typeface="Times New Roman" pitchFamily="18" charset="0"/>
              <a:cs typeface="Times New Roman" pitchFamily="18" charset="0"/>
            </a:endParaRPr>
          </a:p>
        </p:txBody>
      </p:sp>
      <p:sp>
        <p:nvSpPr>
          <p:cNvPr id="5" name="TextBox 4"/>
          <p:cNvSpPr txBox="1"/>
          <p:nvPr/>
        </p:nvSpPr>
        <p:spPr>
          <a:xfrm>
            <a:off x="1122217" y="2588485"/>
            <a:ext cx="7325591" cy="1815882"/>
          </a:xfrm>
          <a:prstGeom prst="rect">
            <a:avLst/>
          </a:prstGeom>
          <a:noFill/>
        </p:spPr>
        <p:txBody>
          <a:bodyPr wrap="square" rtlCol="0">
            <a:spAutoFit/>
          </a:bodyPr>
          <a:lstStyle/>
          <a:p>
            <a:pPr lvl="0"/>
            <a:r>
              <a:rPr lang="en-US" sz="2800" b="1" smtClean="0">
                <a:latin typeface="Times New Roman" pitchFamily="18" charset="0"/>
                <a:cs typeface="Times New Roman" pitchFamily="18" charset="0"/>
              </a:rPr>
              <a:t>? </a:t>
            </a:r>
            <a:r>
              <a:rPr lang="en-US" sz="2800" b="1">
                <a:latin typeface="Times New Roman" pitchFamily="18" charset="0"/>
                <a:cs typeface="Times New Roman" pitchFamily="18" charset="0"/>
              </a:rPr>
              <a:t>Đ</a:t>
            </a:r>
            <a:r>
              <a:rPr lang="vi-VN" sz="2800" b="1" smtClean="0">
                <a:latin typeface="Times New Roman" pitchFamily="18" charset="0"/>
                <a:cs typeface="Times New Roman" pitchFamily="18" charset="0"/>
              </a:rPr>
              <a:t>ặc </a:t>
            </a:r>
            <a:r>
              <a:rPr lang="vi-VN" sz="2800" b="1">
                <a:latin typeface="Times New Roman" pitchFamily="18" charset="0"/>
                <a:cs typeface="Times New Roman" pitchFamily="18" charset="0"/>
              </a:rPr>
              <a:t>điểm cấu tạo (loại liên kết cộng hoá trị) giữa các nguyên tử trong phân tử của </a:t>
            </a:r>
            <a:r>
              <a:rPr lang="en-US" sz="2800" b="1" smtClean="0">
                <a:latin typeface="Times New Roman" pitchFamily="18" charset="0"/>
                <a:cs typeface="Times New Roman" pitchFamily="18" charset="0"/>
              </a:rPr>
              <a:t>hai</a:t>
            </a:r>
            <a:r>
              <a:rPr lang="vi-VN" sz="2800" b="1" smtClean="0">
                <a:latin typeface="Times New Roman" pitchFamily="18" charset="0"/>
                <a:cs typeface="Times New Roman" pitchFamily="18" charset="0"/>
              </a:rPr>
              <a:t> </a:t>
            </a:r>
            <a:r>
              <a:rPr lang="vi-VN" sz="2800" b="1">
                <a:latin typeface="Times New Roman" pitchFamily="18" charset="0"/>
                <a:cs typeface="Times New Roman" pitchFamily="18" charset="0"/>
              </a:rPr>
              <a:t>chất </a:t>
            </a:r>
            <a:r>
              <a:rPr lang="vi-VN" sz="2800" b="1" smtClean="0">
                <a:latin typeface="Times New Roman" pitchFamily="18" charset="0"/>
                <a:cs typeface="Times New Roman" pitchFamily="18" charset="0"/>
              </a:rPr>
              <a:t>trên</a:t>
            </a:r>
            <a:r>
              <a:rPr lang="en-US" sz="2800" b="1" smtClean="0">
                <a:latin typeface="Times New Roman" pitchFamily="18" charset="0"/>
                <a:cs typeface="Times New Roman" pitchFamily="18" charset="0"/>
              </a:rPr>
              <a:t> khác nhau ở điểm nào?</a:t>
            </a:r>
            <a:endParaRPr lang="en-US" sz="2800" b="1">
              <a:latin typeface="Times New Roman" pitchFamily="18" charset="0"/>
              <a:cs typeface="Times New Roman" pitchFamily="18" charset="0"/>
            </a:endParaRPr>
          </a:p>
          <a:p>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383829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C20B1D-C678-4C69-9E65-5611E138EDCC}" type="slidenum">
              <a:rPr lang="en-US" smtClean="0"/>
              <a:t>16</a:t>
            </a:fld>
            <a:endParaRPr lang="en-US"/>
          </a:p>
        </p:txBody>
      </p:sp>
      <p:sp>
        <p:nvSpPr>
          <p:cNvPr id="4" name="TextBox 3"/>
          <p:cNvSpPr txBox="1"/>
          <p:nvPr/>
        </p:nvSpPr>
        <p:spPr>
          <a:xfrm>
            <a:off x="1122218" y="860589"/>
            <a:ext cx="7325591"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 Vậy Alkene là gì?</a:t>
            </a:r>
            <a:endParaRPr lang="en-US" sz="2800" b="1">
              <a:latin typeface="Times New Roman" pitchFamily="18" charset="0"/>
              <a:cs typeface="Times New Roman" pitchFamily="18" charset="0"/>
            </a:endParaRPr>
          </a:p>
        </p:txBody>
      </p:sp>
      <p:sp>
        <p:nvSpPr>
          <p:cNvPr id="5" name="TextBox 4"/>
          <p:cNvSpPr txBox="1"/>
          <p:nvPr/>
        </p:nvSpPr>
        <p:spPr>
          <a:xfrm>
            <a:off x="945572" y="1354416"/>
            <a:ext cx="7325591" cy="954107"/>
          </a:xfrm>
          <a:prstGeom prst="rect">
            <a:avLst/>
          </a:prstGeom>
          <a:noFill/>
        </p:spPr>
        <p:txBody>
          <a:bodyPr wrap="square" rtlCol="0">
            <a:spAutoFit/>
          </a:bodyPr>
          <a:lstStyle/>
          <a:p>
            <a:r>
              <a:rPr lang="en-US" sz="2800" b="1" smtClean="0">
                <a:latin typeface="Times New Roman" pitchFamily="18" charset="0"/>
                <a:cs typeface="Times New Roman" pitchFamily="18" charset="0"/>
              </a:rPr>
              <a:t>? Từ công thức phân tử hãy viết công thức chung của Alkene?</a:t>
            </a:r>
            <a:endParaRPr lang="en-US" sz="2800" b="1">
              <a:latin typeface="Times New Roman" pitchFamily="18" charset="0"/>
              <a:cs typeface="Times New Roman" pitchFamily="18" charset="0"/>
            </a:endParaRPr>
          </a:p>
        </p:txBody>
      </p:sp>
      <p:sp>
        <p:nvSpPr>
          <p:cNvPr id="6" name="TextBox 5"/>
          <p:cNvSpPr txBox="1"/>
          <p:nvPr/>
        </p:nvSpPr>
        <p:spPr>
          <a:xfrm>
            <a:off x="945572" y="1265880"/>
            <a:ext cx="7502236" cy="954107"/>
          </a:xfrm>
          <a:prstGeom prst="rect">
            <a:avLst/>
          </a:prstGeom>
          <a:noFill/>
        </p:spPr>
        <p:txBody>
          <a:bodyPr wrap="square" rtlCol="0">
            <a:spAutoFit/>
          </a:bodyPr>
          <a:lstStyle/>
          <a:p>
            <a:r>
              <a:rPr lang="en-US" sz="2800" b="1" smtClean="0">
                <a:latin typeface="Times New Roman" pitchFamily="18" charset="0"/>
                <a:cs typeface="Times New Roman" pitchFamily="18" charset="0"/>
              </a:rPr>
              <a:t>Alkene là Hydrocarbon mạch hở, trong phân tử có một liên kết đôi (Biểu diễn bằng 2 nét gạch)</a:t>
            </a:r>
            <a:endParaRPr lang="en-US" sz="2800" b="1">
              <a:latin typeface="Times New Roman" pitchFamily="18" charset="0"/>
              <a:cs typeface="Times New Roman" pitchFamily="18" charset="0"/>
            </a:endParaRPr>
          </a:p>
        </p:txBody>
      </p:sp>
      <p:sp>
        <p:nvSpPr>
          <p:cNvPr id="7" name="TextBox 6"/>
          <p:cNvSpPr txBox="1"/>
          <p:nvPr/>
        </p:nvSpPr>
        <p:spPr>
          <a:xfrm>
            <a:off x="1226126" y="1510320"/>
            <a:ext cx="7819162" cy="707886"/>
          </a:xfrm>
          <a:prstGeom prst="rect">
            <a:avLst/>
          </a:prstGeom>
          <a:noFill/>
        </p:spPr>
        <p:txBody>
          <a:bodyPr wrap="square" rtlCol="0">
            <a:spAutoFit/>
          </a:bodyPr>
          <a:lstStyle/>
          <a:p>
            <a:r>
              <a:rPr lang="en-US" sz="2800" b="1" smtClean="0">
                <a:latin typeface="Times New Roman" pitchFamily="18" charset="0"/>
                <a:cs typeface="Times New Roman" pitchFamily="18" charset="0"/>
              </a:rPr>
              <a:t>Công thức chung của Alkene là: C</a:t>
            </a:r>
            <a:r>
              <a:rPr lang="en-US" sz="4000" b="1" baseline="-25000" smtClean="0">
                <a:latin typeface="Times New Roman" pitchFamily="18" charset="0"/>
                <a:cs typeface="Times New Roman" pitchFamily="18" charset="0"/>
              </a:rPr>
              <a:t>n</a:t>
            </a:r>
            <a:r>
              <a:rPr lang="en-US" sz="2800" b="1" smtClean="0">
                <a:latin typeface="Times New Roman" pitchFamily="18" charset="0"/>
                <a:cs typeface="Times New Roman" pitchFamily="18" charset="0"/>
              </a:rPr>
              <a:t>H</a:t>
            </a:r>
            <a:r>
              <a:rPr lang="en-US" sz="4000" b="1" baseline="-25000" smtClean="0">
                <a:latin typeface="Times New Roman" pitchFamily="18" charset="0"/>
                <a:cs typeface="Times New Roman" pitchFamily="18" charset="0"/>
              </a:rPr>
              <a:t>2n  </a:t>
            </a:r>
            <a:r>
              <a:rPr lang="en-US" sz="4000" b="1" smtClean="0">
                <a:latin typeface="Times New Roman" pitchFamily="18" charset="0"/>
                <a:cs typeface="Times New Roman" pitchFamily="18" charset="0"/>
              </a:rPr>
              <a:t>(</a:t>
            </a:r>
            <a:r>
              <a:rPr lang="en-US" sz="3200" b="1" smtClean="0">
                <a:latin typeface="Times New Roman" pitchFamily="18" charset="0"/>
                <a:cs typeface="Times New Roman" pitchFamily="18" charset="0"/>
              </a:rPr>
              <a:t>n &gt; 2)</a:t>
            </a:r>
            <a:endParaRPr lang="en-US" sz="3200" b="1">
              <a:latin typeface="Times New Roman" pitchFamily="18" charset="0"/>
              <a:cs typeface="Times New Roman" pitchFamily="18" charset="0"/>
            </a:endParaRPr>
          </a:p>
        </p:txBody>
      </p:sp>
      <p:cxnSp>
        <p:nvCxnSpPr>
          <p:cNvPr id="11" name="Straight Connector 10"/>
          <p:cNvCxnSpPr/>
          <p:nvPr/>
        </p:nvCxnSpPr>
        <p:spPr>
          <a:xfrm flipH="1">
            <a:off x="8063347" y="1987372"/>
            <a:ext cx="176646" cy="10390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7611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6"/>
                                        </p:tgtEl>
                                        <p:attrNameLst>
                                          <p:attrName>ppt_x</p:attrName>
                                        </p:attrNameLst>
                                      </p:cBhvr>
                                      <p:tavLst>
                                        <p:tav tm="0">
                                          <p:val>
                                            <p:strVal val="ppt_x"/>
                                          </p:val>
                                        </p:tav>
                                        <p:tav tm="100000">
                                          <p:val>
                                            <p:strVal val="ppt_x"/>
                                          </p:val>
                                        </p:tav>
                                      </p:tavLst>
                                    </p:anim>
                                    <p:anim calcmode="lin" valueType="num">
                                      <p:cBhvr additive="base">
                                        <p:cTn id="23" dur="500"/>
                                        <p:tgtEl>
                                          <p:spTgt spid="6"/>
                                        </p:tgtEl>
                                        <p:attrNameLst>
                                          <p:attrName>ppt_y</p:attrName>
                                        </p:attrNameLst>
                                      </p:cBhvr>
                                      <p:tavLst>
                                        <p:tav tm="0">
                                          <p:val>
                                            <p:strVal val="ppt_y"/>
                                          </p:val>
                                        </p:tav>
                                        <p:tav tm="100000">
                                          <p:val>
                                            <p:strVal val="1+ppt_h/2"/>
                                          </p:val>
                                        </p:tav>
                                      </p:tavLst>
                                    </p:anim>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5"/>
                                        </p:tgtEl>
                                        <p:attrNameLst>
                                          <p:attrName>ppt_x</p:attrName>
                                        </p:attrNameLst>
                                      </p:cBhvr>
                                      <p:tavLst>
                                        <p:tav tm="0">
                                          <p:val>
                                            <p:strVal val="ppt_x"/>
                                          </p:val>
                                        </p:tav>
                                        <p:tav tm="100000">
                                          <p:val>
                                            <p:strVal val="ppt_x"/>
                                          </p:val>
                                        </p:tav>
                                      </p:tavLst>
                                    </p:anim>
                                    <p:anim calcmode="lin" valueType="num">
                                      <p:cBhvr additive="base">
                                        <p:cTn id="34" dur="500"/>
                                        <p:tgtEl>
                                          <p:spTgt spid="5"/>
                                        </p:tgtEl>
                                        <p:attrNameLst>
                                          <p:attrName>ppt_y</p:attrName>
                                        </p:attrNameLst>
                                      </p:cBhvr>
                                      <p:tavLst>
                                        <p:tav tm="0">
                                          <p:val>
                                            <p:strVal val="ppt_y"/>
                                          </p:val>
                                        </p:tav>
                                        <p:tav tm="100000">
                                          <p:val>
                                            <p:strVal val="1+ppt_h/2"/>
                                          </p:val>
                                        </p:tav>
                                      </p:tavLst>
                                    </p:anim>
                                    <p:set>
                                      <p:cBhvr>
                                        <p:cTn id="35" dur="1" fill="hold">
                                          <p:stCondLst>
                                            <p:cond delay="499"/>
                                          </p:stCondLst>
                                        </p:cTn>
                                        <p:tgtEl>
                                          <p:spTgt spid="5"/>
                                        </p:tgtEl>
                                        <p:attrNameLst>
                                          <p:attrName>style.visibility</p:attrName>
                                        </p:attrNameLst>
                                      </p:cBhvr>
                                      <p:to>
                                        <p:strVal val="hidden"/>
                                      </p:to>
                                    </p:set>
                                  </p:childTnLst>
                                </p:cTn>
                              </p:par>
                              <p:par>
                                <p:cTn id="36" presetID="6"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500"/>
                                        <p:tgtEl>
                                          <p:spTgt spid="7"/>
                                        </p:tgtEl>
                                      </p:cBhvr>
                                    </p:animEffect>
                                  </p:childTnLst>
                                </p:cTn>
                              </p:par>
                              <p:par>
                                <p:cTn id="39" presetID="6" presetClass="entr" presetSubtype="1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C20B1D-C678-4C69-9E65-5611E138EDCC}" type="slidenum">
              <a:rPr lang="en-US" smtClean="0"/>
              <a:t>17</a:t>
            </a:fld>
            <a:endParaRPr lang="en-US"/>
          </a:p>
        </p:txBody>
      </p:sp>
      <p:sp>
        <p:nvSpPr>
          <p:cNvPr id="3" name="Rectangle 2"/>
          <p:cNvSpPr/>
          <p:nvPr/>
        </p:nvSpPr>
        <p:spPr>
          <a:xfrm>
            <a:off x="498765" y="429385"/>
            <a:ext cx="4572000" cy="523220"/>
          </a:xfrm>
          <a:prstGeom prst="rect">
            <a:avLst/>
          </a:prstGeom>
        </p:spPr>
        <p:txBody>
          <a:bodyPr>
            <a:spAutoFit/>
          </a:bodyPr>
          <a:lstStyle/>
          <a:p>
            <a:r>
              <a:rPr lang="en-US" sz="2800" b="1" smtClean="0">
                <a:latin typeface="Times New Roman" pitchFamily="18" charset="0"/>
                <a:cs typeface="Times New Roman" pitchFamily="18" charset="0"/>
              </a:rPr>
              <a:t>II. ETHYLENEN (C</a:t>
            </a:r>
            <a:r>
              <a:rPr lang="en-US" sz="3600" b="1" baseline="-25000" smtClean="0">
                <a:latin typeface="Times New Roman" pitchFamily="18" charset="0"/>
                <a:cs typeface="Times New Roman" pitchFamily="18" charset="0"/>
              </a:rPr>
              <a:t>2</a:t>
            </a:r>
            <a:r>
              <a:rPr lang="en-US" sz="2800" b="1" smtClean="0">
                <a:latin typeface="Times New Roman" pitchFamily="18" charset="0"/>
                <a:cs typeface="Times New Roman" pitchFamily="18" charset="0"/>
              </a:rPr>
              <a:t>H</a:t>
            </a:r>
            <a:r>
              <a:rPr lang="en-US" sz="3600" b="1" baseline="-25000" smtClean="0">
                <a:latin typeface="Times New Roman" pitchFamily="18" charset="0"/>
                <a:cs typeface="Times New Roman" pitchFamily="18" charset="0"/>
              </a:rPr>
              <a:t>4</a:t>
            </a:r>
            <a:r>
              <a:rPr lang="en-US" sz="2800" b="1" smtClean="0">
                <a:latin typeface="Times New Roman" pitchFamily="18" charset="0"/>
                <a:cs typeface="Times New Roman" pitchFamily="18" charset="0"/>
              </a:rPr>
              <a:t>)</a:t>
            </a:r>
            <a:endParaRPr lang="en-US" sz="2800" b="1">
              <a:latin typeface="Times New Roman" pitchFamily="18" charset="0"/>
              <a:cs typeface="Times New Roman" pitchFamily="18" charset="0"/>
            </a:endParaRPr>
          </a:p>
        </p:txBody>
      </p:sp>
      <p:sp>
        <p:nvSpPr>
          <p:cNvPr id="4" name="Rectangle 3"/>
          <p:cNvSpPr/>
          <p:nvPr/>
        </p:nvSpPr>
        <p:spPr>
          <a:xfrm>
            <a:off x="540330" y="1337068"/>
            <a:ext cx="7762007" cy="523220"/>
          </a:xfrm>
          <a:prstGeom prst="rect">
            <a:avLst/>
          </a:prstGeom>
        </p:spPr>
        <p:txBody>
          <a:bodyPr wrap="square">
            <a:spAutoFit/>
          </a:bodyPr>
          <a:lstStyle/>
          <a:p>
            <a:r>
              <a:rPr lang="en-US" sz="2800" b="1" smtClean="0">
                <a:latin typeface="Times New Roman" pitchFamily="18" charset="0"/>
                <a:cs typeface="Times New Roman" pitchFamily="18" charset="0"/>
              </a:rPr>
              <a:t>? Hãy viết công thức cấu tạo của Ethylene </a:t>
            </a:r>
            <a:endParaRPr lang="en-US" sz="2800" b="1">
              <a:latin typeface="Times New Roman" pitchFamily="18" charset="0"/>
              <a:cs typeface="Times New Roman" pitchFamily="18" charset="0"/>
            </a:endParaRPr>
          </a:p>
        </p:txBody>
      </p:sp>
      <p:sp>
        <p:nvSpPr>
          <p:cNvPr id="5" name="Rectangle 4"/>
          <p:cNvSpPr/>
          <p:nvPr/>
        </p:nvSpPr>
        <p:spPr>
          <a:xfrm>
            <a:off x="571499" y="1860288"/>
            <a:ext cx="7762007" cy="954107"/>
          </a:xfrm>
          <a:prstGeom prst="rect">
            <a:avLst/>
          </a:prstGeom>
        </p:spPr>
        <p:txBody>
          <a:bodyPr wrap="square">
            <a:spAutoFit/>
          </a:bodyPr>
          <a:lstStyle/>
          <a:p>
            <a:r>
              <a:rPr lang="en-US" sz="2800" b="1">
                <a:latin typeface="Times New Roman" pitchFamily="18" charset="0"/>
                <a:cs typeface="Times New Roman" pitchFamily="18" charset="0"/>
              </a:rPr>
              <a:t>Hoạt động nhóm: Lắp ráp mô hình phân tử Ethylene</a:t>
            </a:r>
          </a:p>
        </p:txBody>
      </p:sp>
      <p:sp>
        <p:nvSpPr>
          <p:cNvPr id="6" name="Rectangle 5"/>
          <p:cNvSpPr/>
          <p:nvPr/>
        </p:nvSpPr>
        <p:spPr>
          <a:xfrm>
            <a:off x="571499" y="813848"/>
            <a:ext cx="7762007" cy="523220"/>
          </a:xfrm>
          <a:prstGeom prst="rect">
            <a:avLst/>
          </a:prstGeom>
        </p:spPr>
        <p:txBody>
          <a:bodyPr wrap="square">
            <a:spAutoFit/>
          </a:bodyPr>
          <a:lstStyle/>
          <a:p>
            <a:r>
              <a:rPr lang="en-US" sz="2800" b="1" smtClean="0">
                <a:latin typeface="Times New Roman" pitchFamily="18" charset="0"/>
                <a:cs typeface="Times New Roman" pitchFamily="18" charset="0"/>
              </a:rPr>
              <a:t>1. Công thức cấu tạo và tính chất vật lý </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300476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C20B1D-C678-4C69-9E65-5611E138EDCC}" type="slidenum">
              <a:rPr lang="en-US" smtClean="0"/>
              <a:t>18</a:t>
            </a:fld>
            <a:endParaRPr lang="en-US"/>
          </a:p>
        </p:txBody>
      </p:sp>
      <p:sp>
        <p:nvSpPr>
          <p:cNvPr id="3" name="Rectangle 2"/>
          <p:cNvSpPr/>
          <p:nvPr/>
        </p:nvSpPr>
        <p:spPr>
          <a:xfrm>
            <a:off x="800100" y="673908"/>
            <a:ext cx="7762009" cy="2677656"/>
          </a:xfrm>
          <a:prstGeom prst="rect">
            <a:avLst/>
          </a:prstGeom>
        </p:spPr>
        <p:txBody>
          <a:bodyPr wrap="square">
            <a:spAutoFit/>
          </a:bodyPr>
          <a:lstStyle/>
          <a:p>
            <a:r>
              <a:rPr lang="en-US" sz="2800" b="1" smtClean="0">
                <a:latin typeface="Times New Roman" pitchFamily="18" charset="0"/>
                <a:cs typeface="Times New Roman" pitchFamily="18" charset="0"/>
              </a:rPr>
              <a:t>?</a:t>
            </a:r>
            <a:r>
              <a:rPr lang="vi-VN" sz="2800" b="1" smtClean="0">
                <a:latin typeface="+mj-lt"/>
              </a:rPr>
              <a:t>Nhận </a:t>
            </a:r>
            <a:r>
              <a:rPr lang="vi-VN" sz="2800" b="1">
                <a:latin typeface="+mj-lt"/>
              </a:rPr>
              <a:t>định nào sau đây là </a:t>
            </a:r>
            <a:r>
              <a:rPr lang="en-US" sz="2800" b="1" smtClean="0">
                <a:latin typeface="Times New Roman" pitchFamily="18" charset="0"/>
                <a:cs typeface="Times New Roman" pitchFamily="18" charset="0"/>
              </a:rPr>
              <a:t>SAI</a:t>
            </a:r>
            <a:r>
              <a:rPr lang="vi-VN" sz="2800" b="1" smtClean="0">
                <a:latin typeface="Times New Roman" pitchFamily="18" charset="0"/>
                <a:cs typeface="Times New Roman" pitchFamily="18" charset="0"/>
              </a:rPr>
              <a:t> </a:t>
            </a:r>
            <a:r>
              <a:rPr lang="vi-VN" sz="2800" b="1">
                <a:latin typeface="+mj-lt"/>
              </a:rPr>
              <a:t>khi nói về tính chất vật lí của ethylene?</a:t>
            </a:r>
            <a:endParaRPr lang="en-US" sz="2800" b="1">
              <a:latin typeface="+mj-lt"/>
            </a:endParaRPr>
          </a:p>
          <a:p>
            <a:pPr lvl="0" fontAlgn="base"/>
            <a:r>
              <a:rPr lang="en-US" sz="2800" b="1" smtClean="0">
                <a:latin typeface="Times New Roman" pitchFamily="18" charset="0"/>
                <a:cs typeface="Times New Roman" pitchFamily="18" charset="0"/>
              </a:rPr>
              <a:t>A.</a:t>
            </a:r>
            <a:r>
              <a:rPr lang="en-US" sz="2800" b="1" smtClean="0">
                <a:latin typeface="+mj-lt"/>
              </a:rPr>
              <a:t> </a:t>
            </a:r>
            <a:r>
              <a:rPr lang="vi-VN" sz="2800" b="1" smtClean="0">
                <a:latin typeface="+mj-lt"/>
              </a:rPr>
              <a:t>Là </a:t>
            </a:r>
            <a:r>
              <a:rPr lang="vi-VN" sz="2800" b="1">
                <a:latin typeface="+mj-lt"/>
              </a:rPr>
              <a:t>chất </a:t>
            </a:r>
            <a:r>
              <a:rPr lang="vi-VN" sz="2800" b="1" smtClean="0">
                <a:latin typeface="+mj-lt"/>
              </a:rPr>
              <a:t>khí.</a:t>
            </a:r>
            <a:endParaRPr lang="en-US" sz="2800" b="1">
              <a:latin typeface="+mj-lt"/>
            </a:endParaRPr>
          </a:p>
          <a:p>
            <a:pPr lvl="0" fontAlgn="base"/>
            <a:r>
              <a:rPr lang="en-US" sz="2800" b="1" smtClean="0">
                <a:latin typeface="Times New Roman" pitchFamily="18" charset="0"/>
                <a:cs typeface="Times New Roman" pitchFamily="18" charset="0"/>
              </a:rPr>
              <a:t>B.</a:t>
            </a:r>
            <a:r>
              <a:rPr lang="en-US" sz="2800" b="1" smtClean="0">
                <a:latin typeface="+mj-lt"/>
              </a:rPr>
              <a:t> </a:t>
            </a:r>
            <a:r>
              <a:rPr lang="en-US" sz="2800" b="1" smtClean="0">
                <a:latin typeface="Times New Roman" pitchFamily="18" charset="0"/>
                <a:cs typeface="Times New Roman" pitchFamily="18" charset="0"/>
              </a:rPr>
              <a:t>T</a:t>
            </a:r>
            <a:r>
              <a:rPr lang="vi-VN" sz="2800" b="1" smtClean="0">
                <a:latin typeface="Times New Roman" pitchFamily="18" charset="0"/>
                <a:cs typeface="Times New Roman" pitchFamily="18" charset="0"/>
              </a:rPr>
              <a:t>an </a:t>
            </a:r>
            <a:r>
              <a:rPr lang="en-US" sz="2800" b="1" smtClean="0">
                <a:latin typeface="Times New Roman" pitchFamily="18" charset="0"/>
                <a:cs typeface="Times New Roman" pitchFamily="18" charset="0"/>
              </a:rPr>
              <a:t>nhiều </a:t>
            </a:r>
            <a:r>
              <a:rPr lang="vi-VN" sz="2800" b="1" smtClean="0">
                <a:latin typeface="Times New Roman" pitchFamily="18" charset="0"/>
                <a:cs typeface="Times New Roman" pitchFamily="18" charset="0"/>
              </a:rPr>
              <a:t>trong </a:t>
            </a:r>
            <a:r>
              <a:rPr lang="vi-VN" sz="2800" b="1">
                <a:latin typeface="Times New Roman" pitchFamily="18" charset="0"/>
                <a:cs typeface="Times New Roman" pitchFamily="18" charset="0"/>
              </a:rPr>
              <a:t>nước.</a:t>
            </a:r>
            <a:endParaRPr lang="en-US" sz="2800" b="1">
              <a:latin typeface="Times New Roman" pitchFamily="18" charset="0"/>
              <a:cs typeface="Times New Roman" pitchFamily="18" charset="0"/>
            </a:endParaRPr>
          </a:p>
          <a:p>
            <a:pPr lvl="0" fontAlgn="base"/>
            <a:r>
              <a:rPr lang="en-US" sz="2800" b="1" smtClean="0">
                <a:latin typeface="Times New Roman" pitchFamily="18" charset="0"/>
                <a:cs typeface="Times New Roman" pitchFamily="18" charset="0"/>
              </a:rPr>
              <a:t>C.</a:t>
            </a:r>
            <a:r>
              <a:rPr lang="en-US" sz="2800" b="1" smtClean="0">
                <a:latin typeface="+mj-lt"/>
              </a:rPr>
              <a:t> </a:t>
            </a:r>
            <a:r>
              <a:rPr lang="en-US" sz="2800" b="1" smtClean="0">
                <a:latin typeface="Times New Roman" pitchFamily="18" charset="0"/>
                <a:cs typeface="Times New Roman" pitchFamily="18" charset="0"/>
              </a:rPr>
              <a:t>Nhẹ</a:t>
            </a:r>
            <a:r>
              <a:rPr lang="vi-VN" sz="2800" b="1" smtClean="0">
                <a:latin typeface="+mj-lt"/>
              </a:rPr>
              <a:t> </a:t>
            </a:r>
            <a:r>
              <a:rPr lang="vi-VN" sz="2800" b="1">
                <a:latin typeface="+mj-lt"/>
              </a:rPr>
              <a:t>hơn không khí.</a:t>
            </a:r>
            <a:endParaRPr lang="en-US" sz="2800" b="1">
              <a:latin typeface="+mj-lt"/>
            </a:endParaRPr>
          </a:p>
          <a:p>
            <a:pPr lvl="0" fontAlgn="base"/>
            <a:r>
              <a:rPr lang="en-US" sz="2800" b="1" smtClean="0">
                <a:latin typeface="Times New Roman" pitchFamily="18" charset="0"/>
                <a:cs typeface="Times New Roman" pitchFamily="18" charset="0"/>
              </a:rPr>
              <a:t>D.</a:t>
            </a:r>
            <a:r>
              <a:rPr lang="en-US" sz="2800" b="1" smtClean="0">
                <a:latin typeface="+mj-lt"/>
              </a:rPr>
              <a:t> </a:t>
            </a:r>
            <a:r>
              <a:rPr lang="en-US" sz="2800" b="1" smtClean="0">
                <a:latin typeface="Times New Roman" pitchFamily="18" charset="0"/>
                <a:cs typeface="Times New Roman" pitchFamily="18" charset="0"/>
              </a:rPr>
              <a:t>Không màu</a:t>
            </a:r>
            <a:r>
              <a:rPr lang="vi-VN" sz="2800" b="1" smtClean="0">
                <a:latin typeface="Times New Roman" pitchFamily="18" charset="0"/>
                <a:cs typeface="Times New Roman" pitchFamily="18" charset="0"/>
              </a:rPr>
              <a:t>, </a:t>
            </a:r>
            <a:r>
              <a:rPr lang="vi-VN" sz="2800" b="1">
                <a:latin typeface="Times New Roman" pitchFamily="18" charset="0"/>
                <a:cs typeface="Times New Roman" pitchFamily="18" charset="0"/>
              </a:rPr>
              <a:t>không </a:t>
            </a:r>
            <a:r>
              <a:rPr lang="en-US" sz="2800" b="1" smtClean="0">
                <a:latin typeface="Times New Roman" pitchFamily="18" charset="0"/>
                <a:cs typeface="Times New Roman" pitchFamily="18" charset="0"/>
              </a:rPr>
              <a:t>mùi</a:t>
            </a:r>
            <a:r>
              <a:rPr lang="vi-VN" sz="2800" b="1" smtClean="0">
                <a:latin typeface="Times New Roman" pitchFamily="18" charset="0"/>
                <a:cs typeface="Times New Roman" pitchFamily="18" charset="0"/>
              </a:rPr>
              <a:t>.</a:t>
            </a:r>
            <a:endParaRPr lang="en-US" sz="2800" b="1">
              <a:latin typeface="Times New Roman" pitchFamily="18" charset="0"/>
              <a:cs typeface="Times New Roman" pitchFamily="18" charset="0"/>
            </a:endParaRPr>
          </a:p>
        </p:txBody>
      </p:sp>
      <p:sp>
        <p:nvSpPr>
          <p:cNvPr id="5" name="Oval 4"/>
          <p:cNvSpPr/>
          <p:nvPr/>
        </p:nvSpPr>
        <p:spPr>
          <a:xfrm>
            <a:off x="800101" y="2012736"/>
            <a:ext cx="436418" cy="429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63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C20B1D-C678-4C69-9E65-5611E138EDCC}" type="slidenum">
              <a:rPr lang="en-US" smtClean="0"/>
              <a:t>19</a:t>
            </a:fld>
            <a:endParaRPr lang="en-US"/>
          </a:p>
        </p:txBody>
      </p:sp>
      <p:sp>
        <p:nvSpPr>
          <p:cNvPr id="3" name="Rectangle 2"/>
          <p:cNvSpPr/>
          <p:nvPr/>
        </p:nvSpPr>
        <p:spPr>
          <a:xfrm>
            <a:off x="498765" y="429385"/>
            <a:ext cx="4572000" cy="523220"/>
          </a:xfrm>
          <a:prstGeom prst="rect">
            <a:avLst/>
          </a:prstGeom>
        </p:spPr>
        <p:txBody>
          <a:bodyPr>
            <a:spAutoFit/>
          </a:bodyPr>
          <a:lstStyle/>
          <a:p>
            <a:r>
              <a:rPr lang="en-US" sz="2800" b="1" smtClean="0">
                <a:latin typeface="Times New Roman" pitchFamily="18" charset="0"/>
                <a:cs typeface="Times New Roman" pitchFamily="18" charset="0"/>
              </a:rPr>
              <a:t>II. ETHYLENEN (C</a:t>
            </a:r>
            <a:r>
              <a:rPr lang="en-US" sz="3600" b="1" baseline="-25000" smtClean="0">
                <a:latin typeface="Times New Roman" pitchFamily="18" charset="0"/>
                <a:cs typeface="Times New Roman" pitchFamily="18" charset="0"/>
              </a:rPr>
              <a:t>2</a:t>
            </a:r>
            <a:r>
              <a:rPr lang="en-US" sz="2800" b="1" smtClean="0">
                <a:latin typeface="Times New Roman" pitchFamily="18" charset="0"/>
                <a:cs typeface="Times New Roman" pitchFamily="18" charset="0"/>
              </a:rPr>
              <a:t>H</a:t>
            </a:r>
            <a:r>
              <a:rPr lang="en-US" sz="3600" b="1" baseline="-25000" smtClean="0">
                <a:latin typeface="Times New Roman" pitchFamily="18" charset="0"/>
                <a:cs typeface="Times New Roman" pitchFamily="18" charset="0"/>
              </a:rPr>
              <a:t>4</a:t>
            </a:r>
            <a:r>
              <a:rPr lang="en-US" sz="2800" b="1" smtClean="0">
                <a:latin typeface="Times New Roman" pitchFamily="18" charset="0"/>
                <a:cs typeface="Times New Roman" pitchFamily="18" charset="0"/>
              </a:rPr>
              <a:t>)</a:t>
            </a:r>
            <a:endParaRPr lang="en-US" sz="2800" b="1">
              <a:latin typeface="Times New Roman" pitchFamily="18" charset="0"/>
              <a:cs typeface="Times New Roman" pitchFamily="18" charset="0"/>
            </a:endParaRPr>
          </a:p>
        </p:txBody>
      </p:sp>
      <p:sp>
        <p:nvSpPr>
          <p:cNvPr id="4" name="Rectangle 3"/>
          <p:cNvSpPr/>
          <p:nvPr/>
        </p:nvSpPr>
        <p:spPr>
          <a:xfrm>
            <a:off x="540330" y="1337068"/>
            <a:ext cx="7762007" cy="954107"/>
          </a:xfrm>
          <a:prstGeom prst="rect">
            <a:avLst/>
          </a:prstGeom>
        </p:spPr>
        <p:txBody>
          <a:bodyPr wrap="square">
            <a:spAutoFit/>
          </a:bodyPr>
          <a:lstStyle/>
          <a:p>
            <a:r>
              <a:rPr lang="en-US" sz="2800" b="1" smtClean="0">
                <a:latin typeface="Times New Roman" pitchFamily="18" charset="0"/>
                <a:cs typeface="Times New Roman" pitchFamily="18" charset="0"/>
              </a:rPr>
              <a:t>Ethylene là chất khí không màu, không mùi, nhẹ hơn không khí và ít tan trong nước</a:t>
            </a:r>
            <a:endParaRPr lang="en-US" sz="2800" b="1">
              <a:latin typeface="Times New Roman" pitchFamily="18" charset="0"/>
              <a:cs typeface="Times New Roman" pitchFamily="18" charset="0"/>
            </a:endParaRPr>
          </a:p>
        </p:txBody>
      </p:sp>
      <p:sp>
        <p:nvSpPr>
          <p:cNvPr id="6" name="Rectangle 5"/>
          <p:cNvSpPr/>
          <p:nvPr/>
        </p:nvSpPr>
        <p:spPr>
          <a:xfrm>
            <a:off x="571499" y="813848"/>
            <a:ext cx="7762007" cy="523220"/>
          </a:xfrm>
          <a:prstGeom prst="rect">
            <a:avLst/>
          </a:prstGeom>
        </p:spPr>
        <p:txBody>
          <a:bodyPr wrap="square">
            <a:spAutoFit/>
          </a:bodyPr>
          <a:lstStyle/>
          <a:p>
            <a:r>
              <a:rPr lang="en-US" sz="2800" b="1" smtClean="0">
                <a:latin typeface="Times New Roman" pitchFamily="18" charset="0"/>
                <a:cs typeface="Times New Roman" pitchFamily="18" charset="0"/>
              </a:rPr>
              <a:t>1. Công thức cấu tạo và tính chất vật lý </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240642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 xmlns:a16="http://schemas.microsoft.com/office/drawing/2014/main" id="{9D379D69-C394-4A85-602A-9FBA56C69C22}"/>
              </a:ext>
            </a:extLst>
          </p:cNvPr>
          <p:cNvGrpSpPr/>
          <p:nvPr/>
        </p:nvGrpSpPr>
        <p:grpSpPr>
          <a:xfrm>
            <a:off x="688953" y="1124762"/>
            <a:ext cx="8105465" cy="3234504"/>
            <a:chOff x="0" y="0"/>
            <a:chExt cx="4269545" cy="1703772"/>
          </a:xfrm>
        </p:grpSpPr>
        <p:sp>
          <p:nvSpPr>
            <p:cNvPr id="16" name="Freeform 3">
              <a:extLst>
                <a:ext uri="{FF2B5EF4-FFF2-40B4-BE49-F238E27FC236}">
                  <a16:creationId xmlns="" xmlns:a16="http://schemas.microsoft.com/office/drawing/2014/main" id="{07D1F0E4-27F1-A2EC-FF6F-65ED0A9655D3}"/>
                </a:ext>
              </a:extLst>
            </p:cNvPr>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AF8F0"/>
            </a:solidFill>
            <a:ln w="38100" cap="sq">
              <a:solidFill>
                <a:srgbClr val="000000"/>
              </a:solidFill>
              <a:prstDash val="solid"/>
              <a:miter/>
            </a:ln>
          </p:spPr>
          <p:txBody>
            <a:bodyPr/>
            <a:lstStyle/>
            <a:p>
              <a:pPr defTabSz="685800">
                <a:buClrTx/>
                <a:defRPr/>
              </a:pPr>
              <a:endParaRPr lang="vi-VN" sz="13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7" name="TextBox 4">
              <a:extLst>
                <a:ext uri="{FF2B5EF4-FFF2-40B4-BE49-F238E27FC236}">
                  <a16:creationId xmlns="" xmlns:a16="http://schemas.microsoft.com/office/drawing/2014/main" id="{ED05F043-955D-E2AA-09A8-00778926C56A}"/>
                </a:ext>
              </a:extLst>
            </p:cNvPr>
            <p:cNvSpPr txBox="1"/>
            <p:nvPr/>
          </p:nvSpPr>
          <p:spPr>
            <a:xfrm>
              <a:off x="0" y="-47625"/>
              <a:ext cx="4269545" cy="1751397"/>
            </a:xfrm>
            <a:prstGeom prst="rect">
              <a:avLst/>
            </a:prstGeom>
          </p:spPr>
          <p:txBody>
            <a:bodyPr lIns="25400" tIns="25400" rIns="25400" bIns="25400" rtlCol="0" anchor="ctr"/>
            <a:lstStyle/>
            <a:p>
              <a:pPr algn="ctr" defTabSz="685800">
                <a:lnSpc>
                  <a:spcPts val="1330"/>
                </a:lnSpc>
                <a:buClrTx/>
                <a:defRPr/>
              </a:pPr>
              <a:endParaRPr sz="900" kern="1200">
                <a:solidFill>
                  <a:prstClr val="black"/>
                </a:solidFill>
                <a:latin typeface="Times New Roman" panose="02020603050405020304" pitchFamily="18" charset="0"/>
                <a:ea typeface="+mn-ea"/>
                <a:cs typeface="Times New Roman" panose="02020603050405020304" pitchFamily="18" charset="0"/>
              </a:endParaRPr>
            </a:p>
          </p:txBody>
        </p:sp>
      </p:grpSp>
      <p:sp>
        <p:nvSpPr>
          <p:cNvPr id="18" name="Rectangle 17">
            <a:extLst>
              <a:ext uri="{FF2B5EF4-FFF2-40B4-BE49-F238E27FC236}">
                <a16:creationId xmlns="" xmlns:a16="http://schemas.microsoft.com/office/drawing/2014/main" id="{9B7D6FAA-4E24-2F56-84B2-B208E08281F8}"/>
              </a:ext>
            </a:extLst>
          </p:cNvPr>
          <p:cNvSpPr/>
          <p:nvPr/>
        </p:nvSpPr>
        <p:spPr>
          <a:xfrm>
            <a:off x="1166573" y="1328688"/>
            <a:ext cx="7315201" cy="3416320"/>
          </a:xfrm>
          <a:prstGeom prst="rect">
            <a:avLst/>
          </a:prstGeom>
        </p:spPr>
        <p:txBody>
          <a:bodyPr wrap="square">
            <a:spAutoFit/>
          </a:bodyPr>
          <a:lstStyle/>
          <a:p>
            <a:pPr algn="ctr" defTabSz="685800">
              <a:buClrTx/>
              <a:defRPr/>
            </a:pPr>
            <a:r>
              <a:rPr lang="en-US" sz="2700" b="1" kern="1200" dirty="0" err="1">
                <a:latin typeface="Times New Roman" panose="02020603050405020304" pitchFamily="18" charset="0"/>
                <a:ea typeface="+mn-ea"/>
                <a:cs typeface="Times New Roman" panose="02020603050405020304" pitchFamily="18" charset="0"/>
              </a:rPr>
              <a:t>Chọn</a:t>
            </a:r>
            <a:r>
              <a:rPr lang="en-US" sz="2700" b="1" kern="1200" dirty="0">
                <a:latin typeface="Times New Roman" panose="02020603050405020304" pitchFamily="18" charset="0"/>
                <a:ea typeface="+mn-ea"/>
                <a:cs typeface="Times New Roman" panose="02020603050405020304" pitchFamily="18" charset="0"/>
              </a:rPr>
              <a:t> 1 ô </a:t>
            </a:r>
            <a:r>
              <a:rPr lang="en-US" sz="2700" b="1" kern="1200" dirty="0" err="1">
                <a:latin typeface="Times New Roman" panose="02020603050405020304" pitchFamily="18" charset="0"/>
                <a:ea typeface="+mn-ea"/>
                <a:cs typeface="Times New Roman" panose="02020603050405020304" pitchFamily="18" charset="0"/>
              </a:rPr>
              <a:t>chữ</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tham</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gia</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trả</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lời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câu</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hỏi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để</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điền</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vào</a:t>
            </a:r>
            <a:r>
              <a:rPr lang="en-US" sz="2700" b="1" kern="1200" dirty="0">
                <a:latin typeface="Times New Roman" panose="02020603050405020304" pitchFamily="18" charset="0"/>
                <a:ea typeface="+mn-ea"/>
                <a:cs typeface="Times New Roman" panose="02020603050405020304" pitchFamily="18" charset="0"/>
              </a:rPr>
              <a:t> ô </a:t>
            </a:r>
            <a:r>
              <a:rPr lang="en-US" sz="2700" b="1" kern="1200" dirty="0" err="1">
                <a:latin typeface="Times New Roman" panose="02020603050405020304" pitchFamily="18" charset="0"/>
                <a:ea typeface="+mn-ea"/>
                <a:cs typeface="Times New Roman" panose="02020603050405020304" pitchFamily="18" charset="0"/>
              </a:rPr>
              <a:t>chữ</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hoàn</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tất</a:t>
            </a:r>
            <a:r>
              <a:rPr lang="en-US" sz="2700" b="1" kern="1200" dirty="0">
                <a:latin typeface="Times New Roman" panose="02020603050405020304" pitchFamily="18" charset="0"/>
                <a:ea typeface="+mn-ea"/>
                <a:cs typeface="Times New Roman" panose="02020603050405020304" pitchFamily="18" charset="0"/>
              </a:rPr>
              <a:t> 7 </a:t>
            </a:r>
            <a:r>
              <a:rPr lang="en-US" sz="2700" b="1" kern="1200" dirty="0" err="1">
                <a:latin typeface="Times New Roman" panose="02020603050405020304" pitchFamily="18" charset="0"/>
                <a:ea typeface="+mn-ea"/>
                <a:cs typeface="Times New Roman" panose="02020603050405020304" pitchFamily="18" charset="0"/>
              </a:rPr>
              <a:t>câu</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hỏi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để</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tìm</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ra</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từ</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khóa</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của</a:t>
            </a:r>
            <a:r>
              <a:rPr lang="en-US" sz="2700" b="1" kern="1200" dirty="0">
                <a:latin typeface="Times New Roman" panose="02020603050405020304" pitchFamily="18" charset="0"/>
                <a:ea typeface="+mn-ea"/>
                <a:cs typeface="Times New Roman" panose="02020603050405020304" pitchFamily="18" charset="0"/>
              </a:rPr>
              <a:t> ô </a:t>
            </a:r>
            <a:r>
              <a:rPr lang="en-US" sz="2700" b="1" kern="1200" dirty="0" err="1">
                <a:latin typeface="Times New Roman" panose="02020603050405020304" pitchFamily="18" charset="0"/>
                <a:ea typeface="+mn-ea"/>
                <a:cs typeface="Times New Roman" panose="02020603050405020304" pitchFamily="18" charset="0"/>
              </a:rPr>
              <a:t>chữ</a:t>
            </a:r>
            <a:r>
              <a:rPr lang="en-US" sz="2700" b="1" kern="1200" dirty="0">
                <a:latin typeface="Times New Roman" panose="02020603050405020304" pitchFamily="18" charset="0"/>
                <a:ea typeface="+mn-ea"/>
                <a:cs typeface="Times New Roman" panose="02020603050405020304" pitchFamily="18" charset="0"/>
              </a:rPr>
              <a:t>.</a:t>
            </a:r>
          </a:p>
          <a:p>
            <a:pPr algn="ctr" defTabSz="685800">
              <a:buClrTx/>
              <a:defRPr/>
            </a:pPr>
            <a:r>
              <a:rPr lang="en-US" sz="2700" b="1" kern="1200" dirty="0" err="1">
                <a:solidFill>
                  <a:srgbClr val="FF0000"/>
                </a:solidFill>
                <a:latin typeface="Times New Roman" panose="02020603050405020304" pitchFamily="18" charset="0"/>
                <a:ea typeface="+mn-ea"/>
                <a:cs typeface="Times New Roman" panose="02020603050405020304" pitchFamily="18" charset="0"/>
              </a:rPr>
              <a:t>Lưu</a:t>
            </a:r>
            <a:r>
              <a:rPr lang="en-US" sz="2700" b="1" kern="1200" dirty="0">
                <a:solidFill>
                  <a:srgbClr val="FF0000"/>
                </a:solidFill>
                <a:latin typeface="Times New Roman" panose="02020603050405020304" pitchFamily="18" charset="0"/>
                <a:ea typeface="+mn-ea"/>
                <a:cs typeface="Times New Roman" panose="02020603050405020304" pitchFamily="18" charset="0"/>
              </a:rPr>
              <a:t> ý:</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Khi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đoán</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từ</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khóa</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bí</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mật</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chỉ</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lấy</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chữ</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cái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không</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lấy</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dấu</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câu</a:t>
            </a:r>
            <a:r>
              <a:rPr lang="en-US" sz="2700" b="1" kern="1200" dirty="0">
                <a:latin typeface="Times New Roman" panose="02020603050405020304" pitchFamily="18" charset="0"/>
                <a:ea typeface="+mn-ea"/>
                <a:cs typeface="Times New Roman" panose="02020603050405020304" pitchFamily="18" charset="0"/>
              </a:rPr>
              <a:t>.</a:t>
            </a:r>
            <a:endParaRPr lang="en-US" sz="2700" kern="1200" dirty="0">
              <a:latin typeface="Times New Roman" panose="02020603050405020304" pitchFamily="18" charset="0"/>
              <a:ea typeface="+mn-ea"/>
              <a:cs typeface="Times New Roman" panose="02020603050405020304" pitchFamily="18" charset="0"/>
            </a:endParaRPr>
          </a:p>
          <a:p>
            <a:pPr defTabSz="685800">
              <a:buClrTx/>
              <a:defRPr/>
            </a:pP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M</a:t>
            </a:r>
            <a:r>
              <a:rPr lang="vi-VN" sz="2700" b="1" kern="1200" dirty="0">
                <a:solidFill>
                  <a:srgbClr val="9BBB59">
                    <a:lumMod val="50000"/>
                  </a:srgbClr>
                </a:solidFill>
                <a:latin typeface="Times New Roman" panose="02020603050405020304" pitchFamily="18" charset="0"/>
                <a:ea typeface="+mn-ea"/>
                <a:cs typeface="Times New Roman" panose="02020603050405020304" pitchFamily="18" charset="0"/>
              </a:rPr>
              <a:t>ỗi câu</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trả</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lời</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đúng</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a:solidFill>
                  <a:srgbClr val="C00000"/>
                </a:solidFill>
                <a:latin typeface="Times New Roman" panose="02020603050405020304" pitchFamily="18" charset="0"/>
                <a:ea typeface="+mn-ea"/>
                <a:cs typeface="Times New Roman" panose="02020603050405020304" pitchFamily="18" charset="0"/>
              </a:rPr>
              <a:t>+1đ</a:t>
            </a:r>
          </a:p>
          <a:p>
            <a:pPr defTabSz="685800">
              <a:buClrTx/>
              <a:defRPr/>
            </a:pP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Từ</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khóa</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đúng</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a:solidFill>
                  <a:srgbClr val="C00000"/>
                </a:solidFill>
                <a:latin typeface="Times New Roman" panose="02020603050405020304" pitchFamily="18" charset="0"/>
                <a:ea typeface="+mn-ea"/>
                <a:cs typeface="Times New Roman" panose="02020603050405020304" pitchFamily="18" charset="0"/>
              </a:rPr>
              <a:t>+3đ</a:t>
            </a:r>
          </a:p>
          <a:p>
            <a:pPr algn="ctr" defTabSz="685800">
              <a:buClrTx/>
              <a:defRPr/>
            </a:pPr>
            <a:endParaRPr lang="en-US" sz="2700" kern="1200" dirty="0">
              <a:latin typeface="Times New Roman" panose="02020603050405020304" pitchFamily="18" charset="0"/>
              <a:ea typeface="+mn-ea"/>
              <a:cs typeface="Times New Roman" panose="02020603050405020304" pitchFamily="18" charset="0"/>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4" name="Freeform 4"/>
          <p:cNvSpPr/>
          <p:nvPr/>
        </p:nvSpPr>
        <p:spPr>
          <a:xfrm>
            <a:off x="32430"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5" name="Freeform 5"/>
          <p:cNvSpPr/>
          <p:nvPr/>
        </p:nvSpPr>
        <p:spPr>
          <a:xfrm>
            <a:off x="589927" y="2324242"/>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8" name="Freeform 8"/>
          <p:cNvSpPr/>
          <p:nvPr/>
        </p:nvSpPr>
        <p:spPr>
          <a:xfrm>
            <a:off x="555823" y="2893726"/>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0" name="Freeform 10"/>
          <p:cNvSpPr/>
          <p:nvPr/>
        </p:nvSpPr>
        <p:spPr>
          <a:xfrm>
            <a:off x="7532398" y="3108477"/>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1" name="Freeform 11"/>
          <p:cNvSpPr/>
          <p:nvPr/>
        </p:nvSpPr>
        <p:spPr>
          <a:xfrm>
            <a:off x="7498294"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2" name="Freeform 12"/>
          <p:cNvSpPr/>
          <p:nvPr/>
        </p:nvSpPr>
        <p:spPr>
          <a:xfrm>
            <a:off x="8135986"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3" name="Freeform 13"/>
          <p:cNvSpPr/>
          <p:nvPr/>
        </p:nvSpPr>
        <p:spPr>
          <a:xfrm>
            <a:off x="3554519" y="451449"/>
            <a:ext cx="1864095" cy="534212"/>
          </a:xfrm>
          <a:custGeom>
            <a:avLst/>
            <a:gdLst/>
            <a:ahLst/>
            <a:cxnLst/>
            <a:rect l="l" t="t" r="r" b="b"/>
            <a:pathLst>
              <a:path w="3468274" h="750408">
                <a:moveTo>
                  <a:pt x="0" y="0"/>
                </a:moveTo>
                <a:lnTo>
                  <a:pt x="3468274" y="0"/>
                </a:lnTo>
                <a:lnTo>
                  <a:pt x="3468274" y="750408"/>
                </a:lnTo>
                <a:lnTo>
                  <a:pt x="0" y="7504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4" name="TextBox 14"/>
          <p:cNvSpPr txBox="1"/>
          <p:nvPr/>
        </p:nvSpPr>
        <p:spPr>
          <a:xfrm>
            <a:off x="3378936" y="748815"/>
            <a:ext cx="2215260" cy="186333"/>
          </a:xfrm>
          <a:prstGeom prst="rect">
            <a:avLst/>
          </a:prstGeom>
        </p:spPr>
        <p:txBody>
          <a:bodyPr wrap="square" lIns="0" tIns="0" rIns="0" bIns="0" rtlCol="0" anchor="t">
            <a:spAutoFit/>
          </a:bodyPr>
          <a:lstStyle/>
          <a:p>
            <a:pPr algn="ctr" defTabSz="457223">
              <a:lnSpc>
                <a:spcPts val="1040"/>
              </a:lnSpc>
              <a:spcBef>
                <a:spcPct val="0"/>
              </a:spcBef>
              <a:buClrTx/>
              <a:defRPr/>
            </a:pPr>
            <a:r>
              <a:rPr lang="en-US" sz="3000" b="1" kern="1200" dirty="0" err="1">
                <a:latin typeface="Times New Roman" panose="02020603050405020304" pitchFamily="18" charset="0"/>
                <a:ea typeface="+mn-ea"/>
                <a:cs typeface="Times New Roman" panose="02020603050405020304" pitchFamily="18" charset="0"/>
              </a:rPr>
              <a:t>Luật</a:t>
            </a:r>
            <a:r>
              <a:rPr lang="en-US" sz="3000" b="1" kern="1200" dirty="0">
                <a:latin typeface="Times New Roman" panose="02020603050405020304" pitchFamily="18" charset="0"/>
                <a:ea typeface="+mn-ea"/>
                <a:cs typeface="Times New Roman" panose="02020603050405020304" pitchFamily="18" charset="0"/>
              </a:rPr>
              <a:t> </a:t>
            </a:r>
            <a:r>
              <a:rPr lang="en-US" sz="3000" b="1" kern="1200" dirty="0" err="1">
                <a:latin typeface="Times New Roman" panose="02020603050405020304" pitchFamily="18" charset="0"/>
                <a:ea typeface="+mn-ea"/>
                <a:cs typeface="Times New Roman" panose="02020603050405020304" pitchFamily="18" charset="0"/>
              </a:rPr>
              <a:t>chơi</a:t>
            </a:r>
            <a:endParaRPr lang="en-US" sz="3000" b="1" kern="1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5643904"/>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C20B1D-C678-4C69-9E65-5611E138EDCC}" type="slidenum">
              <a:rPr lang="en-US" smtClean="0"/>
              <a:t>20</a:t>
            </a:fld>
            <a:endParaRPr lang="en-US"/>
          </a:p>
        </p:txBody>
      </p:sp>
      <p:sp>
        <p:nvSpPr>
          <p:cNvPr id="3" name="Rectangle 2"/>
          <p:cNvSpPr/>
          <p:nvPr/>
        </p:nvSpPr>
        <p:spPr>
          <a:xfrm>
            <a:off x="571501" y="952605"/>
            <a:ext cx="7762007" cy="523220"/>
          </a:xfrm>
          <a:prstGeom prst="rect">
            <a:avLst/>
          </a:prstGeom>
        </p:spPr>
        <p:txBody>
          <a:bodyPr wrap="square">
            <a:spAutoFit/>
          </a:bodyPr>
          <a:lstStyle/>
          <a:p>
            <a:r>
              <a:rPr lang="en-US" sz="2800" b="1" smtClean="0">
                <a:latin typeface="Times New Roman" pitchFamily="18" charset="0"/>
                <a:cs typeface="Times New Roman" pitchFamily="18" charset="0"/>
              </a:rPr>
              <a:t>2. Tính chất hóa học</a:t>
            </a:r>
            <a:endParaRPr lang="en-US" sz="2800" b="1">
              <a:latin typeface="Times New Roman" pitchFamily="18" charset="0"/>
              <a:cs typeface="Times New Roman" pitchFamily="18" charset="0"/>
            </a:endParaRPr>
          </a:p>
        </p:txBody>
      </p:sp>
      <p:sp>
        <p:nvSpPr>
          <p:cNvPr id="4" name="Rectangle 3"/>
          <p:cNvSpPr/>
          <p:nvPr/>
        </p:nvSpPr>
        <p:spPr>
          <a:xfrm>
            <a:off x="571500" y="1493247"/>
            <a:ext cx="7762007" cy="523220"/>
          </a:xfrm>
          <a:prstGeom prst="rect">
            <a:avLst/>
          </a:prstGeom>
        </p:spPr>
        <p:txBody>
          <a:bodyPr wrap="square">
            <a:spAutoFit/>
          </a:bodyPr>
          <a:lstStyle/>
          <a:p>
            <a:r>
              <a:rPr lang="en-US" sz="2800" b="1">
                <a:latin typeface="Times New Roman" pitchFamily="18" charset="0"/>
                <a:cs typeface="Times New Roman" pitchFamily="18" charset="0"/>
              </a:rPr>
              <a:t>a</a:t>
            </a:r>
            <a:r>
              <a:rPr lang="en-US" sz="2800" b="1" smtClean="0">
                <a:latin typeface="Times New Roman" pitchFamily="18" charset="0"/>
                <a:cs typeface="Times New Roman" pitchFamily="18" charset="0"/>
              </a:rPr>
              <a:t>. Phản ứng làm mất màu nước Bromine (Br</a:t>
            </a:r>
            <a:r>
              <a:rPr lang="en-US" sz="2800" b="1" baseline="-25000" smtClean="0">
                <a:latin typeface="Times New Roman" pitchFamily="18" charset="0"/>
                <a:cs typeface="Times New Roman" pitchFamily="18" charset="0"/>
              </a:rPr>
              <a:t>2</a:t>
            </a:r>
            <a:r>
              <a:rPr lang="en-US" sz="2800" b="1" smtClean="0">
                <a:latin typeface="Times New Roman" pitchFamily="18" charset="0"/>
                <a:cs typeface="Times New Roman" pitchFamily="18" charset="0"/>
              </a:rPr>
              <a:t>)</a:t>
            </a:r>
            <a:endParaRPr lang="en-US" sz="2800" b="1">
              <a:latin typeface="Times New Roman" pitchFamily="18" charset="0"/>
              <a:cs typeface="Times New Roman" pitchFamily="18" charset="0"/>
            </a:endParaRPr>
          </a:p>
        </p:txBody>
      </p:sp>
      <p:sp>
        <p:nvSpPr>
          <p:cNvPr id="5" name="Rectangle 4"/>
          <p:cNvSpPr/>
          <p:nvPr/>
        </p:nvSpPr>
        <p:spPr>
          <a:xfrm>
            <a:off x="571499" y="2137483"/>
            <a:ext cx="7762007" cy="523220"/>
          </a:xfrm>
          <a:prstGeom prst="rect">
            <a:avLst/>
          </a:prstGeom>
        </p:spPr>
        <p:txBody>
          <a:bodyPr wrap="square">
            <a:spAutoFit/>
          </a:bodyPr>
          <a:lstStyle/>
          <a:p>
            <a:r>
              <a:rPr lang="en-US" sz="2800" b="1" smtClean="0">
                <a:latin typeface="Times New Roman" pitchFamily="18" charset="0"/>
                <a:cs typeface="Times New Roman" pitchFamily="18" charset="0"/>
              </a:rPr>
              <a:t>Mời các em xem thí nghiệm sau:</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64711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C20B1D-C678-4C69-9E65-5611E138EDCC}" type="slidenum">
              <a:rPr lang="en-US" smtClean="0"/>
              <a:t>21</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752303867"/>
              </p:ext>
            </p:extLst>
          </p:nvPr>
        </p:nvGraphicFramePr>
        <p:xfrm>
          <a:off x="290945" y="644236"/>
          <a:ext cx="8562110" cy="2192481"/>
        </p:xfrm>
        <a:graphic>
          <a:graphicData uri="http://schemas.openxmlformats.org/presentationml/2006/ole">
            <mc:AlternateContent xmlns:mc="http://schemas.openxmlformats.org/markup-compatibility/2006">
              <mc:Choice xmlns:v="urn:schemas-microsoft-com:vml" Requires="v">
                <p:oleObj spid="_x0000_s1090" name="Packager Shell Object" showAsIcon="1" r:id="rId3" imgW="2076480" imgH="437760" progId="Package">
                  <p:embed/>
                </p:oleObj>
              </mc:Choice>
              <mc:Fallback>
                <p:oleObj name="Packager Shell Object" showAsIcon="1" r:id="rId3" imgW="2076480" imgH="437760" progId="Package">
                  <p:embed/>
                  <p:pic>
                    <p:nvPicPr>
                      <p:cNvPr id="0" name=""/>
                      <p:cNvPicPr/>
                      <p:nvPr/>
                    </p:nvPicPr>
                    <p:blipFill>
                      <a:blip r:embed="rId4"/>
                      <a:stretch>
                        <a:fillRect/>
                      </a:stretch>
                    </p:blipFill>
                    <p:spPr>
                      <a:xfrm>
                        <a:off x="290945" y="644236"/>
                        <a:ext cx="8562110" cy="2192481"/>
                      </a:xfrm>
                      <a:prstGeom prst="rect">
                        <a:avLst/>
                      </a:prstGeom>
                    </p:spPr>
                  </p:pic>
                </p:oleObj>
              </mc:Fallback>
            </mc:AlternateContent>
          </a:graphicData>
        </a:graphic>
      </p:graphicFrame>
    </p:spTree>
    <p:extLst>
      <p:ext uri="{BB962C8B-B14F-4D97-AF65-F5344CB8AC3E}">
        <p14:creationId xmlns:p14="http://schemas.microsoft.com/office/powerpoint/2010/main" val="14022377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C20B1D-C678-4C69-9E65-5611E138EDCC}" type="slidenum">
              <a:rPr lang="en-US" smtClean="0"/>
              <a:t>22</a:t>
            </a:fld>
            <a:endParaRPr lang="en-US"/>
          </a:p>
        </p:txBody>
      </p:sp>
      <p:sp>
        <p:nvSpPr>
          <p:cNvPr id="4" name="Rectangle 3"/>
          <p:cNvSpPr/>
          <p:nvPr/>
        </p:nvSpPr>
        <p:spPr>
          <a:xfrm>
            <a:off x="571500" y="1493247"/>
            <a:ext cx="7762007" cy="954107"/>
          </a:xfrm>
          <a:prstGeom prst="rect">
            <a:avLst/>
          </a:prstGeom>
        </p:spPr>
        <p:txBody>
          <a:bodyPr wrap="square">
            <a:spAutoFit/>
          </a:bodyPr>
          <a:lstStyle/>
          <a:p>
            <a:r>
              <a:rPr lang="en-US" sz="2800" b="1" smtClean="0">
                <a:latin typeface="Times New Roman" pitchFamily="18" charset="0"/>
                <a:cs typeface="Times New Roman" pitchFamily="18" charset="0"/>
              </a:rPr>
              <a:t>Bài tập 1: Có 2 lọ đựng 2 chất khí khác nhau là CH</a:t>
            </a:r>
            <a:r>
              <a:rPr lang="en-US" sz="2800" b="1" baseline="-25000" smtClean="0">
                <a:latin typeface="Times New Roman" pitchFamily="18" charset="0"/>
                <a:cs typeface="Times New Roman" pitchFamily="18" charset="0"/>
              </a:rPr>
              <a:t>4</a:t>
            </a:r>
            <a:r>
              <a:rPr lang="en-US" sz="2800" b="1" smtClean="0">
                <a:latin typeface="Times New Roman" pitchFamily="18" charset="0"/>
                <a:cs typeface="Times New Roman" pitchFamily="18" charset="0"/>
              </a:rPr>
              <a:t> và C</a:t>
            </a:r>
            <a:r>
              <a:rPr lang="en-US" sz="2800" b="1" baseline="-25000" smtClean="0">
                <a:latin typeface="Times New Roman" pitchFamily="18" charset="0"/>
                <a:cs typeface="Times New Roman" pitchFamily="18" charset="0"/>
              </a:rPr>
              <a:t>2</a:t>
            </a:r>
            <a:r>
              <a:rPr lang="en-US" sz="2800" b="1" smtClean="0">
                <a:latin typeface="Times New Roman" pitchFamily="18" charset="0"/>
                <a:cs typeface="Times New Roman" pitchFamily="18" charset="0"/>
              </a:rPr>
              <a:t>H</a:t>
            </a:r>
            <a:r>
              <a:rPr lang="en-US" sz="2800" b="1" baseline="-25000" smtClean="0">
                <a:latin typeface="Times New Roman" pitchFamily="18" charset="0"/>
                <a:cs typeface="Times New Roman" pitchFamily="18" charset="0"/>
              </a:rPr>
              <a:t>4</a:t>
            </a:r>
            <a:r>
              <a:rPr lang="en-US" sz="2800" b="1" smtClean="0">
                <a:latin typeface="Times New Roman" pitchFamily="18" charset="0"/>
                <a:cs typeface="Times New Roman" pitchFamily="18" charset="0"/>
              </a:rPr>
              <a:t>. Nêu cách để phân biệt 2 khí ?</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396394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p:cNvSpPr/>
          <p:nvPr/>
        </p:nvSpPr>
        <p:spPr>
          <a:xfrm>
            <a:off x="150594" y="61116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15" name="Graphic 1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50294" y="695605"/>
            <a:ext cx="191126" cy="221636"/>
          </a:xfrm>
          <a:prstGeom prst="rect">
            <a:avLst/>
          </a:prstGeom>
        </p:spPr>
      </p:pic>
      <p:sp>
        <p:nvSpPr>
          <p:cNvPr id="116" name="Rectangle: Rounded Corners 115"/>
          <p:cNvSpPr/>
          <p:nvPr/>
        </p:nvSpPr>
        <p:spPr>
          <a:xfrm>
            <a:off x="2722288" y="111955"/>
            <a:ext cx="3743591" cy="44349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17" name="!!1a"/>
          <p:cNvSpPr txBox="1"/>
          <p:nvPr/>
        </p:nvSpPr>
        <p:spPr>
          <a:xfrm>
            <a:off x="3045306" y="113294"/>
            <a:ext cx="3097556" cy="523220"/>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ô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25" name="Group 124"/>
          <p:cNvGrpSpPr/>
          <p:nvPr/>
        </p:nvGrpSpPr>
        <p:grpSpPr>
          <a:xfrm>
            <a:off x="6014214" y="128091"/>
            <a:ext cx="418865" cy="405376"/>
            <a:chOff x="3626754" y="167081"/>
            <a:chExt cx="801748" cy="801748"/>
          </a:xfrm>
        </p:grpSpPr>
        <p:sp>
          <p:nvSpPr>
            <p:cNvPr id="120" name="Oval 119"/>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2" name="Picture 1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p:cNvGrpSpPr/>
          <p:nvPr/>
        </p:nvGrpSpPr>
        <p:grpSpPr>
          <a:xfrm>
            <a:off x="2755089" y="128091"/>
            <a:ext cx="422734" cy="405376"/>
            <a:chOff x="7758026" y="167081"/>
            <a:chExt cx="801748" cy="801748"/>
          </a:xfrm>
        </p:grpSpPr>
        <p:sp>
          <p:nvSpPr>
            <p:cNvPr id="127" name="Oval 126"/>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4" name="Picture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25348" y="730755"/>
            <a:ext cx="232609" cy="151336"/>
          </a:xfrm>
          <a:prstGeom prst="rect">
            <a:avLst/>
          </a:prstGeom>
        </p:spPr>
      </p:pic>
      <p:sp>
        <p:nvSpPr>
          <p:cNvPr id="137" name="!!MatThu1"/>
          <p:cNvSpPr/>
          <p:nvPr/>
        </p:nvSpPr>
        <p:spPr>
          <a:xfrm>
            <a:off x="146661" y="112646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38" name="Graphic 1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6361" y="1210906"/>
            <a:ext cx="191126" cy="221636"/>
          </a:xfrm>
          <a:prstGeom prst="rect">
            <a:avLst/>
          </a:prstGeom>
        </p:spPr>
      </p:pic>
      <p:pic>
        <p:nvPicPr>
          <p:cNvPr id="139" name="!!MatThu1a">
            <a:hlinkClick r:id="rId11"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21415" y="1246056"/>
            <a:ext cx="232609" cy="151336"/>
          </a:xfrm>
          <a:prstGeom prst="rect">
            <a:avLst/>
          </a:prstGeom>
        </p:spPr>
      </p:pic>
      <p:sp>
        <p:nvSpPr>
          <p:cNvPr id="140" name="!!MatThu1"/>
          <p:cNvSpPr/>
          <p:nvPr/>
        </p:nvSpPr>
        <p:spPr>
          <a:xfrm>
            <a:off x="143596" y="3389679"/>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1" name="Graphic 1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3295" y="3474124"/>
            <a:ext cx="191126" cy="221636"/>
          </a:xfrm>
          <a:prstGeom prst="rect">
            <a:avLst/>
          </a:prstGeom>
        </p:spPr>
      </p:pic>
      <p:pic>
        <p:nvPicPr>
          <p:cNvPr id="142" name="!!MatThu1a">
            <a:hlinkClick r:id="rId12"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18350" y="3509274"/>
            <a:ext cx="232609" cy="151336"/>
          </a:xfrm>
          <a:prstGeom prst="rect">
            <a:avLst/>
          </a:prstGeom>
        </p:spPr>
      </p:pic>
      <p:sp>
        <p:nvSpPr>
          <p:cNvPr id="143" name="!!MatThu1"/>
          <p:cNvSpPr/>
          <p:nvPr/>
        </p:nvSpPr>
        <p:spPr>
          <a:xfrm>
            <a:off x="150594" y="2852455"/>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4" name="Graphic 14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50294" y="2936899"/>
            <a:ext cx="191126" cy="221636"/>
          </a:xfrm>
          <a:prstGeom prst="rect">
            <a:avLst/>
          </a:prstGeom>
        </p:spPr>
      </p:pic>
      <p:pic>
        <p:nvPicPr>
          <p:cNvPr id="145" name="!!MatThu1a">
            <a:hlinkClick r:id="rId13"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25348" y="2972050"/>
            <a:ext cx="232609" cy="151336"/>
          </a:xfrm>
          <a:prstGeom prst="rect">
            <a:avLst/>
          </a:prstGeom>
        </p:spPr>
      </p:pic>
      <p:sp>
        <p:nvSpPr>
          <p:cNvPr id="146" name="!!MatThu1"/>
          <p:cNvSpPr/>
          <p:nvPr/>
        </p:nvSpPr>
        <p:spPr>
          <a:xfrm>
            <a:off x="143596" y="227881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7" name="Graphic 14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3295" y="2363255"/>
            <a:ext cx="191126" cy="221636"/>
          </a:xfrm>
          <a:prstGeom prst="rect">
            <a:avLst/>
          </a:prstGeom>
        </p:spPr>
      </p:pic>
      <p:pic>
        <p:nvPicPr>
          <p:cNvPr id="148" name="!!MatThu1a">
            <a:hlinkClick r:id="rId14"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18350" y="2398406"/>
            <a:ext cx="232609" cy="151336"/>
          </a:xfrm>
          <a:prstGeom prst="rect">
            <a:avLst/>
          </a:prstGeom>
        </p:spPr>
      </p:pic>
      <p:sp>
        <p:nvSpPr>
          <p:cNvPr id="149" name="!!MatThu1"/>
          <p:cNvSpPr/>
          <p:nvPr/>
        </p:nvSpPr>
        <p:spPr>
          <a:xfrm>
            <a:off x="141686" y="1701792"/>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0" name="Graphic 14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1386" y="1786237"/>
            <a:ext cx="191126" cy="221636"/>
          </a:xfrm>
          <a:prstGeom prst="rect">
            <a:avLst/>
          </a:prstGeom>
        </p:spPr>
      </p:pic>
      <p:pic>
        <p:nvPicPr>
          <p:cNvPr id="151" name="!!MatThu1a">
            <a:hlinkClick r:id="rId15"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16441" y="1821387"/>
            <a:ext cx="232609" cy="151336"/>
          </a:xfrm>
          <a:prstGeom prst="rect">
            <a:avLst/>
          </a:prstGeom>
        </p:spPr>
      </p:pic>
      <p:sp>
        <p:nvSpPr>
          <p:cNvPr id="152" name="!!MatThu1"/>
          <p:cNvSpPr/>
          <p:nvPr/>
        </p:nvSpPr>
        <p:spPr>
          <a:xfrm>
            <a:off x="146661" y="3932734"/>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3" name="Graphic 140">
            <a:hlinkClick r:id="rId16" action="ppaction://hlinksldjump"/>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6361" y="4017178"/>
            <a:ext cx="191126" cy="221636"/>
          </a:xfrm>
          <a:prstGeom prst="rect">
            <a:avLst/>
          </a:prstGeom>
        </p:spPr>
      </p:pic>
      <p:pic>
        <p:nvPicPr>
          <p:cNvPr id="154" name="!!MatThu1a">
            <a:hlinkClick r:id="rId16"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21415" y="4052329"/>
            <a:ext cx="232609" cy="151336"/>
          </a:xfrm>
          <a:prstGeom prst="rect">
            <a:avLst/>
          </a:prstGeom>
        </p:spPr>
      </p:pic>
      <p:sp>
        <p:nvSpPr>
          <p:cNvPr id="4" name="Rounded Rectangle 3"/>
          <p:cNvSpPr/>
          <p:nvPr/>
        </p:nvSpPr>
        <p:spPr>
          <a:xfrm>
            <a:off x="4280332" y="639707"/>
            <a:ext cx="485775" cy="484766"/>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48" name="Rounded Rectangle 247"/>
          <p:cNvSpPr/>
          <p:nvPr/>
        </p:nvSpPr>
        <p:spPr>
          <a:xfrm>
            <a:off x="4280332" y="1206353"/>
            <a:ext cx="485775" cy="490544"/>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49" name="Rounded Rectangle 248"/>
          <p:cNvSpPr/>
          <p:nvPr/>
        </p:nvSpPr>
        <p:spPr>
          <a:xfrm>
            <a:off x="4280332" y="1752982"/>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0" name="Rounded Rectangle 249"/>
          <p:cNvSpPr/>
          <p:nvPr/>
        </p:nvSpPr>
        <p:spPr>
          <a:xfrm>
            <a:off x="4280332" y="2280560"/>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3" name="Rounded Rectangle 252"/>
          <p:cNvSpPr/>
          <p:nvPr/>
        </p:nvSpPr>
        <p:spPr>
          <a:xfrm>
            <a:off x="4280332" y="2827189"/>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4" name="Rounded Rectangle 253"/>
          <p:cNvSpPr/>
          <p:nvPr/>
        </p:nvSpPr>
        <p:spPr>
          <a:xfrm>
            <a:off x="4280332" y="3373817"/>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5" name="Rounded Rectangle 254"/>
          <p:cNvSpPr/>
          <p:nvPr/>
        </p:nvSpPr>
        <p:spPr>
          <a:xfrm>
            <a:off x="4280332" y="3958546"/>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02" name="Rounded Rectangle 301"/>
          <p:cNvSpPr/>
          <p:nvPr/>
        </p:nvSpPr>
        <p:spPr>
          <a:xfrm>
            <a:off x="5944145" y="3397404"/>
            <a:ext cx="485775" cy="48143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29" name="!!1a"/>
          <p:cNvSpPr txBox="1"/>
          <p:nvPr/>
        </p:nvSpPr>
        <p:spPr>
          <a:xfrm>
            <a:off x="4343206" y="57603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336" name="!!1a"/>
          <p:cNvSpPr txBox="1"/>
          <p:nvPr/>
        </p:nvSpPr>
        <p:spPr>
          <a:xfrm>
            <a:off x="4343530" y="123095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341" name="!!1a"/>
          <p:cNvSpPr txBox="1"/>
          <p:nvPr/>
        </p:nvSpPr>
        <p:spPr>
          <a:xfrm>
            <a:off x="4345143" y="177521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346" name="!!1a"/>
          <p:cNvSpPr txBox="1"/>
          <p:nvPr/>
        </p:nvSpPr>
        <p:spPr>
          <a:xfrm>
            <a:off x="4349905" y="2296986"/>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51" name="!!1a"/>
          <p:cNvSpPr txBox="1"/>
          <p:nvPr/>
        </p:nvSpPr>
        <p:spPr>
          <a:xfrm>
            <a:off x="4349905" y="285406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56" name="!!1a"/>
          <p:cNvSpPr txBox="1"/>
          <p:nvPr/>
        </p:nvSpPr>
        <p:spPr>
          <a:xfrm>
            <a:off x="4352570" y="3394882"/>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361" name="!!1a"/>
          <p:cNvSpPr txBox="1"/>
          <p:nvPr/>
        </p:nvSpPr>
        <p:spPr>
          <a:xfrm>
            <a:off x="4339754" y="397963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88" name="!!1a"/>
          <p:cNvSpPr txBox="1"/>
          <p:nvPr/>
        </p:nvSpPr>
        <p:spPr>
          <a:xfrm>
            <a:off x="6013718" y="342689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162" name="Rounded Rectangle 161"/>
          <p:cNvSpPr/>
          <p:nvPr/>
        </p:nvSpPr>
        <p:spPr>
          <a:xfrm>
            <a:off x="4832435" y="227038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63" name="!!1a"/>
          <p:cNvSpPr txBox="1"/>
          <p:nvPr/>
        </p:nvSpPr>
        <p:spPr>
          <a:xfrm>
            <a:off x="4895638" y="230551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285" name="Rounded Rectangle 284"/>
          <p:cNvSpPr/>
          <p:nvPr/>
        </p:nvSpPr>
        <p:spPr>
          <a:xfrm>
            <a:off x="3708581" y="338481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6" name="!!1a"/>
          <p:cNvSpPr txBox="1"/>
          <p:nvPr/>
        </p:nvSpPr>
        <p:spPr>
          <a:xfrm>
            <a:off x="3774598" y="3417212"/>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07" name="Rounded Rectangle 306"/>
          <p:cNvSpPr/>
          <p:nvPr/>
        </p:nvSpPr>
        <p:spPr>
          <a:xfrm>
            <a:off x="5951252" y="226568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08" name="!!1a"/>
          <p:cNvSpPr txBox="1"/>
          <p:nvPr/>
        </p:nvSpPr>
        <p:spPr>
          <a:xfrm>
            <a:off x="6014455" y="230300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sp>
        <p:nvSpPr>
          <p:cNvPr id="327" name="Rounded Rectangle 326"/>
          <p:cNvSpPr/>
          <p:nvPr/>
        </p:nvSpPr>
        <p:spPr>
          <a:xfrm>
            <a:off x="5957843" y="632338"/>
            <a:ext cx="485775" cy="48340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28" name="!!1a"/>
          <p:cNvSpPr txBox="1"/>
          <p:nvPr/>
        </p:nvSpPr>
        <p:spPr>
          <a:xfrm>
            <a:off x="6022381" y="57923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360" name="Rounded Rectangle 359"/>
          <p:cNvSpPr/>
          <p:nvPr/>
        </p:nvSpPr>
        <p:spPr>
          <a:xfrm>
            <a:off x="5380296" y="630979"/>
            <a:ext cx="489975" cy="4837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65" name="!!1a"/>
          <p:cNvSpPr txBox="1"/>
          <p:nvPr/>
        </p:nvSpPr>
        <p:spPr>
          <a:xfrm>
            <a:off x="5437998" y="55897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401" name="Rounded Rectangle 400"/>
          <p:cNvSpPr/>
          <p:nvPr/>
        </p:nvSpPr>
        <p:spPr>
          <a:xfrm>
            <a:off x="3704273" y="395638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02" name="!!1a"/>
          <p:cNvSpPr txBox="1"/>
          <p:nvPr/>
        </p:nvSpPr>
        <p:spPr>
          <a:xfrm>
            <a:off x="3770236" y="397963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192" name="Rounded Rectangle 191"/>
          <p:cNvSpPr/>
          <p:nvPr/>
        </p:nvSpPr>
        <p:spPr>
          <a:xfrm>
            <a:off x="5960027" y="118882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93" name="!!1a"/>
          <p:cNvSpPr txBox="1"/>
          <p:nvPr/>
        </p:nvSpPr>
        <p:spPr>
          <a:xfrm>
            <a:off x="6029600" y="1207666"/>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6" name="Google Shape;1009;p32">
            <a:extLst>
              <a:ext uri="{FF2B5EF4-FFF2-40B4-BE49-F238E27FC236}">
                <a16:creationId xmlns="" xmlns:a16="http://schemas.microsoft.com/office/drawing/2014/main" id="{0EEF4338-305F-E7C7-7EEA-610221A9E48F}"/>
              </a:ext>
            </a:extLst>
          </p:cNvPr>
          <p:cNvSpPr/>
          <p:nvPr/>
        </p:nvSpPr>
        <p:spPr>
          <a:xfrm rot="-1732458">
            <a:off x="8734072" y="4848316"/>
            <a:ext cx="585488" cy="409059"/>
          </a:xfrm>
          <a:custGeom>
            <a:avLst/>
            <a:gdLst/>
            <a:ahLst/>
            <a:cxnLst/>
            <a:rect l="l" t="t" r="r" b="b"/>
            <a:pathLst>
              <a:path w="23419" h="16362" extrusionOk="0">
                <a:moveTo>
                  <a:pt x="7057" y="1"/>
                </a:moveTo>
                <a:lnTo>
                  <a:pt x="7057" y="6222"/>
                </a:lnTo>
                <a:cubicBezTo>
                  <a:pt x="7057" y="6526"/>
                  <a:pt x="6811" y="6772"/>
                  <a:pt x="6510" y="6772"/>
                </a:cubicBezTo>
                <a:lnTo>
                  <a:pt x="5207" y="6772"/>
                </a:lnTo>
                <a:cubicBezTo>
                  <a:pt x="5037" y="6772"/>
                  <a:pt x="4883" y="6686"/>
                  <a:pt x="4771" y="6555"/>
                </a:cubicBezTo>
                <a:cubicBezTo>
                  <a:pt x="4305" y="5996"/>
                  <a:pt x="3606" y="5642"/>
                  <a:pt x="2824" y="5642"/>
                </a:cubicBezTo>
                <a:cubicBezTo>
                  <a:pt x="2682" y="5642"/>
                  <a:pt x="2538" y="5653"/>
                  <a:pt x="2392" y="5677"/>
                </a:cubicBezTo>
                <a:cubicBezTo>
                  <a:pt x="1384" y="5847"/>
                  <a:pt x="551" y="6638"/>
                  <a:pt x="343" y="7634"/>
                </a:cubicBezTo>
                <a:cubicBezTo>
                  <a:pt x="1" y="9276"/>
                  <a:pt x="1243" y="10720"/>
                  <a:pt x="2825" y="10720"/>
                </a:cubicBezTo>
                <a:cubicBezTo>
                  <a:pt x="3609" y="10720"/>
                  <a:pt x="4307" y="10368"/>
                  <a:pt x="4771" y="9811"/>
                </a:cubicBezTo>
                <a:cubicBezTo>
                  <a:pt x="4883" y="9680"/>
                  <a:pt x="5037" y="9593"/>
                  <a:pt x="5207" y="9593"/>
                </a:cubicBezTo>
                <a:lnTo>
                  <a:pt x="6510" y="9593"/>
                </a:lnTo>
                <a:cubicBezTo>
                  <a:pt x="6811" y="9593"/>
                  <a:pt x="7057" y="9837"/>
                  <a:pt x="7057" y="10141"/>
                </a:cubicBezTo>
                <a:lnTo>
                  <a:pt x="7057" y="15235"/>
                </a:lnTo>
                <a:cubicBezTo>
                  <a:pt x="7057" y="15859"/>
                  <a:pt x="7563" y="16362"/>
                  <a:pt x="8184" y="16362"/>
                </a:cubicBezTo>
                <a:lnTo>
                  <a:pt x="22292" y="16362"/>
                </a:lnTo>
                <a:cubicBezTo>
                  <a:pt x="22913" y="16362"/>
                  <a:pt x="23419" y="15859"/>
                  <a:pt x="23419" y="15235"/>
                </a:cubicBezTo>
                <a:lnTo>
                  <a:pt x="23419" y="1131"/>
                </a:lnTo>
                <a:cubicBezTo>
                  <a:pt x="23419" y="507"/>
                  <a:pt x="22913" y="1"/>
                  <a:pt x="22292" y="1"/>
                </a:cubicBezTo>
                <a:lnTo>
                  <a:pt x="17194" y="1"/>
                </a:lnTo>
                <a:cubicBezTo>
                  <a:pt x="16893" y="1"/>
                  <a:pt x="16647" y="247"/>
                  <a:pt x="16647" y="548"/>
                </a:cubicBezTo>
                <a:lnTo>
                  <a:pt x="16647" y="1851"/>
                </a:lnTo>
                <a:cubicBezTo>
                  <a:pt x="16647" y="2021"/>
                  <a:pt x="16733" y="2178"/>
                  <a:pt x="16865" y="2287"/>
                </a:cubicBezTo>
                <a:cubicBezTo>
                  <a:pt x="17422" y="2751"/>
                  <a:pt x="17777" y="3452"/>
                  <a:pt x="17777" y="4233"/>
                </a:cubicBezTo>
                <a:cubicBezTo>
                  <a:pt x="17777" y="5636"/>
                  <a:pt x="16641" y="6772"/>
                  <a:pt x="15238" y="6772"/>
                </a:cubicBezTo>
                <a:cubicBezTo>
                  <a:pt x="15060" y="6772"/>
                  <a:pt x="14876" y="6754"/>
                  <a:pt x="14690" y="6715"/>
                </a:cubicBezTo>
                <a:cubicBezTo>
                  <a:pt x="13692" y="6507"/>
                  <a:pt x="12901" y="5674"/>
                  <a:pt x="12734" y="4669"/>
                </a:cubicBezTo>
                <a:cubicBezTo>
                  <a:pt x="12577" y="3712"/>
                  <a:pt x="12952" y="2837"/>
                  <a:pt x="13608" y="2287"/>
                </a:cubicBezTo>
                <a:cubicBezTo>
                  <a:pt x="13740" y="2178"/>
                  <a:pt x="13826" y="2021"/>
                  <a:pt x="13826" y="1851"/>
                </a:cubicBezTo>
                <a:lnTo>
                  <a:pt x="13826" y="548"/>
                </a:lnTo>
                <a:cubicBezTo>
                  <a:pt x="13826" y="247"/>
                  <a:pt x="13583" y="1"/>
                  <a:pt x="13278" y="1"/>
                </a:cubicBezTo>
                <a:close/>
              </a:path>
            </a:pathLst>
          </a:custGeom>
          <a:solidFill>
            <a:srgbClr val="F57135"/>
          </a:solidFill>
          <a:ln w="9525" cap="flat" cmpd="sng">
            <a:solidFill>
              <a:srgbClr val="292929"/>
            </a:solidFill>
            <a:prstDash val="solid"/>
            <a:round/>
            <a:headEnd type="none" w="sm" len="sm"/>
            <a:tailEnd type="none" w="sm" len="sm"/>
          </a:ln>
        </p:spPr>
        <p:txBody>
          <a:bodyPr spcFirstLastPara="1" wrap="square" lIns="91425" tIns="91425" rIns="91425" bIns="91425" anchor="ctr" anchorCtr="0">
            <a:noAutofit/>
          </a:bodyPr>
          <a:lstStyle/>
          <a:p>
            <a:pPr defTabSz="685800">
              <a:buClrTx/>
              <a:defRPr/>
            </a:pPr>
            <a:endParaRPr>
              <a:solidFill>
                <a:srgbClr val="071DF4"/>
              </a:solidFill>
              <a:latin typeface="Times New Roman" panose="02020603050405020304" pitchFamily="18" charset="0"/>
              <a:cs typeface="Times New Roman" panose="02020603050405020304" pitchFamily="18" charset="0"/>
            </a:endParaRPr>
          </a:p>
        </p:txBody>
      </p:sp>
      <p:sp>
        <p:nvSpPr>
          <p:cNvPr id="7" name="Google Shape;1010;p32">
            <a:extLst>
              <a:ext uri="{FF2B5EF4-FFF2-40B4-BE49-F238E27FC236}">
                <a16:creationId xmlns="" xmlns:a16="http://schemas.microsoft.com/office/drawing/2014/main" id="{1EB4CF9F-A0B6-D019-2645-845D13583F2B}"/>
              </a:ext>
            </a:extLst>
          </p:cNvPr>
          <p:cNvSpPr/>
          <p:nvPr/>
        </p:nvSpPr>
        <p:spPr>
          <a:xfrm rot="2276730">
            <a:off x="6603" y="-83959"/>
            <a:ext cx="440118" cy="629890"/>
          </a:xfrm>
          <a:custGeom>
            <a:avLst/>
            <a:gdLst/>
            <a:ahLst/>
            <a:cxnLst/>
            <a:rect l="l" t="t" r="r" b="b"/>
            <a:pathLst>
              <a:path w="16366" h="23134" extrusionOk="0">
                <a:moveTo>
                  <a:pt x="8182" y="0"/>
                </a:moveTo>
                <a:cubicBezTo>
                  <a:pt x="6781" y="0"/>
                  <a:pt x="5646" y="1136"/>
                  <a:pt x="5646" y="2539"/>
                </a:cubicBezTo>
                <a:cubicBezTo>
                  <a:pt x="5646" y="3320"/>
                  <a:pt x="5998" y="4021"/>
                  <a:pt x="6555" y="4486"/>
                </a:cubicBezTo>
                <a:cubicBezTo>
                  <a:pt x="6686" y="4595"/>
                  <a:pt x="6773" y="4751"/>
                  <a:pt x="6773" y="4921"/>
                </a:cubicBezTo>
                <a:lnTo>
                  <a:pt x="6773" y="6224"/>
                </a:lnTo>
                <a:cubicBezTo>
                  <a:pt x="6773" y="6525"/>
                  <a:pt x="6526" y="6772"/>
                  <a:pt x="6225" y="6772"/>
                </a:cubicBezTo>
                <a:lnTo>
                  <a:pt x="1131" y="6772"/>
                </a:lnTo>
                <a:cubicBezTo>
                  <a:pt x="507" y="6772"/>
                  <a:pt x="1" y="7275"/>
                  <a:pt x="1" y="7899"/>
                </a:cubicBezTo>
                <a:lnTo>
                  <a:pt x="1" y="22003"/>
                </a:lnTo>
                <a:cubicBezTo>
                  <a:pt x="1" y="22627"/>
                  <a:pt x="507" y="23133"/>
                  <a:pt x="1131" y="23133"/>
                </a:cubicBezTo>
                <a:lnTo>
                  <a:pt x="15235" y="23133"/>
                </a:lnTo>
                <a:cubicBezTo>
                  <a:pt x="15859" y="23133"/>
                  <a:pt x="16365" y="22627"/>
                  <a:pt x="16365" y="22003"/>
                </a:cubicBezTo>
                <a:lnTo>
                  <a:pt x="16365" y="16909"/>
                </a:lnTo>
                <a:cubicBezTo>
                  <a:pt x="16365" y="16608"/>
                  <a:pt x="16119" y="16361"/>
                  <a:pt x="15818" y="16361"/>
                </a:cubicBezTo>
                <a:lnTo>
                  <a:pt x="14515" y="16361"/>
                </a:lnTo>
                <a:cubicBezTo>
                  <a:pt x="14342" y="16361"/>
                  <a:pt x="14188" y="16448"/>
                  <a:pt x="14079" y="16579"/>
                </a:cubicBezTo>
                <a:cubicBezTo>
                  <a:pt x="13612" y="17136"/>
                  <a:pt x="12914" y="17488"/>
                  <a:pt x="12133" y="17488"/>
                </a:cubicBezTo>
                <a:cubicBezTo>
                  <a:pt x="10551" y="17488"/>
                  <a:pt x="9309" y="16044"/>
                  <a:pt x="9651" y="14405"/>
                </a:cubicBezTo>
                <a:cubicBezTo>
                  <a:pt x="9859" y="13406"/>
                  <a:pt x="10692" y="12615"/>
                  <a:pt x="11697" y="12449"/>
                </a:cubicBezTo>
                <a:cubicBezTo>
                  <a:pt x="11845" y="12424"/>
                  <a:pt x="11992" y="12412"/>
                  <a:pt x="12135" y="12412"/>
                </a:cubicBezTo>
                <a:cubicBezTo>
                  <a:pt x="12916" y="12412"/>
                  <a:pt x="13614" y="12766"/>
                  <a:pt x="14079" y="13323"/>
                </a:cubicBezTo>
                <a:cubicBezTo>
                  <a:pt x="14188" y="13454"/>
                  <a:pt x="14342" y="13540"/>
                  <a:pt x="14515" y="13540"/>
                </a:cubicBezTo>
                <a:lnTo>
                  <a:pt x="15818" y="13540"/>
                </a:lnTo>
                <a:cubicBezTo>
                  <a:pt x="16119" y="13540"/>
                  <a:pt x="16365" y="13294"/>
                  <a:pt x="16365" y="12993"/>
                </a:cubicBezTo>
                <a:lnTo>
                  <a:pt x="16365" y="6769"/>
                </a:lnTo>
                <a:lnTo>
                  <a:pt x="10141" y="6772"/>
                </a:lnTo>
                <a:cubicBezTo>
                  <a:pt x="9840" y="6772"/>
                  <a:pt x="9593" y="6525"/>
                  <a:pt x="9593" y="6224"/>
                </a:cubicBezTo>
                <a:lnTo>
                  <a:pt x="9593" y="4921"/>
                </a:lnTo>
                <a:cubicBezTo>
                  <a:pt x="9593" y="4748"/>
                  <a:pt x="9680" y="4595"/>
                  <a:pt x="9811" y="4486"/>
                </a:cubicBezTo>
                <a:cubicBezTo>
                  <a:pt x="10471" y="3935"/>
                  <a:pt x="10845" y="3058"/>
                  <a:pt x="10689" y="2104"/>
                </a:cubicBezTo>
                <a:cubicBezTo>
                  <a:pt x="10519" y="1098"/>
                  <a:pt x="9728" y="266"/>
                  <a:pt x="8729" y="58"/>
                </a:cubicBezTo>
                <a:cubicBezTo>
                  <a:pt x="8544" y="19"/>
                  <a:pt x="8361" y="0"/>
                  <a:pt x="8182" y="0"/>
                </a:cubicBezTo>
                <a:close/>
              </a:path>
            </a:pathLst>
          </a:custGeom>
          <a:solidFill>
            <a:srgbClr val="DB1548"/>
          </a:solidFill>
          <a:ln w="9525" cap="flat" cmpd="sng">
            <a:solidFill>
              <a:srgbClr val="292929"/>
            </a:solidFill>
            <a:prstDash val="solid"/>
            <a:round/>
            <a:headEnd type="none" w="sm" len="sm"/>
            <a:tailEnd type="none" w="sm" len="sm"/>
          </a:ln>
        </p:spPr>
        <p:txBody>
          <a:bodyPr spcFirstLastPara="1" wrap="square" lIns="91425" tIns="91425" rIns="91425" bIns="91425" anchor="ctr" anchorCtr="0">
            <a:noAutofit/>
          </a:bodyPr>
          <a:lstStyle/>
          <a:p>
            <a:pPr defTabSz="685800">
              <a:buClrTx/>
              <a:defRPr/>
            </a:pPr>
            <a:endParaRPr>
              <a:solidFill>
                <a:srgbClr val="071DF4"/>
              </a:solidFill>
              <a:latin typeface="Times New Roman" panose="02020603050405020304" pitchFamily="18" charset="0"/>
              <a:cs typeface="Times New Roman" panose="02020603050405020304" pitchFamily="18" charset="0"/>
            </a:endParaRPr>
          </a:p>
        </p:txBody>
      </p:sp>
      <p:pic>
        <p:nvPicPr>
          <p:cNvPr id="2052" name="Picture 4" descr="Crossword png images | PNGEgg">
            <a:hlinkClick r:id="rId17" action="ppaction://hlinksldjump"/>
            <a:extLst>
              <a:ext uri="{FF2B5EF4-FFF2-40B4-BE49-F238E27FC236}">
                <a16:creationId xmlns="" xmlns:a16="http://schemas.microsoft.com/office/drawing/2014/main" id="{AD0B15EA-11B4-4A89-898A-8F6895A0E8F0}"/>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6250" b="99219" l="10000" r="90000">
                        <a14:foregroundMark x1="46556" y1="6250" x2="46556" y2="6250"/>
                        <a14:foregroundMark x1="43444" y1="6836" x2="37889" y2="17188"/>
                        <a14:foregroundMark x1="37889" y1="17188" x2="34000" y2="40430"/>
                        <a14:foregroundMark x1="34000" y1="40430" x2="42444" y2="74805"/>
                        <a14:foregroundMark x1="42444" y1="74805" x2="50333" y2="92188"/>
                        <a14:foregroundMark x1="50333" y1="92188" x2="50333" y2="92188"/>
                        <a14:foregroundMark x1="51222" y1="95313" x2="50889" y2="99219"/>
                        <a14:foregroundMark x1="66000" y1="50195" x2="66333" y2="25195"/>
                      </a14:backgroundRemoval>
                    </a14:imgEffect>
                  </a14:imgLayer>
                </a14:imgProps>
              </a:ext>
              <a:ext uri="{28A0092B-C50C-407E-A947-70E740481C1C}">
                <a14:useLocalDpi xmlns:a14="http://schemas.microsoft.com/office/drawing/2010/main" val="0"/>
              </a:ext>
            </a:extLst>
          </a:blip>
          <a:srcRect/>
          <a:stretch>
            <a:fillRect/>
          </a:stretch>
        </p:blipFill>
        <p:spPr bwMode="auto">
          <a:xfrm>
            <a:off x="8016025" y="-1086217"/>
            <a:ext cx="1311350" cy="746012"/>
          </a:xfrm>
          <a:prstGeom prst="rect">
            <a:avLst/>
          </a:prstGeom>
          <a:noFill/>
          <a:extLst>
            <a:ext uri="{909E8E84-426E-40DD-AFC4-6F175D3DCCD1}">
              <a14:hiddenFill xmlns:a14="http://schemas.microsoft.com/office/drawing/2010/main">
                <a:solidFill>
                  <a:srgbClr val="FFFFFF"/>
                </a:solidFill>
              </a14:hiddenFill>
            </a:ext>
          </a:extLst>
        </p:spPr>
      </p:pic>
      <p:sp>
        <p:nvSpPr>
          <p:cNvPr id="180" name="Rounded Rectangle 179"/>
          <p:cNvSpPr/>
          <p:nvPr/>
        </p:nvSpPr>
        <p:spPr>
          <a:xfrm>
            <a:off x="4832255" y="1735418"/>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81" name="!!1a"/>
          <p:cNvSpPr txBox="1"/>
          <p:nvPr/>
        </p:nvSpPr>
        <p:spPr>
          <a:xfrm>
            <a:off x="4895638" y="176245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84" name="Rounded Rectangle 183"/>
          <p:cNvSpPr/>
          <p:nvPr/>
        </p:nvSpPr>
        <p:spPr>
          <a:xfrm>
            <a:off x="6512933" y="22700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85" name="!!1a"/>
          <p:cNvSpPr txBox="1"/>
          <p:nvPr/>
        </p:nvSpPr>
        <p:spPr>
          <a:xfrm>
            <a:off x="6576136" y="229896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03" name="Rounded Rectangle 202"/>
          <p:cNvSpPr/>
          <p:nvPr/>
        </p:nvSpPr>
        <p:spPr>
          <a:xfrm>
            <a:off x="4837359" y="1185662"/>
            <a:ext cx="4914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04" name="!!1a"/>
          <p:cNvSpPr txBox="1"/>
          <p:nvPr/>
        </p:nvSpPr>
        <p:spPr>
          <a:xfrm>
            <a:off x="4912884" y="122261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22" name="Rounded Rectangle 200">
            <a:extLst>
              <a:ext uri="{FF2B5EF4-FFF2-40B4-BE49-F238E27FC236}">
                <a16:creationId xmlns="" xmlns:a16="http://schemas.microsoft.com/office/drawing/2014/main" id="{AB53FAD3-6887-9A1E-CEC5-8D9020EA7C22}"/>
              </a:ext>
            </a:extLst>
          </p:cNvPr>
          <p:cNvSpPr/>
          <p:nvPr/>
        </p:nvSpPr>
        <p:spPr>
          <a:xfrm>
            <a:off x="5387027" y="1185024"/>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3" name="!!1a">
            <a:extLst>
              <a:ext uri="{FF2B5EF4-FFF2-40B4-BE49-F238E27FC236}">
                <a16:creationId xmlns="" xmlns:a16="http://schemas.microsoft.com/office/drawing/2014/main" id="{D94B8B27-9DE7-B67D-B4BC-9E04F2F4E909}"/>
              </a:ext>
            </a:extLst>
          </p:cNvPr>
          <p:cNvSpPr txBox="1"/>
          <p:nvPr/>
        </p:nvSpPr>
        <p:spPr>
          <a:xfrm>
            <a:off x="5453773" y="122198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4" name="Rounded Rectangle 301">
            <a:extLst>
              <a:ext uri="{FF2B5EF4-FFF2-40B4-BE49-F238E27FC236}">
                <a16:creationId xmlns="" xmlns:a16="http://schemas.microsoft.com/office/drawing/2014/main" id="{DD6ABEF5-D908-2E80-02A2-1E749719CFF5}"/>
              </a:ext>
            </a:extLst>
          </p:cNvPr>
          <p:cNvSpPr/>
          <p:nvPr/>
        </p:nvSpPr>
        <p:spPr>
          <a:xfrm>
            <a:off x="4838345" y="3399187"/>
            <a:ext cx="485775" cy="48143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5" name="!!1a">
            <a:extLst>
              <a:ext uri="{FF2B5EF4-FFF2-40B4-BE49-F238E27FC236}">
                <a16:creationId xmlns="" xmlns:a16="http://schemas.microsoft.com/office/drawing/2014/main" id="{3A7232E4-039D-7A1F-297C-11542D1C0F60}"/>
              </a:ext>
            </a:extLst>
          </p:cNvPr>
          <p:cNvSpPr txBox="1"/>
          <p:nvPr/>
        </p:nvSpPr>
        <p:spPr>
          <a:xfrm>
            <a:off x="4907919" y="342145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pic>
        <p:nvPicPr>
          <p:cNvPr id="1026" name="Picture 2">
            <a:hlinkClick r:id="rId17" action="ppaction://hlinksldjump"/>
            <a:extLst>
              <a:ext uri="{FF2B5EF4-FFF2-40B4-BE49-F238E27FC236}">
                <a16:creationId xmlns="" xmlns:a16="http://schemas.microsoft.com/office/drawing/2014/main" id="{2D062D01-136A-BAEE-9EC5-F9E4C41D1074}"/>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21816" y1="43691" x2="21816" y2="43691"/>
                        <a14:foregroundMark x1="26367" y1="28359" x2="26367" y2="28359"/>
                        <a14:foregroundMark x1="25215" y1="29219" x2="25215" y2="29219"/>
                        <a14:foregroundMark x1="35996" y1="18164" x2="35996" y2="18164"/>
                        <a14:foregroundMark x1="50195" y1="14473" x2="50195" y2="14473"/>
                        <a14:foregroundMark x1="63809" y1="19863" x2="63809" y2="19863"/>
                        <a14:foregroundMark x1="75156" y1="29219" x2="75156" y2="29219"/>
                        <a14:foregroundMark x1="78848" y1="44531" x2="78848" y2="44531"/>
                      </a14:backgroundRemoval>
                    </a14:imgEffect>
                  </a14:imgLayer>
                </a14:imgProps>
              </a:ext>
              <a:ext uri="{28A0092B-C50C-407E-A947-70E740481C1C}">
                <a14:useLocalDpi xmlns:a14="http://schemas.microsoft.com/office/drawing/2010/main" val="0"/>
              </a:ext>
            </a:extLst>
          </a:blip>
          <a:srcRect/>
          <a:stretch>
            <a:fillRect/>
          </a:stretch>
        </p:blipFill>
        <p:spPr bwMode="auto">
          <a:xfrm>
            <a:off x="7906108" y="-110821"/>
            <a:ext cx="1466955" cy="1466955"/>
          </a:xfrm>
          <a:prstGeom prst="rect">
            <a:avLst/>
          </a:prstGeom>
          <a:noFill/>
          <a:extLst>
            <a:ext uri="{909E8E84-426E-40DD-AFC4-6F175D3DCCD1}">
              <a14:hiddenFill xmlns:a14="http://schemas.microsoft.com/office/drawing/2010/main">
                <a:solidFill>
                  <a:srgbClr val="FFFFFF"/>
                </a:solidFill>
              </a14:hiddenFill>
            </a:ext>
          </a:extLst>
        </p:spPr>
      </p:pic>
      <p:sp>
        <p:nvSpPr>
          <p:cNvPr id="70" name="Rounded Rectangle 296">
            <a:extLst>
              <a:ext uri="{FF2B5EF4-FFF2-40B4-BE49-F238E27FC236}">
                <a16:creationId xmlns="" xmlns:a16="http://schemas.microsoft.com/office/drawing/2014/main" id="{9F8FA94B-5540-D153-E4D0-ECAB8EBB7532}"/>
              </a:ext>
            </a:extLst>
          </p:cNvPr>
          <p:cNvSpPr/>
          <p:nvPr/>
        </p:nvSpPr>
        <p:spPr>
          <a:xfrm>
            <a:off x="2559206" y="3392294"/>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71" name="!!1a">
            <a:extLst>
              <a:ext uri="{FF2B5EF4-FFF2-40B4-BE49-F238E27FC236}">
                <a16:creationId xmlns="" xmlns:a16="http://schemas.microsoft.com/office/drawing/2014/main" id="{FF84EDD6-9762-2D5E-9DA6-7C8EFD6C6077}"/>
              </a:ext>
            </a:extLst>
          </p:cNvPr>
          <p:cNvSpPr txBox="1"/>
          <p:nvPr/>
        </p:nvSpPr>
        <p:spPr>
          <a:xfrm>
            <a:off x="2620801" y="3412048"/>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86" name="Rounded Rectangle 400">
            <a:extLst>
              <a:ext uri="{FF2B5EF4-FFF2-40B4-BE49-F238E27FC236}">
                <a16:creationId xmlns="" xmlns:a16="http://schemas.microsoft.com/office/drawing/2014/main" id="{0CD554DF-1BA3-B2EC-E5EB-F2A53174FCED}"/>
              </a:ext>
            </a:extLst>
          </p:cNvPr>
          <p:cNvSpPr/>
          <p:nvPr/>
        </p:nvSpPr>
        <p:spPr>
          <a:xfrm>
            <a:off x="3148138" y="3960777"/>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87" name="!!1a">
            <a:extLst>
              <a:ext uri="{FF2B5EF4-FFF2-40B4-BE49-F238E27FC236}">
                <a16:creationId xmlns="" xmlns:a16="http://schemas.microsoft.com/office/drawing/2014/main" id="{D56C537B-7548-EEB5-92C9-0CABDA0DF282}"/>
              </a:ext>
            </a:extLst>
          </p:cNvPr>
          <p:cNvSpPr txBox="1"/>
          <p:nvPr/>
        </p:nvSpPr>
        <p:spPr>
          <a:xfrm>
            <a:off x="3214101" y="398402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88" name="Rounded Rectangle 204">
            <a:extLst>
              <a:ext uri="{FF2B5EF4-FFF2-40B4-BE49-F238E27FC236}">
                <a16:creationId xmlns="" xmlns:a16="http://schemas.microsoft.com/office/drawing/2014/main" id="{5E46562D-EA78-B188-41EA-3A28353A831B}"/>
              </a:ext>
            </a:extLst>
          </p:cNvPr>
          <p:cNvSpPr/>
          <p:nvPr/>
        </p:nvSpPr>
        <p:spPr>
          <a:xfrm>
            <a:off x="2579249" y="396318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89" name="!!1a">
            <a:extLst>
              <a:ext uri="{FF2B5EF4-FFF2-40B4-BE49-F238E27FC236}">
                <a16:creationId xmlns="" xmlns:a16="http://schemas.microsoft.com/office/drawing/2014/main" id="{CB2C4DAC-54A4-DD41-42D6-CD9DB64C6667}"/>
              </a:ext>
            </a:extLst>
          </p:cNvPr>
          <p:cNvSpPr txBox="1"/>
          <p:nvPr/>
        </p:nvSpPr>
        <p:spPr>
          <a:xfrm>
            <a:off x="2645212" y="3986428"/>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91" name="Rounded Rectangle 204">
            <a:extLst>
              <a:ext uri="{FF2B5EF4-FFF2-40B4-BE49-F238E27FC236}">
                <a16:creationId xmlns="" xmlns:a16="http://schemas.microsoft.com/office/drawing/2014/main" id="{D0E9D26F-7804-AE4A-D23D-5C360850E2A1}"/>
              </a:ext>
            </a:extLst>
          </p:cNvPr>
          <p:cNvSpPr/>
          <p:nvPr/>
        </p:nvSpPr>
        <p:spPr>
          <a:xfrm>
            <a:off x="4829675" y="395244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93" name="!!1a">
            <a:extLst>
              <a:ext uri="{FF2B5EF4-FFF2-40B4-BE49-F238E27FC236}">
                <a16:creationId xmlns="" xmlns:a16="http://schemas.microsoft.com/office/drawing/2014/main" id="{FEC8E862-D691-A9C3-3330-DBB43CA15E01}"/>
              </a:ext>
            </a:extLst>
          </p:cNvPr>
          <p:cNvSpPr txBox="1"/>
          <p:nvPr/>
        </p:nvSpPr>
        <p:spPr>
          <a:xfrm>
            <a:off x="4895638" y="397569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5" name="Rounded Rectangle 308">
            <a:extLst>
              <a:ext uri="{FF2B5EF4-FFF2-40B4-BE49-F238E27FC236}">
                <a16:creationId xmlns="" xmlns:a16="http://schemas.microsoft.com/office/drawing/2014/main" id="{70D69E1E-526C-9C8F-D8D8-191B1AEB4224}"/>
              </a:ext>
            </a:extLst>
          </p:cNvPr>
          <p:cNvSpPr/>
          <p:nvPr/>
        </p:nvSpPr>
        <p:spPr>
          <a:xfrm>
            <a:off x="7074576" y="226848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8" name="!!1a">
            <a:extLst>
              <a:ext uri="{FF2B5EF4-FFF2-40B4-BE49-F238E27FC236}">
                <a16:creationId xmlns="" xmlns:a16="http://schemas.microsoft.com/office/drawing/2014/main" id="{3984D8CA-5493-EE9A-959E-1659935C7053}"/>
              </a:ext>
            </a:extLst>
          </p:cNvPr>
          <p:cNvSpPr txBox="1"/>
          <p:nvPr/>
        </p:nvSpPr>
        <p:spPr>
          <a:xfrm>
            <a:off x="7137779" y="229737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44" name="Rounded Rectangle 176">
            <a:extLst>
              <a:ext uri="{FF2B5EF4-FFF2-40B4-BE49-F238E27FC236}">
                <a16:creationId xmlns="" xmlns:a16="http://schemas.microsoft.com/office/drawing/2014/main" id="{486158F7-5A56-834E-F0D6-927DB067F689}"/>
              </a:ext>
            </a:extLst>
          </p:cNvPr>
          <p:cNvSpPr/>
          <p:nvPr/>
        </p:nvSpPr>
        <p:spPr>
          <a:xfrm>
            <a:off x="4837884" y="62768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5" name="!!1a">
            <a:extLst>
              <a:ext uri="{FF2B5EF4-FFF2-40B4-BE49-F238E27FC236}">
                <a16:creationId xmlns="" xmlns:a16="http://schemas.microsoft.com/office/drawing/2014/main" id="{738A1E14-D755-1E6E-EBE9-6DB13D27F2F3}"/>
              </a:ext>
            </a:extLst>
          </p:cNvPr>
          <p:cNvSpPr txBox="1"/>
          <p:nvPr/>
        </p:nvSpPr>
        <p:spPr>
          <a:xfrm>
            <a:off x="4914157" y="572598"/>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52" name="Rounded Rectangle 296">
            <a:extLst>
              <a:ext uri="{FF2B5EF4-FFF2-40B4-BE49-F238E27FC236}">
                <a16:creationId xmlns="" xmlns:a16="http://schemas.microsoft.com/office/drawing/2014/main" id="{FC2CCCA6-725F-1DB9-870B-DFACA79AB445}"/>
              </a:ext>
            </a:extLst>
          </p:cNvPr>
          <p:cNvSpPr/>
          <p:nvPr/>
        </p:nvSpPr>
        <p:spPr>
          <a:xfrm>
            <a:off x="3143960" y="338445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3" name="!!1a">
            <a:extLst>
              <a:ext uri="{FF2B5EF4-FFF2-40B4-BE49-F238E27FC236}">
                <a16:creationId xmlns="" xmlns:a16="http://schemas.microsoft.com/office/drawing/2014/main" id="{29EF2C18-9257-09BC-FC8D-56A1763267C7}"/>
              </a:ext>
            </a:extLst>
          </p:cNvPr>
          <p:cNvSpPr txBox="1"/>
          <p:nvPr/>
        </p:nvSpPr>
        <p:spPr>
          <a:xfrm>
            <a:off x="3205555" y="340421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9" name="Rounded Rectangle 280">
            <a:extLst>
              <a:ext uri="{FF2B5EF4-FFF2-40B4-BE49-F238E27FC236}">
                <a16:creationId xmlns="" xmlns:a16="http://schemas.microsoft.com/office/drawing/2014/main" id="{464289F1-B4F9-EDDF-F9D4-97CABD2B9695}"/>
              </a:ext>
            </a:extLst>
          </p:cNvPr>
          <p:cNvSpPr/>
          <p:nvPr/>
        </p:nvSpPr>
        <p:spPr>
          <a:xfrm>
            <a:off x="5383172" y="1732151"/>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0" name="!!1a">
            <a:extLst>
              <a:ext uri="{FF2B5EF4-FFF2-40B4-BE49-F238E27FC236}">
                <a16:creationId xmlns="" xmlns:a16="http://schemas.microsoft.com/office/drawing/2014/main" id="{B569F627-9D3D-D5A0-B88D-91D1C9265B1C}"/>
              </a:ext>
            </a:extLst>
          </p:cNvPr>
          <p:cNvSpPr txBox="1"/>
          <p:nvPr/>
        </p:nvSpPr>
        <p:spPr>
          <a:xfrm>
            <a:off x="5446555" y="175918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1" name="Rounded Rectangle 368">
            <a:extLst>
              <a:ext uri="{FF2B5EF4-FFF2-40B4-BE49-F238E27FC236}">
                <a16:creationId xmlns="" xmlns:a16="http://schemas.microsoft.com/office/drawing/2014/main" id="{1450CE49-611B-BA54-DA24-9811242BC86B}"/>
              </a:ext>
            </a:extLst>
          </p:cNvPr>
          <p:cNvSpPr/>
          <p:nvPr/>
        </p:nvSpPr>
        <p:spPr>
          <a:xfrm>
            <a:off x="5955866" y="173519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4" name="!!1a">
            <a:extLst>
              <a:ext uri="{FF2B5EF4-FFF2-40B4-BE49-F238E27FC236}">
                <a16:creationId xmlns="" xmlns:a16="http://schemas.microsoft.com/office/drawing/2014/main" id="{B35C3526-D148-1FC1-F270-B66961FEE750}"/>
              </a:ext>
            </a:extLst>
          </p:cNvPr>
          <p:cNvSpPr txBox="1"/>
          <p:nvPr/>
        </p:nvSpPr>
        <p:spPr>
          <a:xfrm>
            <a:off x="6032164" y="177130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27" name="Rounded Rectangle 301">
            <a:extLst>
              <a:ext uri="{FF2B5EF4-FFF2-40B4-BE49-F238E27FC236}">
                <a16:creationId xmlns="" xmlns:a16="http://schemas.microsoft.com/office/drawing/2014/main" id="{5C0BACE5-9317-A93C-8ACC-9ACFF928EF50}"/>
              </a:ext>
            </a:extLst>
          </p:cNvPr>
          <p:cNvSpPr/>
          <p:nvPr/>
        </p:nvSpPr>
        <p:spPr>
          <a:xfrm>
            <a:off x="5404853" y="3393031"/>
            <a:ext cx="485775" cy="48143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9" name="!!1a">
            <a:extLst>
              <a:ext uri="{FF2B5EF4-FFF2-40B4-BE49-F238E27FC236}">
                <a16:creationId xmlns="" xmlns:a16="http://schemas.microsoft.com/office/drawing/2014/main" id="{594FA3E3-99C7-5CE7-6E32-FF6490999842}"/>
              </a:ext>
            </a:extLst>
          </p:cNvPr>
          <p:cNvSpPr txBox="1"/>
          <p:nvPr/>
        </p:nvSpPr>
        <p:spPr>
          <a:xfrm>
            <a:off x="5474427" y="342252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7" name="Rounded Rectangle 191">
            <a:extLst>
              <a:ext uri="{FF2B5EF4-FFF2-40B4-BE49-F238E27FC236}">
                <a16:creationId xmlns="" xmlns:a16="http://schemas.microsoft.com/office/drawing/2014/main" id="{46E6A6C2-AB10-14EE-AEA5-E31C69E72BA8}"/>
              </a:ext>
            </a:extLst>
          </p:cNvPr>
          <p:cNvSpPr/>
          <p:nvPr/>
        </p:nvSpPr>
        <p:spPr>
          <a:xfrm>
            <a:off x="3736367" y="118766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8" name="!!1a">
            <a:extLst>
              <a:ext uri="{FF2B5EF4-FFF2-40B4-BE49-F238E27FC236}">
                <a16:creationId xmlns="" xmlns:a16="http://schemas.microsoft.com/office/drawing/2014/main" id="{8093A511-4A2F-B16A-A73B-3DB88AA7329C}"/>
              </a:ext>
            </a:extLst>
          </p:cNvPr>
          <p:cNvSpPr txBox="1"/>
          <p:nvPr/>
        </p:nvSpPr>
        <p:spPr>
          <a:xfrm>
            <a:off x="3805941" y="120651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20" name="Rounded Rectangle 200">
            <a:extLst>
              <a:ext uri="{FF2B5EF4-FFF2-40B4-BE49-F238E27FC236}">
                <a16:creationId xmlns="" xmlns:a16="http://schemas.microsoft.com/office/drawing/2014/main" id="{3C783BD5-2B4C-9D08-1C4A-69BE48B089B5}"/>
              </a:ext>
            </a:extLst>
          </p:cNvPr>
          <p:cNvSpPr/>
          <p:nvPr/>
        </p:nvSpPr>
        <p:spPr>
          <a:xfrm>
            <a:off x="2581538" y="1180150"/>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1" name="!!1a">
            <a:extLst>
              <a:ext uri="{FF2B5EF4-FFF2-40B4-BE49-F238E27FC236}">
                <a16:creationId xmlns="" xmlns:a16="http://schemas.microsoft.com/office/drawing/2014/main" id="{59F9A453-DA50-C9DF-FD70-FE9D85B3EEA2}"/>
              </a:ext>
            </a:extLst>
          </p:cNvPr>
          <p:cNvSpPr txBox="1"/>
          <p:nvPr/>
        </p:nvSpPr>
        <p:spPr>
          <a:xfrm>
            <a:off x="2648284" y="121710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24" name="Rounded Rectangle 200">
            <a:extLst>
              <a:ext uri="{FF2B5EF4-FFF2-40B4-BE49-F238E27FC236}">
                <a16:creationId xmlns="" xmlns:a16="http://schemas.microsoft.com/office/drawing/2014/main" id="{D7BAB40F-DC3B-38F0-1720-B4558E507072}"/>
              </a:ext>
            </a:extLst>
          </p:cNvPr>
          <p:cNvSpPr/>
          <p:nvPr/>
        </p:nvSpPr>
        <p:spPr>
          <a:xfrm>
            <a:off x="3155220" y="1184636"/>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 name="!!1a">
            <a:extLst>
              <a:ext uri="{FF2B5EF4-FFF2-40B4-BE49-F238E27FC236}">
                <a16:creationId xmlns="" xmlns:a16="http://schemas.microsoft.com/office/drawing/2014/main" id="{DDBFD102-BC72-4ABB-0A0D-82D29E87C2E1}"/>
              </a:ext>
            </a:extLst>
          </p:cNvPr>
          <p:cNvSpPr txBox="1"/>
          <p:nvPr/>
        </p:nvSpPr>
        <p:spPr>
          <a:xfrm>
            <a:off x="3221966" y="122159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8" name="Rounded Rectangle 306">
            <a:extLst>
              <a:ext uri="{FF2B5EF4-FFF2-40B4-BE49-F238E27FC236}">
                <a16:creationId xmlns="" xmlns:a16="http://schemas.microsoft.com/office/drawing/2014/main" id="{F76A8578-C2CA-E8A5-E1A9-905F30FA2BEB}"/>
              </a:ext>
            </a:extLst>
          </p:cNvPr>
          <p:cNvSpPr/>
          <p:nvPr/>
        </p:nvSpPr>
        <p:spPr>
          <a:xfrm>
            <a:off x="5387027" y="226540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0" name="!!1a">
            <a:extLst>
              <a:ext uri="{FF2B5EF4-FFF2-40B4-BE49-F238E27FC236}">
                <a16:creationId xmlns="" xmlns:a16="http://schemas.microsoft.com/office/drawing/2014/main" id="{36168CDE-5B5F-8951-9FF9-3EF9013CF4E7}"/>
              </a:ext>
            </a:extLst>
          </p:cNvPr>
          <p:cNvSpPr txBox="1"/>
          <p:nvPr/>
        </p:nvSpPr>
        <p:spPr>
          <a:xfrm>
            <a:off x="5450230" y="230271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32" name="Rounded Rectangle 302">
            <a:extLst>
              <a:ext uri="{FF2B5EF4-FFF2-40B4-BE49-F238E27FC236}">
                <a16:creationId xmlns="" xmlns:a16="http://schemas.microsoft.com/office/drawing/2014/main" id="{BA5427BA-B4FA-CEF4-FCB4-1C0098AD239B}"/>
              </a:ext>
            </a:extLst>
          </p:cNvPr>
          <p:cNvSpPr/>
          <p:nvPr/>
        </p:nvSpPr>
        <p:spPr>
          <a:xfrm>
            <a:off x="3153380" y="28257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3" name="!!1a">
            <a:extLst>
              <a:ext uri="{FF2B5EF4-FFF2-40B4-BE49-F238E27FC236}">
                <a16:creationId xmlns="" xmlns:a16="http://schemas.microsoft.com/office/drawing/2014/main" id="{E094A491-8CC9-13AA-4AE6-A5CF236F7DEA}"/>
              </a:ext>
            </a:extLst>
          </p:cNvPr>
          <p:cNvSpPr txBox="1"/>
          <p:nvPr/>
        </p:nvSpPr>
        <p:spPr>
          <a:xfrm>
            <a:off x="3219472" y="285264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37" name="Rounded Rectangle 302">
            <a:extLst>
              <a:ext uri="{FF2B5EF4-FFF2-40B4-BE49-F238E27FC236}">
                <a16:creationId xmlns="" xmlns:a16="http://schemas.microsoft.com/office/drawing/2014/main" id="{4AFA27E9-A9F1-29C9-C09D-956C22B7B7BF}"/>
              </a:ext>
            </a:extLst>
          </p:cNvPr>
          <p:cNvSpPr/>
          <p:nvPr/>
        </p:nvSpPr>
        <p:spPr>
          <a:xfrm>
            <a:off x="2582150" y="28257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8" name="!!1a">
            <a:extLst>
              <a:ext uri="{FF2B5EF4-FFF2-40B4-BE49-F238E27FC236}">
                <a16:creationId xmlns="" xmlns:a16="http://schemas.microsoft.com/office/drawing/2014/main" id="{93D08E11-AF6C-C722-C926-B51156CBD8B9}"/>
              </a:ext>
            </a:extLst>
          </p:cNvPr>
          <p:cNvSpPr txBox="1"/>
          <p:nvPr/>
        </p:nvSpPr>
        <p:spPr>
          <a:xfrm>
            <a:off x="2648242" y="285264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39" name="Rounded Rectangle 302">
            <a:extLst>
              <a:ext uri="{FF2B5EF4-FFF2-40B4-BE49-F238E27FC236}">
                <a16:creationId xmlns="" xmlns:a16="http://schemas.microsoft.com/office/drawing/2014/main" id="{BE8681EF-44D1-4D71-EEBC-024C354FF82D}"/>
              </a:ext>
            </a:extLst>
          </p:cNvPr>
          <p:cNvSpPr/>
          <p:nvPr/>
        </p:nvSpPr>
        <p:spPr>
          <a:xfrm>
            <a:off x="3704835" y="282558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0" name="!!1a">
            <a:extLst>
              <a:ext uri="{FF2B5EF4-FFF2-40B4-BE49-F238E27FC236}">
                <a16:creationId xmlns="" xmlns:a16="http://schemas.microsoft.com/office/drawing/2014/main" id="{E7745AE0-F18F-A8AD-92C9-AA3D656C8BEE}"/>
              </a:ext>
            </a:extLst>
          </p:cNvPr>
          <p:cNvSpPr txBox="1"/>
          <p:nvPr/>
        </p:nvSpPr>
        <p:spPr>
          <a:xfrm>
            <a:off x="3770926" y="285245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47" name="Rounded Rectangle 200">
            <a:extLst>
              <a:ext uri="{FF2B5EF4-FFF2-40B4-BE49-F238E27FC236}">
                <a16:creationId xmlns="" xmlns:a16="http://schemas.microsoft.com/office/drawing/2014/main" id="{900D9053-90AE-C8C7-96BE-09D20E7EF3C6}"/>
              </a:ext>
            </a:extLst>
          </p:cNvPr>
          <p:cNvSpPr/>
          <p:nvPr/>
        </p:nvSpPr>
        <p:spPr>
          <a:xfrm>
            <a:off x="1518849" y="1154504"/>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8" name="!!1a">
            <a:extLst>
              <a:ext uri="{FF2B5EF4-FFF2-40B4-BE49-F238E27FC236}">
                <a16:creationId xmlns="" xmlns:a16="http://schemas.microsoft.com/office/drawing/2014/main" id="{38B4B271-32B0-F834-A3E2-C7869B6D7210}"/>
              </a:ext>
            </a:extLst>
          </p:cNvPr>
          <p:cNvSpPr txBox="1"/>
          <p:nvPr/>
        </p:nvSpPr>
        <p:spPr>
          <a:xfrm>
            <a:off x="1529065" y="120882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49" name="Rounded Rectangle 200">
            <a:extLst>
              <a:ext uri="{FF2B5EF4-FFF2-40B4-BE49-F238E27FC236}">
                <a16:creationId xmlns="" xmlns:a16="http://schemas.microsoft.com/office/drawing/2014/main" id="{D96CABF9-4C29-8E33-5005-D0788FBD7810}"/>
              </a:ext>
            </a:extLst>
          </p:cNvPr>
          <p:cNvSpPr/>
          <p:nvPr/>
        </p:nvSpPr>
        <p:spPr>
          <a:xfrm>
            <a:off x="2018638" y="1176353"/>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0" name="!!1a">
            <a:extLst>
              <a:ext uri="{FF2B5EF4-FFF2-40B4-BE49-F238E27FC236}">
                <a16:creationId xmlns="" xmlns:a16="http://schemas.microsoft.com/office/drawing/2014/main" id="{2B68BD1B-81A7-2D55-F75D-AE4563182808}"/>
              </a:ext>
            </a:extLst>
          </p:cNvPr>
          <p:cNvSpPr txBox="1"/>
          <p:nvPr/>
        </p:nvSpPr>
        <p:spPr>
          <a:xfrm>
            <a:off x="2085385" y="121331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51" name="Rounded Rectangle 302">
            <a:extLst>
              <a:ext uri="{FF2B5EF4-FFF2-40B4-BE49-F238E27FC236}">
                <a16:creationId xmlns="" xmlns:a16="http://schemas.microsoft.com/office/drawing/2014/main" id="{6865FFAA-068D-59E7-3FAD-5C9E6A62C56D}"/>
              </a:ext>
            </a:extLst>
          </p:cNvPr>
          <p:cNvSpPr/>
          <p:nvPr/>
        </p:nvSpPr>
        <p:spPr>
          <a:xfrm>
            <a:off x="2024614" y="282268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4" name="!!1a">
            <a:extLst>
              <a:ext uri="{FF2B5EF4-FFF2-40B4-BE49-F238E27FC236}">
                <a16:creationId xmlns="" xmlns:a16="http://schemas.microsoft.com/office/drawing/2014/main" id="{F152ED30-9B15-7EEE-40C6-9173188D4732}"/>
              </a:ext>
            </a:extLst>
          </p:cNvPr>
          <p:cNvSpPr txBox="1"/>
          <p:nvPr/>
        </p:nvSpPr>
        <p:spPr>
          <a:xfrm>
            <a:off x="2090705" y="284955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55" name="Rounded Rectangle 400">
            <a:extLst>
              <a:ext uri="{FF2B5EF4-FFF2-40B4-BE49-F238E27FC236}">
                <a16:creationId xmlns="" xmlns:a16="http://schemas.microsoft.com/office/drawing/2014/main" id="{93C39C9E-105E-978D-CC4E-8EBD98523DB7}"/>
              </a:ext>
            </a:extLst>
          </p:cNvPr>
          <p:cNvSpPr/>
          <p:nvPr/>
        </p:nvSpPr>
        <p:spPr>
          <a:xfrm>
            <a:off x="2011739" y="395866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6" name="!!1a">
            <a:extLst>
              <a:ext uri="{FF2B5EF4-FFF2-40B4-BE49-F238E27FC236}">
                <a16:creationId xmlns="" xmlns:a16="http://schemas.microsoft.com/office/drawing/2014/main" id="{AAB9B58B-4E47-026F-D3F4-0BDE24A85723}"/>
              </a:ext>
            </a:extLst>
          </p:cNvPr>
          <p:cNvSpPr txBox="1"/>
          <p:nvPr/>
        </p:nvSpPr>
        <p:spPr>
          <a:xfrm>
            <a:off x="2077702" y="398190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57" name="Rounded Rectangle 400">
            <a:extLst>
              <a:ext uri="{FF2B5EF4-FFF2-40B4-BE49-F238E27FC236}">
                <a16:creationId xmlns="" xmlns:a16="http://schemas.microsoft.com/office/drawing/2014/main" id="{F0D3D710-46ED-3C89-310B-9C63EC38943D}"/>
              </a:ext>
            </a:extLst>
          </p:cNvPr>
          <p:cNvSpPr/>
          <p:nvPr/>
        </p:nvSpPr>
        <p:spPr>
          <a:xfrm>
            <a:off x="1455604" y="396305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8" name="!!1a">
            <a:extLst>
              <a:ext uri="{FF2B5EF4-FFF2-40B4-BE49-F238E27FC236}">
                <a16:creationId xmlns="" xmlns:a16="http://schemas.microsoft.com/office/drawing/2014/main" id="{E5638E01-3490-EB03-FC3D-17E169814643}"/>
              </a:ext>
            </a:extLst>
          </p:cNvPr>
          <p:cNvSpPr txBox="1"/>
          <p:nvPr/>
        </p:nvSpPr>
        <p:spPr>
          <a:xfrm>
            <a:off x="1521567" y="398630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59" name="Rounded Rectangle 204">
            <a:extLst>
              <a:ext uri="{FF2B5EF4-FFF2-40B4-BE49-F238E27FC236}">
                <a16:creationId xmlns="" xmlns:a16="http://schemas.microsoft.com/office/drawing/2014/main" id="{194538C0-9D44-2D9F-0E1D-6D4DA508208E}"/>
              </a:ext>
            </a:extLst>
          </p:cNvPr>
          <p:cNvSpPr/>
          <p:nvPr/>
        </p:nvSpPr>
        <p:spPr>
          <a:xfrm>
            <a:off x="886715" y="396545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60" name="!!1a">
            <a:extLst>
              <a:ext uri="{FF2B5EF4-FFF2-40B4-BE49-F238E27FC236}">
                <a16:creationId xmlns="" xmlns:a16="http://schemas.microsoft.com/office/drawing/2014/main" id="{6ED9B341-8C84-1758-A2B8-69C0BD04B75F}"/>
              </a:ext>
            </a:extLst>
          </p:cNvPr>
          <p:cNvSpPr txBox="1"/>
          <p:nvPr/>
        </p:nvSpPr>
        <p:spPr>
          <a:xfrm>
            <a:off x="952678" y="398870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61" name="Rounded Rectangle 302">
            <a:extLst>
              <a:ext uri="{FF2B5EF4-FFF2-40B4-BE49-F238E27FC236}">
                <a16:creationId xmlns="" xmlns:a16="http://schemas.microsoft.com/office/drawing/2014/main" id="{2CD6D6BF-D6FC-CDED-4081-AAA61B41F22C}"/>
              </a:ext>
            </a:extLst>
          </p:cNvPr>
          <p:cNvSpPr/>
          <p:nvPr/>
        </p:nvSpPr>
        <p:spPr>
          <a:xfrm>
            <a:off x="1488725" y="282268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62" name="!!1a">
            <a:extLst>
              <a:ext uri="{FF2B5EF4-FFF2-40B4-BE49-F238E27FC236}">
                <a16:creationId xmlns="" xmlns:a16="http://schemas.microsoft.com/office/drawing/2014/main" id="{94AAA1B4-5F52-F656-2892-BB96BCA81E8A}"/>
              </a:ext>
            </a:extLst>
          </p:cNvPr>
          <p:cNvSpPr txBox="1"/>
          <p:nvPr/>
        </p:nvSpPr>
        <p:spPr>
          <a:xfrm>
            <a:off x="1554816" y="284955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00471427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4"/>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4"/>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52"/>
                                        </p:tgtEl>
                                        <p:attrNameLst>
                                          <p:attrName>fillcolor</p:attrName>
                                        </p:attrNameLst>
                                      </p:cBhvr>
                                      <p:to>
                                        <a:srgbClr val="EE4036"/>
                                      </p:to>
                                    </p:animClr>
                                    <p:set>
                                      <p:cBhvr>
                                        <p:cTn id="93" dur="500" fill="hold"/>
                                        <p:tgtEl>
                                          <p:spTgt spid="152"/>
                                        </p:tgtEl>
                                        <p:attrNameLst>
                                          <p:attrName>fill.type</p:attrName>
                                        </p:attrNameLst>
                                      </p:cBhvr>
                                      <p:to>
                                        <p:strVal val="solid"/>
                                      </p:to>
                                    </p:set>
                                    <p:set>
                                      <p:cBhvr>
                                        <p:cTn id="94" dur="500" fill="hold"/>
                                        <p:tgtEl>
                                          <p:spTgt spid="152"/>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53"/>
                                        </p:tgtEl>
                                        <p:attrNameLst>
                                          <p:attrName>style.visibility</p:attrName>
                                        </p:attrNameLst>
                                      </p:cBhvr>
                                      <p:to>
                                        <p:strVal val="visible"/>
                                      </p:to>
                                    </p:set>
                                    <p:anim calcmode="lin" valueType="num">
                                      <p:cBhvr>
                                        <p:cTn id="97" dur="500" fill="hold"/>
                                        <p:tgtEl>
                                          <p:spTgt spid="153"/>
                                        </p:tgtEl>
                                        <p:attrNameLst>
                                          <p:attrName>ppt_w</p:attrName>
                                        </p:attrNameLst>
                                      </p:cBhvr>
                                      <p:tavLst>
                                        <p:tav tm="0">
                                          <p:val>
                                            <p:fltVal val="0"/>
                                          </p:val>
                                        </p:tav>
                                        <p:tav tm="100000">
                                          <p:val>
                                            <p:strVal val="#ppt_w"/>
                                          </p:val>
                                        </p:tav>
                                      </p:tavLst>
                                    </p:anim>
                                    <p:anim calcmode="lin" valueType="num">
                                      <p:cBhvr>
                                        <p:cTn id="98" dur="500" fill="hold"/>
                                        <p:tgtEl>
                                          <p:spTgt spid="153"/>
                                        </p:tgtEl>
                                        <p:attrNameLst>
                                          <p:attrName>ppt_h</p:attrName>
                                        </p:attrNameLst>
                                      </p:cBhvr>
                                      <p:tavLst>
                                        <p:tav tm="0">
                                          <p:val>
                                            <p:fltVal val="0"/>
                                          </p:val>
                                        </p:tav>
                                        <p:tav tm="100000">
                                          <p:val>
                                            <p:strVal val="#ppt_h"/>
                                          </p:val>
                                        </p:tav>
                                      </p:tavLst>
                                    </p:anim>
                                    <p:animEffect transition="in" filter="fade">
                                      <p:cBhvr>
                                        <p:cTn id="99" dur="500"/>
                                        <p:tgtEl>
                                          <p:spTgt spid="153"/>
                                        </p:tgtEl>
                                      </p:cBhvr>
                                    </p:animEffect>
                                  </p:childTnLst>
                                </p:cTn>
                              </p:par>
                            </p:childTnLst>
                          </p:cTn>
                        </p:par>
                      </p:childTnLst>
                    </p:cTn>
                  </p:par>
                </p:childTnLst>
              </p:cTn>
              <p:nextCondLst>
                <p:cond evt="onClick" delay="0">
                  <p:tgtEl>
                    <p:spTgt spid="154"/>
                  </p:tgtEl>
                </p:cond>
              </p:nextCondLst>
            </p:seq>
            <p:seq concurrent="1" nextAc="seek">
              <p:cTn id="100" restart="whenNotActive" fill="hold" evtFilter="cancelBubble" nodeType="interactiveSeq">
                <p:stCondLst>
                  <p:cond evt="onClick" delay="0">
                    <p:tgtEl>
                      <p:spTgt spid="4"/>
                    </p:tgtEl>
                  </p:cond>
                </p:stCondLst>
                <p:endSync evt="end" delay="0">
                  <p:rtn val="all"/>
                </p:endSync>
                <p:childTnLst>
                  <p:par>
                    <p:cTn id="101" fill="hold">
                      <p:stCondLst>
                        <p:cond delay="0"/>
                      </p:stCondLst>
                      <p:childTnLst>
                        <p:par>
                          <p:cTn id="102" fill="hold">
                            <p:stCondLst>
                              <p:cond delay="0"/>
                            </p:stCondLst>
                            <p:childTnLst>
                              <p:par>
                                <p:cTn id="103" presetID="53" presetClass="entr" presetSubtype="16" fill="hold" grpId="0" nodeType="withEffect">
                                  <p:stCondLst>
                                    <p:cond delay="0"/>
                                  </p:stCondLst>
                                  <p:childTnLst>
                                    <p:set>
                                      <p:cBhvr>
                                        <p:cTn id="104" dur="1" fill="hold">
                                          <p:stCondLst>
                                            <p:cond delay="0"/>
                                          </p:stCondLst>
                                        </p:cTn>
                                        <p:tgtEl>
                                          <p:spTgt spid="329"/>
                                        </p:tgtEl>
                                        <p:attrNameLst>
                                          <p:attrName>style.visibility</p:attrName>
                                        </p:attrNameLst>
                                      </p:cBhvr>
                                      <p:to>
                                        <p:strVal val="visible"/>
                                      </p:to>
                                    </p:set>
                                    <p:anim calcmode="lin" valueType="num">
                                      <p:cBhvr>
                                        <p:cTn id="105" dur="500" fill="hold"/>
                                        <p:tgtEl>
                                          <p:spTgt spid="329"/>
                                        </p:tgtEl>
                                        <p:attrNameLst>
                                          <p:attrName>ppt_w</p:attrName>
                                        </p:attrNameLst>
                                      </p:cBhvr>
                                      <p:tavLst>
                                        <p:tav tm="0">
                                          <p:val>
                                            <p:fltVal val="0"/>
                                          </p:val>
                                        </p:tav>
                                        <p:tav tm="100000">
                                          <p:val>
                                            <p:strVal val="#ppt_w"/>
                                          </p:val>
                                        </p:tav>
                                      </p:tavLst>
                                    </p:anim>
                                    <p:anim calcmode="lin" valueType="num">
                                      <p:cBhvr>
                                        <p:cTn id="106" dur="500" fill="hold"/>
                                        <p:tgtEl>
                                          <p:spTgt spid="329"/>
                                        </p:tgtEl>
                                        <p:attrNameLst>
                                          <p:attrName>ppt_h</p:attrName>
                                        </p:attrNameLst>
                                      </p:cBhvr>
                                      <p:tavLst>
                                        <p:tav tm="0">
                                          <p:val>
                                            <p:fltVal val="0"/>
                                          </p:val>
                                        </p:tav>
                                        <p:tav tm="100000">
                                          <p:val>
                                            <p:strVal val="#ppt_h"/>
                                          </p:val>
                                        </p:tav>
                                      </p:tavLst>
                                    </p:anim>
                                    <p:animEffect transition="in" filter="fade">
                                      <p:cBhvr>
                                        <p:cTn id="107" dur="500"/>
                                        <p:tgtEl>
                                          <p:spTgt spid="329"/>
                                        </p:tgtEl>
                                      </p:cBhvr>
                                    </p:animEffect>
                                  </p:childTnLst>
                                  <p:subTnLst>
                                    <p:audio>
                                      <p:cMediaNode>
                                        <p:cTn display="0" masterRel="sameClick">
                                          <p:stCondLst>
                                            <p:cond evt="begin" delay="0">
                                              <p:tn val="103"/>
                                            </p:cond>
                                          </p:stCondLst>
                                          <p:endCondLst>
                                            <p:cond evt="onStopAudio" delay="0">
                                              <p:tgtEl>
                                                <p:sldTgt/>
                                              </p:tgtEl>
                                            </p:cond>
                                          </p:endCondLst>
                                        </p:cTn>
                                        <p:tgtEl>
                                          <p:sndTgt r:embed="rId3" name="Bling.wav"/>
                                        </p:tgtEl>
                                      </p:cMediaNode>
                                    </p:audio>
                                  </p:subTnLst>
                                </p:cTn>
                              </p:par>
                              <p:par>
                                <p:cTn id="108" presetID="26" presetClass="emph" presetSubtype="0" fill="hold" grpId="1" nodeType="withEffect">
                                  <p:stCondLst>
                                    <p:cond delay="500"/>
                                  </p:stCondLst>
                                  <p:childTnLst>
                                    <p:animEffect transition="out" filter="fade">
                                      <p:cBhvr>
                                        <p:cTn id="109" dur="500" tmFilter="0, 0; .2, .5; .8, .5; 1, 0"/>
                                        <p:tgtEl>
                                          <p:spTgt spid="329"/>
                                        </p:tgtEl>
                                      </p:cBhvr>
                                    </p:animEffect>
                                    <p:animScale>
                                      <p:cBhvr>
                                        <p:cTn id="110" dur="250" autoRev="1" fill="hold"/>
                                        <p:tgtEl>
                                          <p:spTgt spid="329"/>
                                        </p:tgtEl>
                                      </p:cBhvr>
                                      <p:by x="105000" y="105000"/>
                                    </p:animScale>
                                  </p:childTnLst>
                                </p:cTn>
                              </p:par>
                              <p:par>
                                <p:cTn id="111" presetID="53" presetClass="entr" presetSubtype="16" fill="hold" nodeType="withEffect">
                                  <p:stCondLst>
                                    <p:cond delay="0"/>
                                  </p:stCondLst>
                                  <p:childTnLst>
                                    <p:set>
                                      <p:cBhvr>
                                        <p:cTn id="112" dur="1" fill="hold">
                                          <p:stCondLst>
                                            <p:cond delay="0"/>
                                          </p:stCondLst>
                                        </p:cTn>
                                        <p:tgtEl>
                                          <p:spTgt spid="328"/>
                                        </p:tgtEl>
                                        <p:attrNameLst>
                                          <p:attrName>style.visibility</p:attrName>
                                        </p:attrNameLst>
                                      </p:cBhvr>
                                      <p:to>
                                        <p:strVal val="visible"/>
                                      </p:to>
                                    </p:set>
                                    <p:anim calcmode="lin" valueType="num">
                                      <p:cBhvr>
                                        <p:cTn id="113" dur="500" fill="hold"/>
                                        <p:tgtEl>
                                          <p:spTgt spid="328"/>
                                        </p:tgtEl>
                                        <p:attrNameLst>
                                          <p:attrName>ppt_w</p:attrName>
                                        </p:attrNameLst>
                                      </p:cBhvr>
                                      <p:tavLst>
                                        <p:tav tm="0">
                                          <p:val>
                                            <p:fltVal val="0"/>
                                          </p:val>
                                        </p:tav>
                                        <p:tav tm="100000">
                                          <p:val>
                                            <p:strVal val="#ppt_w"/>
                                          </p:val>
                                        </p:tav>
                                      </p:tavLst>
                                    </p:anim>
                                    <p:anim calcmode="lin" valueType="num">
                                      <p:cBhvr>
                                        <p:cTn id="114" dur="500" fill="hold"/>
                                        <p:tgtEl>
                                          <p:spTgt spid="328"/>
                                        </p:tgtEl>
                                        <p:attrNameLst>
                                          <p:attrName>ppt_h</p:attrName>
                                        </p:attrNameLst>
                                      </p:cBhvr>
                                      <p:tavLst>
                                        <p:tav tm="0">
                                          <p:val>
                                            <p:fltVal val="0"/>
                                          </p:val>
                                        </p:tav>
                                        <p:tav tm="100000">
                                          <p:val>
                                            <p:strVal val="#ppt_h"/>
                                          </p:val>
                                        </p:tav>
                                      </p:tavLst>
                                    </p:anim>
                                    <p:animEffect transition="in" filter="fade">
                                      <p:cBhvr>
                                        <p:cTn id="115" dur="500"/>
                                        <p:tgtEl>
                                          <p:spTgt spid="328"/>
                                        </p:tgtEl>
                                      </p:cBhvr>
                                    </p:animEffect>
                                  </p:childTnLst>
                                </p:cTn>
                              </p:par>
                              <p:par>
                                <p:cTn id="116" presetID="26" presetClass="emph" presetSubtype="0" fill="hold" nodeType="withEffect">
                                  <p:stCondLst>
                                    <p:cond delay="500"/>
                                  </p:stCondLst>
                                  <p:childTnLst>
                                    <p:animEffect transition="out" filter="fade">
                                      <p:cBhvr>
                                        <p:cTn id="117" dur="500" tmFilter="0, 0; .2, .5; .8, .5; 1, 0"/>
                                        <p:tgtEl>
                                          <p:spTgt spid="328"/>
                                        </p:tgtEl>
                                      </p:cBhvr>
                                    </p:animEffect>
                                    <p:animScale>
                                      <p:cBhvr>
                                        <p:cTn id="118" dur="250" autoRev="1" fill="hold"/>
                                        <p:tgtEl>
                                          <p:spTgt spid="328"/>
                                        </p:tgtEl>
                                      </p:cBhvr>
                                      <p:by x="105000" y="105000"/>
                                    </p:animScale>
                                  </p:childTnLst>
                                </p:cTn>
                              </p:par>
                              <p:par>
                                <p:cTn id="119" presetID="53" presetClass="entr" presetSubtype="16" fill="hold" grpId="0" nodeType="withEffect">
                                  <p:stCondLst>
                                    <p:cond delay="0"/>
                                  </p:stCondLst>
                                  <p:childTnLst>
                                    <p:set>
                                      <p:cBhvr>
                                        <p:cTn id="120" dur="1" fill="hold">
                                          <p:stCondLst>
                                            <p:cond delay="0"/>
                                          </p:stCondLst>
                                        </p:cTn>
                                        <p:tgtEl>
                                          <p:spTgt spid="328"/>
                                        </p:tgtEl>
                                        <p:attrNameLst>
                                          <p:attrName>style.visibility</p:attrName>
                                        </p:attrNameLst>
                                      </p:cBhvr>
                                      <p:to>
                                        <p:strVal val="visible"/>
                                      </p:to>
                                    </p:set>
                                    <p:anim calcmode="lin" valueType="num">
                                      <p:cBhvr>
                                        <p:cTn id="121" dur="500" fill="hold"/>
                                        <p:tgtEl>
                                          <p:spTgt spid="328"/>
                                        </p:tgtEl>
                                        <p:attrNameLst>
                                          <p:attrName>ppt_w</p:attrName>
                                        </p:attrNameLst>
                                      </p:cBhvr>
                                      <p:tavLst>
                                        <p:tav tm="0">
                                          <p:val>
                                            <p:fltVal val="0"/>
                                          </p:val>
                                        </p:tav>
                                        <p:tav tm="100000">
                                          <p:val>
                                            <p:strVal val="#ppt_w"/>
                                          </p:val>
                                        </p:tav>
                                      </p:tavLst>
                                    </p:anim>
                                    <p:anim calcmode="lin" valueType="num">
                                      <p:cBhvr>
                                        <p:cTn id="122" dur="500" fill="hold"/>
                                        <p:tgtEl>
                                          <p:spTgt spid="328"/>
                                        </p:tgtEl>
                                        <p:attrNameLst>
                                          <p:attrName>ppt_h</p:attrName>
                                        </p:attrNameLst>
                                      </p:cBhvr>
                                      <p:tavLst>
                                        <p:tav tm="0">
                                          <p:val>
                                            <p:fltVal val="0"/>
                                          </p:val>
                                        </p:tav>
                                        <p:tav tm="100000">
                                          <p:val>
                                            <p:strVal val="#ppt_h"/>
                                          </p:val>
                                        </p:tav>
                                      </p:tavLst>
                                    </p:anim>
                                    <p:animEffect transition="in" filter="fade">
                                      <p:cBhvr>
                                        <p:cTn id="123" dur="500"/>
                                        <p:tgtEl>
                                          <p:spTgt spid="328"/>
                                        </p:tgtEl>
                                      </p:cBhvr>
                                    </p:animEffect>
                                  </p:childTnLst>
                                  <p:subTnLst>
                                    <p:audio>
                                      <p:cMediaNode>
                                        <p:cTn display="0" masterRel="sameClick">
                                          <p:stCondLst>
                                            <p:cond evt="begin" delay="0">
                                              <p:tn val="119"/>
                                            </p:cond>
                                          </p:stCondLst>
                                          <p:endCondLst>
                                            <p:cond evt="onStopAudio" delay="0">
                                              <p:tgtEl>
                                                <p:sldTgt/>
                                              </p:tgtEl>
                                            </p:cond>
                                          </p:endCondLst>
                                        </p:cTn>
                                        <p:tgtEl>
                                          <p:sndTgt r:embed="rId3" name="Bling.wav"/>
                                        </p:tgtEl>
                                      </p:cMediaNode>
                                    </p:audio>
                                  </p:subTnLst>
                                </p:cTn>
                              </p:par>
                              <p:par>
                                <p:cTn id="124" presetID="26" presetClass="emph" presetSubtype="0" fill="hold" grpId="1" nodeType="withEffect">
                                  <p:stCondLst>
                                    <p:cond delay="500"/>
                                  </p:stCondLst>
                                  <p:childTnLst>
                                    <p:animEffect transition="out" filter="fade">
                                      <p:cBhvr>
                                        <p:cTn id="125" dur="500" tmFilter="0, 0; .2, .5; .8, .5; 1, 0"/>
                                        <p:tgtEl>
                                          <p:spTgt spid="328"/>
                                        </p:tgtEl>
                                      </p:cBhvr>
                                    </p:animEffect>
                                    <p:animScale>
                                      <p:cBhvr>
                                        <p:cTn id="126" dur="250" autoRev="1" fill="hold"/>
                                        <p:tgtEl>
                                          <p:spTgt spid="328"/>
                                        </p:tgtEl>
                                      </p:cBhvr>
                                      <p:by x="105000" y="105000"/>
                                    </p:animScale>
                                  </p:childTnLst>
                                </p:cTn>
                              </p:par>
                              <p:par>
                                <p:cTn id="127" presetID="53" presetClass="entr" presetSubtype="16" fill="hold" grpId="0" nodeType="withEffect">
                                  <p:stCondLst>
                                    <p:cond delay="0"/>
                                  </p:stCondLst>
                                  <p:childTnLst>
                                    <p:set>
                                      <p:cBhvr>
                                        <p:cTn id="128" dur="1" fill="hold">
                                          <p:stCondLst>
                                            <p:cond delay="0"/>
                                          </p:stCondLst>
                                        </p:cTn>
                                        <p:tgtEl>
                                          <p:spTgt spid="365"/>
                                        </p:tgtEl>
                                        <p:attrNameLst>
                                          <p:attrName>style.visibility</p:attrName>
                                        </p:attrNameLst>
                                      </p:cBhvr>
                                      <p:to>
                                        <p:strVal val="visible"/>
                                      </p:to>
                                    </p:set>
                                    <p:anim calcmode="lin" valueType="num">
                                      <p:cBhvr>
                                        <p:cTn id="129" dur="500" fill="hold"/>
                                        <p:tgtEl>
                                          <p:spTgt spid="365"/>
                                        </p:tgtEl>
                                        <p:attrNameLst>
                                          <p:attrName>ppt_w</p:attrName>
                                        </p:attrNameLst>
                                      </p:cBhvr>
                                      <p:tavLst>
                                        <p:tav tm="0">
                                          <p:val>
                                            <p:fltVal val="0"/>
                                          </p:val>
                                        </p:tav>
                                        <p:tav tm="100000">
                                          <p:val>
                                            <p:strVal val="#ppt_w"/>
                                          </p:val>
                                        </p:tav>
                                      </p:tavLst>
                                    </p:anim>
                                    <p:anim calcmode="lin" valueType="num">
                                      <p:cBhvr>
                                        <p:cTn id="130" dur="500" fill="hold"/>
                                        <p:tgtEl>
                                          <p:spTgt spid="365"/>
                                        </p:tgtEl>
                                        <p:attrNameLst>
                                          <p:attrName>ppt_h</p:attrName>
                                        </p:attrNameLst>
                                      </p:cBhvr>
                                      <p:tavLst>
                                        <p:tav tm="0">
                                          <p:val>
                                            <p:fltVal val="0"/>
                                          </p:val>
                                        </p:tav>
                                        <p:tav tm="100000">
                                          <p:val>
                                            <p:strVal val="#ppt_h"/>
                                          </p:val>
                                        </p:tav>
                                      </p:tavLst>
                                    </p:anim>
                                    <p:animEffect transition="in" filter="fade">
                                      <p:cBhvr>
                                        <p:cTn id="131" dur="500"/>
                                        <p:tgtEl>
                                          <p:spTgt spid="365"/>
                                        </p:tgtEl>
                                      </p:cBhvr>
                                    </p:animEffect>
                                  </p:childTnLst>
                                  <p:subTnLst>
                                    <p:audio>
                                      <p:cMediaNode>
                                        <p:cTn display="0" masterRel="sameClick">
                                          <p:stCondLst>
                                            <p:cond evt="begin" delay="0">
                                              <p:tn val="127"/>
                                            </p:cond>
                                          </p:stCondLst>
                                          <p:endCondLst>
                                            <p:cond evt="onStopAudio" delay="0">
                                              <p:tgtEl>
                                                <p:sldTgt/>
                                              </p:tgtEl>
                                            </p:cond>
                                          </p:endCondLst>
                                        </p:cTn>
                                        <p:tgtEl>
                                          <p:sndTgt r:embed="rId3" name="Bling.wav"/>
                                        </p:tgtEl>
                                      </p:cMediaNode>
                                    </p:audio>
                                  </p:subTnLst>
                                </p:cTn>
                              </p:par>
                              <p:par>
                                <p:cTn id="132" presetID="26" presetClass="emph" presetSubtype="0" fill="hold" grpId="1" nodeType="withEffect">
                                  <p:stCondLst>
                                    <p:cond delay="500"/>
                                  </p:stCondLst>
                                  <p:childTnLst>
                                    <p:animEffect transition="out" filter="fade">
                                      <p:cBhvr>
                                        <p:cTn id="133" dur="500" tmFilter="0, 0; .2, .5; .8, .5; 1, 0"/>
                                        <p:tgtEl>
                                          <p:spTgt spid="365"/>
                                        </p:tgtEl>
                                      </p:cBhvr>
                                    </p:animEffect>
                                    <p:animScale>
                                      <p:cBhvr>
                                        <p:cTn id="134" dur="250" autoRev="1" fill="hold"/>
                                        <p:tgtEl>
                                          <p:spTgt spid="365"/>
                                        </p:tgtEl>
                                      </p:cBhvr>
                                      <p:by x="105000" y="105000"/>
                                    </p:animScale>
                                  </p:childTnLst>
                                </p:cTn>
                              </p:par>
                              <p:par>
                                <p:cTn id="135" presetID="53" presetClass="entr" presetSubtype="16" fill="hold" nodeType="with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p:cTn id="137" dur="500" fill="hold"/>
                                        <p:tgtEl>
                                          <p:spTgt spid="45"/>
                                        </p:tgtEl>
                                        <p:attrNameLst>
                                          <p:attrName>ppt_w</p:attrName>
                                        </p:attrNameLst>
                                      </p:cBhvr>
                                      <p:tavLst>
                                        <p:tav tm="0">
                                          <p:val>
                                            <p:fltVal val="0"/>
                                          </p:val>
                                        </p:tav>
                                        <p:tav tm="100000">
                                          <p:val>
                                            <p:strVal val="#ppt_w"/>
                                          </p:val>
                                        </p:tav>
                                      </p:tavLst>
                                    </p:anim>
                                    <p:anim calcmode="lin" valueType="num">
                                      <p:cBhvr>
                                        <p:cTn id="138" dur="500" fill="hold"/>
                                        <p:tgtEl>
                                          <p:spTgt spid="45"/>
                                        </p:tgtEl>
                                        <p:attrNameLst>
                                          <p:attrName>ppt_h</p:attrName>
                                        </p:attrNameLst>
                                      </p:cBhvr>
                                      <p:tavLst>
                                        <p:tav tm="0">
                                          <p:val>
                                            <p:fltVal val="0"/>
                                          </p:val>
                                        </p:tav>
                                        <p:tav tm="100000">
                                          <p:val>
                                            <p:strVal val="#ppt_h"/>
                                          </p:val>
                                        </p:tav>
                                      </p:tavLst>
                                    </p:anim>
                                    <p:animEffect transition="in" filter="fade">
                                      <p:cBhvr>
                                        <p:cTn id="139" dur="500"/>
                                        <p:tgtEl>
                                          <p:spTgt spid="45"/>
                                        </p:tgtEl>
                                      </p:cBhvr>
                                    </p:animEffect>
                                  </p:childTnLst>
                                </p:cTn>
                              </p:par>
                              <p:par>
                                <p:cTn id="140" presetID="26" presetClass="emph" presetSubtype="0" fill="hold" nodeType="withEffect">
                                  <p:stCondLst>
                                    <p:cond delay="500"/>
                                  </p:stCondLst>
                                  <p:childTnLst>
                                    <p:animEffect transition="out" filter="fade">
                                      <p:cBhvr>
                                        <p:cTn id="141" dur="500" tmFilter="0, 0; .2, .5; .8, .5; 1, 0"/>
                                        <p:tgtEl>
                                          <p:spTgt spid="45"/>
                                        </p:tgtEl>
                                      </p:cBhvr>
                                    </p:animEffect>
                                    <p:animScale>
                                      <p:cBhvr>
                                        <p:cTn id="142" dur="250" autoRev="1" fill="hold"/>
                                        <p:tgtEl>
                                          <p:spTgt spid="45"/>
                                        </p:tgtEl>
                                      </p:cBhvr>
                                      <p:by x="105000" y="105000"/>
                                    </p:animScale>
                                  </p:childTnLst>
                                </p:cTn>
                              </p:par>
                              <p:par>
                                <p:cTn id="143" presetID="53" presetClass="entr" presetSubtype="16" fill="hold" nodeType="withEffect">
                                  <p:stCondLst>
                                    <p:cond delay="0"/>
                                  </p:stCondLst>
                                  <p:childTnLst>
                                    <p:set>
                                      <p:cBhvr>
                                        <p:cTn id="144" dur="1" fill="hold">
                                          <p:stCondLst>
                                            <p:cond delay="0"/>
                                          </p:stCondLst>
                                        </p:cTn>
                                        <p:tgtEl>
                                          <p:spTgt spid="45"/>
                                        </p:tgtEl>
                                        <p:attrNameLst>
                                          <p:attrName>style.visibility</p:attrName>
                                        </p:attrNameLst>
                                      </p:cBhvr>
                                      <p:to>
                                        <p:strVal val="visible"/>
                                      </p:to>
                                    </p:set>
                                    <p:anim calcmode="lin" valueType="num">
                                      <p:cBhvr>
                                        <p:cTn id="145" dur="500" fill="hold"/>
                                        <p:tgtEl>
                                          <p:spTgt spid="45"/>
                                        </p:tgtEl>
                                        <p:attrNameLst>
                                          <p:attrName>ppt_w</p:attrName>
                                        </p:attrNameLst>
                                      </p:cBhvr>
                                      <p:tavLst>
                                        <p:tav tm="0">
                                          <p:val>
                                            <p:fltVal val="0"/>
                                          </p:val>
                                        </p:tav>
                                        <p:tav tm="100000">
                                          <p:val>
                                            <p:strVal val="#ppt_w"/>
                                          </p:val>
                                        </p:tav>
                                      </p:tavLst>
                                    </p:anim>
                                    <p:anim calcmode="lin" valueType="num">
                                      <p:cBhvr>
                                        <p:cTn id="146" dur="500" fill="hold"/>
                                        <p:tgtEl>
                                          <p:spTgt spid="45"/>
                                        </p:tgtEl>
                                        <p:attrNameLst>
                                          <p:attrName>ppt_h</p:attrName>
                                        </p:attrNameLst>
                                      </p:cBhvr>
                                      <p:tavLst>
                                        <p:tav tm="0">
                                          <p:val>
                                            <p:fltVal val="0"/>
                                          </p:val>
                                        </p:tav>
                                        <p:tav tm="100000">
                                          <p:val>
                                            <p:strVal val="#ppt_h"/>
                                          </p:val>
                                        </p:tav>
                                      </p:tavLst>
                                    </p:anim>
                                    <p:animEffect transition="in" filter="fade">
                                      <p:cBhvr>
                                        <p:cTn id="147" dur="500"/>
                                        <p:tgtEl>
                                          <p:spTgt spid="45"/>
                                        </p:tgtEl>
                                      </p:cBhvr>
                                    </p:animEffect>
                                  </p:childTnLst>
                                </p:cTn>
                              </p:par>
                              <p:par>
                                <p:cTn id="148" presetID="26" presetClass="emph" presetSubtype="0" fill="hold" nodeType="withEffect">
                                  <p:stCondLst>
                                    <p:cond delay="500"/>
                                  </p:stCondLst>
                                  <p:childTnLst>
                                    <p:animEffect transition="out" filter="fade">
                                      <p:cBhvr>
                                        <p:cTn id="149" dur="500" tmFilter="0, 0; .2, .5; .8, .5; 1, 0"/>
                                        <p:tgtEl>
                                          <p:spTgt spid="45"/>
                                        </p:tgtEl>
                                      </p:cBhvr>
                                    </p:animEffect>
                                    <p:animScale>
                                      <p:cBhvr>
                                        <p:cTn id="150" dur="250" autoRev="1" fill="hold"/>
                                        <p:tgtEl>
                                          <p:spTgt spid="45"/>
                                        </p:tgtEl>
                                      </p:cBhvr>
                                      <p:by x="105000" y="105000"/>
                                    </p:animScale>
                                  </p:childTnLst>
                                </p:cTn>
                              </p:par>
                              <p:par>
                                <p:cTn id="151" presetID="53" presetClass="entr" presetSubtype="16" fill="hold" nodeType="withEffect">
                                  <p:stCondLst>
                                    <p:cond delay="0"/>
                                  </p:stCondLst>
                                  <p:childTnLst>
                                    <p:set>
                                      <p:cBhvr>
                                        <p:cTn id="152" dur="1" fill="hold">
                                          <p:stCondLst>
                                            <p:cond delay="0"/>
                                          </p:stCondLst>
                                        </p:cTn>
                                        <p:tgtEl>
                                          <p:spTgt spid="45"/>
                                        </p:tgtEl>
                                        <p:attrNameLst>
                                          <p:attrName>style.visibility</p:attrName>
                                        </p:attrNameLst>
                                      </p:cBhvr>
                                      <p:to>
                                        <p:strVal val="visible"/>
                                      </p:to>
                                    </p:set>
                                    <p:anim calcmode="lin" valueType="num">
                                      <p:cBhvr>
                                        <p:cTn id="153" dur="500" fill="hold"/>
                                        <p:tgtEl>
                                          <p:spTgt spid="45"/>
                                        </p:tgtEl>
                                        <p:attrNameLst>
                                          <p:attrName>ppt_w</p:attrName>
                                        </p:attrNameLst>
                                      </p:cBhvr>
                                      <p:tavLst>
                                        <p:tav tm="0">
                                          <p:val>
                                            <p:fltVal val="0"/>
                                          </p:val>
                                        </p:tav>
                                        <p:tav tm="100000">
                                          <p:val>
                                            <p:strVal val="#ppt_w"/>
                                          </p:val>
                                        </p:tav>
                                      </p:tavLst>
                                    </p:anim>
                                    <p:anim calcmode="lin" valueType="num">
                                      <p:cBhvr>
                                        <p:cTn id="154" dur="500" fill="hold"/>
                                        <p:tgtEl>
                                          <p:spTgt spid="45"/>
                                        </p:tgtEl>
                                        <p:attrNameLst>
                                          <p:attrName>ppt_h</p:attrName>
                                        </p:attrNameLst>
                                      </p:cBhvr>
                                      <p:tavLst>
                                        <p:tav tm="0">
                                          <p:val>
                                            <p:fltVal val="0"/>
                                          </p:val>
                                        </p:tav>
                                        <p:tav tm="100000">
                                          <p:val>
                                            <p:strVal val="#ppt_h"/>
                                          </p:val>
                                        </p:tav>
                                      </p:tavLst>
                                    </p:anim>
                                    <p:animEffect transition="in" filter="fade">
                                      <p:cBhvr>
                                        <p:cTn id="155" dur="500"/>
                                        <p:tgtEl>
                                          <p:spTgt spid="45"/>
                                        </p:tgtEl>
                                      </p:cBhvr>
                                    </p:animEffect>
                                  </p:childTnLst>
                                </p:cTn>
                              </p:par>
                              <p:par>
                                <p:cTn id="156" presetID="26" presetClass="emph" presetSubtype="0" fill="hold" nodeType="withEffect">
                                  <p:stCondLst>
                                    <p:cond delay="500"/>
                                  </p:stCondLst>
                                  <p:childTnLst>
                                    <p:animEffect transition="out" filter="fade">
                                      <p:cBhvr>
                                        <p:cTn id="157" dur="500" tmFilter="0, 0; .2, .5; .8, .5; 1, 0"/>
                                        <p:tgtEl>
                                          <p:spTgt spid="45"/>
                                        </p:tgtEl>
                                      </p:cBhvr>
                                    </p:animEffect>
                                    <p:animScale>
                                      <p:cBhvr>
                                        <p:cTn id="158" dur="250" autoRev="1" fill="hold"/>
                                        <p:tgtEl>
                                          <p:spTgt spid="45"/>
                                        </p:tgtEl>
                                      </p:cBhvr>
                                      <p:by x="105000" y="105000"/>
                                    </p:animScale>
                                  </p:childTnLst>
                                </p:cTn>
                              </p:par>
                              <p:par>
                                <p:cTn id="159" presetID="53" presetClass="entr" presetSubtype="16"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 calcmode="lin" valueType="num">
                                      <p:cBhvr>
                                        <p:cTn id="161" dur="500" fill="hold"/>
                                        <p:tgtEl>
                                          <p:spTgt spid="45"/>
                                        </p:tgtEl>
                                        <p:attrNameLst>
                                          <p:attrName>ppt_w</p:attrName>
                                        </p:attrNameLst>
                                      </p:cBhvr>
                                      <p:tavLst>
                                        <p:tav tm="0">
                                          <p:val>
                                            <p:fltVal val="0"/>
                                          </p:val>
                                        </p:tav>
                                        <p:tav tm="100000">
                                          <p:val>
                                            <p:strVal val="#ppt_w"/>
                                          </p:val>
                                        </p:tav>
                                      </p:tavLst>
                                    </p:anim>
                                    <p:anim calcmode="lin" valueType="num">
                                      <p:cBhvr>
                                        <p:cTn id="162" dur="500" fill="hold"/>
                                        <p:tgtEl>
                                          <p:spTgt spid="45"/>
                                        </p:tgtEl>
                                        <p:attrNameLst>
                                          <p:attrName>ppt_h</p:attrName>
                                        </p:attrNameLst>
                                      </p:cBhvr>
                                      <p:tavLst>
                                        <p:tav tm="0">
                                          <p:val>
                                            <p:fltVal val="0"/>
                                          </p:val>
                                        </p:tav>
                                        <p:tav tm="100000">
                                          <p:val>
                                            <p:strVal val="#ppt_h"/>
                                          </p:val>
                                        </p:tav>
                                      </p:tavLst>
                                    </p:anim>
                                    <p:animEffect transition="in" filter="fade">
                                      <p:cBhvr>
                                        <p:cTn id="163" dur="500"/>
                                        <p:tgtEl>
                                          <p:spTgt spid="45"/>
                                        </p:tgtEl>
                                      </p:cBhvr>
                                    </p:animEffect>
                                  </p:childTnLst>
                                </p:cTn>
                              </p:par>
                              <p:par>
                                <p:cTn id="164" presetID="26" presetClass="emph" presetSubtype="0" fill="hold" nodeType="withEffect">
                                  <p:stCondLst>
                                    <p:cond delay="500"/>
                                  </p:stCondLst>
                                  <p:childTnLst>
                                    <p:animEffect transition="out" filter="fade">
                                      <p:cBhvr>
                                        <p:cTn id="165" dur="500" tmFilter="0, 0; .2, .5; .8, .5; 1, 0"/>
                                        <p:tgtEl>
                                          <p:spTgt spid="45"/>
                                        </p:tgtEl>
                                      </p:cBhvr>
                                    </p:animEffect>
                                    <p:animScale>
                                      <p:cBhvr>
                                        <p:cTn id="166" dur="250" autoRev="1" fill="hold"/>
                                        <p:tgtEl>
                                          <p:spTgt spid="45"/>
                                        </p:tgtEl>
                                      </p:cBhvr>
                                      <p:by x="105000" y="105000"/>
                                    </p:animScale>
                                  </p:childTnLst>
                                </p:cTn>
                              </p:par>
                              <p:par>
                                <p:cTn id="167" presetID="53" presetClass="entr" presetSubtype="16" fill="hold" nodeType="withEffect">
                                  <p:stCondLst>
                                    <p:cond delay="0"/>
                                  </p:stCondLst>
                                  <p:childTnLst>
                                    <p:set>
                                      <p:cBhvr>
                                        <p:cTn id="168" dur="1" fill="hold">
                                          <p:stCondLst>
                                            <p:cond delay="0"/>
                                          </p:stCondLst>
                                        </p:cTn>
                                        <p:tgtEl>
                                          <p:spTgt spid="45"/>
                                        </p:tgtEl>
                                        <p:attrNameLst>
                                          <p:attrName>style.visibility</p:attrName>
                                        </p:attrNameLst>
                                      </p:cBhvr>
                                      <p:to>
                                        <p:strVal val="visible"/>
                                      </p:to>
                                    </p:set>
                                    <p:anim calcmode="lin" valueType="num">
                                      <p:cBhvr>
                                        <p:cTn id="169" dur="500" fill="hold"/>
                                        <p:tgtEl>
                                          <p:spTgt spid="45"/>
                                        </p:tgtEl>
                                        <p:attrNameLst>
                                          <p:attrName>ppt_w</p:attrName>
                                        </p:attrNameLst>
                                      </p:cBhvr>
                                      <p:tavLst>
                                        <p:tav tm="0">
                                          <p:val>
                                            <p:fltVal val="0"/>
                                          </p:val>
                                        </p:tav>
                                        <p:tav tm="100000">
                                          <p:val>
                                            <p:strVal val="#ppt_w"/>
                                          </p:val>
                                        </p:tav>
                                      </p:tavLst>
                                    </p:anim>
                                    <p:anim calcmode="lin" valueType="num">
                                      <p:cBhvr>
                                        <p:cTn id="170" dur="500" fill="hold"/>
                                        <p:tgtEl>
                                          <p:spTgt spid="45"/>
                                        </p:tgtEl>
                                        <p:attrNameLst>
                                          <p:attrName>ppt_h</p:attrName>
                                        </p:attrNameLst>
                                      </p:cBhvr>
                                      <p:tavLst>
                                        <p:tav tm="0">
                                          <p:val>
                                            <p:fltVal val="0"/>
                                          </p:val>
                                        </p:tav>
                                        <p:tav tm="100000">
                                          <p:val>
                                            <p:strVal val="#ppt_h"/>
                                          </p:val>
                                        </p:tav>
                                      </p:tavLst>
                                    </p:anim>
                                    <p:animEffect transition="in" filter="fade">
                                      <p:cBhvr>
                                        <p:cTn id="171" dur="500"/>
                                        <p:tgtEl>
                                          <p:spTgt spid="45"/>
                                        </p:tgtEl>
                                      </p:cBhvr>
                                    </p:animEffect>
                                  </p:childTnLst>
                                </p:cTn>
                              </p:par>
                              <p:par>
                                <p:cTn id="172" presetID="26" presetClass="emph" presetSubtype="0" fill="hold" nodeType="withEffect">
                                  <p:stCondLst>
                                    <p:cond delay="500"/>
                                  </p:stCondLst>
                                  <p:childTnLst>
                                    <p:animEffect transition="out" filter="fade">
                                      <p:cBhvr>
                                        <p:cTn id="173" dur="500" tmFilter="0, 0; .2, .5; .8, .5; 1, 0"/>
                                        <p:tgtEl>
                                          <p:spTgt spid="45"/>
                                        </p:tgtEl>
                                      </p:cBhvr>
                                    </p:animEffect>
                                    <p:animScale>
                                      <p:cBhvr>
                                        <p:cTn id="174" dur="250" autoRev="1" fill="hold"/>
                                        <p:tgtEl>
                                          <p:spTgt spid="45"/>
                                        </p:tgtEl>
                                      </p:cBhvr>
                                      <p:by x="105000" y="105000"/>
                                    </p:animScale>
                                  </p:childTnLst>
                                </p:cTn>
                              </p:par>
                              <p:par>
                                <p:cTn id="175" presetID="53" presetClass="entr" presetSubtype="16" fill="hold" nodeType="withEffect">
                                  <p:stCondLst>
                                    <p:cond delay="0"/>
                                  </p:stCondLst>
                                  <p:childTnLst>
                                    <p:set>
                                      <p:cBhvr>
                                        <p:cTn id="176" dur="1" fill="hold">
                                          <p:stCondLst>
                                            <p:cond delay="0"/>
                                          </p:stCondLst>
                                        </p:cTn>
                                        <p:tgtEl>
                                          <p:spTgt spid="45"/>
                                        </p:tgtEl>
                                        <p:attrNameLst>
                                          <p:attrName>style.visibility</p:attrName>
                                        </p:attrNameLst>
                                      </p:cBhvr>
                                      <p:to>
                                        <p:strVal val="visible"/>
                                      </p:to>
                                    </p:set>
                                    <p:anim calcmode="lin" valueType="num">
                                      <p:cBhvr>
                                        <p:cTn id="177" dur="500" fill="hold"/>
                                        <p:tgtEl>
                                          <p:spTgt spid="45"/>
                                        </p:tgtEl>
                                        <p:attrNameLst>
                                          <p:attrName>ppt_w</p:attrName>
                                        </p:attrNameLst>
                                      </p:cBhvr>
                                      <p:tavLst>
                                        <p:tav tm="0">
                                          <p:val>
                                            <p:fltVal val="0"/>
                                          </p:val>
                                        </p:tav>
                                        <p:tav tm="100000">
                                          <p:val>
                                            <p:strVal val="#ppt_w"/>
                                          </p:val>
                                        </p:tav>
                                      </p:tavLst>
                                    </p:anim>
                                    <p:anim calcmode="lin" valueType="num">
                                      <p:cBhvr>
                                        <p:cTn id="178" dur="500" fill="hold"/>
                                        <p:tgtEl>
                                          <p:spTgt spid="45"/>
                                        </p:tgtEl>
                                        <p:attrNameLst>
                                          <p:attrName>ppt_h</p:attrName>
                                        </p:attrNameLst>
                                      </p:cBhvr>
                                      <p:tavLst>
                                        <p:tav tm="0">
                                          <p:val>
                                            <p:fltVal val="0"/>
                                          </p:val>
                                        </p:tav>
                                        <p:tav tm="100000">
                                          <p:val>
                                            <p:strVal val="#ppt_h"/>
                                          </p:val>
                                        </p:tav>
                                      </p:tavLst>
                                    </p:anim>
                                    <p:animEffect transition="in" filter="fade">
                                      <p:cBhvr>
                                        <p:cTn id="179" dur="500"/>
                                        <p:tgtEl>
                                          <p:spTgt spid="45"/>
                                        </p:tgtEl>
                                      </p:cBhvr>
                                    </p:animEffect>
                                  </p:childTnLst>
                                </p:cTn>
                              </p:par>
                              <p:par>
                                <p:cTn id="180" presetID="26" presetClass="emph" presetSubtype="0" fill="hold" nodeType="withEffect">
                                  <p:stCondLst>
                                    <p:cond delay="500"/>
                                  </p:stCondLst>
                                  <p:childTnLst>
                                    <p:animEffect transition="out" filter="fade">
                                      <p:cBhvr>
                                        <p:cTn id="181" dur="500" tmFilter="0, 0; .2, .5; .8, .5; 1, 0"/>
                                        <p:tgtEl>
                                          <p:spTgt spid="45"/>
                                        </p:tgtEl>
                                      </p:cBhvr>
                                    </p:animEffect>
                                    <p:animScale>
                                      <p:cBhvr>
                                        <p:cTn id="182" dur="250" autoRev="1" fill="hold"/>
                                        <p:tgtEl>
                                          <p:spTgt spid="45"/>
                                        </p:tgtEl>
                                      </p:cBhvr>
                                      <p:by x="105000" y="105000"/>
                                    </p:animScale>
                                  </p:childTnLst>
                                </p:cTn>
                              </p:par>
                              <p:par>
                                <p:cTn id="183" presetID="53" presetClass="entr" presetSubtype="16" fill="hold" nodeType="withEffect">
                                  <p:stCondLst>
                                    <p:cond delay="0"/>
                                  </p:stCondLst>
                                  <p:childTnLst>
                                    <p:set>
                                      <p:cBhvr>
                                        <p:cTn id="184" dur="1" fill="hold">
                                          <p:stCondLst>
                                            <p:cond delay="0"/>
                                          </p:stCondLst>
                                        </p:cTn>
                                        <p:tgtEl>
                                          <p:spTgt spid="45"/>
                                        </p:tgtEl>
                                        <p:attrNameLst>
                                          <p:attrName>style.visibility</p:attrName>
                                        </p:attrNameLst>
                                      </p:cBhvr>
                                      <p:to>
                                        <p:strVal val="visible"/>
                                      </p:to>
                                    </p:set>
                                    <p:anim calcmode="lin" valueType="num">
                                      <p:cBhvr>
                                        <p:cTn id="185" dur="500" fill="hold"/>
                                        <p:tgtEl>
                                          <p:spTgt spid="45"/>
                                        </p:tgtEl>
                                        <p:attrNameLst>
                                          <p:attrName>ppt_w</p:attrName>
                                        </p:attrNameLst>
                                      </p:cBhvr>
                                      <p:tavLst>
                                        <p:tav tm="0">
                                          <p:val>
                                            <p:fltVal val="0"/>
                                          </p:val>
                                        </p:tav>
                                        <p:tav tm="100000">
                                          <p:val>
                                            <p:strVal val="#ppt_w"/>
                                          </p:val>
                                        </p:tav>
                                      </p:tavLst>
                                    </p:anim>
                                    <p:anim calcmode="lin" valueType="num">
                                      <p:cBhvr>
                                        <p:cTn id="186" dur="500" fill="hold"/>
                                        <p:tgtEl>
                                          <p:spTgt spid="45"/>
                                        </p:tgtEl>
                                        <p:attrNameLst>
                                          <p:attrName>ppt_h</p:attrName>
                                        </p:attrNameLst>
                                      </p:cBhvr>
                                      <p:tavLst>
                                        <p:tav tm="0">
                                          <p:val>
                                            <p:fltVal val="0"/>
                                          </p:val>
                                        </p:tav>
                                        <p:tav tm="100000">
                                          <p:val>
                                            <p:strVal val="#ppt_h"/>
                                          </p:val>
                                        </p:tav>
                                      </p:tavLst>
                                    </p:anim>
                                    <p:animEffect transition="in" filter="fade">
                                      <p:cBhvr>
                                        <p:cTn id="187" dur="500"/>
                                        <p:tgtEl>
                                          <p:spTgt spid="45"/>
                                        </p:tgtEl>
                                      </p:cBhvr>
                                    </p:animEffect>
                                  </p:childTnLst>
                                </p:cTn>
                              </p:par>
                              <p:par>
                                <p:cTn id="188" presetID="26" presetClass="emph" presetSubtype="0" fill="hold" nodeType="withEffect">
                                  <p:stCondLst>
                                    <p:cond delay="500"/>
                                  </p:stCondLst>
                                  <p:childTnLst>
                                    <p:animEffect transition="out" filter="fade">
                                      <p:cBhvr>
                                        <p:cTn id="189" dur="500" tmFilter="0, 0; .2, .5; .8, .5; 1, 0"/>
                                        <p:tgtEl>
                                          <p:spTgt spid="45"/>
                                        </p:tgtEl>
                                      </p:cBhvr>
                                    </p:animEffect>
                                    <p:animScale>
                                      <p:cBhvr>
                                        <p:cTn id="190" dur="250" autoRev="1" fill="hold"/>
                                        <p:tgtEl>
                                          <p:spTgt spid="45"/>
                                        </p:tgtEl>
                                      </p:cBhvr>
                                      <p:by x="105000" y="105000"/>
                                    </p:animScale>
                                  </p:childTnLst>
                                </p:cTn>
                              </p:par>
                              <p:par>
                                <p:cTn id="191" presetID="53" presetClass="entr" presetSubtype="16" fill="hold" grpId="0" nodeType="withEffect">
                                  <p:stCondLst>
                                    <p:cond delay="0"/>
                                  </p:stCondLst>
                                  <p:childTnLst>
                                    <p:set>
                                      <p:cBhvr>
                                        <p:cTn id="192" dur="1" fill="hold">
                                          <p:stCondLst>
                                            <p:cond delay="0"/>
                                          </p:stCondLst>
                                        </p:cTn>
                                        <p:tgtEl>
                                          <p:spTgt spid="45"/>
                                        </p:tgtEl>
                                        <p:attrNameLst>
                                          <p:attrName>style.visibility</p:attrName>
                                        </p:attrNameLst>
                                      </p:cBhvr>
                                      <p:to>
                                        <p:strVal val="visible"/>
                                      </p:to>
                                    </p:set>
                                    <p:anim calcmode="lin" valueType="num">
                                      <p:cBhvr>
                                        <p:cTn id="193" dur="500" fill="hold"/>
                                        <p:tgtEl>
                                          <p:spTgt spid="45"/>
                                        </p:tgtEl>
                                        <p:attrNameLst>
                                          <p:attrName>ppt_w</p:attrName>
                                        </p:attrNameLst>
                                      </p:cBhvr>
                                      <p:tavLst>
                                        <p:tav tm="0">
                                          <p:val>
                                            <p:fltVal val="0"/>
                                          </p:val>
                                        </p:tav>
                                        <p:tav tm="100000">
                                          <p:val>
                                            <p:strVal val="#ppt_w"/>
                                          </p:val>
                                        </p:tav>
                                      </p:tavLst>
                                    </p:anim>
                                    <p:anim calcmode="lin" valueType="num">
                                      <p:cBhvr>
                                        <p:cTn id="194" dur="500" fill="hold"/>
                                        <p:tgtEl>
                                          <p:spTgt spid="45"/>
                                        </p:tgtEl>
                                        <p:attrNameLst>
                                          <p:attrName>ppt_h</p:attrName>
                                        </p:attrNameLst>
                                      </p:cBhvr>
                                      <p:tavLst>
                                        <p:tav tm="0">
                                          <p:val>
                                            <p:fltVal val="0"/>
                                          </p:val>
                                        </p:tav>
                                        <p:tav tm="100000">
                                          <p:val>
                                            <p:strVal val="#ppt_h"/>
                                          </p:val>
                                        </p:tav>
                                      </p:tavLst>
                                    </p:anim>
                                    <p:animEffect transition="in" filter="fade">
                                      <p:cBhvr>
                                        <p:cTn id="195" dur="500"/>
                                        <p:tgtEl>
                                          <p:spTgt spid="45"/>
                                        </p:tgtEl>
                                      </p:cBhvr>
                                    </p:animEffect>
                                  </p:childTnLst>
                                  <p:subTnLst>
                                    <p:audio>
                                      <p:cMediaNode>
                                        <p:cTn display="0" masterRel="sameClick">
                                          <p:stCondLst>
                                            <p:cond evt="begin" delay="0">
                                              <p:tn val="191"/>
                                            </p:cond>
                                          </p:stCondLst>
                                          <p:endCondLst>
                                            <p:cond evt="onStopAudio" delay="0">
                                              <p:tgtEl>
                                                <p:sldTgt/>
                                              </p:tgtEl>
                                            </p:cond>
                                          </p:endCondLst>
                                        </p:cTn>
                                        <p:tgtEl>
                                          <p:sndTgt r:embed="rId3" name="Bling.wav"/>
                                        </p:tgtEl>
                                      </p:cMediaNode>
                                    </p:audio>
                                  </p:subTnLst>
                                </p:cTn>
                              </p:par>
                              <p:par>
                                <p:cTn id="196" presetID="26" presetClass="emph" presetSubtype="0" fill="hold" grpId="1" nodeType="withEffect">
                                  <p:stCondLst>
                                    <p:cond delay="500"/>
                                  </p:stCondLst>
                                  <p:childTnLst>
                                    <p:animEffect transition="out" filter="fade">
                                      <p:cBhvr>
                                        <p:cTn id="197" dur="500" tmFilter="0, 0; .2, .5; .8, .5; 1, 0"/>
                                        <p:tgtEl>
                                          <p:spTgt spid="45"/>
                                        </p:tgtEl>
                                      </p:cBhvr>
                                    </p:animEffect>
                                    <p:animScale>
                                      <p:cBhvr>
                                        <p:cTn id="198" dur="250" autoRev="1" fill="hold"/>
                                        <p:tgtEl>
                                          <p:spTgt spid="45"/>
                                        </p:tgtEl>
                                      </p:cBhvr>
                                      <p:by x="105000" y="105000"/>
                                    </p:animScale>
                                  </p:childTnLst>
                                </p:cTn>
                              </p:par>
                            </p:childTnLst>
                          </p:cTn>
                        </p:par>
                      </p:childTnLst>
                    </p:cTn>
                  </p:par>
                </p:childTnLst>
              </p:cTn>
              <p:nextCondLst>
                <p:cond evt="onClick" delay="0">
                  <p:tgtEl>
                    <p:spTgt spid="4"/>
                  </p:tgtEl>
                </p:cond>
              </p:nextCondLst>
            </p:seq>
            <p:seq concurrent="1" nextAc="seek">
              <p:cTn id="199" restart="whenNotActive" fill="hold" evtFilter="cancelBubble" nodeType="interactiveSeq">
                <p:stCondLst>
                  <p:cond evt="onClick" delay="0">
                    <p:tgtEl>
                      <p:spTgt spid="248"/>
                    </p:tgtEl>
                  </p:cond>
                </p:stCondLst>
                <p:endSync evt="end" delay="0">
                  <p:rtn val="all"/>
                </p:endSync>
                <p:childTnLst>
                  <p:par>
                    <p:cTn id="200" fill="hold">
                      <p:stCondLst>
                        <p:cond delay="0"/>
                      </p:stCondLst>
                      <p:childTnLst>
                        <p:par>
                          <p:cTn id="201" fill="hold">
                            <p:stCondLst>
                              <p:cond delay="0"/>
                            </p:stCondLst>
                            <p:childTnLst>
                              <p:par>
                                <p:cTn id="202" presetID="53" presetClass="entr" presetSubtype="16" fill="hold" grpId="0" nodeType="withEffect">
                                  <p:stCondLst>
                                    <p:cond delay="0"/>
                                  </p:stCondLst>
                                  <p:childTnLst>
                                    <p:set>
                                      <p:cBhvr>
                                        <p:cTn id="203" dur="1" fill="hold">
                                          <p:stCondLst>
                                            <p:cond delay="0"/>
                                          </p:stCondLst>
                                        </p:cTn>
                                        <p:tgtEl>
                                          <p:spTgt spid="336"/>
                                        </p:tgtEl>
                                        <p:attrNameLst>
                                          <p:attrName>style.visibility</p:attrName>
                                        </p:attrNameLst>
                                      </p:cBhvr>
                                      <p:to>
                                        <p:strVal val="visible"/>
                                      </p:to>
                                    </p:set>
                                    <p:anim calcmode="lin" valueType="num">
                                      <p:cBhvr>
                                        <p:cTn id="204" dur="500" fill="hold"/>
                                        <p:tgtEl>
                                          <p:spTgt spid="336"/>
                                        </p:tgtEl>
                                        <p:attrNameLst>
                                          <p:attrName>ppt_w</p:attrName>
                                        </p:attrNameLst>
                                      </p:cBhvr>
                                      <p:tavLst>
                                        <p:tav tm="0">
                                          <p:val>
                                            <p:fltVal val="0"/>
                                          </p:val>
                                        </p:tav>
                                        <p:tav tm="100000">
                                          <p:val>
                                            <p:strVal val="#ppt_w"/>
                                          </p:val>
                                        </p:tav>
                                      </p:tavLst>
                                    </p:anim>
                                    <p:anim calcmode="lin" valueType="num">
                                      <p:cBhvr>
                                        <p:cTn id="205" dur="500" fill="hold"/>
                                        <p:tgtEl>
                                          <p:spTgt spid="336"/>
                                        </p:tgtEl>
                                        <p:attrNameLst>
                                          <p:attrName>ppt_h</p:attrName>
                                        </p:attrNameLst>
                                      </p:cBhvr>
                                      <p:tavLst>
                                        <p:tav tm="0">
                                          <p:val>
                                            <p:fltVal val="0"/>
                                          </p:val>
                                        </p:tav>
                                        <p:tav tm="100000">
                                          <p:val>
                                            <p:strVal val="#ppt_h"/>
                                          </p:val>
                                        </p:tav>
                                      </p:tavLst>
                                    </p:anim>
                                    <p:animEffect transition="in" filter="fade">
                                      <p:cBhvr>
                                        <p:cTn id="206" dur="500"/>
                                        <p:tgtEl>
                                          <p:spTgt spid="336"/>
                                        </p:tgtEl>
                                      </p:cBhvr>
                                    </p:animEffect>
                                  </p:childTnLst>
                                  <p:subTnLst>
                                    <p:audio>
                                      <p:cMediaNode>
                                        <p:cTn display="0" masterRel="sameClick">
                                          <p:stCondLst>
                                            <p:cond evt="begin" delay="0">
                                              <p:tn val="202"/>
                                            </p:cond>
                                          </p:stCondLst>
                                          <p:endCondLst>
                                            <p:cond evt="onStopAudio" delay="0">
                                              <p:tgtEl>
                                                <p:sldTgt/>
                                              </p:tgtEl>
                                            </p:cond>
                                          </p:endCondLst>
                                        </p:cTn>
                                        <p:tgtEl>
                                          <p:sndTgt r:embed="rId3" name="Bling.wav"/>
                                        </p:tgtEl>
                                      </p:cMediaNode>
                                    </p:audio>
                                  </p:subTnLst>
                                </p:cTn>
                              </p:par>
                              <p:par>
                                <p:cTn id="207" presetID="26" presetClass="emph" presetSubtype="0" fill="hold" grpId="1" nodeType="withEffect">
                                  <p:stCondLst>
                                    <p:cond delay="500"/>
                                  </p:stCondLst>
                                  <p:childTnLst>
                                    <p:animEffect transition="out" filter="fade">
                                      <p:cBhvr>
                                        <p:cTn id="208" dur="500" tmFilter="0, 0; .2, .5; .8, .5; 1, 0"/>
                                        <p:tgtEl>
                                          <p:spTgt spid="336"/>
                                        </p:tgtEl>
                                      </p:cBhvr>
                                    </p:animEffect>
                                    <p:animScale>
                                      <p:cBhvr>
                                        <p:cTn id="209" dur="250" autoRev="1" fill="hold"/>
                                        <p:tgtEl>
                                          <p:spTgt spid="336"/>
                                        </p:tgtEl>
                                      </p:cBhvr>
                                      <p:by x="105000" y="105000"/>
                                    </p:animScale>
                                  </p:childTnLst>
                                </p:cTn>
                              </p:par>
                              <p:par>
                                <p:cTn id="210" presetID="53" presetClass="entr" presetSubtype="16" fill="hold" nodeType="withEffect">
                                  <p:stCondLst>
                                    <p:cond delay="0"/>
                                  </p:stCondLst>
                                  <p:childTnLst>
                                    <p:set>
                                      <p:cBhvr>
                                        <p:cTn id="211" dur="1" fill="hold">
                                          <p:stCondLst>
                                            <p:cond delay="0"/>
                                          </p:stCondLst>
                                        </p:cTn>
                                        <p:tgtEl>
                                          <p:spTgt spid="193"/>
                                        </p:tgtEl>
                                        <p:attrNameLst>
                                          <p:attrName>style.visibility</p:attrName>
                                        </p:attrNameLst>
                                      </p:cBhvr>
                                      <p:to>
                                        <p:strVal val="visible"/>
                                      </p:to>
                                    </p:set>
                                    <p:anim calcmode="lin" valueType="num">
                                      <p:cBhvr>
                                        <p:cTn id="212" dur="500" fill="hold"/>
                                        <p:tgtEl>
                                          <p:spTgt spid="193"/>
                                        </p:tgtEl>
                                        <p:attrNameLst>
                                          <p:attrName>ppt_w</p:attrName>
                                        </p:attrNameLst>
                                      </p:cBhvr>
                                      <p:tavLst>
                                        <p:tav tm="0">
                                          <p:val>
                                            <p:fltVal val="0"/>
                                          </p:val>
                                        </p:tav>
                                        <p:tav tm="100000">
                                          <p:val>
                                            <p:strVal val="#ppt_w"/>
                                          </p:val>
                                        </p:tav>
                                      </p:tavLst>
                                    </p:anim>
                                    <p:anim calcmode="lin" valueType="num">
                                      <p:cBhvr>
                                        <p:cTn id="213" dur="500" fill="hold"/>
                                        <p:tgtEl>
                                          <p:spTgt spid="193"/>
                                        </p:tgtEl>
                                        <p:attrNameLst>
                                          <p:attrName>ppt_h</p:attrName>
                                        </p:attrNameLst>
                                      </p:cBhvr>
                                      <p:tavLst>
                                        <p:tav tm="0">
                                          <p:val>
                                            <p:fltVal val="0"/>
                                          </p:val>
                                        </p:tav>
                                        <p:tav tm="100000">
                                          <p:val>
                                            <p:strVal val="#ppt_h"/>
                                          </p:val>
                                        </p:tav>
                                      </p:tavLst>
                                    </p:anim>
                                    <p:animEffect transition="in" filter="fade">
                                      <p:cBhvr>
                                        <p:cTn id="214" dur="500"/>
                                        <p:tgtEl>
                                          <p:spTgt spid="193"/>
                                        </p:tgtEl>
                                      </p:cBhvr>
                                    </p:animEffect>
                                  </p:childTnLst>
                                </p:cTn>
                              </p:par>
                              <p:par>
                                <p:cTn id="215" presetID="26" presetClass="emph" presetSubtype="0" fill="hold" nodeType="withEffect">
                                  <p:stCondLst>
                                    <p:cond delay="500"/>
                                  </p:stCondLst>
                                  <p:childTnLst>
                                    <p:animEffect transition="out" filter="fade">
                                      <p:cBhvr>
                                        <p:cTn id="216" dur="500" tmFilter="0, 0; .2, .5; .8, .5; 1, 0"/>
                                        <p:tgtEl>
                                          <p:spTgt spid="193"/>
                                        </p:tgtEl>
                                      </p:cBhvr>
                                    </p:animEffect>
                                    <p:animScale>
                                      <p:cBhvr>
                                        <p:cTn id="217" dur="250" autoRev="1" fill="hold"/>
                                        <p:tgtEl>
                                          <p:spTgt spid="193"/>
                                        </p:tgtEl>
                                      </p:cBhvr>
                                      <p:by x="105000" y="105000"/>
                                    </p:animScale>
                                  </p:childTnLst>
                                </p:cTn>
                              </p:par>
                              <p:par>
                                <p:cTn id="218" presetID="53" presetClass="entr" presetSubtype="16" fill="hold" nodeType="withEffect">
                                  <p:stCondLst>
                                    <p:cond delay="0"/>
                                  </p:stCondLst>
                                  <p:childTnLst>
                                    <p:set>
                                      <p:cBhvr>
                                        <p:cTn id="219" dur="1" fill="hold">
                                          <p:stCondLst>
                                            <p:cond delay="0"/>
                                          </p:stCondLst>
                                        </p:cTn>
                                        <p:tgtEl>
                                          <p:spTgt spid="193"/>
                                        </p:tgtEl>
                                        <p:attrNameLst>
                                          <p:attrName>style.visibility</p:attrName>
                                        </p:attrNameLst>
                                      </p:cBhvr>
                                      <p:to>
                                        <p:strVal val="visible"/>
                                      </p:to>
                                    </p:set>
                                    <p:anim calcmode="lin" valueType="num">
                                      <p:cBhvr>
                                        <p:cTn id="220" dur="500" fill="hold"/>
                                        <p:tgtEl>
                                          <p:spTgt spid="193"/>
                                        </p:tgtEl>
                                        <p:attrNameLst>
                                          <p:attrName>ppt_w</p:attrName>
                                        </p:attrNameLst>
                                      </p:cBhvr>
                                      <p:tavLst>
                                        <p:tav tm="0">
                                          <p:val>
                                            <p:fltVal val="0"/>
                                          </p:val>
                                        </p:tav>
                                        <p:tav tm="100000">
                                          <p:val>
                                            <p:strVal val="#ppt_w"/>
                                          </p:val>
                                        </p:tav>
                                      </p:tavLst>
                                    </p:anim>
                                    <p:anim calcmode="lin" valueType="num">
                                      <p:cBhvr>
                                        <p:cTn id="221" dur="500" fill="hold"/>
                                        <p:tgtEl>
                                          <p:spTgt spid="193"/>
                                        </p:tgtEl>
                                        <p:attrNameLst>
                                          <p:attrName>ppt_h</p:attrName>
                                        </p:attrNameLst>
                                      </p:cBhvr>
                                      <p:tavLst>
                                        <p:tav tm="0">
                                          <p:val>
                                            <p:fltVal val="0"/>
                                          </p:val>
                                        </p:tav>
                                        <p:tav tm="100000">
                                          <p:val>
                                            <p:strVal val="#ppt_h"/>
                                          </p:val>
                                        </p:tav>
                                      </p:tavLst>
                                    </p:anim>
                                    <p:animEffect transition="in" filter="fade">
                                      <p:cBhvr>
                                        <p:cTn id="222" dur="500"/>
                                        <p:tgtEl>
                                          <p:spTgt spid="193"/>
                                        </p:tgtEl>
                                      </p:cBhvr>
                                    </p:animEffect>
                                  </p:childTnLst>
                                </p:cTn>
                              </p:par>
                              <p:par>
                                <p:cTn id="223" presetID="26" presetClass="emph" presetSubtype="0" fill="hold" nodeType="withEffect">
                                  <p:stCondLst>
                                    <p:cond delay="500"/>
                                  </p:stCondLst>
                                  <p:childTnLst>
                                    <p:animEffect transition="out" filter="fade">
                                      <p:cBhvr>
                                        <p:cTn id="224" dur="500" tmFilter="0, 0; .2, .5; .8, .5; 1, 0"/>
                                        <p:tgtEl>
                                          <p:spTgt spid="193"/>
                                        </p:tgtEl>
                                      </p:cBhvr>
                                    </p:animEffect>
                                    <p:animScale>
                                      <p:cBhvr>
                                        <p:cTn id="225" dur="250" autoRev="1" fill="hold"/>
                                        <p:tgtEl>
                                          <p:spTgt spid="193"/>
                                        </p:tgtEl>
                                      </p:cBhvr>
                                      <p:by x="105000" y="105000"/>
                                    </p:animScale>
                                  </p:childTnLst>
                                </p:cTn>
                              </p:par>
                              <p:par>
                                <p:cTn id="226" presetID="53" presetClass="entr" presetSubtype="16" fill="hold" nodeType="withEffect">
                                  <p:stCondLst>
                                    <p:cond delay="0"/>
                                  </p:stCondLst>
                                  <p:childTnLst>
                                    <p:set>
                                      <p:cBhvr>
                                        <p:cTn id="227" dur="1" fill="hold">
                                          <p:stCondLst>
                                            <p:cond delay="0"/>
                                          </p:stCondLst>
                                        </p:cTn>
                                        <p:tgtEl>
                                          <p:spTgt spid="193"/>
                                        </p:tgtEl>
                                        <p:attrNameLst>
                                          <p:attrName>style.visibility</p:attrName>
                                        </p:attrNameLst>
                                      </p:cBhvr>
                                      <p:to>
                                        <p:strVal val="visible"/>
                                      </p:to>
                                    </p:set>
                                    <p:anim calcmode="lin" valueType="num">
                                      <p:cBhvr>
                                        <p:cTn id="228" dur="500" fill="hold"/>
                                        <p:tgtEl>
                                          <p:spTgt spid="193"/>
                                        </p:tgtEl>
                                        <p:attrNameLst>
                                          <p:attrName>ppt_w</p:attrName>
                                        </p:attrNameLst>
                                      </p:cBhvr>
                                      <p:tavLst>
                                        <p:tav tm="0">
                                          <p:val>
                                            <p:fltVal val="0"/>
                                          </p:val>
                                        </p:tav>
                                        <p:tav tm="100000">
                                          <p:val>
                                            <p:strVal val="#ppt_w"/>
                                          </p:val>
                                        </p:tav>
                                      </p:tavLst>
                                    </p:anim>
                                    <p:anim calcmode="lin" valueType="num">
                                      <p:cBhvr>
                                        <p:cTn id="229" dur="500" fill="hold"/>
                                        <p:tgtEl>
                                          <p:spTgt spid="193"/>
                                        </p:tgtEl>
                                        <p:attrNameLst>
                                          <p:attrName>ppt_h</p:attrName>
                                        </p:attrNameLst>
                                      </p:cBhvr>
                                      <p:tavLst>
                                        <p:tav tm="0">
                                          <p:val>
                                            <p:fltVal val="0"/>
                                          </p:val>
                                        </p:tav>
                                        <p:tav tm="100000">
                                          <p:val>
                                            <p:strVal val="#ppt_h"/>
                                          </p:val>
                                        </p:tav>
                                      </p:tavLst>
                                    </p:anim>
                                    <p:animEffect transition="in" filter="fade">
                                      <p:cBhvr>
                                        <p:cTn id="230" dur="500"/>
                                        <p:tgtEl>
                                          <p:spTgt spid="193"/>
                                        </p:tgtEl>
                                      </p:cBhvr>
                                    </p:animEffect>
                                  </p:childTnLst>
                                </p:cTn>
                              </p:par>
                              <p:par>
                                <p:cTn id="231" presetID="26" presetClass="emph" presetSubtype="0" fill="hold" nodeType="withEffect">
                                  <p:stCondLst>
                                    <p:cond delay="500"/>
                                  </p:stCondLst>
                                  <p:childTnLst>
                                    <p:animEffect transition="out" filter="fade">
                                      <p:cBhvr>
                                        <p:cTn id="232" dur="500" tmFilter="0, 0; .2, .5; .8, .5; 1, 0"/>
                                        <p:tgtEl>
                                          <p:spTgt spid="193"/>
                                        </p:tgtEl>
                                      </p:cBhvr>
                                    </p:animEffect>
                                    <p:animScale>
                                      <p:cBhvr>
                                        <p:cTn id="233" dur="250" autoRev="1" fill="hold"/>
                                        <p:tgtEl>
                                          <p:spTgt spid="193"/>
                                        </p:tgtEl>
                                      </p:cBhvr>
                                      <p:by x="105000" y="105000"/>
                                    </p:animScale>
                                  </p:childTnLst>
                                </p:cTn>
                              </p:par>
                              <p:par>
                                <p:cTn id="234" presetID="53" presetClass="entr" presetSubtype="16" fill="hold" grpId="0" nodeType="withEffect">
                                  <p:stCondLst>
                                    <p:cond delay="0"/>
                                  </p:stCondLst>
                                  <p:childTnLst>
                                    <p:set>
                                      <p:cBhvr>
                                        <p:cTn id="235" dur="1" fill="hold">
                                          <p:stCondLst>
                                            <p:cond delay="0"/>
                                          </p:stCondLst>
                                        </p:cTn>
                                        <p:tgtEl>
                                          <p:spTgt spid="193"/>
                                        </p:tgtEl>
                                        <p:attrNameLst>
                                          <p:attrName>style.visibility</p:attrName>
                                        </p:attrNameLst>
                                      </p:cBhvr>
                                      <p:to>
                                        <p:strVal val="visible"/>
                                      </p:to>
                                    </p:set>
                                    <p:anim calcmode="lin" valueType="num">
                                      <p:cBhvr>
                                        <p:cTn id="236" dur="500" fill="hold"/>
                                        <p:tgtEl>
                                          <p:spTgt spid="193"/>
                                        </p:tgtEl>
                                        <p:attrNameLst>
                                          <p:attrName>ppt_w</p:attrName>
                                        </p:attrNameLst>
                                      </p:cBhvr>
                                      <p:tavLst>
                                        <p:tav tm="0">
                                          <p:val>
                                            <p:fltVal val="0"/>
                                          </p:val>
                                        </p:tav>
                                        <p:tav tm="100000">
                                          <p:val>
                                            <p:strVal val="#ppt_w"/>
                                          </p:val>
                                        </p:tav>
                                      </p:tavLst>
                                    </p:anim>
                                    <p:anim calcmode="lin" valueType="num">
                                      <p:cBhvr>
                                        <p:cTn id="237" dur="500" fill="hold"/>
                                        <p:tgtEl>
                                          <p:spTgt spid="193"/>
                                        </p:tgtEl>
                                        <p:attrNameLst>
                                          <p:attrName>ppt_h</p:attrName>
                                        </p:attrNameLst>
                                      </p:cBhvr>
                                      <p:tavLst>
                                        <p:tav tm="0">
                                          <p:val>
                                            <p:fltVal val="0"/>
                                          </p:val>
                                        </p:tav>
                                        <p:tav tm="100000">
                                          <p:val>
                                            <p:strVal val="#ppt_h"/>
                                          </p:val>
                                        </p:tav>
                                      </p:tavLst>
                                    </p:anim>
                                    <p:animEffect transition="in" filter="fade">
                                      <p:cBhvr>
                                        <p:cTn id="238" dur="500"/>
                                        <p:tgtEl>
                                          <p:spTgt spid="193"/>
                                        </p:tgtEl>
                                      </p:cBhvr>
                                    </p:animEffect>
                                  </p:childTnLst>
                                  <p:subTnLst>
                                    <p:audio>
                                      <p:cMediaNode>
                                        <p:cTn display="0" masterRel="sameClick">
                                          <p:stCondLst>
                                            <p:cond evt="begin" delay="0">
                                              <p:tn val="234"/>
                                            </p:cond>
                                          </p:stCondLst>
                                          <p:endCondLst>
                                            <p:cond evt="onStopAudio" delay="0">
                                              <p:tgtEl>
                                                <p:sldTgt/>
                                              </p:tgtEl>
                                            </p:cond>
                                          </p:endCondLst>
                                        </p:cTn>
                                        <p:tgtEl>
                                          <p:sndTgt r:embed="rId3" name="Bling.wav"/>
                                        </p:tgtEl>
                                      </p:cMediaNode>
                                    </p:audio>
                                  </p:subTnLst>
                                </p:cTn>
                              </p:par>
                              <p:par>
                                <p:cTn id="239" presetID="26" presetClass="emph" presetSubtype="0" fill="hold" grpId="1" nodeType="withEffect">
                                  <p:stCondLst>
                                    <p:cond delay="500"/>
                                  </p:stCondLst>
                                  <p:childTnLst>
                                    <p:animEffect transition="out" filter="fade">
                                      <p:cBhvr>
                                        <p:cTn id="240" dur="500" tmFilter="0, 0; .2, .5; .8, .5; 1, 0"/>
                                        <p:tgtEl>
                                          <p:spTgt spid="193"/>
                                        </p:tgtEl>
                                      </p:cBhvr>
                                    </p:animEffect>
                                    <p:animScale>
                                      <p:cBhvr>
                                        <p:cTn id="241" dur="250" autoRev="1" fill="hold"/>
                                        <p:tgtEl>
                                          <p:spTgt spid="193"/>
                                        </p:tgtEl>
                                      </p:cBhvr>
                                      <p:by x="105000" y="105000"/>
                                    </p:animScale>
                                  </p:childTnLst>
                                </p:cTn>
                              </p:par>
                              <p:par>
                                <p:cTn id="242" presetID="53" presetClass="entr" presetSubtype="16" fill="hold" nodeType="withEffect">
                                  <p:stCondLst>
                                    <p:cond delay="0"/>
                                  </p:stCondLst>
                                  <p:childTnLst>
                                    <p:set>
                                      <p:cBhvr>
                                        <p:cTn id="243" dur="1" fill="hold">
                                          <p:stCondLst>
                                            <p:cond delay="0"/>
                                          </p:stCondLst>
                                        </p:cTn>
                                        <p:tgtEl>
                                          <p:spTgt spid="204"/>
                                        </p:tgtEl>
                                        <p:attrNameLst>
                                          <p:attrName>style.visibility</p:attrName>
                                        </p:attrNameLst>
                                      </p:cBhvr>
                                      <p:to>
                                        <p:strVal val="visible"/>
                                      </p:to>
                                    </p:set>
                                    <p:anim calcmode="lin" valueType="num">
                                      <p:cBhvr>
                                        <p:cTn id="244" dur="500" fill="hold"/>
                                        <p:tgtEl>
                                          <p:spTgt spid="204"/>
                                        </p:tgtEl>
                                        <p:attrNameLst>
                                          <p:attrName>ppt_w</p:attrName>
                                        </p:attrNameLst>
                                      </p:cBhvr>
                                      <p:tavLst>
                                        <p:tav tm="0">
                                          <p:val>
                                            <p:fltVal val="0"/>
                                          </p:val>
                                        </p:tav>
                                        <p:tav tm="100000">
                                          <p:val>
                                            <p:strVal val="#ppt_w"/>
                                          </p:val>
                                        </p:tav>
                                      </p:tavLst>
                                    </p:anim>
                                    <p:anim calcmode="lin" valueType="num">
                                      <p:cBhvr>
                                        <p:cTn id="245" dur="500" fill="hold"/>
                                        <p:tgtEl>
                                          <p:spTgt spid="204"/>
                                        </p:tgtEl>
                                        <p:attrNameLst>
                                          <p:attrName>ppt_h</p:attrName>
                                        </p:attrNameLst>
                                      </p:cBhvr>
                                      <p:tavLst>
                                        <p:tav tm="0">
                                          <p:val>
                                            <p:fltVal val="0"/>
                                          </p:val>
                                        </p:tav>
                                        <p:tav tm="100000">
                                          <p:val>
                                            <p:strVal val="#ppt_h"/>
                                          </p:val>
                                        </p:tav>
                                      </p:tavLst>
                                    </p:anim>
                                    <p:animEffect transition="in" filter="fade">
                                      <p:cBhvr>
                                        <p:cTn id="246" dur="500"/>
                                        <p:tgtEl>
                                          <p:spTgt spid="204"/>
                                        </p:tgtEl>
                                      </p:cBhvr>
                                    </p:animEffect>
                                  </p:childTnLst>
                                </p:cTn>
                              </p:par>
                              <p:par>
                                <p:cTn id="247" presetID="26" presetClass="emph" presetSubtype="0" fill="hold" nodeType="withEffect">
                                  <p:stCondLst>
                                    <p:cond delay="500"/>
                                  </p:stCondLst>
                                  <p:childTnLst>
                                    <p:animEffect transition="out" filter="fade">
                                      <p:cBhvr>
                                        <p:cTn id="248" dur="500" tmFilter="0, 0; .2, .5; .8, .5; 1, 0"/>
                                        <p:tgtEl>
                                          <p:spTgt spid="204"/>
                                        </p:tgtEl>
                                      </p:cBhvr>
                                    </p:animEffect>
                                    <p:animScale>
                                      <p:cBhvr>
                                        <p:cTn id="249" dur="250" autoRev="1" fill="hold"/>
                                        <p:tgtEl>
                                          <p:spTgt spid="204"/>
                                        </p:tgtEl>
                                      </p:cBhvr>
                                      <p:by x="105000" y="105000"/>
                                    </p:animScale>
                                  </p:childTnLst>
                                </p:cTn>
                              </p:par>
                              <p:par>
                                <p:cTn id="250" presetID="53" presetClass="entr" presetSubtype="16" fill="hold" grpId="0" nodeType="withEffect">
                                  <p:stCondLst>
                                    <p:cond delay="0"/>
                                  </p:stCondLst>
                                  <p:childTnLst>
                                    <p:set>
                                      <p:cBhvr>
                                        <p:cTn id="251" dur="1" fill="hold">
                                          <p:stCondLst>
                                            <p:cond delay="0"/>
                                          </p:stCondLst>
                                        </p:cTn>
                                        <p:tgtEl>
                                          <p:spTgt spid="204"/>
                                        </p:tgtEl>
                                        <p:attrNameLst>
                                          <p:attrName>style.visibility</p:attrName>
                                        </p:attrNameLst>
                                      </p:cBhvr>
                                      <p:to>
                                        <p:strVal val="visible"/>
                                      </p:to>
                                    </p:set>
                                    <p:anim calcmode="lin" valueType="num">
                                      <p:cBhvr>
                                        <p:cTn id="252" dur="500" fill="hold"/>
                                        <p:tgtEl>
                                          <p:spTgt spid="204"/>
                                        </p:tgtEl>
                                        <p:attrNameLst>
                                          <p:attrName>ppt_w</p:attrName>
                                        </p:attrNameLst>
                                      </p:cBhvr>
                                      <p:tavLst>
                                        <p:tav tm="0">
                                          <p:val>
                                            <p:fltVal val="0"/>
                                          </p:val>
                                        </p:tav>
                                        <p:tav tm="100000">
                                          <p:val>
                                            <p:strVal val="#ppt_w"/>
                                          </p:val>
                                        </p:tav>
                                      </p:tavLst>
                                    </p:anim>
                                    <p:anim calcmode="lin" valueType="num">
                                      <p:cBhvr>
                                        <p:cTn id="253" dur="500" fill="hold"/>
                                        <p:tgtEl>
                                          <p:spTgt spid="204"/>
                                        </p:tgtEl>
                                        <p:attrNameLst>
                                          <p:attrName>ppt_h</p:attrName>
                                        </p:attrNameLst>
                                      </p:cBhvr>
                                      <p:tavLst>
                                        <p:tav tm="0">
                                          <p:val>
                                            <p:fltVal val="0"/>
                                          </p:val>
                                        </p:tav>
                                        <p:tav tm="100000">
                                          <p:val>
                                            <p:strVal val="#ppt_h"/>
                                          </p:val>
                                        </p:tav>
                                      </p:tavLst>
                                    </p:anim>
                                    <p:animEffect transition="in" filter="fade">
                                      <p:cBhvr>
                                        <p:cTn id="254" dur="500"/>
                                        <p:tgtEl>
                                          <p:spTgt spid="204"/>
                                        </p:tgtEl>
                                      </p:cBhvr>
                                    </p:animEffect>
                                  </p:childTnLst>
                                  <p:subTnLst>
                                    <p:audio>
                                      <p:cMediaNode>
                                        <p:cTn display="0" masterRel="sameClick">
                                          <p:stCondLst>
                                            <p:cond evt="begin" delay="0">
                                              <p:tn val="250"/>
                                            </p:cond>
                                          </p:stCondLst>
                                          <p:endCondLst>
                                            <p:cond evt="onStopAudio" delay="0">
                                              <p:tgtEl>
                                                <p:sldTgt/>
                                              </p:tgtEl>
                                            </p:cond>
                                          </p:endCondLst>
                                        </p:cTn>
                                        <p:tgtEl>
                                          <p:sndTgt r:embed="rId3" name="Bling.wav"/>
                                        </p:tgtEl>
                                      </p:cMediaNode>
                                    </p:audio>
                                  </p:subTnLst>
                                </p:cTn>
                              </p:par>
                              <p:par>
                                <p:cTn id="255" presetID="26" presetClass="emph" presetSubtype="0" fill="hold" grpId="1" nodeType="withEffect">
                                  <p:stCondLst>
                                    <p:cond delay="500"/>
                                  </p:stCondLst>
                                  <p:childTnLst>
                                    <p:animEffect transition="out" filter="fade">
                                      <p:cBhvr>
                                        <p:cTn id="256" dur="500" tmFilter="0, 0; .2, .5; .8, .5; 1, 0"/>
                                        <p:tgtEl>
                                          <p:spTgt spid="204"/>
                                        </p:tgtEl>
                                      </p:cBhvr>
                                    </p:animEffect>
                                    <p:animScale>
                                      <p:cBhvr>
                                        <p:cTn id="257" dur="250" autoRev="1" fill="hold"/>
                                        <p:tgtEl>
                                          <p:spTgt spid="204"/>
                                        </p:tgtEl>
                                      </p:cBhvr>
                                      <p:by x="105000" y="105000"/>
                                    </p:animScale>
                                  </p:childTnLst>
                                </p:cTn>
                              </p:par>
                              <p:par>
                                <p:cTn id="258" presetID="53" presetClass="entr" presetSubtype="16" fill="hold" nodeType="withEffect">
                                  <p:stCondLst>
                                    <p:cond delay="0"/>
                                  </p:stCondLst>
                                  <p:childTnLst>
                                    <p:set>
                                      <p:cBhvr>
                                        <p:cTn id="259" dur="1" fill="hold">
                                          <p:stCondLst>
                                            <p:cond delay="0"/>
                                          </p:stCondLst>
                                        </p:cTn>
                                        <p:tgtEl>
                                          <p:spTgt spid="23"/>
                                        </p:tgtEl>
                                        <p:attrNameLst>
                                          <p:attrName>style.visibility</p:attrName>
                                        </p:attrNameLst>
                                      </p:cBhvr>
                                      <p:to>
                                        <p:strVal val="visible"/>
                                      </p:to>
                                    </p:set>
                                    <p:anim calcmode="lin" valueType="num">
                                      <p:cBhvr>
                                        <p:cTn id="260" dur="500" fill="hold"/>
                                        <p:tgtEl>
                                          <p:spTgt spid="23"/>
                                        </p:tgtEl>
                                        <p:attrNameLst>
                                          <p:attrName>ppt_w</p:attrName>
                                        </p:attrNameLst>
                                      </p:cBhvr>
                                      <p:tavLst>
                                        <p:tav tm="0">
                                          <p:val>
                                            <p:fltVal val="0"/>
                                          </p:val>
                                        </p:tav>
                                        <p:tav tm="100000">
                                          <p:val>
                                            <p:strVal val="#ppt_w"/>
                                          </p:val>
                                        </p:tav>
                                      </p:tavLst>
                                    </p:anim>
                                    <p:anim calcmode="lin" valueType="num">
                                      <p:cBhvr>
                                        <p:cTn id="261" dur="500" fill="hold"/>
                                        <p:tgtEl>
                                          <p:spTgt spid="23"/>
                                        </p:tgtEl>
                                        <p:attrNameLst>
                                          <p:attrName>ppt_h</p:attrName>
                                        </p:attrNameLst>
                                      </p:cBhvr>
                                      <p:tavLst>
                                        <p:tav tm="0">
                                          <p:val>
                                            <p:fltVal val="0"/>
                                          </p:val>
                                        </p:tav>
                                        <p:tav tm="100000">
                                          <p:val>
                                            <p:strVal val="#ppt_h"/>
                                          </p:val>
                                        </p:tav>
                                      </p:tavLst>
                                    </p:anim>
                                    <p:animEffect transition="in" filter="fade">
                                      <p:cBhvr>
                                        <p:cTn id="262" dur="500"/>
                                        <p:tgtEl>
                                          <p:spTgt spid="23"/>
                                        </p:tgtEl>
                                      </p:cBhvr>
                                    </p:animEffect>
                                  </p:childTnLst>
                                </p:cTn>
                              </p:par>
                              <p:par>
                                <p:cTn id="263" presetID="26" presetClass="emph" presetSubtype="0" fill="hold" nodeType="withEffect">
                                  <p:stCondLst>
                                    <p:cond delay="500"/>
                                  </p:stCondLst>
                                  <p:childTnLst>
                                    <p:animEffect transition="out" filter="fade">
                                      <p:cBhvr>
                                        <p:cTn id="264" dur="500" tmFilter="0, 0; .2, .5; .8, .5; 1, 0"/>
                                        <p:tgtEl>
                                          <p:spTgt spid="23"/>
                                        </p:tgtEl>
                                      </p:cBhvr>
                                    </p:animEffect>
                                    <p:animScale>
                                      <p:cBhvr>
                                        <p:cTn id="265" dur="250" autoRev="1" fill="hold"/>
                                        <p:tgtEl>
                                          <p:spTgt spid="23"/>
                                        </p:tgtEl>
                                      </p:cBhvr>
                                      <p:by x="105000" y="105000"/>
                                    </p:animScale>
                                  </p:childTnLst>
                                </p:cTn>
                              </p:par>
                              <p:par>
                                <p:cTn id="266" presetID="53" presetClass="entr" presetSubtype="16" fill="hold" grpId="0" nodeType="withEffect">
                                  <p:stCondLst>
                                    <p:cond delay="0"/>
                                  </p:stCondLst>
                                  <p:childTnLst>
                                    <p:set>
                                      <p:cBhvr>
                                        <p:cTn id="267" dur="1" fill="hold">
                                          <p:stCondLst>
                                            <p:cond delay="0"/>
                                          </p:stCondLst>
                                        </p:cTn>
                                        <p:tgtEl>
                                          <p:spTgt spid="23"/>
                                        </p:tgtEl>
                                        <p:attrNameLst>
                                          <p:attrName>style.visibility</p:attrName>
                                        </p:attrNameLst>
                                      </p:cBhvr>
                                      <p:to>
                                        <p:strVal val="visible"/>
                                      </p:to>
                                    </p:set>
                                    <p:anim calcmode="lin" valueType="num">
                                      <p:cBhvr>
                                        <p:cTn id="268" dur="500" fill="hold"/>
                                        <p:tgtEl>
                                          <p:spTgt spid="23"/>
                                        </p:tgtEl>
                                        <p:attrNameLst>
                                          <p:attrName>ppt_w</p:attrName>
                                        </p:attrNameLst>
                                      </p:cBhvr>
                                      <p:tavLst>
                                        <p:tav tm="0">
                                          <p:val>
                                            <p:fltVal val="0"/>
                                          </p:val>
                                        </p:tav>
                                        <p:tav tm="100000">
                                          <p:val>
                                            <p:strVal val="#ppt_w"/>
                                          </p:val>
                                        </p:tav>
                                      </p:tavLst>
                                    </p:anim>
                                    <p:anim calcmode="lin" valueType="num">
                                      <p:cBhvr>
                                        <p:cTn id="269" dur="500" fill="hold"/>
                                        <p:tgtEl>
                                          <p:spTgt spid="23"/>
                                        </p:tgtEl>
                                        <p:attrNameLst>
                                          <p:attrName>ppt_h</p:attrName>
                                        </p:attrNameLst>
                                      </p:cBhvr>
                                      <p:tavLst>
                                        <p:tav tm="0">
                                          <p:val>
                                            <p:fltVal val="0"/>
                                          </p:val>
                                        </p:tav>
                                        <p:tav tm="100000">
                                          <p:val>
                                            <p:strVal val="#ppt_h"/>
                                          </p:val>
                                        </p:tav>
                                      </p:tavLst>
                                    </p:anim>
                                    <p:animEffect transition="in" filter="fade">
                                      <p:cBhvr>
                                        <p:cTn id="270" dur="500"/>
                                        <p:tgtEl>
                                          <p:spTgt spid="23"/>
                                        </p:tgtEl>
                                      </p:cBhvr>
                                    </p:animEffect>
                                  </p:childTnLst>
                                  <p:subTnLst>
                                    <p:audio>
                                      <p:cMediaNode>
                                        <p:cTn display="0" masterRel="sameClick">
                                          <p:stCondLst>
                                            <p:cond evt="begin" delay="0">
                                              <p:tn val="266"/>
                                            </p:cond>
                                          </p:stCondLst>
                                          <p:endCondLst>
                                            <p:cond evt="onStopAudio" delay="0">
                                              <p:tgtEl>
                                                <p:sldTgt/>
                                              </p:tgtEl>
                                            </p:cond>
                                          </p:endCondLst>
                                        </p:cTn>
                                        <p:tgtEl>
                                          <p:sndTgt r:embed="rId3" name="Bling.wav"/>
                                        </p:tgtEl>
                                      </p:cMediaNode>
                                    </p:audio>
                                  </p:subTnLst>
                                </p:cTn>
                              </p:par>
                              <p:par>
                                <p:cTn id="271" presetID="26" presetClass="emph" presetSubtype="0" fill="hold" grpId="1" nodeType="withEffect">
                                  <p:stCondLst>
                                    <p:cond delay="500"/>
                                  </p:stCondLst>
                                  <p:childTnLst>
                                    <p:animEffect transition="out" filter="fade">
                                      <p:cBhvr>
                                        <p:cTn id="272" dur="500" tmFilter="0, 0; .2, .5; .8, .5; 1, 0"/>
                                        <p:tgtEl>
                                          <p:spTgt spid="23"/>
                                        </p:tgtEl>
                                      </p:cBhvr>
                                    </p:animEffect>
                                    <p:animScale>
                                      <p:cBhvr>
                                        <p:cTn id="273" dur="250" autoRev="1" fill="hold"/>
                                        <p:tgtEl>
                                          <p:spTgt spid="23"/>
                                        </p:tgtEl>
                                      </p:cBhvr>
                                      <p:by x="105000" y="105000"/>
                                    </p:animScale>
                                  </p:childTnLst>
                                </p:cTn>
                              </p:par>
                              <p:par>
                                <p:cTn id="274" presetID="53" presetClass="entr" presetSubtype="16" fill="hold" nodeType="withEffect">
                                  <p:stCondLst>
                                    <p:cond delay="0"/>
                                  </p:stCondLst>
                                  <p:childTnLst>
                                    <p:set>
                                      <p:cBhvr>
                                        <p:cTn id="275" dur="1" fill="hold">
                                          <p:stCondLst>
                                            <p:cond delay="0"/>
                                          </p:stCondLst>
                                        </p:cTn>
                                        <p:tgtEl>
                                          <p:spTgt spid="21"/>
                                        </p:tgtEl>
                                        <p:attrNameLst>
                                          <p:attrName>style.visibility</p:attrName>
                                        </p:attrNameLst>
                                      </p:cBhvr>
                                      <p:to>
                                        <p:strVal val="visible"/>
                                      </p:to>
                                    </p:set>
                                    <p:anim calcmode="lin" valueType="num">
                                      <p:cBhvr>
                                        <p:cTn id="276" dur="500" fill="hold"/>
                                        <p:tgtEl>
                                          <p:spTgt spid="21"/>
                                        </p:tgtEl>
                                        <p:attrNameLst>
                                          <p:attrName>ppt_w</p:attrName>
                                        </p:attrNameLst>
                                      </p:cBhvr>
                                      <p:tavLst>
                                        <p:tav tm="0">
                                          <p:val>
                                            <p:fltVal val="0"/>
                                          </p:val>
                                        </p:tav>
                                        <p:tav tm="100000">
                                          <p:val>
                                            <p:strVal val="#ppt_w"/>
                                          </p:val>
                                        </p:tav>
                                      </p:tavLst>
                                    </p:anim>
                                    <p:anim calcmode="lin" valueType="num">
                                      <p:cBhvr>
                                        <p:cTn id="277" dur="500" fill="hold"/>
                                        <p:tgtEl>
                                          <p:spTgt spid="21"/>
                                        </p:tgtEl>
                                        <p:attrNameLst>
                                          <p:attrName>ppt_h</p:attrName>
                                        </p:attrNameLst>
                                      </p:cBhvr>
                                      <p:tavLst>
                                        <p:tav tm="0">
                                          <p:val>
                                            <p:fltVal val="0"/>
                                          </p:val>
                                        </p:tav>
                                        <p:tav tm="100000">
                                          <p:val>
                                            <p:strVal val="#ppt_h"/>
                                          </p:val>
                                        </p:tav>
                                      </p:tavLst>
                                    </p:anim>
                                    <p:animEffect transition="in" filter="fade">
                                      <p:cBhvr>
                                        <p:cTn id="278" dur="500"/>
                                        <p:tgtEl>
                                          <p:spTgt spid="21"/>
                                        </p:tgtEl>
                                      </p:cBhvr>
                                    </p:animEffect>
                                  </p:childTnLst>
                                </p:cTn>
                              </p:par>
                              <p:par>
                                <p:cTn id="279" presetID="26" presetClass="emph" presetSubtype="0" fill="hold" nodeType="withEffect">
                                  <p:stCondLst>
                                    <p:cond delay="50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cTn>
                              </p:par>
                              <p:par>
                                <p:cTn id="282" presetID="53" presetClass="entr" presetSubtype="16" fill="hold" grpId="0" nodeType="withEffect">
                                  <p:stCondLst>
                                    <p:cond delay="0"/>
                                  </p:stCondLst>
                                  <p:childTnLst>
                                    <p:set>
                                      <p:cBhvr>
                                        <p:cTn id="283" dur="1" fill="hold">
                                          <p:stCondLst>
                                            <p:cond delay="0"/>
                                          </p:stCondLst>
                                        </p:cTn>
                                        <p:tgtEl>
                                          <p:spTgt spid="21"/>
                                        </p:tgtEl>
                                        <p:attrNameLst>
                                          <p:attrName>style.visibility</p:attrName>
                                        </p:attrNameLst>
                                      </p:cBhvr>
                                      <p:to>
                                        <p:strVal val="visible"/>
                                      </p:to>
                                    </p:set>
                                    <p:anim calcmode="lin" valueType="num">
                                      <p:cBhvr>
                                        <p:cTn id="284" dur="500" fill="hold"/>
                                        <p:tgtEl>
                                          <p:spTgt spid="21"/>
                                        </p:tgtEl>
                                        <p:attrNameLst>
                                          <p:attrName>ppt_w</p:attrName>
                                        </p:attrNameLst>
                                      </p:cBhvr>
                                      <p:tavLst>
                                        <p:tav tm="0">
                                          <p:val>
                                            <p:fltVal val="0"/>
                                          </p:val>
                                        </p:tav>
                                        <p:tav tm="100000">
                                          <p:val>
                                            <p:strVal val="#ppt_w"/>
                                          </p:val>
                                        </p:tav>
                                      </p:tavLst>
                                    </p:anim>
                                    <p:anim calcmode="lin" valueType="num">
                                      <p:cBhvr>
                                        <p:cTn id="285" dur="500" fill="hold"/>
                                        <p:tgtEl>
                                          <p:spTgt spid="21"/>
                                        </p:tgtEl>
                                        <p:attrNameLst>
                                          <p:attrName>ppt_h</p:attrName>
                                        </p:attrNameLst>
                                      </p:cBhvr>
                                      <p:tavLst>
                                        <p:tav tm="0">
                                          <p:val>
                                            <p:fltVal val="0"/>
                                          </p:val>
                                        </p:tav>
                                        <p:tav tm="100000">
                                          <p:val>
                                            <p:strVal val="#ppt_h"/>
                                          </p:val>
                                        </p:tav>
                                      </p:tavLst>
                                    </p:anim>
                                    <p:animEffect transition="in" filter="fade">
                                      <p:cBhvr>
                                        <p:cTn id="286" dur="500"/>
                                        <p:tgtEl>
                                          <p:spTgt spid="21"/>
                                        </p:tgtEl>
                                      </p:cBhvr>
                                    </p:animEffect>
                                  </p:childTnLst>
                                  <p:subTnLst>
                                    <p:audio>
                                      <p:cMediaNode>
                                        <p:cTn display="0" masterRel="sameClick">
                                          <p:stCondLst>
                                            <p:cond evt="begin" delay="0">
                                              <p:tn val="282"/>
                                            </p:cond>
                                          </p:stCondLst>
                                          <p:endCondLst>
                                            <p:cond evt="onStopAudio" delay="0">
                                              <p:tgtEl>
                                                <p:sldTgt/>
                                              </p:tgtEl>
                                            </p:cond>
                                          </p:endCondLst>
                                        </p:cTn>
                                        <p:tgtEl>
                                          <p:sndTgt r:embed="rId3" name="Bling.wav"/>
                                        </p:tgtEl>
                                      </p:cMediaNode>
                                    </p:audio>
                                  </p:subTnLst>
                                </p:cTn>
                              </p:par>
                              <p:par>
                                <p:cTn id="287" presetID="26" presetClass="emph" presetSubtype="0" fill="hold" grpId="1" nodeType="withEffect">
                                  <p:stCondLst>
                                    <p:cond delay="500"/>
                                  </p:stCondLst>
                                  <p:childTnLst>
                                    <p:animEffect transition="out" filter="fade">
                                      <p:cBhvr>
                                        <p:cTn id="288" dur="500" tmFilter="0, 0; .2, .5; .8, .5; 1, 0"/>
                                        <p:tgtEl>
                                          <p:spTgt spid="21"/>
                                        </p:tgtEl>
                                      </p:cBhvr>
                                    </p:animEffect>
                                    <p:animScale>
                                      <p:cBhvr>
                                        <p:cTn id="289" dur="250" autoRev="1" fill="hold"/>
                                        <p:tgtEl>
                                          <p:spTgt spid="21"/>
                                        </p:tgtEl>
                                      </p:cBhvr>
                                      <p:by x="105000" y="105000"/>
                                    </p:animScale>
                                  </p:childTnLst>
                                </p:cTn>
                              </p:par>
                              <p:par>
                                <p:cTn id="290" presetID="53" presetClass="entr" presetSubtype="16" fill="hold" nodeType="withEffect">
                                  <p:stCondLst>
                                    <p:cond delay="0"/>
                                  </p:stCondLst>
                                  <p:childTnLst>
                                    <p:set>
                                      <p:cBhvr>
                                        <p:cTn id="291" dur="1" fill="hold">
                                          <p:stCondLst>
                                            <p:cond delay="0"/>
                                          </p:stCondLst>
                                        </p:cTn>
                                        <p:tgtEl>
                                          <p:spTgt spid="25"/>
                                        </p:tgtEl>
                                        <p:attrNameLst>
                                          <p:attrName>style.visibility</p:attrName>
                                        </p:attrNameLst>
                                      </p:cBhvr>
                                      <p:to>
                                        <p:strVal val="visible"/>
                                      </p:to>
                                    </p:set>
                                    <p:anim calcmode="lin" valueType="num">
                                      <p:cBhvr>
                                        <p:cTn id="292" dur="500" fill="hold"/>
                                        <p:tgtEl>
                                          <p:spTgt spid="25"/>
                                        </p:tgtEl>
                                        <p:attrNameLst>
                                          <p:attrName>ppt_w</p:attrName>
                                        </p:attrNameLst>
                                      </p:cBhvr>
                                      <p:tavLst>
                                        <p:tav tm="0">
                                          <p:val>
                                            <p:fltVal val="0"/>
                                          </p:val>
                                        </p:tav>
                                        <p:tav tm="100000">
                                          <p:val>
                                            <p:strVal val="#ppt_w"/>
                                          </p:val>
                                        </p:tav>
                                      </p:tavLst>
                                    </p:anim>
                                    <p:anim calcmode="lin" valueType="num">
                                      <p:cBhvr>
                                        <p:cTn id="293" dur="500" fill="hold"/>
                                        <p:tgtEl>
                                          <p:spTgt spid="25"/>
                                        </p:tgtEl>
                                        <p:attrNameLst>
                                          <p:attrName>ppt_h</p:attrName>
                                        </p:attrNameLst>
                                      </p:cBhvr>
                                      <p:tavLst>
                                        <p:tav tm="0">
                                          <p:val>
                                            <p:fltVal val="0"/>
                                          </p:val>
                                        </p:tav>
                                        <p:tav tm="100000">
                                          <p:val>
                                            <p:strVal val="#ppt_h"/>
                                          </p:val>
                                        </p:tav>
                                      </p:tavLst>
                                    </p:anim>
                                    <p:animEffect transition="in" filter="fade">
                                      <p:cBhvr>
                                        <p:cTn id="294" dur="500"/>
                                        <p:tgtEl>
                                          <p:spTgt spid="25"/>
                                        </p:tgtEl>
                                      </p:cBhvr>
                                    </p:animEffect>
                                  </p:childTnLst>
                                </p:cTn>
                              </p:par>
                              <p:par>
                                <p:cTn id="295" presetID="26" presetClass="emph" presetSubtype="0" fill="hold" nodeType="withEffect">
                                  <p:stCondLst>
                                    <p:cond delay="500"/>
                                  </p:stCondLst>
                                  <p:childTnLst>
                                    <p:animEffect transition="out" filter="fade">
                                      <p:cBhvr>
                                        <p:cTn id="296" dur="500" tmFilter="0, 0; .2, .5; .8, .5; 1, 0"/>
                                        <p:tgtEl>
                                          <p:spTgt spid="25"/>
                                        </p:tgtEl>
                                      </p:cBhvr>
                                    </p:animEffect>
                                    <p:animScale>
                                      <p:cBhvr>
                                        <p:cTn id="297" dur="250" autoRev="1" fill="hold"/>
                                        <p:tgtEl>
                                          <p:spTgt spid="25"/>
                                        </p:tgtEl>
                                      </p:cBhvr>
                                      <p:by x="105000" y="105000"/>
                                    </p:animScale>
                                  </p:childTnLst>
                                </p:cTn>
                              </p:par>
                              <p:par>
                                <p:cTn id="298" presetID="53" presetClass="entr" presetSubtype="16" fill="hold" grpId="0" nodeType="withEffect">
                                  <p:stCondLst>
                                    <p:cond delay="0"/>
                                  </p:stCondLst>
                                  <p:childTnLst>
                                    <p:set>
                                      <p:cBhvr>
                                        <p:cTn id="299" dur="1" fill="hold">
                                          <p:stCondLst>
                                            <p:cond delay="0"/>
                                          </p:stCondLst>
                                        </p:cTn>
                                        <p:tgtEl>
                                          <p:spTgt spid="25"/>
                                        </p:tgtEl>
                                        <p:attrNameLst>
                                          <p:attrName>style.visibility</p:attrName>
                                        </p:attrNameLst>
                                      </p:cBhvr>
                                      <p:to>
                                        <p:strVal val="visible"/>
                                      </p:to>
                                    </p:set>
                                    <p:anim calcmode="lin" valueType="num">
                                      <p:cBhvr>
                                        <p:cTn id="300" dur="500" fill="hold"/>
                                        <p:tgtEl>
                                          <p:spTgt spid="25"/>
                                        </p:tgtEl>
                                        <p:attrNameLst>
                                          <p:attrName>ppt_w</p:attrName>
                                        </p:attrNameLst>
                                      </p:cBhvr>
                                      <p:tavLst>
                                        <p:tav tm="0">
                                          <p:val>
                                            <p:fltVal val="0"/>
                                          </p:val>
                                        </p:tav>
                                        <p:tav tm="100000">
                                          <p:val>
                                            <p:strVal val="#ppt_w"/>
                                          </p:val>
                                        </p:tav>
                                      </p:tavLst>
                                    </p:anim>
                                    <p:anim calcmode="lin" valueType="num">
                                      <p:cBhvr>
                                        <p:cTn id="301" dur="500" fill="hold"/>
                                        <p:tgtEl>
                                          <p:spTgt spid="25"/>
                                        </p:tgtEl>
                                        <p:attrNameLst>
                                          <p:attrName>ppt_h</p:attrName>
                                        </p:attrNameLst>
                                      </p:cBhvr>
                                      <p:tavLst>
                                        <p:tav tm="0">
                                          <p:val>
                                            <p:fltVal val="0"/>
                                          </p:val>
                                        </p:tav>
                                        <p:tav tm="100000">
                                          <p:val>
                                            <p:strVal val="#ppt_h"/>
                                          </p:val>
                                        </p:tav>
                                      </p:tavLst>
                                    </p:anim>
                                    <p:animEffect transition="in" filter="fade">
                                      <p:cBhvr>
                                        <p:cTn id="302" dur="500"/>
                                        <p:tgtEl>
                                          <p:spTgt spid="25"/>
                                        </p:tgtEl>
                                      </p:cBhvr>
                                    </p:animEffect>
                                  </p:childTnLst>
                                  <p:subTnLst>
                                    <p:audio>
                                      <p:cMediaNode>
                                        <p:cTn display="0" masterRel="sameClick">
                                          <p:stCondLst>
                                            <p:cond evt="begin" delay="0">
                                              <p:tn val="298"/>
                                            </p:cond>
                                          </p:stCondLst>
                                          <p:endCondLst>
                                            <p:cond evt="onStopAudio" delay="0">
                                              <p:tgtEl>
                                                <p:sldTgt/>
                                              </p:tgtEl>
                                            </p:cond>
                                          </p:endCondLst>
                                        </p:cTn>
                                        <p:tgtEl>
                                          <p:sndTgt r:embed="rId3" name="Bling.wav"/>
                                        </p:tgtEl>
                                      </p:cMediaNode>
                                    </p:audio>
                                  </p:subTnLst>
                                </p:cTn>
                              </p:par>
                              <p:par>
                                <p:cTn id="303" presetID="26" presetClass="emph" presetSubtype="0" fill="hold" grpId="1" nodeType="withEffect">
                                  <p:stCondLst>
                                    <p:cond delay="500"/>
                                  </p:stCondLst>
                                  <p:childTnLst>
                                    <p:animEffect transition="out" filter="fade">
                                      <p:cBhvr>
                                        <p:cTn id="304" dur="500" tmFilter="0, 0; .2, .5; .8, .5; 1, 0"/>
                                        <p:tgtEl>
                                          <p:spTgt spid="25"/>
                                        </p:tgtEl>
                                      </p:cBhvr>
                                    </p:animEffect>
                                    <p:animScale>
                                      <p:cBhvr>
                                        <p:cTn id="305" dur="250" autoRev="1" fill="hold"/>
                                        <p:tgtEl>
                                          <p:spTgt spid="25"/>
                                        </p:tgtEl>
                                      </p:cBhvr>
                                      <p:by x="105000" y="105000"/>
                                    </p:animScale>
                                  </p:childTnLst>
                                </p:cTn>
                              </p:par>
                              <p:par>
                                <p:cTn id="306" presetID="53" presetClass="entr" presetSubtype="16" fill="hold" nodeType="withEffect">
                                  <p:stCondLst>
                                    <p:cond delay="0"/>
                                  </p:stCondLst>
                                  <p:childTnLst>
                                    <p:set>
                                      <p:cBhvr>
                                        <p:cTn id="307" dur="1" fill="hold">
                                          <p:stCondLst>
                                            <p:cond delay="0"/>
                                          </p:stCondLst>
                                        </p:cTn>
                                        <p:tgtEl>
                                          <p:spTgt spid="18"/>
                                        </p:tgtEl>
                                        <p:attrNameLst>
                                          <p:attrName>style.visibility</p:attrName>
                                        </p:attrNameLst>
                                      </p:cBhvr>
                                      <p:to>
                                        <p:strVal val="visible"/>
                                      </p:to>
                                    </p:set>
                                    <p:anim calcmode="lin" valueType="num">
                                      <p:cBhvr>
                                        <p:cTn id="308" dur="500" fill="hold"/>
                                        <p:tgtEl>
                                          <p:spTgt spid="18"/>
                                        </p:tgtEl>
                                        <p:attrNameLst>
                                          <p:attrName>ppt_w</p:attrName>
                                        </p:attrNameLst>
                                      </p:cBhvr>
                                      <p:tavLst>
                                        <p:tav tm="0">
                                          <p:val>
                                            <p:fltVal val="0"/>
                                          </p:val>
                                        </p:tav>
                                        <p:tav tm="100000">
                                          <p:val>
                                            <p:strVal val="#ppt_w"/>
                                          </p:val>
                                        </p:tav>
                                      </p:tavLst>
                                    </p:anim>
                                    <p:anim calcmode="lin" valueType="num">
                                      <p:cBhvr>
                                        <p:cTn id="309" dur="500" fill="hold"/>
                                        <p:tgtEl>
                                          <p:spTgt spid="18"/>
                                        </p:tgtEl>
                                        <p:attrNameLst>
                                          <p:attrName>ppt_h</p:attrName>
                                        </p:attrNameLst>
                                      </p:cBhvr>
                                      <p:tavLst>
                                        <p:tav tm="0">
                                          <p:val>
                                            <p:fltVal val="0"/>
                                          </p:val>
                                        </p:tav>
                                        <p:tav tm="100000">
                                          <p:val>
                                            <p:strVal val="#ppt_h"/>
                                          </p:val>
                                        </p:tav>
                                      </p:tavLst>
                                    </p:anim>
                                    <p:animEffect transition="in" filter="fade">
                                      <p:cBhvr>
                                        <p:cTn id="310" dur="500"/>
                                        <p:tgtEl>
                                          <p:spTgt spid="18"/>
                                        </p:tgtEl>
                                      </p:cBhvr>
                                    </p:animEffect>
                                  </p:childTnLst>
                                </p:cTn>
                              </p:par>
                              <p:par>
                                <p:cTn id="311" presetID="26" presetClass="emph" presetSubtype="0" fill="hold" nodeType="withEffect">
                                  <p:stCondLst>
                                    <p:cond delay="500"/>
                                  </p:stCondLst>
                                  <p:childTnLst>
                                    <p:animEffect transition="out" filter="fade">
                                      <p:cBhvr>
                                        <p:cTn id="312" dur="500" tmFilter="0, 0; .2, .5; .8, .5; 1, 0"/>
                                        <p:tgtEl>
                                          <p:spTgt spid="18"/>
                                        </p:tgtEl>
                                      </p:cBhvr>
                                    </p:animEffect>
                                    <p:animScale>
                                      <p:cBhvr>
                                        <p:cTn id="313" dur="250" autoRev="1" fill="hold"/>
                                        <p:tgtEl>
                                          <p:spTgt spid="18"/>
                                        </p:tgtEl>
                                      </p:cBhvr>
                                      <p:by x="105000" y="105000"/>
                                    </p:animScale>
                                  </p:childTnLst>
                                </p:cTn>
                              </p:par>
                              <p:par>
                                <p:cTn id="314" presetID="53" presetClass="entr" presetSubtype="16" fill="hold" nodeType="withEffect">
                                  <p:stCondLst>
                                    <p:cond delay="0"/>
                                  </p:stCondLst>
                                  <p:childTnLst>
                                    <p:set>
                                      <p:cBhvr>
                                        <p:cTn id="315" dur="1" fill="hold">
                                          <p:stCondLst>
                                            <p:cond delay="0"/>
                                          </p:stCondLst>
                                        </p:cTn>
                                        <p:tgtEl>
                                          <p:spTgt spid="18"/>
                                        </p:tgtEl>
                                        <p:attrNameLst>
                                          <p:attrName>style.visibility</p:attrName>
                                        </p:attrNameLst>
                                      </p:cBhvr>
                                      <p:to>
                                        <p:strVal val="visible"/>
                                      </p:to>
                                    </p:set>
                                    <p:anim calcmode="lin" valueType="num">
                                      <p:cBhvr>
                                        <p:cTn id="316" dur="500" fill="hold"/>
                                        <p:tgtEl>
                                          <p:spTgt spid="18"/>
                                        </p:tgtEl>
                                        <p:attrNameLst>
                                          <p:attrName>ppt_w</p:attrName>
                                        </p:attrNameLst>
                                      </p:cBhvr>
                                      <p:tavLst>
                                        <p:tav tm="0">
                                          <p:val>
                                            <p:fltVal val="0"/>
                                          </p:val>
                                        </p:tav>
                                        <p:tav tm="100000">
                                          <p:val>
                                            <p:strVal val="#ppt_w"/>
                                          </p:val>
                                        </p:tav>
                                      </p:tavLst>
                                    </p:anim>
                                    <p:anim calcmode="lin" valueType="num">
                                      <p:cBhvr>
                                        <p:cTn id="317" dur="500" fill="hold"/>
                                        <p:tgtEl>
                                          <p:spTgt spid="18"/>
                                        </p:tgtEl>
                                        <p:attrNameLst>
                                          <p:attrName>ppt_h</p:attrName>
                                        </p:attrNameLst>
                                      </p:cBhvr>
                                      <p:tavLst>
                                        <p:tav tm="0">
                                          <p:val>
                                            <p:fltVal val="0"/>
                                          </p:val>
                                        </p:tav>
                                        <p:tav tm="100000">
                                          <p:val>
                                            <p:strVal val="#ppt_h"/>
                                          </p:val>
                                        </p:tav>
                                      </p:tavLst>
                                    </p:anim>
                                    <p:animEffect transition="in" filter="fade">
                                      <p:cBhvr>
                                        <p:cTn id="318" dur="500"/>
                                        <p:tgtEl>
                                          <p:spTgt spid="18"/>
                                        </p:tgtEl>
                                      </p:cBhvr>
                                    </p:animEffect>
                                  </p:childTnLst>
                                </p:cTn>
                              </p:par>
                              <p:par>
                                <p:cTn id="319" presetID="26" presetClass="emph" presetSubtype="0" fill="hold" nodeType="withEffect">
                                  <p:stCondLst>
                                    <p:cond delay="500"/>
                                  </p:stCondLst>
                                  <p:childTnLst>
                                    <p:animEffect transition="out" filter="fade">
                                      <p:cBhvr>
                                        <p:cTn id="320" dur="500" tmFilter="0, 0; .2, .5; .8, .5; 1, 0"/>
                                        <p:tgtEl>
                                          <p:spTgt spid="18"/>
                                        </p:tgtEl>
                                      </p:cBhvr>
                                    </p:animEffect>
                                    <p:animScale>
                                      <p:cBhvr>
                                        <p:cTn id="321" dur="250" autoRev="1" fill="hold"/>
                                        <p:tgtEl>
                                          <p:spTgt spid="18"/>
                                        </p:tgtEl>
                                      </p:cBhvr>
                                      <p:by x="105000" y="105000"/>
                                    </p:animScale>
                                  </p:childTnLst>
                                </p:cTn>
                              </p:par>
                              <p:par>
                                <p:cTn id="322" presetID="53" presetClass="entr" presetSubtype="16" fill="hold" nodeType="withEffect">
                                  <p:stCondLst>
                                    <p:cond delay="0"/>
                                  </p:stCondLst>
                                  <p:childTnLst>
                                    <p:set>
                                      <p:cBhvr>
                                        <p:cTn id="323" dur="1" fill="hold">
                                          <p:stCondLst>
                                            <p:cond delay="0"/>
                                          </p:stCondLst>
                                        </p:cTn>
                                        <p:tgtEl>
                                          <p:spTgt spid="18"/>
                                        </p:tgtEl>
                                        <p:attrNameLst>
                                          <p:attrName>style.visibility</p:attrName>
                                        </p:attrNameLst>
                                      </p:cBhvr>
                                      <p:to>
                                        <p:strVal val="visible"/>
                                      </p:to>
                                    </p:set>
                                    <p:anim calcmode="lin" valueType="num">
                                      <p:cBhvr>
                                        <p:cTn id="324" dur="500" fill="hold"/>
                                        <p:tgtEl>
                                          <p:spTgt spid="18"/>
                                        </p:tgtEl>
                                        <p:attrNameLst>
                                          <p:attrName>ppt_w</p:attrName>
                                        </p:attrNameLst>
                                      </p:cBhvr>
                                      <p:tavLst>
                                        <p:tav tm="0">
                                          <p:val>
                                            <p:fltVal val="0"/>
                                          </p:val>
                                        </p:tav>
                                        <p:tav tm="100000">
                                          <p:val>
                                            <p:strVal val="#ppt_w"/>
                                          </p:val>
                                        </p:tav>
                                      </p:tavLst>
                                    </p:anim>
                                    <p:anim calcmode="lin" valueType="num">
                                      <p:cBhvr>
                                        <p:cTn id="325" dur="500" fill="hold"/>
                                        <p:tgtEl>
                                          <p:spTgt spid="18"/>
                                        </p:tgtEl>
                                        <p:attrNameLst>
                                          <p:attrName>ppt_h</p:attrName>
                                        </p:attrNameLst>
                                      </p:cBhvr>
                                      <p:tavLst>
                                        <p:tav tm="0">
                                          <p:val>
                                            <p:fltVal val="0"/>
                                          </p:val>
                                        </p:tav>
                                        <p:tav tm="100000">
                                          <p:val>
                                            <p:strVal val="#ppt_h"/>
                                          </p:val>
                                        </p:tav>
                                      </p:tavLst>
                                    </p:anim>
                                    <p:animEffect transition="in" filter="fade">
                                      <p:cBhvr>
                                        <p:cTn id="326" dur="500"/>
                                        <p:tgtEl>
                                          <p:spTgt spid="18"/>
                                        </p:tgtEl>
                                      </p:cBhvr>
                                    </p:animEffect>
                                  </p:childTnLst>
                                </p:cTn>
                              </p:par>
                              <p:par>
                                <p:cTn id="327" presetID="26" presetClass="emph" presetSubtype="0" fill="hold" nodeType="withEffect">
                                  <p:stCondLst>
                                    <p:cond delay="500"/>
                                  </p:stCondLst>
                                  <p:childTnLst>
                                    <p:animEffect transition="out" filter="fade">
                                      <p:cBhvr>
                                        <p:cTn id="328" dur="500" tmFilter="0, 0; .2, .5; .8, .5; 1, 0"/>
                                        <p:tgtEl>
                                          <p:spTgt spid="18"/>
                                        </p:tgtEl>
                                      </p:cBhvr>
                                    </p:animEffect>
                                    <p:animScale>
                                      <p:cBhvr>
                                        <p:cTn id="329" dur="250" autoRev="1" fill="hold"/>
                                        <p:tgtEl>
                                          <p:spTgt spid="18"/>
                                        </p:tgtEl>
                                      </p:cBhvr>
                                      <p:by x="105000" y="105000"/>
                                    </p:animScale>
                                  </p:childTnLst>
                                </p:cTn>
                              </p:par>
                              <p:par>
                                <p:cTn id="330" presetID="53" presetClass="entr" presetSubtype="16" fill="hold" grpId="0" nodeType="withEffect">
                                  <p:stCondLst>
                                    <p:cond delay="0"/>
                                  </p:stCondLst>
                                  <p:childTnLst>
                                    <p:set>
                                      <p:cBhvr>
                                        <p:cTn id="331" dur="1" fill="hold">
                                          <p:stCondLst>
                                            <p:cond delay="0"/>
                                          </p:stCondLst>
                                        </p:cTn>
                                        <p:tgtEl>
                                          <p:spTgt spid="18"/>
                                        </p:tgtEl>
                                        <p:attrNameLst>
                                          <p:attrName>style.visibility</p:attrName>
                                        </p:attrNameLst>
                                      </p:cBhvr>
                                      <p:to>
                                        <p:strVal val="visible"/>
                                      </p:to>
                                    </p:set>
                                    <p:anim calcmode="lin" valueType="num">
                                      <p:cBhvr>
                                        <p:cTn id="332" dur="500" fill="hold"/>
                                        <p:tgtEl>
                                          <p:spTgt spid="18"/>
                                        </p:tgtEl>
                                        <p:attrNameLst>
                                          <p:attrName>ppt_w</p:attrName>
                                        </p:attrNameLst>
                                      </p:cBhvr>
                                      <p:tavLst>
                                        <p:tav tm="0">
                                          <p:val>
                                            <p:fltVal val="0"/>
                                          </p:val>
                                        </p:tav>
                                        <p:tav tm="100000">
                                          <p:val>
                                            <p:strVal val="#ppt_w"/>
                                          </p:val>
                                        </p:tav>
                                      </p:tavLst>
                                    </p:anim>
                                    <p:anim calcmode="lin" valueType="num">
                                      <p:cBhvr>
                                        <p:cTn id="333" dur="500" fill="hold"/>
                                        <p:tgtEl>
                                          <p:spTgt spid="18"/>
                                        </p:tgtEl>
                                        <p:attrNameLst>
                                          <p:attrName>ppt_h</p:attrName>
                                        </p:attrNameLst>
                                      </p:cBhvr>
                                      <p:tavLst>
                                        <p:tav tm="0">
                                          <p:val>
                                            <p:fltVal val="0"/>
                                          </p:val>
                                        </p:tav>
                                        <p:tav tm="100000">
                                          <p:val>
                                            <p:strVal val="#ppt_h"/>
                                          </p:val>
                                        </p:tav>
                                      </p:tavLst>
                                    </p:anim>
                                    <p:animEffect transition="in" filter="fade">
                                      <p:cBhvr>
                                        <p:cTn id="334" dur="500"/>
                                        <p:tgtEl>
                                          <p:spTgt spid="18"/>
                                        </p:tgtEl>
                                      </p:cBhvr>
                                    </p:animEffect>
                                  </p:childTnLst>
                                  <p:subTnLst>
                                    <p:audio>
                                      <p:cMediaNode>
                                        <p:cTn display="0" masterRel="sameClick">
                                          <p:stCondLst>
                                            <p:cond evt="begin" delay="0">
                                              <p:tn val="330"/>
                                            </p:cond>
                                          </p:stCondLst>
                                          <p:endCondLst>
                                            <p:cond evt="onStopAudio" delay="0">
                                              <p:tgtEl>
                                                <p:sldTgt/>
                                              </p:tgtEl>
                                            </p:cond>
                                          </p:endCondLst>
                                        </p:cTn>
                                        <p:tgtEl>
                                          <p:sndTgt r:embed="rId3" name="Bling.wav"/>
                                        </p:tgtEl>
                                      </p:cMediaNode>
                                    </p:audio>
                                  </p:subTnLst>
                                </p:cTn>
                              </p:par>
                              <p:par>
                                <p:cTn id="335" presetID="26" presetClass="emph" presetSubtype="0" fill="hold" grpId="1" nodeType="withEffect">
                                  <p:stCondLst>
                                    <p:cond delay="500"/>
                                  </p:stCondLst>
                                  <p:childTnLst>
                                    <p:animEffect transition="out" filter="fade">
                                      <p:cBhvr>
                                        <p:cTn id="336" dur="500" tmFilter="0, 0; .2, .5; .8, .5; 1, 0"/>
                                        <p:tgtEl>
                                          <p:spTgt spid="18"/>
                                        </p:tgtEl>
                                      </p:cBhvr>
                                    </p:animEffect>
                                    <p:animScale>
                                      <p:cBhvr>
                                        <p:cTn id="337" dur="250" autoRev="1" fill="hold"/>
                                        <p:tgtEl>
                                          <p:spTgt spid="18"/>
                                        </p:tgtEl>
                                      </p:cBhvr>
                                      <p:by x="105000" y="105000"/>
                                    </p:animScale>
                                  </p:childTnLst>
                                </p:cTn>
                              </p:par>
                              <p:par>
                                <p:cTn id="338" presetID="53" presetClass="entr" presetSubtype="16" fill="hold" nodeType="withEffect">
                                  <p:stCondLst>
                                    <p:cond delay="0"/>
                                  </p:stCondLst>
                                  <p:childTnLst>
                                    <p:set>
                                      <p:cBhvr>
                                        <p:cTn id="339" dur="1" fill="hold">
                                          <p:stCondLst>
                                            <p:cond delay="0"/>
                                          </p:stCondLst>
                                        </p:cTn>
                                        <p:tgtEl>
                                          <p:spTgt spid="48"/>
                                        </p:tgtEl>
                                        <p:attrNameLst>
                                          <p:attrName>style.visibility</p:attrName>
                                        </p:attrNameLst>
                                      </p:cBhvr>
                                      <p:to>
                                        <p:strVal val="visible"/>
                                      </p:to>
                                    </p:set>
                                    <p:anim calcmode="lin" valueType="num">
                                      <p:cBhvr>
                                        <p:cTn id="340" dur="500" fill="hold"/>
                                        <p:tgtEl>
                                          <p:spTgt spid="48"/>
                                        </p:tgtEl>
                                        <p:attrNameLst>
                                          <p:attrName>ppt_w</p:attrName>
                                        </p:attrNameLst>
                                      </p:cBhvr>
                                      <p:tavLst>
                                        <p:tav tm="0">
                                          <p:val>
                                            <p:fltVal val="0"/>
                                          </p:val>
                                        </p:tav>
                                        <p:tav tm="100000">
                                          <p:val>
                                            <p:strVal val="#ppt_w"/>
                                          </p:val>
                                        </p:tav>
                                      </p:tavLst>
                                    </p:anim>
                                    <p:anim calcmode="lin" valueType="num">
                                      <p:cBhvr>
                                        <p:cTn id="341" dur="500" fill="hold"/>
                                        <p:tgtEl>
                                          <p:spTgt spid="48"/>
                                        </p:tgtEl>
                                        <p:attrNameLst>
                                          <p:attrName>ppt_h</p:attrName>
                                        </p:attrNameLst>
                                      </p:cBhvr>
                                      <p:tavLst>
                                        <p:tav tm="0">
                                          <p:val>
                                            <p:fltVal val="0"/>
                                          </p:val>
                                        </p:tav>
                                        <p:tav tm="100000">
                                          <p:val>
                                            <p:strVal val="#ppt_h"/>
                                          </p:val>
                                        </p:tav>
                                      </p:tavLst>
                                    </p:anim>
                                    <p:animEffect transition="in" filter="fade">
                                      <p:cBhvr>
                                        <p:cTn id="342" dur="500"/>
                                        <p:tgtEl>
                                          <p:spTgt spid="48"/>
                                        </p:tgtEl>
                                      </p:cBhvr>
                                    </p:animEffect>
                                  </p:childTnLst>
                                </p:cTn>
                              </p:par>
                              <p:par>
                                <p:cTn id="343" presetID="26" presetClass="emph" presetSubtype="0" fill="hold" nodeType="withEffect">
                                  <p:stCondLst>
                                    <p:cond delay="500"/>
                                  </p:stCondLst>
                                  <p:childTnLst>
                                    <p:animEffect transition="out" filter="fade">
                                      <p:cBhvr>
                                        <p:cTn id="344" dur="500" tmFilter="0, 0; .2, .5; .8, .5; 1, 0"/>
                                        <p:tgtEl>
                                          <p:spTgt spid="48"/>
                                        </p:tgtEl>
                                      </p:cBhvr>
                                    </p:animEffect>
                                    <p:animScale>
                                      <p:cBhvr>
                                        <p:cTn id="345" dur="250" autoRev="1" fill="hold"/>
                                        <p:tgtEl>
                                          <p:spTgt spid="48"/>
                                        </p:tgtEl>
                                      </p:cBhvr>
                                      <p:by x="105000" y="105000"/>
                                    </p:animScale>
                                  </p:childTnLst>
                                </p:cTn>
                              </p:par>
                              <p:par>
                                <p:cTn id="346" presetID="53" presetClass="entr" presetSubtype="16" fill="hold" nodeType="withEffect">
                                  <p:stCondLst>
                                    <p:cond delay="0"/>
                                  </p:stCondLst>
                                  <p:childTnLst>
                                    <p:set>
                                      <p:cBhvr>
                                        <p:cTn id="347" dur="1" fill="hold">
                                          <p:stCondLst>
                                            <p:cond delay="0"/>
                                          </p:stCondLst>
                                        </p:cTn>
                                        <p:tgtEl>
                                          <p:spTgt spid="48"/>
                                        </p:tgtEl>
                                        <p:attrNameLst>
                                          <p:attrName>style.visibility</p:attrName>
                                        </p:attrNameLst>
                                      </p:cBhvr>
                                      <p:to>
                                        <p:strVal val="visible"/>
                                      </p:to>
                                    </p:set>
                                    <p:anim calcmode="lin" valueType="num">
                                      <p:cBhvr>
                                        <p:cTn id="348" dur="500" fill="hold"/>
                                        <p:tgtEl>
                                          <p:spTgt spid="48"/>
                                        </p:tgtEl>
                                        <p:attrNameLst>
                                          <p:attrName>ppt_w</p:attrName>
                                        </p:attrNameLst>
                                      </p:cBhvr>
                                      <p:tavLst>
                                        <p:tav tm="0">
                                          <p:val>
                                            <p:fltVal val="0"/>
                                          </p:val>
                                        </p:tav>
                                        <p:tav tm="100000">
                                          <p:val>
                                            <p:strVal val="#ppt_w"/>
                                          </p:val>
                                        </p:tav>
                                      </p:tavLst>
                                    </p:anim>
                                    <p:anim calcmode="lin" valueType="num">
                                      <p:cBhvr>
                                        <p:cTn id="349" dur="500" fill="hold"/>
                                        <p:tgtEl>
                                          <p:spTgt spid="48"/>
                                        </p:tgtEl>
                                        <p:attrNameLst>
                                          <p:attrName>ppt_h</p:attrName>
                                        </p:attrNameLst>
                                      </p:cBhvr>
                                      <p:tavLst>
                                        <p:tav tm="0">
                                          <p:val>
                                            <p:fltVal val="0"/>
                                          </p:val>
                                        </p:tav>
                                        <p:tav tm="100000">
                                          <p:val>
                                            <p:strVal val="#ppt_h"/>
                                          </p:val>
                                        </p:tav>
                                      </p:tavLst>
                                    </p:anim>
                                    <p:animEffect transition="in" filter="fade">
                                      <p:cBhvr>
                                        <p:cTn id="350" dur="500"/>
                                        <p:tgtEl>
                                          <p:spTgt spid="48"/>
                                        </p:tgtEl>
                                      </p:cBhvr>
                                    </p:animEffect>
                                  </p:childTnLst>
                                </p:cTn>
                              </p:par>
                              <p:par>
                                <p:cTn id="351" presetID="26" presetClass="emph" presetSubtype="0" fill="hold" nodeType="withEffect">
                                  <p:stCondLst>
                                    <p:cond delay="500"/>
                                  </p:stCondLst>
                                  <p:childTnLst>
                                    <p:animEffect transition="out" filter="fade">
                                      <p:cBhvr>
                                        <p:cTn id="352" dur="500" tmFilter="0, 0; .2, .5; .8, .5; 1, 0"/>
                                        <p:tgtEl>
                                          <p:spTgt spid="48"/>
                                        </p:tgtEl>
                                      </p:cBhvr>
                                    </p:animEffect>
                                    <p:animScale>
                                      <p:cBhvr>
                                        <p:cTn id="353" dur="250" autoRev="1" fill="hold"/>
                                        <p:tgtEl>
                                          <p:spTgt spid="48"/>
                                        </p:tgtEl>
                                      </p:cBhvr>
                                      <p:by x="105000" y="105000"/>
                                    </p:animScale>
                                  </p:childTnLst>
                                </p:cTn>
                              </p:par>
                              <p:par>
                                <p:cTn id="354" presetID="53" presetClass="entr" presetSubtype="16" fill="hold" nodeType="withEffect">
                                  <p:stCondLst>
                                    <p:cond delay="0"/>
                                  </p:stCondLst>
                                  <p:childTnLst>
                                    <p:set>
                                      <p:cBhvr>
                                        <p:cTn id="355" dur="1" fill="hold">
                                          <p:stCondLst>
                                            <p:cond delay="0"/>
                                          </p:stCondLst>
                                        </p:cTn>
                                        <p:tgtEl>
                                          <p:spTgt spid="50"/>
                                        </p:tgtEl>
                                        <p:attrNameLst>
                                          <p:attrName>style.visibility</p:attrName>
                                        </p:attrNameLst>
                                      </p:cBhvr>
                                      <p:to>
                                        <p:strVal val="visible"/>
                                      </p:to>
                                    </p:set>
                                    <p:anim calcmode="lin" valueType="num">
                                      <p:cBhvr>
                                        <p:cTn id="356" dur="500" fill="hold"/>
                                        <p:tgtEl>
                                          <p:spTgt spid="50"/>
                                        </p:tgtEl>
                                        <p:attrNameLst>
                                          <p:attrName>ppt_w</p:attrName>
                                        </p:attrNameLst>
                                      </p:cBhvr>
                                      <p:tavLst>
                                        <p:tav tm="0">
                                          <p:val>
                                            <p:fltVal val="0"/>
                                          </p:val>
                                        </p:tav>
                                        <p:tav tm="100000">
                                          <p:val>
                                            <p:strVal val="#ppt_w"/>
                                          </p:val>
                                        </p:tav>
                                      </p:tavLst>
                                    </p:anim>
                                    <p:anim calcmode="lin" valueType="num">
                                      <p:cBhvr>
                                        <p:cTn id="357" dur="500" fill="hold"/>
                                        <p:tgtEl>
                                          <p:spTgt spid="50"/>
                                        </p:tgtEl>
                                        <p:attrNameLst>
                                          <p:attrName>ppt_h</p:attrName>
                                        </p:attrNameLst>
                                      </p:cBhvr>
                                      <p:tavLst>
                                        <p:tav tm="0">
                                          <p:val>
                                            <p:fltVal val="0"/>
                                          </p:val>
                                        </p:tav>
                                        <p:tav tm="100000">
                                          <p:val>
                                            <p:strVal val="#ppt_h"/>
                                          </p:val>
                                        </p:tav>
                                      </p:tavLst>
                                    </p:anim>
                                    <p:animEffect transition="in" filter="fade">
                                      <p:cBhvr>
                                        <p:cTn id="358" dur="500"/>
                                        <p:tgtEl>
                                          <p:spTgt spid="50"/>
                                        </p:tgtEl>
                                      </p:cBhvr>
                                    </p:animEffect>
                                  </p:childTnLst>
                                </p:cTn>
                              </p:par>
                              <p:par>
                                <p:cTn id="359" presetID="26" presetClass="emph" presetSubtype="0" fill="hold" nodeType="withEffect">
                                  <p:stCondLst>
                                    <p:cond delay="500"/>
                                  </p:stCondLst>
                                  <p:childTnLst>
                                    <p:animEffect transition="out" filter="fade">
                                      <p:cBhvr>
                                        <p:cTn id="360" dur="500" tmFilter="0, 0; .2, .5; .8, .5; 1, 0"/>
                                        <p:tgtEl>
                                          <p:spTgt spid="50"/>
                                        </p:tgtEl>
                                      </p:cBhvr>
                                    </p:animEffect>
                                    <p:animScale>
                                      <p:cBhvr>
                                        <p:cTn id="361" dur="250" autoRev="1" fill="hold"/>
                                        <p:tgtEl>
                                          <p:spTgt spid="50"/>
                                        </p:tgtEl>
                                      </p:cBhvr>
                                      <p:by x="105000" y="105000"/>
                                    </p:animScale>
                                  </p:childTnLst>
                                </p:cTn>
                              </p:par>
                              <p:par>
                                <p:cTn id="362" presetID="53" presetClass="entr" presetSubtype="16" fill="hold" nodeType="withEffect">
                                  <p:stCondLst>
                                    <p:cond delay="0"/>
                                  </p:stCondLst>
                                  <p:childTnLst>
                                    <p:set>
                                      <p:cBhvr>
                                        <p:cTn id="363" dur="1" fill="hold">
                                          <p:stCondLst>
                                            <p:cond delay="0"/>
                                          </p:stCondLst>
                                        </p:cTn>
                                        <p:tgtEl>
                                          <p:spTgt spid="50"/>
                                        </p:tgtEl>
                                        <p:attrNameLst>
                                          <p:attrName>style.visibility</p:attrName>
                                        </p:attrNameLst>
                                      </p:cBhvr>
                                      <p:to>
                                        <p:strVal val="visible"/>
                                      </p:to>
                                    </p:set>
                                    <p:anim calcmode="lin" valueType="num">
                                      <p:cBhvr>
                                        <p:cTn id="364" dur="500" fill="hold"/>
                                        <p:tgtEl>
                                          <p:spTgt spid="50"/>
                                        </p:tgtEl>
                                        <p:attrNameLst>
                                          <p:attrName>ppt_w</p:attrName>
                                        </p:attrNameLst>
                                      </p:cBhvr>
                                      <p:tavLst>
                                        <p:tav tm="0">
                                          <p:val>
                                            <p:fltVal val="0"/>
                                          </p:val>
                                        </p:tav>
                                        <p:tav tm="100000">
                                          <p:val>
                                            <p:strVal val="#ppt_w"/>
                                          </p:val>
                                        </p:tav>
                                      </p:tavLst>
                                    </p:anim>
                                    <p:anim calcmode="lin" valueType="num">
                                      <p:cBhvr>
                                        <p:cTn id="365" dur="500" fill="hold"/>
                                        <p:tgtEl>
                                          <p:spTgt spid="50"/>
                                        </p:tgtEl>
                                        <p:attrNameLst>
                                          <p:attrName>ppt_h</p:attrName>
                                        </p:attrNameLst>
                                      </p:cBhvr>
                                      <p:tavLst>
                                        <p:tav tm="0">
                                          <p:val>
                                            <p:fltVal val="0"/>
                                          </p:val>
                                        </p:tav>
                                        <p:tav tm="100000">
                                          <p:val>
                                            <p:strVal val="#ppt_h"/>
                                          </p:val>
                                        </p:tav>
                                      </p:tavLst>
                                    </p:anim>
                                    <p:animEffect transition="in" filter="fade">
                                      <p:cBhvr>
                                        <p:cTn id="366" dur="500"/>
                                        <p:tgtEl>
                                          <p:spTgt spid="50"/>
                                        </p:tgtEl>
                                      </p:cBhvr>
                                    </p:animEffect>
                                  </p:childTnLst>
                                </p:cTn>
                              </p:par>
                              <p:par>
                                <p:cTn id="367" presetID="26" presetClass="emph" presetSubtype="0" fill="hold" nodeType="withEffect">
                                  <p:stCondLst>
                                    <p:cond delay="500"/>
                                  </p:stCondLst>
                                  <p:childTnLst>
                                    <p:animEffect transition="out" filter="fade">
                                      <p:cBhvr>
                                        <p:cTn id="368" dur="500" tmFilter="0, 0; .2, .5; .8, .5; 1, 0"/>
                                        <p:tgtEl>
                                          <p:spTgt spid="50"/>
                                        </p:tgtEl>
                                      </p:cBhvr>
                                    </p:animEffect>
                                    <p:animScale>
                                      <p:cBhvr>
                                        <p:cTn id="369" dur="250" autoRev="1" fill="hold"/>
                                        <p:tgtEl>
                                          <p:spTgt spid="50"/>
                                        </p:tgtEl>
                                      </p:cBhvr>
                                      <p:by x="105000" y="105000"/>
                                    </p:animScale>
                                  </p:childTnLst>
                                </p:cTn>
                              </p:par>
                              <p:par>
                                <p:cTn id="370" presetID="53" presetClass="entr" presetSubtype="16" fill="hold" nodeType="withEffect">
                                  <p:stCondLst>
                                    <p:cond delay="0"/>
                                  </p:stCondLst>
                                  <p:childTnLst>
                                    <p:set>
                                      <p:cBhvr>
                                        <p:cTn id="371" dur="1" fill="hold">
                                          <p:stCondLst>
                                            <p:cond delay="0"/>
                                          </p:stCondLst>
                                        </p:cTn>
                                        <p:tgtEl>
                                          <p:spTgt spid="48"/>
                                        </p:tgtEl>
                                        <p:attrNameLst>
                                          <p:attrName>style.visibility</p:attrName>
                                        </p:attrNameLst>
                                      </p:cBhvr>
                                      <p:to>
                                        <p:strVal val="visible"/>
                                      </p:to>
                                    </p:set>
                                    <p:anim calcmode="lin" valueType="num">
                                      <p:cBhvr>
                                        <p:cTn id="372" dur="500" fill="hold"/>
                                        <p:tgtEl>
                                          <p:spTgt spid="48"/>
                                        </p:tgtEl>
                                        <p:attrNameLst>
                                          <p:attrName>ppt_w</p:attrName>
                                        </p:attrNameLst>
                                      </p:cBhvr>
                                      <p:tavLst>
                                        <p:tav tm="0">
                                          <p:val>
                                            <p:fltVal val="0"/>
                                          </p:val>
                                        </p:tav>
                                        <p:tav tm="100000">
                                          <p:val>
                                            <p:strVal val="#ppt_w"/>
                                          </p:val>
                                        </p:tav>
                                      </p:tavLst>
                                    </p:anim>
                                    <p:anim calcmode="lin" valueType="num">
                                      <p:cBhvr>
                                        <p:cTn id="373" dur="500" fill="hold"/>
                                        <p:tgtEl>
                                          <p:spTgt spid="48"/>
                                        </p:tgtEl>
                                        <p:attrNameLst>
                                          <p:attrName>ppt_h</p:attrName>
                                        </p:attrNameLst>
                                      </p:cBhvr>
                                      <p:tavLst>
                                        <p:tav tm="0">
                                          <p:val>
                                            <p:fltVal val="0"/>
                                          </p:val>
                                        </p:tav>
                                        <p:tav tm="100000">
                                          <p:val>
                                            <p:strVal val="#ppt_h"/>
                                          </p:val>
                                        </p:tav>
                                      </p:tavLst>
                                    </p:anim>
                                    <p:animEffect transition="in" filter="fade">
                                      <p:cBhvr>
                                        <p:cTn id="374" dur="500"/>
                                        <p:tgtEl>
                                          <p:spTgt spid="48"/>
                                        </p:tgtEl>
                                      </p:cBhvr>
                                    </p:animEffect>
                                  </p:childTnLst>
                                </p:cTn>
                              </p:par>
                              <p:par>
                                <p:cTn id="375" presetID="26" presetClass="emph" presetSubtype="0" fill="hold" nodeType="withEffect">
                                  <p:stCondLst>
                                    <p:cond delay="500"/>
                                  </p:stCondLst>
                                  <p:childTnLst>
                                    <p:animEffect transition="out" filter="fade">
                                      <p:cBhvr>
                                        <p:cTn id="376" dur="500" tmFilter="0, 0; .2, .5; .8, .5; 1, 0"/>
                                        <p:tgtEl>
                                          <p:spTgt spid="48"/>
                                        </p:tgtEl>
                                      </p:cBhvr>
                                    </p:animEffect>
                                    <p:animScale>
                                      <p:cBhvr>
                                        <p:cTn id="377" dur="250" autoRev="1" fill="hold"/>
                                        <p:tgtEl>
                                          <p:spTgt spid="48"/>
                                        </p:tgtEl>
                                      </p:cBhvr>
                                      <p:by x="105000" y="105000"/>
                                    </p:animScale>
                                  </p:childTnLst>
                                </p:cTn>
                              </p:par>
                              <p:par>
                                <p:cTn id="378" presetID="53" presetClass="entr" presetSubtype="16" fill="hold" grpId="0" nodeType="withEffect">
                                  <p:stCondLst>
                                    <p:cond delay="0"/>
                                  </p:stCondLst>
                                  <p:childTnLst>
                                    <p:set>
                                      <p:cBhvr>
                                        <p:cTn id="379" dur="1" fill="hold">
                                          <p:stCondLst>
                                            <p:cond delay="0"/>
                                          </p:stCondLst>
                                        </p:cTn>
                                        <p:tgtEl>
                                          <p:spTgt spid="48"/>
                                        </p:tgtEl>
                                        <p:attrNameLst>
                                          <p:attrName>style.visibility</p:attrName>
                                        </p:attrNameLst>
                                      </p:cBhvr>
                                      <p:to>
                                        <p:strVal val="visible"/>
                                      </p:to>
                                    </p:set>
                                    <p:anim calcmode="lin" valueType="num">
                                      <p:cBhvr>
                                        <p:cTn id="380" dur="500" fill="hold"/>
                                        <p:tgtEl>
                                          <p:spTgt spid="48"/>
                                        </p:tgtEl>
                                        <p:attrNameLst>
                                          <p:attrName>ppt_w</p:attrName>
                                        </p:attrNameLst>
                                      </p:cBhvr>
                                      <p:tavLst>
                                        <p:tav tm="0">
                                          <p:val>
                                            <p:fltVal val="0"/>
                                          </p:val>
                                        </p:tav>
                                        <p:tav tm="100000">
                                          <p:val>
                                            <p:strVal val="#ppt_w"/>
                                          </p:val>
                                        </p:tav>
                                      </p:tavLst>
                                    </p:anim>
                                    <p:anim calcmode="lin" valueType="num">
                                      <p:cBhvr>
                                        <p:cTn id="381" dur="500" fill="hold"/>
                                        <p:tgtEl>
                                          <p:spTgt spid="48"/>
                                        </p:tgtEl>
                                        <p:attrNameLst>
                                          <p:attrName>ppt_h</p:attrName>
                                        </p:attrNameLst>
                                      </p:cBhvr>
                                      <p:tavLst>
                                        <p:tav tm="0">
                                          <p:val>
                                            <p:fltVal val="0"/>
                                          </p:val>
                                        </p:tav>
                                        <p:tav tm="100000">
                                          <p:val>
                                            <p:strVal val="#ppt_h"/>
                                          </p:val>
                                        </p:tav>
                                      </p:tavLst>
                                    </p:anim>
                                    <p:animEffect transition="in" filter="fade">
                                      <p:cBhvr>
                                        <p:cTn id="382" dur="500"/>
                                        <p:tgtEl>
                                          <p:spTgt spid="48"/>
                                        </p:tgtEl>
                                      </p:cBhvr>
                                    </p:animEffect>
                                  </p:childTnLst>
                                  <p:subTnLst>
                                    <p:audio>
                                      <p:cMediaNode>
                                        <p:cTn display="0" masterRel="sameClick">
                                          <p:stCondLst>
                                            <p:cond evt="begin" delay="0">
                                              <p:tn val="378"/>
                                            </p:cond>
                                          </p:stCondLst>
                                          <p:endCondLst>
                                            <p:cond evt="onStopAudio" delay="0">
                                              <p:tgtEl>
                                                <p:sldTgt/>
                                              </p:tgtEl>
                                            </p:cond>
                                          </p:endCondLst>
                                        </p:cTn>
                                        <p:tgtEl>
                                          <p:sndTgt r:embed="rId3" name="Bling.wav"/>
                                        </p:tgtEl>
                                      </p:cMediaNode>
                                    </p:audio>
                                  </p:subTnLst>
                                </p:cTn>
                              </p:par>
                              <p:par>
                                <p:cTn id="383" presetID="26" presetClass="emph" presetSubtype="0" fill="hold" grpId="1" nodeType="withEffect">
                                  <p:stCondLst>
                                    <p:cond delay="500"/>
                                  </p:stCondLst>
                                  <p:childTnLst>
                                    <p:animEffect transition="out" filter="fade">
                                      <p:cBhvr>
                                        <p:cTn id="384" dur="500" tmFilter="0, 0; .2, .5; .8, .5; 1, 0"/>
                                        <p:tgtEl>
                                          <p:spTgt spid="48"/>
                                        </p:tgtEl>
                                      </p:cBhvr>
                                    </p:animEffect>
                                    <p:animScale>
                                      <p:cBhvr>
                                        <p:cTn id="385" dur="250" autoRev="1" fill="hold"/>
                                        <p:tgtEl>
                                          <p:spTgt spid="48"/>
                                        </p:tgtEl>
                                      </p:cBhvr>
                                      <p:by x="105000" y="105000"/>
                                    </p:animScale>
                                  </p:childTnLst>
                                </p:cTn>
                              </p:par>
                              <p:par>
                                <p:cTn id="386" presetID="53" presetClass="entr" presetSubtype="16" fill="hold" nodeType="withEffect">
                                  <p:stCondLst>
                                    <p:cond delay="0"/>
                                  </p:stCondLst>
                                  <p:childTnLst>
                                    <p:set>
                                      <p:cBhvr>
                                        <p:cTn id="387" dur="1" fill="hold">
                                          <p:stCondLst>
                                            <p:cond delay="0"/>
                                          </p:stCondLst>
                                        </p:cTn>
                                        <p:tgtEl>
                                          <p:spTgt spid="50"/>
                                        </p:tgtEl>
                                        <p:attrNameLst>
                                          <p:attrName>style.visibility</p:attrName>
                                        </p:attrNameLst>
                                      </p:cBhvr>
                                      <p:to>
                                        <p:strVal val="visible"/>
                                      </p:to>
                                    </p:set>
                                    <p:anim calcmode="lin" valueType="num">
                                      <p:cBhvr>
                                        <p:cTn id="388" dur="500" fill="hold"/>
                                        <p:tgtEl>
                                          <p:spTgt spid="50"/>
                                        </p:tgtEl>
                                        <p:attrNameLst>
                                          <p:attrName>ppt_w</p:attrName>
                                        </p:attrNameLst>
                                      </p:cBhvr>
                                      <p:tavLst>
                                        <p:tav tm="0">
                                          <p:val>
                                            <p:fltVal val="0"/>
                                          </p:val>
                                        </p:tav>
                                        <p:tav tm="100000">
                                          <p:val>
                                            <p:strVal val="#ppt_w"/>
                                          </p:val>
                                        </p:tav>
                                      </p:tavLst>
                                    </p:anim>
                                    <p:anim calcmode="lin" valueType="num">
                                      <p:cBhvr>
                                        <p:cTn id="389" dur="500" fill="hold"/>
                                        <p:tgtEl>
                                          <p:spTgt spid="50"/>
                                        </p:tgtEl>
                                        <p:attrNameLst>
                                          <p:attrName>ppt_h</p:attrName>
                                        </p:attrNameLst>
                                      </p:cBhvr>
                                      <p:tavLst>
                                        <p:tav tm="0">
                                          <p:val>
                                            <p:fltVal val="0"/>
                                          </p:val>
                                        </p:tav>
                                        <p:tav tm="100000">
                                          <p:val>
                                            <p:strVal val="#ppt_h"/>
                                          </p:val>
                                        </p:tav>
                                      </p:tavLst>
                                    </p:anim>
                                    <p:animEffect transition="in" filter="fade">
                                      <p:cBhvr>
                                        <p:cTn id="390" dur="500"/>
                                        <p:tgtEl>
                                          <p:spTgt spid="50"/>
                                        </p:tgtEl>
                                      </p:cBhvr>
                                    </p:animEffect>
                                  </p:childTnLst>
                                </p:cTn>
                              </p:par>
                              <p:par>
                                <p:cTn id="391" presetID="26" presetClass="emph" presetSubtype="0" fill="hold" nodeType="withEffect">
                                  <p:stCondLst>
                                    <p:cond delay="500"/>
                                  </p:stCondLst>
                                  <p:childTnLst>
                                    <p:animEffect transition="out" filter="fade">
                                      <p:cBhvr>
                                        <p:cTn id="392" dur="500" tmFilter="0, 0; .2, .5; .8, .5; 1, 0"/>
                                        <p:tgtEl>
                                          <p:spTgt spid="50"/>
                                        </p:tgtEl>
                                      </p:cBhvr>
                                    </p:animEffect>
                                    <p:animScale>
                                      <p:cBhvr>
                                        <p:cTn id="393" dur="250" autoRev="1" fill="hold"/>
                                        <p:tgtEl>
                                          <p:spTgt spid="50"/>
                                        </p:tgtEl>
                                      </p:cBhvr>
                                      <p:by x="105000" y="105000"/>
                                    </p:animScale>
                                  </p:childTnLst>
                                </p:cTn>
                              </p:par>
                              <p:par>
                                <p:cTn id="394" presetID="53" presetClass="entr" presetSubtype="16" fill="hold" grpId="0" nodeType="withEffect">
                                  <p:stCondLst>
                                    <p:cond delay="0"/>
                                  </p:stCondLst>
                                  <p:childTnLst>
                                    <p:set>
                                      <p:cBhvr>
                                        <p:cTn id="395" dur="1" fill="hold">
                                          <p:stCondLst>
                                            <p:cond delay="0"/>
                                          </p:stCondLst>
                                        </p:cTn>
                                        <p:tgtEl>
                                          <p:spTgt spid="50"/>
                                        </p:tgtEl>
                                        <p:attrNameLst>
                                          <p:attrName>style.visibility</p:attrName>
                                        </p:attrNameLst>
                                      </p:cBhvr>
                                      <p:to>
                                        <p:strVal val="visible"/>
                                      </p:to>
                                    </p:set>
                                    <p:anim calcmode="lin" valueType="num">
                                      <p:cBhvr>
                                        <p:cTn id="396" dur="500" fill="hold"/>
                                        <p:tgtEl>
                                          <p:spTgt spid="50"/>
                                        </p:tgtEl>
                                        <p:attrNameLst>
                                          <p:attrName>ppt_w</p:attrName>
                                        </p:attrNameLst>
                                      </p:cBhvr>
                                      <p:tavLst>
                                        <p:tav tm="0">
                                          <p:val>
                                            <p:fltVal val="0"/>
                                          </p:val>
                                        </p:tav>
                                        <p:tav tm="100000">
                                          <p:val>
                                            <p:strVal val="#ppt_w"/>
                                          </p:val>
                                        </p:tav>
                                      </p:tavLst>
                                    </p:anim>
                                    <p:anim calcmode="lin" valueType="num">
                                      <p:cBhvr>
                                        <p:cTn id="397" dur="500" fill="hold"/>
                                        <p:tgtEl>
                                          <p:spTgt spid="50"/>
                                        </p:tgtEl>
                                        <p:attrNameLst>
                                          <p:attrName>ppt_h</p:attrName>
                                        </p:attrNameLst>
                                      </p:cBhvr>
                                      <p:tavLst>
                                        <p:tav tm="0">
                                          <p:val>
                                            <p:fltVal val="0"/>
                                          </p:val>
                                        </p:tav>
                                        <p:tav tm="100000">
                                          <p:val>
                                            <p:strVal val="#ppt_h"/>
                                          </p:val>
                                        </p:tav>
                                      </p:tavLst>
                                    </p:anim>
                                    <p:animEffect transition="in" filter="fade">
                                      <p:cBhvr>
                                        <p:cTn id="398" dur="500"/>
                                        <p:tgtEl>
                                          <p:spTgt spid="50"/>
                                        </p:tgtEl>
                                      </p:cBhvr>
                                    </p:animEffect>
                                  </p:childTnLst>
                                  <p:subTnLst>
                                    <p:audio>
                                      <p:cMediaNode>
                                        <p:cTn display="0" masterRel="sameClick">
                                          <p:stCondLst>
                                            <p:cond evt="begin" delay="0">
                                              <p:tn val="394"/>
                                            </p:cond>
                                          </p:stCondLst>
                                          <p:endCondLst>
                                            <p:cond evt="onStopAudio" delay="0">
                                              <p:tgtEl>
                                                <p:sldTgt/>
                                              </p:tgtEl>
                                            </p:cond>
                                          </p:endCondLst>
                                        </p:cTn>
                                        <p:tgtEl>
                                          <p:sndTgt r:embed="rId3" name="Bling.wav"/>
                                        </p:tgtEl>
                                      </p:cMediaNode>
                                    </p:audio>
                                  </p:subTnLst>
                                </p:cTn>
                              </p:par>
                              <p:par>
                                <p:cTn id="399" presetID="26" presetClass="emph" presetSubtype="0" fill="hold" grpId="1" nodeType="withEffect">
                                  <p:stCondLst>
                                    <p:cond delay="500"/>
                                  </p:stCondLst>
                                  <p:childTnLst>
                                    <p:animEffect transition="out" filter="fade">
                                      <p:cBhvr>
                                        <p:cTn id="400" dur="500" tmFilter="0, 0; .2, .5; .8, .5; 1, 0"/>
                                        <p:tgtEl>
                                          <p:spTgt spid="50"/>
                                        </p:tgtEl>
                                      </p:cBhvr>
                                    </p:animEffect>
                                    <p:animScale>
                                      <p:cBhvr>
                                        <p:cTn id="401" dur="250" autoRev="1" fill="hold"/>
                                        <p:tgtEl>
                                          <p:spTgt spid="50"/>
                                        </p:tgtEl>
                                      </p:cBhvr>
                                      <p:by x="105000" y="105000"/>
                                    </p:animScale>
                                  </p:childTnLst>
                                </p:cTn>
                              </p:par>
                            </p:childTnLst>
                          </p:cTn>
                        </p:par>
                      </p:childTnLst>
                    </p:cTn>
                  </p:par>
                </p:childTnLst>
              </p:cTn>
              <p:nextCondLst>
                <p:cond evt="onClick" delay="0">
                  <p:tgtEl>
                    <p:spTgt spid="248"/>
                  </p:tgtEl>
                </p:cond>
              </p:nextCondLst>
            </p:seq>
            <p:seq concurrent="1" nextAc="seek">
              <p:cTn id="402" restart="whenNotActive" fill="hold" evtFilter="cancelBubble" nodeType="interactiveSeq">
                <p:stCondLst>
                  <p:cond evt="onClick" delay="0">
                    <p:tgtEl>
                      <p:spTgt spid="249"/>
                    </p:tgtEl>
                  </p:cond>
                </p:stCondLst>
                <p:endSync evt="end" delay="0">
                  <p:rtn val="all"/>
                </p:endSync>
                <p:childTnLst>
                  <p:par>
                    <p:cTn id="403" fill="hold">
                      <p:stCondLst>
                        <p:cond delay="0"/>
                      </p:stCondLst>
                      <p:childTnLst>
                        <p:par>
                          <p:cTn id="404" fill="hold">
                            <p:stCondLst>
                              <p:cond delay="0"/>
                            </p:stCondLst>
                            <p:childTnLst>
                              <p:par>
                                <p:cTn id="405" presetID="53" presetClass="entr" presetSubtype="16" fill="hold" grpId="0" nodeType="withEffect">
                                  <p:stCondLst>
                                    <p:cond delay="0"/>
                                  </p:stCondLst>
                                  <p:childTnLst>
                                    <p:set>
                                      <p:cBhvr>
                                        <p:cTn id="406" dur="1" fill="hold">
                                          <p:stCondLst>
                                            <p:cond delay="0"/>
                                          </p:stCondLst>
                                        </p:cTn>
                                        <p:tgtEl>
                                          <p:spTgt spid="341"/>
                                        </p:tgtEl>
                                        <p:attrNameLst>
                                          <p:attrName>style.visibility</p:attrName>
                                        </p:attrNameLst>
                                      </p:cBhvr>
                                      <p:to>
                                        <p:strVal val="visible"/>
                                      </p:to>
                                    </p:set>
                                    <p:anim calcmode="lin" valueType="num">
                                      <p:cBhvr>
                                        <p:cTn id="407" dur="500" fill="hold"/>
                                        <p:tgtEl>
                                          <p:spTgt spid="341"/>
                                        </p:tgtEl>
                                        <p:attrNameLst>
                                          <p:attrName>ppt_w</p:attrName>
                                        </p:attrNameLst>
                                      </p:cBhvr>
                                      <p:tavLst>
                                        <p:tav tm="0">
                                          <p:val>
                                            <p:fltVal val="0"/>
                                          </p:val>
                                        </p:tav>
                                        <p:tav tm="100000">
                                          <p:val>
                                            <p:strVal val="#ppt_w"/>
                                          </p:val>
                                        </p:tav>
                                      </p:tavLst>
                                    </p:anim>
                                    <p:anim calcmode="lin" valueType="num">
                                      <p:cBhvr>
                                        <p:cTn id="408" dur="500" fill="hold"/>
                                        <p:tgtEl>
                                          <p:spTgt spid="341"/>
                                        </p:tgtEl>
                                        <p:attrNameLst>
                                          <p:attrName>ppt_h</p:attrName>
                                        </p:attrNameLst>
                                      </p:cBhvr>
                                      <p:tavLst>
                                        <p:tav tm="0">
                                          <p:val>
                                            <p:fltVal val="0"/>
                                          </p:val>
                                        </p:tav>
                                        <p:tav tm="100000">
                                          <p:val>
                                            <p:strVal val="#ppt_h"/>
                                          </p:val>
                                        </p:tav>
                                      </p:tavLst>
                                    </p:anim>
                                    <p:animEffect transition="in" filter="fade">
                                      <p:cBhvr>
                                        <p:cTn id="409" dur="500"/>
                                        <p:tgtEl>
                                          <p:spTgt spid="341"/>
                                        </p:tgtEl>
                                      </p:cBhvr>
                                    </p:animEffect>
                                  </p:childTnLst>
                                  <p:subTnLst>
                                    <p:audio>
                                      <p:cMediaNode>
                                        <p:cTn display="0" masterRel="sameClick">
                                          <p:stCondLst>
                                            <p:cond evt="begin" delay="0">
                                              <p:tn val="405"/>
                                            </p:cond>
                                          </p:stCondLst>
                                          <p:endCondLst>
                                            <p:cond evt="onStopAudio" delay="0">
                                              <p:tgtEl>
                                                <p:sldTgt/>
                                              </p:tgtEl>
                                            </p:cond>
                                          </p:endCondLst>
                                        </p:cTn>
                                        <p:tgtEl>
                                          <p:sndTgt r:embed="rId3" name="Bling.wav"/>
                                        </p:tgtEl>
                                      </p:cMediaNode>
                                    </p:audio>
                                  </p:subTnLst>
                                </p:cTn>
                              </p:par>
                              <p:par>
                                <p:cTn id="410" presetID="26" presetClass="emph" presetSubtype="0" fill="hold" grpId="1" nodeType="withEffect">
                                  <p:stCondLst>
                                    <p:cond delay="500"/>
                                  </p:stCondLst>
                                  <p:childTnLst>
                                    <p:animEffect transition="out" filter="fade">
                                      <p:cBhvr>
                                        <p:cTn id="411" dur="500" tmFilter="0, 0; .2, .5; .8, .5; 1, 0"/>
                                        <p:tgtEl>
                                          <p:spTgt spid="341"/>
                                        </p:tgtEl>
                                      </p:cBhvr>
                                    </p:animEffect>
                                    <p:animScale>
                                      <p:cBhvr>
                                        <p:cTn id="412" dur="250" autoRev="1" fill="hold"/>
                                        <p:tgtEl>
                                          <p:spTgt spid="341"/>
                                        </p:tgtEl>
                                      </p:cBhvr>
                                      <p:by x="105000" y="105000"/>
                                    </p:animScale>
                                  </p:childTnLst>
                                </p:cTn>
                              </p:par>
                              <p:par>
                                <p:cTn id="413" presetID="53" presetClass="entr" presetSubtype="16" fill="hold" nodeType="withEffect">
                                  <p:stCondLst>
                                    <p:cond delay="0"/>
                                  </p:stCondLst>
                                  <p:childTnLst>
                                    <p:set>
                                      <p:cBhvr>
                                        <p:cTn id="414" dur="1" fill="hold">
                                          <p:stCondLst>
                                            <p:cond delay="0"/>
                                          </p:stCondLst>
                                        </p:cTn>
                                        <p:tgtEl>
                                          <p:spTgt spid="181"/>
                                        </p:tgtEl>
                                        <p:attrNameLst>
                                          <p:attrName>style.visibility</p:attrName>
                                        </p:attrNameLst>
                                      </p:cBhvr>
                                      <p:to>
                                        <p:strVal val="visible"/>
                                      </p:to>
                                    </p:set>
                                    <p:anim calcmode="lin" valueType="num">
                                      <p:cBhvr>
                                        <p:cTn id="415" dur="500" fill="hold"/>
                                        <p:tgtEl>
                                          <p:spTgt spid="181"/>
                                        </p:tgtEl>
                                        <p:attrNameLst>
                                          <p:attrName>ppt_w</p:attrName>
                                        </p:attrNameLst>
                                      </p:cBhvr>
                                      <p:tavLst>
                                        <p:tav tm="0">
                                          <p:val>
                                            <p:fltVal val="0"/>
                                          </p:val>
                                        </p:tav>
                                        <p:tav tm="100000">
                                          <p:val>
                                            <p:strVal val="#ppt_w"/>
                                          </p:val>
                                        </p:tav>
                                      </p:tavLst>
                                    </p:anim>
                                    <p:anim calcmode="lin" valueType="num">
                                      <p:cBhvr>
                                        <p:cTn id="416" dur="500" fill="hold"/>
                                        <p:tgtEl>
                                          <p:spTgt spid="181"/>
                                        </p:tgtEl>
                                        <p:attrNameLst>
                                          <p:attrName>ppt_h</p:attrName>
                                        </p:attrNameLst>
                                      </p:cBhvr>
                                      <p:tavLst>
                                        <p:tav tm="0">
                                          <p:val>
                                            <p:fltVal val="0"/>
                                          </p:val>
                                        </p:tav>
                                        <p:tav tm="100000">
                                          <p:val>
                                            <p:strVal val="#ppt_h"/>
                                          </p:val>
                                        </p:tav>
                                      </p:tavLst>
                                    </p:anim>
                                    <p:animEffect transition="in" filter="fade">
                                      <p:cBhvr>
                                        <p:cTn id="417" dur="500"/>
                                        <p:tgtEl>
                                          <p:spTgt spid="181"/>
                                        </p:tgtEl>
                                      </p:cBhvr>
                                    </p:animEffect>
                                  </p:childTnLst>
                                </p:cTn>
                              </p:par>
                              <p:par>
                                <p:cTn id="418" presetID="26" presetClass="emph" presetSubtype="0" fill="hold" nodeType="withEffect">
                                  <p:stCondLst>
                                    <p:cond delay="500"/>
                                  </p:stCondLst>
                                  <p:childTnLst>
                                    <p:animEffect transition="out" filter="fade">
                                      <p:cBhvr>
                                        <p:cTn id="419" dur="500" tmFilter="0, 0; .2, .5; .8, .5; 1, 0"/>
                                        <p:tgtEl>
                                          <p:spTgt spid="181"/>
                                        </p:tgtEl>
                                      </p:cBhvr>
                                    </p:animEffect>
                                    <p:animScale>
                                      <p:cBhvr>
                                        <p:cTn id="420" dur="250" autoRev="1" fill="hold"/>
                                        <p:tgtEl>
                                          <p:spTgt spid="181"/>
                                        </p:tgtEl>
                                      </p:cBhvr>
                                      <p:by x="105000" y="105000"/>
                                    </p:animScale>
                                  </p:childTnLst>
                                </p:cTn>
                              </p:par>
                              <p:par>
                                <p:cTn id="421" presetID="53" presetClass="entr" presetSubtype="16" fill="hold" grpId="0" nodeType="withEffect">
                                  <p:stCondLst>
                                    <p:cond delay="0"/>
                                  </p:stCondLst>
                                  <p:childTnLst>
                                    <p:set>
                                      <p:cBhvr>
                                        <p:cTn id="422" dur="1" fill="hold">
                                          <p:stCondLst>
                                            <p:cond delay="0"/>
                                          </p:stCondLst>
                                        </p:cTn>
                                        <p:tgtEl>
                                          <p:spTgt spid="181"/>
                                        </p:tgtEl>
                                        <p:attrNameLst>
                                          <p:attrName>style.visibility</p:attrName>
                                        </p:attrNameLst>
                                      </p:cBhvr>
                                      <p:to>
                                        <p:strVal val="visible"/>
                                      </p:to>
                                    </p:set>
                                    <p:anim calcmode="lin" valueType="num">
                                      <p:cBhvr>
                                        <p:cTn id="423" dur="500" fill="hold"/>
                                        <p:tgtEl>
                                          <p:spTgt spid="181"/>
                                        </p:tgtEl>
                                        <p:attrNameLst>
                                          <p:attrName>ppt_w</p:attrName>
                                        </p:attrNameLst>
                                      </p:cBhvr>
                                      <p:tavLst>
                                        <p:tav tm="0">
                                          <p:val>
                                            <p:fltVal val="0"/>
                                          </p:val>
                                        </p:tav>
                                        <p:tav tm="100000">
                                          <p:val>
                                            <p:strVal val="#ppt_w"/>
                                          </p:val>
                                        </p:tav>
                                      </p:tavLst>
                                    </p:anim>
                                    <p:anim calcmode="lin" valueType="num">
                                      <p:cBhvr>
                                        <p:cTn id="424" dur="500" fill="hold"/>
                                        <p:tgtEl>
                                          <p:spTgt spid="181"/>
                                        </p:tgtEl>
                                        <p:attrNameLst>
                                          <p:attrName>ppt_h</p:attrName>
                                        </p:attrNameLst>
                                      </p:cBhvr>
                                      <p:tavLst>
                                        <p:tav tm="0">
                                          <p:val>
                                            <p:fltVal val="0"/>
                                          </p:val>
                                        </p:tav>
                                        <p:tav tm="100000">
                                          <p:val>
                                            <p:strVal val="#ppt_h"/>
                                          </p:val>
                                        </p:tav>
                                      </p:tavLst>
                                    </p:anim>
                                    <p:animEffect transition="in" filter="fade">
                                      <p:cBhvr>
                                        <p:cTn id="425" dur="500"/>
                                        <p:tgtEl>
                                          <p:spTgt spid="181"/>
                                        </p:tgtEl>
                                      </p:cBhvr>
                                    </p:animEffect>
                                  </p:childTnLst>
                                  <p:subTnLst>
                                    <p:audio>
                                      <p:cMediaNode>
                                        <p:cTn display="0" masterRel="sameClick">
                                          <p:stCondLst>
                                            <p:cond evt="begin" delay="0">
                                              <p:tn val="421"/>
                                            </p:cond>
                                          </p:stCondLst>
                                          <p:endCondLst>
                                            <p:cond evt="onStopAudio" delay="0">
                                              <p:tgtEl>
                                                <p:sldTgt/>
                                              </p:tgtEl>
                                            </p:cond>
                                          </p:endCondLst>
                                        </p:cTn>
                                        <p:tgtEl>
                                          <p:sndTgt r:embed="rId3" name="Bling.wav"/>
                                        </p:tgtEl>
                                      </p:cMediaNode>
                                    </p:audio>
                                  </p:subTnLst>
                                </p:cTn>
                              </p:par>
                              <p:par>
                                <p:cTn id="426" presetID="26" presetClass="emph" presetSubtype="0" fill="hold" grpId="1" nodeType="withEffect">
                                  <p:stCondLst>
                                    <p:cond delay="500"/>
                                  </p:stCondLst>
                                  <p:childTnLst>
                                    <p:animEffect transition="out" filter="fade">
                                      <p:cBhvr>
                                        <p:cTn id="427" dur="500" tmFilter="0, 0; .2, .5; .8, .5; 1, 0"/>
                                        <p:tgtEl>
                                          <p:spTgt spid="181"/>
                                        </p:tgtEl>
                                      </p:cBhvr>
                                    </p:animEffect>
                                    <p:animScale>
                                      <p:cBhvr>
                                        <p:cTn id="428" dur="250" autoRev="1" fill="hold"/>
                                        <p:tgtEl>
                                          <p:spTgt spid="181"/>
                                        </p:tgtEl>
                                      </p:cBhvr>
                                      <p:by x="105000" y="105000"/>
                                    </p:animScale>
                                  </p:childTnLst>
                                </p:cTn>
                              </p:par>
                              <p:par>
                                <p:cTn id="429" presetID="53" presetClass="entr" presetSubtype="16" fill="hold" nodeType="withEffect">
                                  <p:stCondLst>
                                    <p:cond delay="0"/>
                                  </p:stCondLst>
                                  <p:childTnLst>
                                    <p:set>
                                      <p:cBhvr>
                                        <p:cTn id="430" dur="1" fill="hold">
                                          <p:stCondLst>
                                            <p:cond delay="0"/>
                                          </p:stCondLst>
                                        </p:cTn>
                                        <p:tgtEl>
                                          <p:spTgt spid="10"/>
                                        </p:tgtEl>
                                        <p:attrNameLst>
                                          <p:attrName>style.visibility</p:attrName>
                                        </p:attrNameLst>
                                      </p:cBhvr>
                                      <p:to>
                                        <p:strVal val="visible"/>
                                      </p:to>
                                    </p:set>
                                    <p:anim calcmode="lin" valueType="num">
                                      <p:cBhvr>
                                        <p:cTn id="431" dur="500" fill="hold"/>
                                        <p:tgtEl>
                                          <p:spTgt spid="10"/>
                                        </p:tgtEl>
                                        <p:attrNameLst>
                                          <p:attrName>ppt_w</p:attrName>
                                        </p:attrNameLst>
                                      </p:cBhvr>
                                      <p:tavLst>
                                        <p:tav tm="0">
                                          <p:val>
                                            <p:fltVal val="0"/>
                                          </p:val>
                                        </p:tav>
                                        <p:tav tm="100000">
                                          <p:val>
                                            <p:strVal val="#ppt_w"/>
                                          </p:val>
                                        </p:tav>
                                      </p:tavLst>
                                    </p:anim>
                                    <p:anim calcmode="lin" valueType="num">
                                      <p:cBhvr>
                                        <p:cTn id="432" dur="500" fill="hold"/>
                                        <p:tgtEl>
                                          <p:spTgt spid="10"/>
                                        </p:tgtEl>
                                        <p:attrNameLst>
                                          <p:attrName>ppt_h</p:attrName>
                                        </p:attrNameLst>
                                      </p:cBhvr>
                                      <p:tavLst>
                                        <p:tav tm="0">
                                          <p:val>
                                            <p:fltVal val="0"/>
                                          </p:val>
                                        </p:tav>
                                        <p:tav tm="100000">
                                          <p:val>
                                            <p:strVal val="#ppt_h"/>
                                          </p:val>
                                        </p:tav>
                                      </p:tavLst>
                                    </p:anim>
                                    <p:animEffect transition="in" filter="fade">
                                      <p:cBhvr>
                                        <p:cTn id="433" dur="500"/>
                                        <p:tgtEl>
                                          <p:spTgt spid="10"/>
                                        </p:tgtEl>
                                      </p:cBhvr>
                                    </p:animEffect>
                                  </p:childTnLst>
                                </p:cTn>
                              </p:par>
                              <p:par>
                                <p:cTn id="434" presetID="26" presetClass="emph" presetSubtype="0" fill="hold" nodeType="withEffect">
                                  <p:stCondLst>
                                    <p:cond delay="500"/>
                                  </p:stCondLst>
                                  <p:childTnLst>
                                    <p:animEffect transition="out" filter="fade">
                                      <p:cBhvr>
                                        <p:cTn id="435" dur="500" tmFilter="0, 0; .2, .5; .8, .5; 1, 0"/>
                                        <p:tgtEl>
                                          <p:spTgt spid="10"/>
                                        </p:tgtEl>
                                      </p:cBhvr>
                                    </p:animEffect>
                                    <p:animScale>
                                      <p:cBhvr>
                                        <p:cTn id="436" dur="250" autoRev="1" fill="hold"/>
                                        <p:tgtEl>
                                          <p:spTgt spid="10"/>
                                        </p:tgtEl>
                                      </p:cBhvr>
                                      <p:by x="105000" y="105000"/>
                                    </p:animScale>
                                  </p:childTnLst>
                                </p:cTn>
                              </p:par>
                              <p:par>
                                <p:cTn id="437" presetID="53" presetClass="entr" presetSubtype="16" fill="hold" nodeType="withEffect">
                                  <p:stCondLst>
                                    <p:cond delay="0"/>
                                  </p:stCondLst>
                                  <p:childTnLst>
                                    <p:set>
                                      <p:cBhvr>
                                        <p:cTn id="438" dur="1" fill="hold">
                                          <p:stCondLst>
                                            <p:cond delay="0"/>
                                          </p:stCondLst>
                                        </p:cTn>
                                        <p:tgtEl>
                                          <p:spTgt spid="14"/>
                                        </p:tgtEl>
                                        <p:attrNameLst>
                                          <p:attrName>style.visibility</p:attrName>
                                        </p:attrNameLst>
                                      </p:cBhvr>
                                      <p:to>
                                        <p:strVal val="visible"/>
                                      </p:to>
                                    </p:set>
                                    <p:anim calcmode="lin" valueType="num">
                                      <p:cBhvr>
                                        <p:cTn id="439" dur="500" fill="hold"/>
                                        <p:tgtEl>
                                          <p:spTgt spid="14"/>
                                        </p:tgtEl>
                                        <p:attrNameLst>
                                          <p:attrName>ppt_w</p:attrName>
                                        </p:attrNameLst>
                                      </p:cBhvr>
                                      <p:tavLst>
                                        <p:tav tm="0">
                                          <p:val>
                                            <p:fltVal val="0"/>
                                          </p:val>
                                        </p:tav>
                                        <p:tav tm="100000">
                                          <p:val>
                                            <p:strVal val="#ppt_w"/>
                                          </p:val>
                                        </p:tav>
                                      </p:tavLst>
                                    </p:anim>
                                    <p:anim calcmode="lin" valueType="num">
                                      <p:cBhvr>
                                        <p:cTn id="440" dur="500" fill="hold"/>
                                        <p:tgtEl>
                                          <p:spTgt spid="14"/>
                                        </p:tgtEl>
                                        <p:attrNameLst>
                                          <p:attrName>ppt_h</p:attrName>
                                        </p:attrNameLst>
                                      </p:cBhvr>
                                      <p:tavLst>
                                        <p:tav tm="0">
                                          <p:val>
                                            <p:fltVal val="0"/>
                                          </p:val>
                                        </p:tav>
                                        <p:tav tm="100000">
                                          <p:val>
                                            <p:strVal val="#ppt_h"/>
                                          </p:val>
                                        </p:tav>
                                      </p:tavLst>
                                    </p:anim>
                                    <p:animEffect transition="in" filter="fade">
                                      <p:cBhvr>
                                        <p:cTn id="441" dur="500"/>
                                        <p:tgtEl>
                                          <p:spTgt spid="14"/>
                                        </p:tgtEl>
                                      </p:cBhvr>
                                    </p:animEffect>
                                  </p:childTnLst>
                                </p:cTn>
                              </p:par>
                              <p:par>
                                <p:cTn id="442" presetID="26" presetClass="emph" presetSubtype="0" fill="hold" nodeType="withEffect">
                                  <p:stCondLst>
                                    <p:cond delay="500"/>
                                  </p:stCondLst>
                                  <p:childTnLst>
                                    <p:animEffect transition="out" filter="fade">
                                      <p:cBhvr>
                                        <p:cTn id="443" dur="500" tmFilter="0, 0; .2, .5; .8, .5; 1, 0"/>
                                        <p:tgtEl>
                                          <p:spTgt spid="14"/>
                                        </p:tgtEl>
                                      </p:cBhvr>
                                    </p:animEffect>
                                    <p:animScale>
                                      <p:cBhvr>
                                        <p:cTn id="444" dur="250" autoRev="1" fill="hold"/>
                                        <p:tgtEl>
                                          <p:spTgt spid="14"/>
                                        </p:tgtEl>
                                      </p:cBhvr>
                                      <p:by x="105000" y="105000"/>
                                    </p:animScale>
                                  </p:childTnLst>
                                </p:cTn>
                              </p:par>
                              <p:par>
                                <p:cTn id="445" presetID="53" presetClass="entr" presetSubtype="16" fill="hold" nodeType="withEffect">
                                  <p:stCondLst>
                                    <p:cond delay="0"/>
                                  </p:stCondLst>
                                  <p:childTnLst>
                                    <p:set>
                                      <p:cBhvr>
                                        <p:cTn id="446" dur="1" fill="hold">
                                          <p:stCondLst>
                                            <p:cond delay="0"/>
                                          </p:stCondLst>
                                        </p:cTn>
                                        <p:tgtEl>
                                          <p:spTgt spid="14"/>
                                        </p:tgtEl>
                                        <p:attrNameLst>
                                          <p:attrName>style.visibility</p:attrName>
                                        </p:attrNameLst>
                                      </p:cBhvr>
                                      <p:to>
                                        <p:strVal val="visible"/>
                                      </p:to>
                                    </p:set>
                                    <p:anim calcmode="lin" valueType="num">
                                      <p:cBhvr>
                                        <p:cTn id="447" dur="500" fill="hold"/>
                                        <p:tgtEl>
                                          <p:spTgt spid="14"/>
                                        </p:tgtEl>
                                        <p:attrNameLst>
                                          <p:attrName>ppt_w</p:attrName>
                                        </p:attrNameLst>
                                      </p:cBhvr>
                                      <p:tavLst>
                                        <p:tav tm="0">
                                          <p:val>
                                            <p:fltVal val="0"/>
                                          </p:val>
                                        </p:tav>
                                        <p:tav tm="100000">
                                          <p:val>
                                            <p:strVal val="#ppt_w"/>
                                          </p:val>
                                        </p:tav>
                                      </p:tavLst>
                                    </p:anim>
                                    <p:anim calcmode="lin" valueType="num">
                                      <p:cBhvr>
                                        <p:cTn id="448" dur="500" fill="hold"/>
                                        <p:tgtEl>
                                          <p:spTgt spid="14"/>
                                        </p:tgtEl>
                                        <p:attrNameLst>
                                          <p:attrName>ppt_h</p:attrName>
                                        </p:attrNameLst>
                                      </p:cBhvr>
                                      <p:tavLst>
                                        <p:tav tm="0">
                                          <p:val>
                                            <p:fltVal val="0"/>
                                          </p:val>
                                        </p:tav>
                                        <p:tav tm="100000">
                                          <p:val>
                                            <p:strVal val="#ppt_h"/>
                                          </p:val>
                                        </p:tav>
                                      </p:tavLst>
                                    </p:anim>
                                    <p:animEffect transition="in" filter="fade">
                                      <p:cBhvr>
                                        <p:cTn id="449" dur="500"/>
                                        <p:tgtEl>
                                          <p:spTgt spid="14"/>
                                        </p:tgtEl>
                                      </p:cBhvr>
                                    </p:animEffect>
                                  </p:childTnLst>
                                </p:cTn>
                              </p:par>
                              <p:par>
                                <p:cTn id="450" presetID="26" presetClass="emph" presetSubtype="0" fill="hold" nodeType="withEffect">
                                  <p:stCondLst>
                                    <p:cond delay="500"/>
                                  </p:stCondLst>
                                  <p:childTnLst>
                                    <p:animEffect transition="out" filter="fade">
                                      <p:cBhvr>
                                        <p:cTn id="451" dur="500" tmFilter="0, 0; .2, .5; .8, .5; 1, 0"/>
                                        <p:tgtEl>
                                          <p:spTgt spid="14"/>
                                        </p:tgtEl>
                                      </p:cBhvr>
                                    </p:animEffect>
                                    <p:animScale>
                                      <p:cBhvr>
                                        <p:cTn id="452" dur="250" autoRev="1" fill="hold"/>
                                        <p:tgtEl>
                                          <p:spTgt spid="14"/>
                                        </p:tgtEl>
                                      </p:cBhvr>
                                      <p:by x="105000" y="105000"/>
                                    </p:animScale>
                                  </p:childTnLst>
                                </p:cTn>
                              </p:par>
                              <p:par>
                                <p:cTn id="453" presetID="53" presetClass="entr" presetSubtype="16" fill="hold" grpId="0" nodeType="withEffect">
                                  <p:stCondLst>
                                    <p:cond delay="0"/>
                                  </p:stCondLst>
                                  <p:childTnLst>
                                    <p:set>
                                      <p:cBhvr>
                                        <p:cTn id="454" dur="1" fill="hold">
                                          <p:stCondLst>
                                            <p:cond delay="0"/>
                                          </p:stCondLst>
                                        </p:cTn>
                                        <p:tgtEl>
                                          <p:spTgt spid="10"/>
                                        </p:tgtEl>
                                        <p:attrNameLst>
                                          <p:attrName>style.visibility</p:attrName>
                                        </p:attrNameLst>
                                      </p:cBhvr>
                                      <p:to>
                                        <p:strVal val="visible"/>
                                      </p:to>
                                    </p:set>
                                    <p:anim calcmode="lin" valueType="num">
                                      <p:cBhvr>
                                        <p:cTn id="455" dur="500" fill="hold"/>
                                        <p:tgtEl>
                                          <p:spTgt spid="10"/>
                                        </p:tgtEl>
                                        <p:attrNameLst>
                                          <p:attrName>ppt_w</p:attrName>
                                        </p:attrNameLst>
                                      </p:cBhvr>
                                      <p:tavLst>
                                        <p:tav tm="0">
                                          <p:val>
                                            <p:fltVal val="0"/>
                                          </p:val>
                                        </p:tav>
                                        <p:tav tm="100000">
                                          <p:val>
                                            <p:strVal val="#ppt_w"/>
                                          </p:val>
                                        </p:tav>
                                      </p:tavLst>
                                    </p:anim>
                                    <p:anim calcmode="lin" valueType="num">
                                      <p:cBhvr>
                                        <p:cTn id="456" dur="500" fill="hold"/>
                                        <p:tgtEl>
                                          <p:spTgt spid="10"/>
                                        </p:tgtEl>
                                        <p:attrNameLst>
                                          <p:attrName>ppt_h</p:attrName>
                                        </p:attrNameLst>
                                      </p:cBhvr>
                                      <p:tavLst>
                                        <p:tav tm="0">
                                          <p:val>
                                            <p:fltVal val="0"/>
                                          </p:val>
                                        </p:tav>
                                        <p:tav tm="100000">
                                          <p:val>
                                            <p:strVal val="#ppt_h"/>
                                          </p:val>
                                        </p:tav>
                                      </p:tavLst>
                                    </p:anim>
                                    <p:animEffect transition="in" filter="fade">
                                      <p:cBhvr>
                                        <p:cTn id="457" dur="500"/>
                                        <p:tgtEl>
                                          <p:spTgt spid="10"/>
                                        </p:tgtEl>
                                      </p:cBhvr>
                                    </p:animEffect>
                                  </p:childTnLst>
                                  <p:subTnLst>
                                    <p:audio>
                                      <p:cMediaNode>
                                        <p:cTn display="0" masterRel="sameClick">
                                          <p:stCondLst>
                                            <p:cond evt="begin" delay="0">
                                              <p:tn val="453"/>
                                            </p:cond>
                                          </p:stCondLst>
                                          <p:endCondLst>
                                            <p:cond evt="onStopAudio" delay="0">
                                              <p:tgtEl>
                                                <p:sldTgt/>
                                              </p:tgtEl>
                                            </p:cond>
                                          </p:endCondLst>
                                        </p:cTn>
                                        <p:tgtEl>
                                          <p:sndTgt r:embed="rId3" name="Bling.wav"/>
                                        </p:tgtEl>
                                      </p:cMediaNode>
                                    </p:audio>
                                  </p:subTnLst>
                                </p:cTn>
                              </p:par>
                              <p:par>
                                <p:cTn id="458" presetID="26" presetClass="emph" presetSubtype="0" fill="hold" grpId="1" nodeType="withEffect">
                                  <p:stCondLst>
                                    <p:cond delay="500"/>
                                  </p:stCondLst>
                                  <p:childTnLst>
                                    <p:animEffect transition="out" filter="fade">
                                      <p:cBhvr>
                                        <p:cTn id="459" dur="500" tmFilter="0, 0; .2, .5; .8, .5; 1, 0"/>
                                        <p:tgtEl>
                                          <p:spTgt spid="10"/>
                                        </p:tgtEl>
                                      </p:cBhvr>
                                    </p:animEffect>
                                    <p:animScale>
                                      <p:cBhvr>
                                        <p:cTn id="460" dur="250" autoRev="1" fill="hold"/>
                                        <p:tgtEl>
                                          <p:spTgt spid="10"/>
                                        </p:tgtEl>
                                      </p:cBhvr>
                                      <p:by x="105000" y="105000"/>
                                    </p:animScale>
                                  </p:childTnLst>
                                </p:cTn>
                              </p:par>
                              <p:par>
                                <p:cTn id="461" presetID="53" presetClass="entr" presetSubtype="16" fill="hold" nodeType="withEffect">
                                  <p:stCondLst>
                                    <p:cond delay="0"/>
                                  </p:stCondLst>
                                  <p:childTnLst>
                                    <p:set>
                                      <p:cBhvr>
                                        <p:cTn id="462" dur="1" fill="hold">
                                          <p:stCondLst>
                                            <p:cond delay="0"/>
                                          </p:stCondLst>
                                        </p:cTn>
                                        <p:tgtEl>
                                          <p:spTgt spid="14"/>
                                        </p:tgtEl>
                                        <p:attrNameLst>
                                          <p:attrName>style.visibility</p:attrName>
                                        </p:attrNameLst>
                                      </p:cBhvr>
                                      <p:to>
                                        <p:strVal val="visible"/>
                                      </p:to>
                                    </p:set>
                                    <p:anim calcmode="lin" valueType="num">
                                      <p:cBhvr>
                                        <p:cTn id="463" dur="500" fill="hold"/>
                                        <p:tgtEl>
                                          <p:spTgt spid="14"/>
                                        </p:tgtEl>
                                        <p:attrNameLst>
                                          <p:attrName>ppt_w</p:attrName>
                                        </p:attrNameLst>
                                      </p:cBhvr>
                                      <p:tavLst>
                                        <p:tav tm="0">
                                          <p:val>
                                            <p:fltVal val="0"/>
                                          </p:val>
                                        </p:tav>
                                        <p:tav tm="100000">
                                          <p:val>
                                            <p:strVal val="#ppt_w"/>
                                          </p:val>
                                        </p:tav>
                                      </p:tavLst>
                                    </p:anim>
                                    <p:anim calcmode="lin" valueType="num">
                                      <p:cBhvr>
                                        <p:cTn id="464" dur="500" fill="hold"/>
                                        <p:tgtEl>
                                          <p:spTgt spid="14"/>
                                        </p:tgtEl>
                                        <p:attrNameLst>
                                          <p:attrName>ppt_h</p:attrName>
                                        </p:attrNameLst>
                                      </p:cBhvr>
                                      <p:tavLst>
                                        <p:tav tm="0">
                                          <p:val>
                                            <p:fltVal val="0"/>
                                          </p:val>
                                        </p:tav>
                                        <p:tav tm="100000">
                                          <p:val>
                                            <p:strVal val="#ppt_h"/>
                                          </p:val>
                                        </p:tav>
                                      </p:tavLst>
                                    </p:anim>
                                    <p:animEffect transition="in" filter="fade">
                                      <p:cBhvr>
                                        <p:cTn id="465" dur="500"/>
                                        <p:tgtEl>
                                          <p:spTgt spid="14"/>
                                        </p:tgtEl>
                                      </p:cBhvr>
                                    </p:animEffect>
                                  </p:childTnLst>
                                </p:cTn>
                              </p:par>
                              <p:par>
                                <p:cTn id="466" presetID="26" presetClass="emph" presetSubtype="0" fill="hold" nodeType="withEffect">
                                  <p:stCondLst>
                                    <p:cond delay="500"/>
                                  </p:stCondLst>
                                  <p:childTnLst>
                                    <p:animEffect transition="out" filter="fade">
                                      <p:cBhvr>
                                        <p:cTn id="467" dur="500" tmFilter="0, 0; .2, .5; .8, .5; 1, 0"/>
                                        <p:tgtEl>
                                          <p:spTgt spid="14"/>
                                        </p:tgtEl>
                                      </p:cBhvr>
                                    </p:animEffect>
                                    <p:animScale>
                                      <p:cBhvr>
                                        <p:cTn id="468" dur="250" autoRev="1" fill="hold"/>
                                        <p:tgtEl>
                                          <p:spTgt spid="14"/>
                                        </p:tgtEl>
                                      </p:cBhvr>
                                      <p:by x="105000" y="105000"/>
                                    </p:animScale>
                                  </p:childTnLst>
                                </p:cTn>
                              </p:par>
                              <p:par>
                                <p:cTn id="469" presetID="53" presetClass="entr" presetSubtype="16" fill="hold" grpId="0" nodeType="withEffect">
                                  <p:stCondLst>
                                    <p:cond delay="0"/>
                                  </p:stCondLst>
                                  <p:childTnLst>
                                    <p:set>
                                      <p:cBhvr>
                                        <p:cTn id="470" dur="1" fill="hold">
                                          <p:stCondLst>
                                            <p:cond delay="0"/>
                                          </p:stCondLst>
                                        </p:cTn>
                                        <p:tgtEl>
                                          <p:spTgt spid="14"/>
                                        </p:tgtEl>
                                        <p:attrNameLst>
                                          <p:attrName>style.visibility</p:attrName>
                                        </p:attrNameLst>
                                      </p:cBhvr>
                                      <p:to>
                                        <p:strVal val="visible"/>
                                      </p:to>
                                    </p:set>
                                    <p:anim calcmode="lin" valueType="num">
                                      <p:cBhvr>
                                        <p:cTn id="471" dur="500" fill="hold"/>
                                        <p:tgtEl>
                                          <p:spTgt spid="14"/>
                                        </p:tgtEl>
                                        <p:attrNameLst>
                                          <p:attrName>ppt_w</p:attrName>
                                        </p:attrNameLst>
                                      </p:cBhvr>
                                      <p:tavLst>
                                        <p:tav tm="0">
                                          <p:val>
                                            <p:fltVal val="0"/>
                                          </p:val>
                                        </p:tav>
                                        <p:tav tm="100000">
                                          <p:val>
                                            <p:strVal val="#ppt_w"/>
                                          </p:val>
                                        </p:tav>
                                      </p:tavLst>
                                    </p:anim>
                                    <p:anim calcmode="lin" valueType="num">
                                      <p:cBhvr>
                                        <p:cTn id="472" dur="500" fill="hold"/>
                                        <p:tgtEl>
                                          <p:spTgt spid="14"/>
                                        </p:tgtEl>
                                        <p:attrNameLst>
                                          <p:attrName>ppt_h</p:attrName>
                                        </p:attrNameLst>
                                      </p:cBhvr>
                                      <p:tavLst>
                                        <p:tav tm="0">
                                          <p:val>
                                            <p:fltVal val="0"/>
                                          </p:val>
                                        </p:tav>
                                        <p:tav tm="100000">
                                          <p:val>
                                            <p:strVal val="#ppt_h"/>
                                          </p:val>
                                        </p:tav>
                                      </p:tavLst>
                                    </p:anim>
                                    <p:animEffect transition="in" filter="fade">
                                      <p:cBhvr>
                                        <p:cTn id="473" dur="500"/>
                                        <p:tgtEl>
                                          <p:spTgt spid="14"/>
                                        </p:tgtEl>
                                      </p:cBhvr>
                                    </p:animEffect>
                                  </p:childTnLst>
                                  <p:subTnLst>
                                    <p:audio>
                                      <p:cMediaNode>
                                        <p:cTn display="0" masterRel="sameClick">
                                          <p:stCondLst>
                                            <p:cond evt="begin" delay="0">
                                              <p:tn val="469"/>
                                            </p:cond>
                                          </p:stCondLst>
                                          <p:endCondLst>
                                            <p:cond evt="onStopAudio" delay="0">
                                              <p:tgtEl>
                                                <p:sldTgt/>
                                              </p:tgtEl>
                                            </p:cond>
                                          </p:endCondLst>
                                        </p:cTn>
                                        <p:tgtEl>
                                          <p:sndTgt r:embed="rId3" name="Bling.wav"/>
                                        </p:tgtEl>
                                      </p:cMediaNode>
                                    </p:audio>
                                  </p:subTnLst>
                                </p:cTn>
                              </p:par>
                              <p:par>
                                <p:cTn id="474" presetID="26" presetClass="emph" presetSubtype="0" fill="hold" grpId="1" nodeType="withEffect">
                                  <p:stCondLst>
                                    <p:cond delay="500"/>
                                  </p:stCondLst>
                                  <p:childTnLst>
                                    <p:animEffect transition="out" filter="fade">
                                      <p:cBhvr>
                                        <p:cTn id="475" dur="500" tmFilter="0, 0; .2, .5; .8, .5; 1, 0"/>
                                        <p:tgtEl>
                                          <p:spTgt spid="14"/>
                                        </p:tgtEl>
                                      </p:cBhvr>
                                    </p:animEffect>
                                    <p:animScale>
                                      <p:cBhvr>
                                        <p:cTn id="476" dur="250" autoRev="1" fill="hold"/>
                                        <p:tgtEl>
                                          <p:spTgt spid="14"/>
                                        </p:tgtEl>
                                      </p:cBhvr>
                                      <p:by x="105000" y="105000"/>
                                    </p:animScale>
                                  </p:childTnLst>
                                </p:cTn>
                              </p:par>
                            </p:childTnLst>
                          </p:cTn>
                        </p:par>
                      </p:childTnLst>
                    </p:cTn>
                  </p:par>
                </p:childTnLst>
              </p:cTn>
              <p:nextCondLst>
                <p:cond evt="onClick" delay="0">
                  <p:tgtEl>
                    <p:spTgt spid="249"/>
                  </p:tgtEl>
                </p:cond>
              </p:nextCondLst>
            </p:seq>
            <p:seq concurrent="1" nextAc="seek">
              <p:cTn id="477" restart="whenNotActive" fill="hold" evtFilter="cancelBubble" nodeType="interactiveSeq">
                <p:stCondLst>
                  <p:cond evt="onClick" delay="0">
                    <p:tgtEl>
                      <p:spTgt spid="250"/>
                    </p:tgtEl>
                  </p:cond>
                </p:stCondLst>
                <p:endSync evt="end" delay="0">
                  <p:rtn val="all"/>
                </p:endSync>
                <p:childTnLst>
                  <p:par>
                    <p:cTn id="478" fill="hold">
                      <p:stCondLst>
                        <p:cond delay="0"/>
                      </p:stCondLst>
                      <p:childTnLst>
                        <p:par>
                          <p:cTn id="479" fill="hold">
                            <p:stCondLst>
                              <p:cond delay="0"/>
                            </p:stCondLst>
                            <p:childTnLst>
                              <p:par>
                                <p:cTn id="480" presetID="53" presetClass="entr" presetSubtype="16" fill="hold" grpId="0" nodeType="withEffect">
                                  <p:stCondLst>
                                    <p:cond delay="0"/>
                                  </p:stCondLst>
                                  <p:childTnLst>
                                    <p:set>
                                      <p:cBhvr>
                                        <p:cTn id="481" dur="1" fill="hold">
                                          <p:stCondLst>
                                            <p:cond delay="0"/>
                                          </p:stCondLst>
                                        </p:cTn>
                                        <p:tgtEl>
                                          <p:spTgt spid="346"/>
                                        </p:tgtEl>
                                        <p:attrNameLst>
                                          <p:attrName>style.visibility</p:attrName>
                                        </p:attrNameLst>
                                      </p:cBhvr>
                                      <p:to>
                                        <p:strVal val="visible"/>
                                      </p:to>
                                    </p:set>
                                    <p:anim calcmode="lin" valueType="num">
                                      <p:cBhvr>
                                        <p:cTn id="482" dur="500" fill="hold"/>
                                        <p:tgtEl>
                                          <p:spTgt spid="346"/>
                                        </p:tgtEl>
                                        <p:attrNameLst>
                                          <p:attrName>ppt_w</p:attrName>
                                        </p:attrNameLst>
                                      </p:cBhvr>
                                      <p:tavLst>
                                        <p:tav tm="0">
                                          <p:val>
                                            <p:fltVal val="0"/>
                                          </p:val>
                                        </p:tav>
                                        <p:tav tm="100000">
                                          <p:val>
                                            <p:strVal val="#ppt_w"/>
                                          </p:val>
                                        </p:tav>
                                      </p:tavLst>
                                    </p:anim>
                                    <p:anim calcmode="lin" valueType="num">
                                      <p:cBhvr>
                                        <p:cTn id="483" dur="500" fill="hold"/>
                                        <p:tgtEl>
                                          <p:spTgt spid="346"/>
                                        </p:tgtEl>
                                        <p:attrNameLst>
                                          <p:attrName>ppt_h</p:attrName>
                                        </p:attrNameLst>
                                      </p:cBhvr>
                                      <p:tavLst>
                                        <p:tav tm="0">
                                          <p:val>
                                            <p:fltVal val="0"/>
                                          </p:val>
                                        </p:tav>
                                        <p:tav tm="100000">
                                          <p:val>
                                            <p:strVal val="#ppt_h"/>
                                          </p:val>
                                        </p:tav>
                                      </p:tavLst>
                                    </p:anim>
                                    <p:animEffect transition="in" filter="fade">
                                      <p:cBhvr>
                                        <p:cTn id="484" dur="500"/>
                                        <p:tgtEl>
                                          <p:spTgt spid="346"/>
                                        </p:tgtEl>
                                      </p:cBhvr>
                                    </p:animEffect>
                                  </p:childTnLst>
                                  <p:subTnLst>
                                    <p:audio>
                                      <p:cMediaNode>
                                        <p:cTn display="0" masterRel="sameClick">
                                          <p:stCondLst>
                                            <p:cond evt="begin" delay="0">
                                              <p:tn val="480"/>
                                            </p:cond>
                                          </p:stCondLst>
                                          <p:endCondLst>
                                            <p:cond evt="onStopAudio" delay="0">
                                              <p:tgtEl>
                                                <p:sldTgt/>
                                              </p:tgtEl>
                                            </p:cond>
                                          </p:endCondLst>
                                        </p:cTn>
                                        <p:tgtEl>
                                          <p:sndTgt r:embed="rId3" name="Bling.wav"/>
                                        </p:tgtEl>
                                      </p:cMediaNode>
                                    </p:audio>
                                  </p:subTnLst>
                                </p:cTn>
                              </p:par>
                              <p:par>
                                <p:cTn id="485" presetID="26" presetClass="emph" presetSubtype="0" fill="hold" grpId="1" nodeType="withEffect">
                                  <p:stCondLst>
                                    <p:cond delay="500"/>
                                  </p:stCondLst>
                                  <p:childTnLst>
                                    <p:animEffect transition="out" filter="fade">
                                      <p:cBhvr>
                                        <p:cTn id="486" dur="500" tmFilter="0, 0; .2, .5; .8, .5; 1, 0"/>
                                        <p:tgtEl>
                                          <p:spTgt spid="346"/>
                                        </p:tgtEl>
                                      </p:cBhvr>
                                    </p:animEffect>
                                    <p:animScale>
                                      <p:cBhvr>
                                        <p:cTn id="487" dur="250" autoRev="1" fill="hold"/>
                                        <p:tgtEl>
                                          <p:spTgt spid="346"/>
                                        </p:tgtEl>
                                      </p:cBhvr>
                                      <p:by x="105000" y="105000"/>
                                    </p:animScale>
                                  </p:childTnLst>
                                </p:cTn>
                              </p:par>
                              <p:par>
                                <p:cTn id="488" presetID="53" presetClass="entr" presetSubtype="16" fill="hold" nodeType="withEffect">
                                  <p:stCondLst>
                                    <p:cond delay="0"/>
                                  </p:stCondLst>
                                  <p:childTnLst>
                                    <p:set>
                                      <p:cBhvr>
                                        <p:cTn id="489" dur="1" fill="hold">
                                          <p:stCondLst>
                                            <p:cond delay="0"/>
                                          </p:stCondLst>
                                        </p:cTn>
                                        <p:tgtEl>
                                          <p:spTgt spid="163"/>
                                        </p:tgtEl>
                                        <p:attrNameLst>
                                          <p:attrName>style.visibility</p:attrName>
                                        </p:attrNameLst>
                                      </p:cBhvr>
                                      <p:to>
                                        <p:strVal val="visible"/>
                                      </p:to>
                                    </p:set>
                                    <p:anim calcmode="lin" valueType="num">
                                      <p:cBhvr>
                                        <p:cTn id="490" dur="500" fill="hold"/>
                                        <p:tgtEl>
                                          <p:spTgt spid="163"/>
                                        </p:tgtEl>
                                        <p:attrNameLst>
                                          <p:attrName>ppt_w</p:attrName>
                                        </p:attrNameLst>
                                      </p:cBhvr>
                                      <p:tavLst>
                                        <p:tav tm="0">
                                          <p:val>
                                            <p:fltVal val="0"/>
                                          </p:val>
                                        </p:tav>
                                        <p:tav tm="100000">
                                          <p:val>
                                            <p:strVal val="#ppt_w"/>
                                          </p:val>
                                        </p:tav>
                                      </p:tavLst>
                                    </p:anim>
                                    <p:anim calcmode="lin" valueType="num">
                                      <p:cBhvr>
                                        <p:cTn id="491" dur="500" fill="hold"/>
                                        <p:tgtEl>
                                          <p:spTgt spid="163"/>
                                        </p:tgtEl>
                                        <p:attrNameLst>
                                          <p:attrName>ppt_h</p:attrName>
                                        </p:attrNameLst>
                                      </p:cBhvr>
                                      <p:tavLst>
                                        <p:tav tm="0">
                                          <p:val>
                                            <p:fltVal val="0"/>
                                          </p:val>
                                        </p:tav>
                                        <p:tav tm="100000">
                                          <p:val>
                                            <p:strVal val="#ppt_h"/>
                                          </p:val>
                                        </p:tav>
                                      </p:tavLst>
                                    </p:anim>
                                    <p:animEffect transition="in" filter="fade">
                                      <p:cBhvr>
                                        <p:cTn id="492" dur="500"/>
                                        <p:tgtEl>
                                          <p:spTgt spid="163"/>
                                        </p:tgtEl>
                                      </p:cBhvr>
                                    </p:animEffect>
                                  </p:childTnLst>
                                </p:cTn>
                              </p:par>
                              <p:par>
                                <p:cTn id="493" presetID="26" presetClass="emph" presetSubtype="0" fill="hold" nodeType="withEffect">
                                  <p:stCondLst>
                                    <p:cond delay="500"/>
                                  </p:stCondLst>
                                  <p:childTnLst>
                                    <p:animEffect transition="out" filter="fade">
                                      <p:cBhvr>
                                        <p:cTn id="494" dur="500" tmFilter="0, 0; .2, .5; .8, .5; 1, 0"/>
                                        <p:tgtEl>
                                          <p:spTgt spid="163"/>
                                        </p:tgtEl>
                                      </p:cBhvr>
                                    </p:animEffect>
                                    <p:animScale>
                                      <p:cBhvr>
                                        <p:cTn id="495" dur="250" autoRev="1" fill="hold"/>
                                        <p:tgtEl>
                                          <p:spTgt spid="163"/>
                                        </p:tgtEl>
                                      </p:cBhvr>
                                      <p:by x="105000" y="105000"/>
                                    </p:animScale>
                                  </p:childTnLst>
                                </p:cTn>
                              </p:par>
                              <p:par>
                                <p:cTn id="496" presetID="53" presetClass="entr" presetSubtype="16" fill="hold" grpId="0" nodeType="withEffect">
                                  <p:stCondLst>
                                    <p:cond delay="0"/>
                                  </p:stCondLst>
                                  <p:childTnLst>
                                    <p:set>
                                      <p:cBhvr>
                                        <p:cTn id="497" dur="1" fill="hold">
                                          <p:stCondLst>
                                            <p:cond delay="0"/>
                                          </p:stCondLst>
                                        </p:cTn>
                                        <p:tgtEl>
                                          <p:spTgt spid="163"/>
                                        </p:tgtEl>
                                        <p:attrNameLst>
                                          <p:attrName>style.visibility</p:attrName>
                                        </p:attrNameLst>
                                      </p:cBhvr>
                                      <p:to>
                                        <p:strVal val="visible"/>
                                      </p:to>
                                    </p:set>
                                    <p:anim calcmode="lin" valueType="num">
                                      <p:cBhvr>
                                        <p:cTn id="498" dur="500" fill="hold"/>
                                        <p:tgtEl>
                                          <p:spTgt spid="163"/>
                                        </p:tgtEl>
                                        <p:attrNameLst>
                                          <p:attrName>ppt_w</p:attrName>
                                        </p:attrNameLst>
                                      </p:cBhvr>
                                      <p:tavLst>
                                        <p:tav tm="0">
                                          <p:val>
                                            <p:fltVal val="0"/>
                                          </p:val>
                                        </p:tav>
                                        <p:tav tm="100000">
                                          <p:val>
                                            <p:strVal val="#ppt_w"/>
                                          </p:val>
                                        </p:tav>
                                      </p:tavLst>
                                    </p:anim>
                                    <p:anim calcmode="lin" valueType="num">
                                      <p:cBhvr>
                                        <p:cTn id="499" dur="500" fill="hold"/>
                                        <p:tgtEl>
                                          <p:spTgt spid="163"/>
                                        </p:tgtEl>
                                        <p:attrNameLst>
                                          <p:attrName>ppt_h</p:attrName>
                                        </p:attrNameLst>
                                      </p:cBhvr>
                                      <p:tavLst>
                                        <p:tav tm="0">
                                          <p:val>
                                            <p:fltVal val="0"/>
                                          </p:val>
                                        </p:tav>
                                        <p:tav tm="100000">
                                          <p:val>
                                            <p:strVal val="#ppt_h"/>
                                          </p:val>
                                        </p:tav>
                                      </p:tavLst>
                                    </p:anim>
                                    <p:animEffect transition="in" filter="fade">
                                      <p:cBhvr>
                                        <p:cTn id="500" dur="500"/>
                                        <p:tgtEl>
                                          <p:spTgt spid="163"/>
                                        </p:tgtEl>
                                      </p:cBhvr>
                                    </p:animEffect>
                                  </p:childTnLst>
                                  <p:subTnLst>
                                    <p:audio>
                                      <p:cMediaNode>
                                        <p:cTn display="0" masterRel="sameClick">
                                          <p:stCondLst>
                                            <p:cond evt="begin" delay="0">
                                              <p:tn val="496"/>
                                            </p:cond>
                                          </p:stCondLst>
                                          <p:endCondLst>
                                            <p:cond evt="onStopAudio" delay="0">
                                              <p:tgtEl>
                                                <p:sldTgt/>
                                              </p:tgtEl>
                                            </p:cond>
                                          </p:endCondLst>
                                        </p:cTn>
                                        <p:tgtEl>
                                          <p:sndTgt r:embed="rId3" name="Bling.wav"/>
                                        </p:tgtEl>
                                      </p:cMediaNode>
                                    </p:audio>
                                  </p:subTnLst>
                                </p:cTn>
                              </p:par>
                              <p:par>
                                <p:cTn id="501" presetID="26" presetClass="emph" presetSubtype="0" fill="hold" grpId="1" nodeType="withEffect">
                                  <p:stCondLst>
                                    <p:cond delay="500"/>
                                  </p:stCondLst>
                                  <p:childTnLst>
                                    <p:animEffect transition="out" filter="fade">
                                      <p:cBhvr>
                                        <p:cTn id="502" dur="500" tmFilter="0, 0; .2, .5; .8, .5; 1, 0"/>
                                        <p:tgtEl>
                                          <p:spTgt spid="163"/>
                                        </p:tgtEl>
                                      </p:cBhvr>
                                    </p:animEffect>
                                    <p:animScale>
                                      <p:cBhvr>
                                        <p:cTn id="503" dur="250" autoRev="1" fill="hold"/>
                                        <p:tgtEl>
                                          <p:spTgt spid="163"/>
                                        </p:tgtEl>
                                      </p:cBhvr>
                                      <p:by x="105000" y="105000"/>
                                    </p:animScale>
                                  </p:childTnLst>
                                </p:cTn>
                              </p:par>
                              <p:par>
                                <p:cTn id="504" presetID="53" presetClass="entr" presetSubtype="16" fill="hold" nodeType="withEffect">
                                  <p:stCondLst>
                                    <p:cond delay="0"/>
                                  </p:stCondLst>
                                  <p:childTnLst>
                                    <p:set>
                                      <p:cBhvr>
                                        <p:cTn id="505" dur="1" fill="hold">
                                          <p:stCondLst>
                                            <p:cond delay="0"/>
                                          </p:stCondLst>
                                        </p:cTn>
                                        <p:tgtEl>
                                          <p:spTgt spid="308"/>
                                        </p:tgtEl>
                                        <p:attrNameLst>
                                          <p:attrName>style.visibility</p:attrName>
                                        </p:attrNameLst>
                                      </p:cBhvr>
                                      <p:to>
                                        <p:strVal val="visible"/>
                                      </p:to>
                                    </p:set>
                                    <p:anim calcmode="lin" valueType="num">
                                      <p:cBhvr>
                                        <p:cTn id="506" dur="500" fill="hold"/>
                                        <p:tgtEl>
                                          <p:spTgt spid="308"/>
                                        </p:tgtEl>
                                        <p:attrNameLst>
                                          <p:attrName>ppt_w</p:attrName>
                                        </p:attrNameLst>
                                      </p:cBhvr>
                                      <p:tavLst>
                                        <p:tav tm="0">
                                          <p:val>
                                            <p:fltVal val="0"/>
                                          </p:val>
                                        </p:tav>
                                        <p:tav tm="100000">
                                          <p:val>
                                            <p:strVal val="#ppt_w"/>
                                          </p:val>
                                        </p:tav>
                                      </p:tavLst>
                                    </p:anim>
                                    <p:anim calcmode="lin" valueType="num">
                                      <p:cBhvr>
                                        <p:cTn id="507" dur="500" fill="hold"/>
                                        <p:tgtEl>
                                          <p:spTgt spid="308"/>
                                        </p:tgtEl>
                                        <p:attrNameLst>
                                          <p:attrName>ppt_h</p:attrName>
                                        </p:attrNameLst>
                                      </p:cBhvr>
                                      <p:tavLst>
                                        <p:tav tm="0">
                                          <p:val>
                                            <p:fltVal val="0"/>
                                          </p:val>
                                        </p:tav>
                                        <p:tav tm="100000">
                                          <p:val>
                                            <p:strVal val="#ppt_h"/>
                                          </p:val>
                                        </p:tav>
                                      </p:tavLst>
                                    </p:anim>
                                    <p:animEffect transition="in" filter="fade">
                                      <p:cBhvr>
                                        <p:cTn id="508" dur="500"/>
                                        <p:tgtEl>
                                          <p:spTgt spid="308"/>
                                        </p:tgtEl>
                                      </p:cBhvr>
                                    </p:animEffect>
                                  </p:childTnLst>
                                </p:cTn>
                              </p:par>
                              <p:par>
                                <p:cTn id="509" presetID="26" presetClass="emph" presetSubtype="0" fill="hold" nodeType="withEffect">
                                  <p:stCondLst>
                                    <p:cond delay="500"/>
                                  </p:stCondLst>
                                  <p:childTnLst>
                                    <p:animEffect transition="out" filter="fade">
                                      <p:cBhvr>
                                        <p:cTn id="510" dur="500" tmFilter="0, 0; .2, .5; .8, .5; 1, 0"/>
                                        <p:tgtEl>
                                          <p:spTgt spid="308"/>
                                        </p:tgtEl>
                                      </p:cBhvr>
                                    </p:animEffect>
                                    <p:animScale>
                                      <p:cBhvr>
                                        <p:cTn id="511" dur="250" autoRev="1" fill="hold"/>
                                        <p:tgtEl>
                                          <p:spTgt spid="308"/>
                                        </p:tgtEl>
                                      </p:cBhvr>
                                      <p:by x="105000" y="105000"/>
                                    </p:animScale>
                                  </p:childTnLst>
                                </p:cTn>
                              </p:par>
                              <p:par>
                                <p:cTn id="512" presetID="53" presetClass="entr" presetSubtype="16" fill="hold" grpId="0" nodeType="withEffect">
                                  <p:stCondLst>
                                    <p:cond delay="0"/>
                                  </p:stCondLst>
                                  <p:childTnLst>
                                    <p:set>
                                      <p:cBhvr>
                                        <p:cTn id="513" dur="1" fill="hold">
                                          <p:stCondLst>
                                            <p:cond delay="0"/>
                                          </p:stCondLst>
                                        </p:cTn>
                                        <p:tgtEl>
                                          <p:spTgt spid="308"/>
                                        </p:tgtEl>
                                        <p:attrNameLst>
                                          <p:attrName>style.visibility</p:attrName>
                                        </p:attrNameLst>
                                      </p:cBhvr>
                                      <p:to>
                                        <p:strVal val="visible"/>
                                      </p:to>
                                    </p:set>
                                    <p:anim calcmode="lin" valueType="num">
                                      <p:cBhvr>
                                        <p:cTn id="514" dur="500" fill="hold"/>
                                        <p:tgtEl>
                                          <p:spTgt spid="308"/>
                                        </p:tgtEl>
                                        <p:attrNameLst>
                                          <p:attrName>ppt_w</p:attrName>
                                        </p:attrNameLst>
                                      </p:cBhvr>
                                      <p:tavLst>
                                        <p:tav tm="0">
                                          <p:val>
                                            <p:fltVal val="0"/>
                                          </p:val>
                                        </p:tav>
                                        <p:tav tm="100000">
                                          <p:val>
                                            <p:strVal val="#ppt_w"/>
                                          </p:val>
                                        </p:tav>
                                      </p:tavLst>
                                    </p:anim>
                                    <p:anim calcmode="lin" valueType="num">
                                      <p:cBhvr>
                                        <p:cTn id="515" dur="500" fill="hold"/>
                                        <p:tgtEl>
                                          <p:spTgt spid="308"/>
                                        </p:tgtEl>
                                        <p:attrNameLst>
                                          <p:attrName>ppt_h</p:attrName>
                                        </p:attrNameLst>
                                      </p:cBhvr>
                                      <p:tavLst>
                                        <p:tav tm="0">
                                          <p:val>
                                            <p:fltVal val="0"/>
                                          </p:val>
                                        </p:tav>
                                        <p:tav tm="100000">
                                          <p:val>
                                            <p:strVal val="#ppt_h"/>
                                          </p:val>
                                        </p:tav>
                                      </p:tavLst>
                                    </p:anim>
                                    <p:animEffect transition="in" filter="fade">
                                      <p:cBhvr>
                                        <p:cTn id="516" dur="500"/>
                                        <p:tgtEl>
                                          <p:spTgt spid="308"/>
                                        </p:tgtEl>
                                      </p:cBhvr>
                                    </p:animEffect>
                                  </p:childTnLst>
                                  <p:subTnLst>
                                    <p:audio>
                                      <p:cMediaNode>
                                        <p:cTn display="0" masterRel="sameClick">
                                          <p:stCondLst>
                                            <p:cond evt="begin" delay="0">
                                              <p:tn val="512"/>
                                            </p:cond>
                                          </p:stCondLst>
                                          <p:endCondLst>
                                            <p:cond evt="onStopAudio" delay="0">
                                              <p:tgtEl>
                                                <p:sldTgt/>
                                              </p:tgtEl>
                                            </p:cond>
                                          </p:endCondLst>
                                        </p:cTn>
                                        <p:tgtEl>
                                          <p:sndTgt r:embed="rId3" name="Bling.wav"/>
                                        </p:tgtEl>
                                      </p:cMediaNode>
                                    </p:audio>
                                  </p:subTnLst>
                                </p:cTn>
                              </p:par>
                              <p:par>
                                <p:cTn id="517" presetID="26" presetClass="emph" presetSubtype="0" fill="hold" grpId="1" nodeType="withEffect">
                                  <p:stCondLst>
                                    <p:cond delay="500"/>
                                  </p:stCondLst>
                                  <p:childTnLst>
                                    <p:animEffect transition="out" filter="fade">
                                      <p:cBhvr>
                                        <p:cTn id="518" dur="500" tmFilter="0, 0; .2, .5; .8, .5; 1, 0"/>
                                        <p:tgtEl>
                                          <p:spTgt spid="308"/>
                                        </p:tgtEl>
                                      </p:cBhvr>
                                    </p:animEffect>
                                    <p:animScale>
                                      <p:cBhvr>
                                        <p:cTn id="519" dur="250" autoRev="1" fill="hold"/>
                                        <p:tgtEl>
                                          <p:spTgt spid="308"/>
                                        </p:tgtEl>
                                      </p:cBhvr>
                                      <p:by x="105000" y="105000"/>
                                    </p:animScale>
                                  </p:childTnLst>
                                </p:cTn>
                              </p:par>
                              <p:par>
                                <p:cTn id="520" presetID="53" presetClass="entr" presetSubtype="16" fill="hold" nodeType="withEffect">
                                  <p:stCondLst>
                                    <p:cond delay="0"/>
                                  </p:stCondLst>
                                  <p:childTnLst>
                                    <p:set>
                                      <p:cBhvr>
                                        <p:cTn id="521" dur="1" fill="hold">
                                          <p:stCondLst>
                                            <p:cond delay="0"/>
                                          </p:stCondLst>
                                        </p:cTn>
                                        <p:tgtEl>
                                          <p:spTgt spid="185"/>
                                        </p:tgtEl>
                                        <p:attrNameLst>
                                          <p:attrName>style.visibility</p:attrName>
                                        </p:attrNameLst>
                                      </p:cBhvr>
                                      <p:to>
                                        <p:strVal val="visible"/>
                                      </p:to>
                                    </p:set>
                                    <p:anim calcmode="lin" valueType="num">
                                      <p:cBhvr>
                                        <p:cTn id="522" dur="500" fill="hold"/>
                                        <p:tgtEl>
                                          <p:spTgt spid="185"/>
                                        </p:tgtEl>
                                        <p:attrNameLst>
                                          <p:attrName>ppt_w</p:attrName>
                                        </p:attrNameLst>
                                      </p:cBhvr>
                                      <p:tavLst>
                                        <p:tav tm="0">
                                          <p:val>
                                            <p:fltVal val="0"/>
                                          </p:val>
                                        </p:tav>
                                        <p:tav tm="100000">
                                          <p:val>
                                            <p:strVal val="#ppt_w"/>
                                          </p:val>
                                        </p:tav>
                                      </p:tavLst>
                                    </p:anim>
                                    <p:anim calcmode="lin" valueType="num">
                                      <p:cBhvr>
                                        <p:cTn id="523" dur="500" fill="hold"/>
                                        <p:tgtEl>
                                          <p:spTgt spid="185"/>
                                        </p:tgtEl>
                                        <p:attrNameLst>
                                          <p:attrName>ppt_h</p:attrName>
                                        </p:attrNameLst>
                                      </p:cBhvr>
                                      <p:tavLst>
                                        <p:tav tm="0">
                                          <p:val>
                                            <p:fltVal val="0"/>
                                          </p:val>
                                        </p:tav>
                                        <p:tav tm="100000">
                                          <p:val>
                                            <p:strVal val="#ppt_h"/>
                                          </p:val>
                                        </p:tav>
                                      </p:tavLst>
                                    </p:anim>
                                    <p:animEffect transition="in" filter="fade">
                                      <p:cBhvr>
                                        <p:cTn id="524" dur="500"/>
                                        <p:tgtEl>
                                          <p:spTgt spid="185"/>
                                        </p:tgtEl>
                                      </p:cBhvr>
                                    </p:animEffect>
                                  </p:childTnLst>
                                </p:cTn>
                              </p:par>
                              <p:par>
                                <p:cTn id="525" presetID="26" presetClass="emph" presetSubtype="0" fill="hold" nodeType="withEffect">
                                  <p:stCondLst>
                                    <p:cond delay="500"/>
                                  </p:stCondLst>
                                  <p:childTnLst>
                                    <p:animEffect transition="out" filter="fade">
                                      <p:cBhvr>
                                        <p:cTn id="526" dur="500" tmFilter="0, 0; .2, .5; .8, .5; 1, 0"/>
                                        <p:tgtEl>
                                          <p:spTgt spid="185"/>
                                        </p:tgtEl>
                                      </p:cBhvr>
                                    </p:animEffect>
                                    <p:animScale>
                                      <p:cBhvr>
                                        <p:cTn id="527" dur="250" autoRev="1" fill="hold"/>
                                        <p:tgtEl>
                                          <p:spTgt spid="185"/>
                                        </p:tgtEl>
                                      </p:cBhvr>
                                      <p:by x="105000" y="105000"/>
                                    </p:animScale>
                                  </p:childTnLst>
                                </p:cTn>
                              </p:par>
                              <p:par>
                                <p:cTn id="528" presetID="53" presetClass="entr" presetSubtype="16" fill="hold" grpId="0" nodeType="withEffect">
                                  <p:stCondLst>
                                    <p:cond delay="0"/>
                                  </p:stCondLst>
                                  <p:childTnLst>
                                    <p:set>
                                      <p:cBhvr>
                                        <p:cTn id="529" dur="1" fill="hold">
                                          <p:stCondLst>
                                            <p:cond delay="0"/>
                                          </p:stCondLst>
                                        </p:cTn>
                                        <p:tgtEl>
                                          <p:spTgt spid="185"/>
                                        </p:tgtEl>
                                        <p:attrNameLst>
                                          <p:attrName>style.visibility</p:attrName>
                                        </p:attrNameLst>
                                      </p:cBhvr>
                                      <p:to>
                                        <p:strVal val="visible"/>
                                      </p:to>
                                    </p:set>
                                    <p:anim calcmode="lin" valueType="num">
                                      <p:cBhvr>
                                        <p:cTn id="530" dur="500" fill="hold"/>
                                        <p:tgtEl>
                                          <p:spTgt spid="185"/>
                                        </p:tgtEl>
                                        <p:attrNameLst>
                                          <p:attrName>ppt_w</p:attrName>
                                        </p:attrNameLst>
                                      </p:cBhvr>
                                      <p:tavLst>
                                        <p:tav tm="0">
                                          <p:val>
                                            <p:fltVal val="0"/>
                                          </p:val>
                                        </p:tav>
                                        <p:tav tm="100000">
                                          <p:val>
                                            <p:strVal val="#ppt_w"/>
                                          </p:val>
                                        </p:tav>
                                      </p:tavLst>
                                    </p:anim>
                                    <p:anim calcmode="lin" valueType="num">
                                      <p:cBhvr>
                                        <p:cTn id="531" dur="500" fill="hold"/>
                                        <p:tgtEl>
                                          <p:spTgt spid="185"/>
                                        </p:tgtEl>
                                        <p:attrNameLst>
                                          <p:attrName>ppt_h</p:attrName>
                                        </p:attrNameLst>
                                      </p:cBhvr>
                                      <p:tavLst>
                                        <p:tav tm="0">
                                          <p:val>
                                            <p:fltVal val="0"/>
                                          </p:val>
                                        </p:tav>
                                        <p:tav tm="100000">
                                          <p:val>
                                            <p:strVal val="#ppt_h"/>
                                          </p:val>
                                        </p:tav>
                                      </p:tavLst>
                                    </p:anim>
                                    <p:animEffect transition="in" filter="fade">
                                      <p:cBhvr>
                                        <p:cTn id="532" dur="500"/>
                                        <p:tgtEl>
                                          <p:spTgt spid="185"/>
                                        </p:tgtEl>
                                      </p:cBhvr>
                                    </p:animEffect>
                                  </p:childTnLst>
                                  <p:subTnLst>
                                    <p:audio>
                                      <p:cMediaNode>
                                        <p:cTn display="0" masterRel="sameClick">
                                          <p:stCondLst>
                                            <p:cond evt="begin" delay="0">
                                              <p:tn val="528"/>
                                            </p:cond>
                                          </p:stCondLst>
                                          <p:endCondLst>
                                            <p:cond evt="onStopAudio" delay="0">
                                              <p:tgtEl>
                                                <p:sldTgt/>
                                              </p:tgtEl>
                                            </p:cond>
                                          </p:endCondLst>
                                        </p:cTn>
                                        <p:tgtEl>
                                          <p:sndTgt r:embed="rId3" name="Bling.wav"/>
                                        </p:tgtEl>
                                      </p:cMediaNode>
                                    </p:audio>
                                  </p:subTnLst>
                                </p:cTn>
                              </p:par>
                              <p:par>
                                <p:cTn id="533" presetID="26" presetClass="emph" presetSubtype="0" fill="hold" grpId="1" nodeType="withEffect">
                                  <p:stCondLst>
                                    <p:cond delay="500"/>
                                  </p:stCondLst>
                                  <p:childTnLst>
                                    <p:animEffect transition="out" filter="fade">
                                      <p:cBhvr>
                                        <p:cTn id="534" dur="500" tmFilter="0, 0; .2, .5; .8, .5; 1, 0"/>
                                        <p:tgtEl>
                                          <p:spTgt spid="185"/>
                                        </p:tgtEl>
                                      </p:cBhvr>
                                    </p:animEffect>
                                    <p:animScale>
                                      <p:cBhvr>
                                        <p:cTn id="535" dur="250" autoRev="1" fill="hold"/>
                                        <p:tgtEl>
                                          <p:spTgt spid="185"/>
                                        </p:tgtEl>
                                      </p:cBhvr>
                                      <p:by x="105000" y="105000"/>
                                    </p:animScale>
                                  </p:childTnLst>
                                </p:cTn>
                              </p:par>
                              <p:par>
                                <p:cTn id="536" presetID="53" presetClass="entr" presetSubtype="16" fill="hold" nodeType="withEffect">
                                  <p:stCondLst>
                                    <p:cond delay="0"/>
                                  </p:stCondLst>
                                  <p:childTnLst>
                                    <p:set>
                                      <p:cBhvr>
                                        <p:cTn id="537" dur="1" fill="hold">
                                          <p:stCondLst>
                                            <p:cond delay="0"/>
                                          </p:stCondLst>
                                        </p:cTn>
                                        <p:tgtEl>
                                          <p:spTgt spid="8"/>
                                        </p:tgtEl>
                                        <p:attrNameLst>
                                          <p:attrName>style.visibility</p:attrName>
                                        </p:attrNameLst>
                                      </p:cBhvr>
                                      <p:to>
                                        <p:strVal val="visible"/>
                                      </p:to>
                                    </p:set>
                                    <p:anim calcmode="lin" valueType="num">
                                      <p:cBhvr>
                                        <p:cTn id="538" dur="500" fill="hold"/>
                                        <p:tgtEl>
                                          <p:spTgt spid="8"/>
                                        </p:tgtEl>
                                        <p:attrNameLst>
                                          <p:attrName>ppt_w</p:attrName>
                                        </p:attrNameLst>
                                      </p:cBhvr>
                                      <p:tavLst>
                                        <p:tav tm="0">
                                          <p:val>
                                            <p:fltVal val="0"/>
                                          </p:val>
                                        </p:tav>
                                        <p:tav tm="100000">
                                          <p:val>
                                            <p:strVal val="#ppt_w"/>
                                          </p:val>
                                        </p:tav>
                                      </p:tavLst>
                                    </p:anim>
                                    <p:anim calcmode="lin" valueType="num">
                                      <p:cBhvr>
                                        <p:cTn id="539" dur="500" fill="hold"/>
                                        <p:tgtEl>
                                          <p:spTgt spid="8"/>
                                        </p:tgtEl>
                                        <p:attrNameLst>
                                          <p:attrName>ppt_h</p:attrName>
                                        </p:attrNameLst>
                                      </p:cBhvr>
                                      <p:tavLst>
                                        <p:tav tm="0">
                                          <p:val>
                                            <p:fltVal val="0"/>
                                          </p:val>
                                        </p:tav>
                                        <p:tav tm="100000">
                                          <p:val>
                                            <p:strVal val="#ppt_h"/>
                                          </p:val>
                                        </p:tav>
                                      </p:tavLst>
                                    </p:anim>
                                    <p:animEffect transition="in" filter="fade">
                                      <p:cBhvr>
                                        <p:cTn id="540" dur="500"/>
                                        <p:tgtEl>
                                          <p:spTgt spid="8"/>
                                        </p:tgtEl>
                                      </p:cBhvr>
                                    </p:animEffect>
                                  </p:childTnLst>
                                </p:cTn>
                              </p:par>
                              <p:par>
                                <p:cTn id="541" presetID="26" presetClass="emph" presetSubtype="0" fill="hold" nodeType="withEffect">
                                  <p:stCondLst>
                                    <p:cond delay="500"/>
                                  </p:stCondLst>
                                  <p:childTnLst>
                                    <p:animEffect transition="out" filter="fade">
                                      <p:cBhvr>
                                        <p:cTn id="542" dur="500" tmFilter="0, 0; .2, .5; .8, .5; 1, 0"/>
                                        <p:tgtEl>
                                          <p:spTgt spid="8"/>
                                        </p:tgtEl>
                                      </p:cBhvr>
                                    </p:animEffect>
                                    <p:animScale>
                                      <p:cBhvr>
                                        <p:cTn id="543" dur="250" autoRev="1" fill="hold"/>
                                        <p:tgtEl>
                                          <p:spTgt spid="8"/>
                                        </p:tgtEl>
                                      </p:cBhvr>
                                      <p:by x="105000" y="105000"/>
                                    </p:animScale>
                                  </p:childTnLst>
                                </p:cTn>
                              </p:par>
                              <p:par>
                                <p:cTn id="544" presetID="53" presetClass="entr" presetSubtype="16" fill="hold" nodeType="withEffect">
                                  <p:stCondLst>
                                    <p:cond delay="0"/>
                                  </p:stCondLst>
                                  <p:childTnLst>
                                    <p:set>
                                      <p:cBhvr>
                                        <p:cTn id="545" dur="1" fill="hold">
                                          <p:stCondLst>
                                            <p:cond delay="0"/>
                                          </p:stCondLst>
                                        </p:cTn>
                                        <p:tgtEl>
                                          <p:spTgt spid="8"/>
                                        </p:tgtEl>
                                        <p:attrNameLst>
                                          <p:attrName>style.visibility</p:attrName>
                                        </p:attrNameLst>
                                      </p:cBhvr>
                                      <p:to>
                                        <p:strVal val="visible"/>
                                      </p:to>
                                    </p:set>
                                    <p:anim calcmode="lin" valueType="num">
                                      <p:cBhvr>
                                        <p:cTn id="546" dur="500" fill="hold"/>
                                        <p:tgtEl>
                                          <p:spTgt spid="8"/>
                                        </p:tgtEl>
                                        <p:attrNameLst>
                                          <p:attrName>ppt_w</p:attrName>
                                        </p:attrNameLst>
                                      </p:cBhvr>
                                      <p:tavLst>
                                        <p:tav tm="0">
                                          <p:val>
                                            <p:fltVal val="0"/>
                                          </p:val>
                                        </p:tav>
                                        <p:tav tm="100000">
                                          <p:val>
                                            <p:strVal val="#ppt_w"/>
                                          </p:val>
                                        </p:tav>
                                      </p:tavLst>
                                    </p:anim>
                                    <p:anim calcmode="lin" valueType="num">
                                      <p:cBhvr>
                                        <p:cTn id="547" dur="500" fill="hold"/>
                                        <p:tgtEl>
                                          <p:spTgt spid="8"/>
                                        </p:tgtEl>
                                        <p:attrNameLst>
                                          <p:attrName>ppt_h</p:attrName>
                                        </p:attrNameLst>
                                      </p:cBhvr>
                                      <p:tavLst>
                                        <p:tav tm="0">
                                          <p:val>
                                            <p:fltVal val="0"/>
                                          </p:val>
                                        </p:tav>
                                        <p:tav tm="100000">
                                          <p:val>
                                            <p:strVal val="#ppt_h"/>
                                          </p:val>
                                        </p:tav>
                                      </p:tavLst>
                                    </p:anim>
                                    <p:animEffect transition="in" filter="fade">
                                      <p:cBhvr>
                                        <p:cTn id="548" dur="500"/>
                                        <p:tgtEl>
                                          <p:spTgt spid="8"/>
                                        </p:tgtEl>
                                      </p:cBhvr>
                                    </p:animEffect>
                                  </p:childTnLst>
                                </p:cTn>
                              </p:par>
                              <p:par>
                                <p:cTn id="549" presetID="26" presetClass="emph" presetSubtype="0" fill="hold" nodeType="withEffect">
                                  <p:stCondLst>
                                    <p:cond delay="500"/>
                                  </p:stCondLst>
                                  <p:childTnLst>
                                    <p:animEffect transition="out" filter="fade">
                                      <p:cBhvr>
                                        <p:cTn id="550" dur="500" tmFilter="0, 0; .2, .5; .8, .5; 1, 0"/>
                                        <p:tgtEl>
                                          <p:spTgt spid="8"/>
                                        </p:tgtEl>
                                      </p:cBhvr>
                                    </p:animEffect>
                                    <p:animScale>
                                      <p:cBhvr>
                                        <p:cTn id="551" dur="250" autoRev="1" fill="hold"/>
                                        <p:tgtEl>
                                          <p:spTgt spid="8"/>
                                        </p:tgtEl>
                                      </p:cBhvr>
                                      <p:by x="105000" y="105000"/>
                                    </p:animScale>
                                  </p:childTnLst>
                                </p:cTn>
                              </p:par>
                              <p:par>
                                <p:cTn id="552" presetID="53" presetClass="entr" presetSubtype="16" fill="hold" nodeType="withEffect">
                                  <p:stCondLst>
                                    <p:cond delay="0"/>
                                  </p:stCondLst>
                                  <p:childTnLst>
                                    <p:set>
                                      <p:cBhvr>
                                        <p:cTn id="553" dur="1" fill="hold">
                                          <p:stCondLst>
                                            <p:cond delay="0"/>
                                          </p:stCondLst>
                                        </p:cTn>
                                        <p:tgtEl>
                                          <p:spTgt spid="8"/>
                                        </p:tgtEl>
                                        <p:attrNameLst>
                                          <p:attrName>style.visibility</p:attrName>
                                        </p:attrNameLst>
                                      </p:cBhvr>
                                      <p:to>
                                        <p:strVal val="visible"/>
                                      </p:to>
                                    </p:set>
                                    <p:anim calcmode="lin" valueType="num">
                                      <p:cBhvr>
                                        <p:cTn id="554" dur="500" fill="hold"/>
                                        <p:tgtEl>
                                          <p:spTgt spid="8"/>
                                        </p:tgtEl>
                                        <p:attrNameLst>
                                          <p:attrName>ppt_w</p:attrName>
                                        </p:attrNameLst>
                                      </p:cBhvr>
                                      <p:tavLst>
                                        <p:tav tm="0">
                                          <p:val>
                                            <p:fltVal val="0"/>
                                          </p:val>
                                        </p:tav>
                                        <p:tav tm="100000">
                                          <p:val>
                                            <p:strVal val="#ppt_w"/>
                                          </p:val>
                                        </p:tav>
                                      </p:tavLst>
                                    </p:anim>
                                    <p:anim calcmode="lin" valueType="num">
                                      <p:cBhvr>
                                        <p:cTn id="555" dur="500" fill="hold"/>
                                        <p:tgtEl>
                                          <p:spTgt spid="8"/>
                                        </p:tgtEl>
                                        <p:attrNameLst>
                                          <p:attrName>ppt_h</p:attrName>
                                        </p:attrNameLst>
                                      </p:cBhvr>
                                      <p:tavLst>
                                        <p:tav tm="0">
                                          <p:val>
                                            <p:fltVal val="0"/>
                                          </p:val>
                                        </p:tav>
                                        <p:tav tm="100000">
                                          <p:val>
                                            <p:strVal val="#ppt_h"/>
                                          </p:val>
                                        </p:tav>
                                      </p:tavLst>
                                    </p:anim>
                                    <p:animEffect transition="in" filter="fade">
                                      <p:cBhvr>
                                        <p:cTn id="556" dur="500"/>
                                        <p:tgtEl>
                                          <p:spTgt spid="8"/>
                                        </p:tgtEl>
                                      </p:cBhvr>
                                    </p:animEffect>
                                  </p:childTnLst>
                                </p:cTn>
                              </p:par>
                              <p:par>
                                <p:cTn id="557" presetID="26" presetClass="emph" presetSubtype="0" fill="hold" nodeType="withEffect">
                                  <p:stCondLst>
                                    <p:cond delay="500"/>
                                  </p:stCondLst>
                                  <p:childTnLst>
                                    <p:animEffect transition="out" filter="fade">
                                      <p:cBhvr>
                                        <p:cTn id="558" dur="500" tmFilter="0, 0; .2, .5; .8, .5; 1, 0"/>
                                        <p:tgtEl>
                                          <p:spTgt spid="8"/>
                                        </p:tgtEl>
                                      </p:cBhvr>
                                    </p:animEffect>
                                    <p:animScale>
                                      <p:cBhvr>
                                        <p:cTn id="559" dur="250" autoRev="1" fill="hold"/>
                                        <p:tgtEl>
                                          <p:spTgt spid="8"/>
                                        </p:tgtEl>
                                      </p:cBhvr>
                                      <p:by x="105000" y="105000"/>
                                    </p:animScale>
                                  </p:childTnLst>
                                </p:cTn>
                              </p:par>
                              <p:par>
                                <p:cTn id="560" presetID="53" presetClass="entr" presetSubtype="16" fill="hold" grpId="0" nodeType="withEffect">
                                  <p:stCondLst>
                                    <p:cond delay="0"/>
                                  </p:stCondLst>
                                  <p:childTnLst>
                                    <p:set>
                                      <p:cBhvr>
                                        <p:cTn id="561" dur="1" fill="hold">
                                          <p:stCondLst>
                                            <p:cond delay="0"/>
                                          </p:stCondLst>
                                        </p:cTn>
                                        <p:tgtEl>
                                          <p:spTgt spid="8"/>
                                        </p:tgtEl>
                                        <p:attrNameLst>
                                          <p:attrName>style.visibility</p:attrName>
                                        </p:attrNameLst>
                                      </p:cBhvr>
                                      <p:to>
                                        <p:strVal val="visible"/>
                                      </p:to>
                                    </p:set>
                                    <p:anim calcmode="lin" valueType="num">
                                      <p:cBhvr>
                                        <p:cTn id="562" dur="500" fill="hold"/>
                                        <p:tgtEl>
                                          <p:spTgt spid="8"/>
                                        </p:tgtEl>
                                        <p:attrNameLst>
                                          <p:attrName>ppt_w</p:attrName>
                                        </p:attrNameLst>
                                      </p:cBhvr>
                                      <p:tavLst>
                                        <p:tav tm="0">
                                          <p:val>
                                            <p:fltVal val="0"/>
                                          </p:val>
                                        </p:tav>
                                        <p:tav tm="100000">
                                          <p:val>
                                            <p:strVal val="#ppt_w"/>
                                          </p:val>
                                        </p:tav>
                                      </p:tavLst>
                                    </p:anim>
                                    <p:anim calcmode="lin" valueType="num">
                                      <p:cBhvr>
                                        <p:cTn id="563" dur="500" fill="hold"/>
                                        <p:tgtEl>
                                          <p:spTgt spid="8"/>
                                        </p:tgtEl>
                                        <p:attrNameLst>
                                          <p:attrName>ppt_h</p:attrName>
                                        </p:attrNameLst>
                                      </p:cBhvr>
                                      <p:tavLst>
                                        <p:tav tm="0">
                                          <p:val>
                                            <p:fltVal val="0"/>
                                          </p:val>
                                        </p:tav>
                                        <p:tav tm="100000">
                                          <p:val>
                                            <p:strVal val="#ppt_h"/>
                                          </p:val>
                                        </p:tav>
                                      </p:tavLst>
                                    </p:anim>
                                    <p:animEffect transition="in" filter="fade">
                                      <p:cBhvr>
                                        <p:cTn id="564" dur="500"/>
                                        <p:tgtEl>
                                          <p:spTgt spid="8"/>
                                        </p:tgtEl>
                                      </p:cBhvr>
                                    </p:animEffect>
                                  </p:childTnLst>
                                  <p:subTnLst>
                                    <p:audio>
                                      <p:cMediaNode>
                                        <p:cTn display="0" masterRel="sameClick">
                                          <p:stCondLst>
                                            <p:cond evt="begin" delay="0">
                                              <p:tn val="560"/>
                                            </p:cond>
                                          </p:stCondLst>
                                          <p:endCondLst>
                                            <p:cond evt="onStopAudio" delay="0">
                                              <p:tgtEl>
                                                <p:sldTgt/>
                                              </p:tgtEl>
                                            </p:cond>
                                          </p:endCondLst>
                                        </p:cTn>
                                        <p:tgtEl>
                                          <p:sndTgt r:embed="rId3" name="Bling.wav"/>
                                        </p:tgtEl>
                                      </p:cMediaNode>
                                    </p:audio>
                                  </p:subTnLst>
                                </p:cTn>
                              </p:par>
                              <p:par>
                                <p:cTn id="565" presetID="26" presetClass="emph" presetSubtype="0" fill="hold" grpId="1" nodeType="withEffect">
                                  <p:stCondLst>
                                    <p:cond delay="500"/>
                                  </p:stCondLst>
                                  <p:childTnLst>
                                    <p:animEffect transition="out" filter="fade">
                                      <p:cBhvr>
                                        <p:cTn id="566" dur="500" tmFilter="0, 0; .2, .5; .8, .5; 1, 0"/>
                                        <p:tgtEl>
                                          <p:spTgt spid="8"/>
                                        </p:tgtEl>
                                      </p:cBhvr>
                                    </p:animEffect>
                                    <p:animScale>
                                      <p:cBhvr>
                                        <p:cTn id="567" dur="250" autoRev="1" fill="hold"/>
                                        <p:tgtEl>
                                          <p:spTgt spid="8"/>
                                        </p:tgtEl>
                                      </p:cBhvr>
                                      <p:by x="105000" y="105000"/>
                                    </p:animScale>
                                  </p:childTnLst>
                                </p:cTn>
                              </p:par>
                              <p:par>
                                <p:cTn id="568" presetID="53" presetClass="entr" presetSubtype="16" fill="hold" nodeType="withEffect">
                                  <p:stCondLst>
                                    <p:cond delay="0"/>
                                  </p:stCondLst>
                                  <p:childTnLst>
                                    <p:set>
                                      <p:cBhvr>
                                        <p:cTn id="569" dur="1" fill="hold">
                                          <p:stCondLst>
                                            <p:cond delay="0"/>
                                          </p:stCondLst>
                                        </p:cTn>
                                        <p:tgtEl>
                                          <p:spTgt spid="30"/>
                                        </p:tgtEl>
                                        <p:attrNameLst>
                                          <p:attrName>style.visibility</p:attrName>
                                        </p:attrNameLst>
                                      </p:cBhvr>
                                      <p:to>
                                        <p:strVal val="visible"/>
                                      </p:to>
                                    </p:set>
                                    <p:anim calcmode="lin" valueType="num">
                                      <p:cBhvr>
                                        <p:cTn id="570" dur="500" fill="hold"/>
                                        <p:tgtEl>
                                          <p:spTgt spid="30"/>
                                        </p:tgtEl>
                                        <p:attrNameLst>
                                          <p:attrName>ppt_w</p:attrName>
                                        </p:attrNameLst>
                                      </p:cBhvr>
                                      <p:tavLst>
                                        <p:tav tm="0">
                                          <p:val>
                                            <p:fltVal val="0"/>
                                          </p:val>
                                        </p:tav>
                                        <p:tav tm="100000">
                                          <p:val>
                                            <p:strVal val="#ppt_w"/>
                                          </p:val>
                                        </p:tav>
                                      </p:tavLst>
                                    </p:anim>
                                    <p:anim calcmode="lin" valueType="num">
                                      <p:cBhvr>
                                        <p:cTn id="571" dur="500" fill="hold"/>
                                        <p:tgtEl>
                                          <p:spTgt spid="30"/>
                                        </p:tgtEl>
                                        <p:attrNameLst>
                                          <p:attrName>ppt_h</p:attrName>
                                        </p:attrNameLst>
                                      </p:cBhvr>
                                      <p:tavLst>
                                        <p:tav tm="0">
                                          <p:val>
                                            <p:fltVal val="0"/>
                                          </p:val>
                                        </p:tav>
                                        <p:tav tm="100000">
                                          <p:val>
                                            <p:strVal val="#ppt_h"/>
                                          </p:val>
                                        </p:tav>
                                      </p:tavLst>
                                    </p:anim>
                                    <p:animEffect transition="in" filter="fade">
                                      <p:cBhvr>
                                        <p:cTn id="572" dur="500"/>
                                        <p:tgtEl>
                                          <p:spTgt spid="30"/>
                                        </p:tgtEl>
                                      </p:cBhvr>
                                    </p:animEffect>
                                  </p:childTnLst>
                                </p:cTn>
                              </p:par>
                              <p:par>
                                <p:cTn id="573" presetID="26" presetClass="emph" presetSubtype="0" fill="hold" nodeType="withEffect">
                                  <p:stCondLst>
                                    <p:cond delay="500"/>
                                  </p:stCondLst>
                                  <p:childTnLst>
                                    <p:animEffect transition="out" filter="fade">
                                      <p:cBhvr>
                                        <p:cTn id="574" dur="500" tmFilter="0, 0; .2, .5; .8, .5; 1, 0"/>
                                        <p:tgtEl>
                                          <p:spTgt spid="30"/>
                                        </p:tgtEl>
                                      </p:cBhvr>
                                    </p:animEffect>
                                    <p:animScale>
                                      <p:cBhvr>
                                        <p:cTn id="575" dur="250" autoRev="1" fill="hold"/>
                                        <p:tgtEl>
                                          <p:spTgt spid="30"/>
                                        </p:tgtEl>
                                      </p:cBhvr>
                                      <p:by x="105000" y="105000"/>
                                    </p:animScale>
                                  </p:childTnLst>
                                </p:cTn>
                              </p:par>
                              <p:par>
                                <p:cTn id="576" presetID="53" presetClass="entr" presetSubtype="16" fill="hold" grpId="0" nodeType="withEffect">
                                  <p:stCondLst>
                                    <p:cond delay="0"/>
                                  </p:stCondLst>
                                  <p:childTnLst>
                                    <p:set>
                                      <p:cBhvr>
                                        <p:cTn id="577" dur="1" fill="hold">
                                          <p:stCondLst>
                                            <p:cond delay="0"/>
                                          </p:stCondLst>
                                        </p:cTn>
                                        <p:tgtEl>
                                          <p:spTgt spid="30"/>
                                        </p:tgtEl>
                                        <p:attrNameLst>
                                          <p:attrName>style.visibility</p:attrName>
                                        </p:attrNameLst>
                                      </p:cBhvr>
                                      <p:to>
                                        <p:strVal val="visible"/>
                                      </p:to>
                                    </p:set>
                                    <p:anim calcmode="lin" valueType="num">
                                      <p:cBhvr>
                                        <p:cTn id="578" dur="500" fill="hold"/>
                                        <p:tgtEl>
                                          <p:spTgt spid="30"/>
                                        </p:tgtEl>
                                        <p:attrNameLst>
                                          <p:attrName>ppt_w</p:attrName>
                                        </p:attrNameLst>
                                      </p:cBhvr>
                                      <p:tavLst>
                                        <p:tav tm="0">
                                          <p:val>
                                            <p:fltVal val="0"/>
                                          </p:val>
                                        </p:tav>
                                        <p:tav tm="100000">
                                          <p:val>
                                            <p:strVal val="#ppt_w"/>
                                          </p:val>
                                        </p:tav>
                                      </p:tavLst>
                                    </p:anim>
                                    <p:anim calcmode="lin" valueType="num">
                                      <p:cBhvr>
                                        <p:cTn id="579" dur="500" fill="hold"/>
                                        <p:tgtEl>
                                          <p:spTgt spid="30"/>
                                        </p:tgtEl>
                                        <p:attrNameLst>
                                          <p:attrName>ppt_h</p:attrName>
                                        </p:attrNameLst>
                                      </p:cBhvr>
                                      <p:tavLst>
                                        <p:tav tm="0">
                                          <p:val>
                                            <p:fltVal val="0"/>
                                          </p:val>
                                        </p:tav>
                                        <p:tav tm="100000">
                                          <p:val>
                                            <p:strVal val="#ppt_h"/>
                                          </p:val>
                                        </p:tav>
                                      </p:tavLst>
                                    </p:anim>
                                    <p:animEffect transition="in" filter="fade">
                                      <p:cBhvr>
                                        <p:cTn id="580" dur="500"/>
                                        <p:tgtEl>
                                          <p:spTgt spid="30"/>
                                        </p:tgtEl>
                                      </p:cBhvr>
                                    </p:animEffect>
                                  </p:childTnLst>
                                  <p:subTnLst>
                                    <p:audio>
                                      <p:cMediaNode>
                                        <p:cTn display="0" masterRel="sameClick">
                                          <p:stCondLst>
                                            <p:cond evt="begin" delay="0">
                                              <p:tn val="576"/>
                                            </p:cond>
                                          </p:stCondLst>
                                          <p:endCondLst>
                                            <p:cond evt="onStopAudio" delay="0">
                                              <p:tgtEl>
                                                <p:sldTgt/>
                                              </p:tgtEl>
                                            </p:cond>
                                          </p:endCondLst>
                                        </p:cTn>
                                        <p:tgtEl>
                                          <p:sndTgt r:embed="rId3" name="Bling.wav"/>
                                        </p:tgtEl>
                                      </p:cMediaNode>
                                    </p:audio>
                                  </p:subTnLst>
                                </p:cTn>
                              </p:par>
                              <p:par>
                                <p:cTn id="581" presetID="26" presetClass="emph" presetSubtype="0" fill="hold" grpId="1" nodeType="withEffect">
                                  <p:stCondLst>
                                    <p:cond delay="500"/>
                                  </p:stCondLst>
                                  <p:childTnLst>
                                    <p:animEffect transition="out" filter="fade">
                                      <p:cBhvr>
                                        <p:cTn id="582" dur="500" tmFilter="0, 0; .2, .5; .8, .5; 1, 0"/>
                                        <p:tgtEl>
                                          <p:spTgt spid="30"/>
                                        </p:tgtEl>
                                      </p:cBhvr>
                                    </p:animEffect>
                                    <p:animScale>
                                      <p:cBhvr>
                                        <p:cTn id="583" dur="250" autoRev="1" fill="hold"/>
                                        <p:tgtEl>
                                          <p:spTgt spid="30"/>
                                        </p:tgtEl>
                                      </p:cBhvr>
                                      <p:by x="105000" y="105000"/>
                                    </p:animScale>
                                  </p:childTnLst>
                                </p:cTn>
                              </p:par>
                            </p:childTnLst>
                          </p:cTn>
                        </p:par>
                      </p:childTnLst>
                    </p:cTn>
                  </p:par>
                </p:childTnLst>
              </p:cTn>
              <p:nextCondLst>
                <p:cond evt="onClick" delay="0">
                  <p:tgtEl>
                    <p:spTgt spid="250"/>
                  </p:tgtEl>
                </p:cond>
              </p:nextCondLst>
            </p:seq>
            <p:seq concurrent="1" nextAc="seek">
              <p:cTn id="584" restart="whenNotActive" fill="hold" evtFilter="cancelBubble" nodeType="interactiveSeq">
                <p:stCondLst>
                  <p:cond evt="onClick" delay="0">
                    <p:tgtEl>
                      <p:spTgt spid="253"/>
                    </p:tgtEl>
                  </p:cond>
                </p:stCondLst>
                <p:endSync evt="end" delay="0">
                  <p:rtn val="all"/>
                </p:endSync>
                <p:childTnLst>
                  <p:par>
                    <p:cTn id="585" fill="hold">
                      <p:stCondLst>
                        <p:cond delay="0"/>
                      </p:stCondLst>
                      <p:childTnLst>
                        <p:par>
                          <p:cTn id="586" fill="hold">
                            <p:stCondLst>
                              <p:cond delay="0"/>
                            </p:stCondLst>
                            <p:childTnLst>
                              <p:par>
                                <p:cTn id="587" presetID="53" presetClass="entr" presetSubtype="16" fill="hold" grpId="0" nodeType="withEffect">
                                  <p:stCondLst>
                                    <p:cond delay="0"/>
                                  </p:stCondLst>
                                  <p:childTnLst>
                                    <p:set>
                                      <p:cBhvr>
                                        <p:cTn id="588" dur="1" fill="hold">
                                          <p:stCondLst>
                                            <p:cond delay="0"/>
                                          </p:stCondLst>
                                        </p:cTn>
                                        <p:tgtEl>
                                          <p:spTgt spid="351"/>
                                        </p:tgtEl>
                                        <p:attrNameLst>
                                          <p:attrName>style.visibility</p:attrName>
                                        </p:attrNameLst>
                                      </p:cBhvr>
                                      <p:to>
                                        <p:strVal val="visible"/>
                                      </p:to>
                                    </p:set>
                                    <p:anim calcmode="lin" valueType="num">
                                      <p:cBhvr>
                                        <p:cTn id="589" dur="500" fill="hold"/>
                                        <p:tgtEl>
                                          <p:spTgt spid="351"/>
                                        </p:tgtEl>
                                        <p:attrNameLst>
                                          <p:attrName>ppt_w</p:attrName>
                                        </p:attrNameLst>
                                      </p:cBhvr>
                                      <p:tavLst>
                                        <p:tav tm="0">
                                          <p:val>
                                            <p:fltVal val="0"/>
                                          </p:val>
                                        </p:tav>
                                        <p:tav tm="100000">
                                          <p:val>
                                            <p:strVal val="#ppt_w"/>
                                          </p:val>
                                        </p:tav>
                                      </p:tavLst>
                                    </p:anim>
                                    <p:anim calcmode="lin" valueType="num">
                                      <p:cBhvr>
                                        <p:cTn id="590" dur="500" fill="hold"/>
                                        <p:tgtEl>
                                          <p:spTgt spid="351"/>
                                        </p:tgtEl>
                                        <p:attrNameLst>
                                          <p:attrName>ppt_h</p:attrName>
                                        </p:attrNameLst>
                                      </p:cBhvr>
                                      <p:tavLst>
                                        <p:tav tm="0">
                                          <p:val>
                                            <p:fltVal val="0"/>
                                          </p:val>
                                        </p:tav>
                                        <p:tav tm="100000">
                                          <p:val>
                                            <p:strVal val="#ppt_h"/>
                                          </p:val>
                                        </p:tav>
                                      </p:tavLst>
                                    </p:anim>
                                    <p:animEffect transition="in" filter="fade">
                                      <p:cBhvr>
                                        <p:cTn id="591" dur="500"/>
                                        <p:tgtEl>
                                          <p:spTgt spid="351"/>
                                        </p:tgtEl>
                                      </p:cBhvr>
                                    </p:animEffect>
                                  </p:childTnLst>
                                  <p:subTnLst>
                                    <p:audio>
                                      <p:cMediaNode>
                                        <p:cTn display="0" masterRel="sameClick">
                                          <p:stCondLst>
                                            <p:cond evt="begin" delay="0">
                                              <p:tn val="587"/>
                                            </p:cond>
                                          </p:stCondLst>
                                          <p:endCondLst>
                                            <p:cond evt="onStopAudio" delay="0">
                                              <p:tgtEl>
                                                <p:sldTgt/>
                                              </p:tgtEl>
                                            </p:cond>
                                          </p:endCondLst>
                                        </p:cTn>
                                        <p:tgtEl>
                                          <p:sndTgt r:embed="rId3" name="Bling.wav"/>
                                        </p:tgtEl>
                                      </p:cMediaNode>
                                    </p:audio>
                                  </p:subTnLst>
                                </p:cTn>
                              </p:par>
                              <p:par>
                                <p:cTn id="592" presetID="26" presetClass="emph" presetSubtype="0" fill="hold" grpId="1" nodeType="withEffect">
                                  <p:stCondLst>
                                    <p:cond delay="500"/>
                                  </p:stCondLst>
                                  <p:childTnLst>
                                    <p:animEffect transition="out" filter="fade">
                                      <p:cBhvr>
                                        <p:cTn id="593" dur="500" tmFilter="0, 0; .2, .5; .8, .5; 1, 0"/>
                                        <p:tgtEl>
                                          <p:spTgt spid="351"/>
                                        </p:tgtEl>
                                      </p:cBhvr>
                                    </p:animEffect>
                                    <p:animScale>
                                      <p:cBhvr>
                                        <p:cTn id="594" dur="250" autoRev="1" fill="hold"/>
                                        <p:tgtEl>
                                          <p:spTgt spid="351"/>
                                        </p:tgtEl>
                                      </p:cBhvr>
                                      <p:by x="105000" y="105000"/>
                                    </p:animScale>
                                  </p:childTnLst>
                                </p:cTn>
                              </p:par>
                              <p:par>
                                <p:cTn id="595" presetID="53" presetClass="entr" presetSubtype="16" fill="hold" grpId="0" nodeType="withEffect">
                                  <p:stCondLst>
                                    <p:cond delay="0"/>
                                  </p:stCondLst>
                                  <p:childTnLst>
                                    <p:set>
                                      <p:cBhvr>
                                        <p:cTn id="596" dur="1" fill="hold">
                                          <p:stCondLst>
                                            <p:cond delay="0"/>
                                          </p:stCondLst>
                                        </p:cTn>
                                        <p:tgtEl>
                                          <p:spTgt spid="33"/>
                                        </p:tgtEl>
                                        <p:attrNameLst>
                                          <p:attrName>style.visibility</p:attrName>
                                        </p:attrNameLst>
                                      </p:cBhvr>
                                      <p:to>
                                        <p:strVal val="visible"/>
                                      </p:to>
                                    </p:set>
                                    <p:anim calcmode="lin" valueType="num">
                                      <p:cBhvr>
                                        <p:cTn id="597" dur="500" fill="hold"/>
                                        <p:tgtEl>
                                          <p:spTgt spid="33"/>
                                        </p:tgtEl>
                                        <p:attrNameLst>
                                          <p:attrName>ppt_w</p:attrName>
                                        </p:attrNameLst>
                                      </p:cBhvr>
                                      <p:tavLst>
                                        <p:tav tm="0">
                                          <p:val>
                                            <p:fltVal val="0"/>
                                          </p:val>
                                        </p:tav>
                                        <p:tav tm="100000">
                                          <p:val>
                                            <p:strVal val="#ppt_w"/>
                                          </p:val>
                                        </p:tav>
                                      </p:tavLst>
                                    </p:anim>
                                    <p:anim calcmode="lin" valueType="num">
                                      <p:cBhvr>
                                        <p:cTn id="598" dur="500" fill="hold"/>
                                        <p:tgtEl>
                                          <p:spTgt spid="33"/>
                                        </p:tgtEl>
                                        <p:attrNameLst>
                                          <p:attrName>ppt_h</p:attrName>
                                        </p:attrNameLst>
                                      </p:cBhvr>
                                      <p:tavLst>
                                        <p:tav tm="0">
                                          <p:val>
                                            <p:fltVal val="0"/>
                                          </p:val>
                                        </p:tav>
                                        <p:tav tm="100000">
                                          <p:val>
                                            <p:strVal val="#ppt_h"/>
                                          </p:val>
                                        </p:tav>
                                      </p:tavLst>
                                    </p:anim>
                                    <p:animEffect transition="in" filter="fade">
                                      <p:cBhvr>
                                        <p:cTn id="599" dur="500"/>
                                        <p:tgtEl>
                                          <p:spTgt spid="33"/>
                                        </p:tgtEl>
                                      </p:cBhvr>
                                    </p:animEffect>
                                  </p:childTnLst>
                                  <p:subTnLst>
                                    <p:audio>
                                      <p:cMediaNode>
                                        <p:cTn display="0" masterRel="sameClick">
                                          <p:stCondLst>
                                            <p:cond evt="begin" delay="0">
                                              <p:tn val="595"/>
                                            </p:cond>
                                          </p:stCondLst>
                                          <p:endCondLst>
                                            <p:cond evt="onStopAudio" delay="0">
                                              <p:tgtEl>
                                                <p:sldTgt/>
                                              </p:tgtEl>
                                            </p:cond>
                                          </p:endCondLst>
                                        </p:cTn>
                                        <p:tgtEl>
                                          <p:sndTgt r:embed="rId3" name="Bling.wav"/>
                                        </p:tgtEl>
                                      </p:cMediaNode>
                                    </p:audio>
                                  </p:subTnLst>
                                </p:cTn>
                              </p:par>
                              <p:par>
                                <p:cTn id="600" presetID="26" presetClass="emph" presetSubtype="0" fill="hold" grpId="1" nodeType="withEffect">
                                  <p:stCondLst>
                                    <p:cond delay="500"/>
                                  </p:stCondLst>
                                  <p:childTnLst>
                                    <p:animEffect transition="out" filter="fade">
                                      <p:cBhvr>
                                        <p:cTn id="601" dur="500" tmFilter="0, 0; .2, .5; .8, .5; 1, 0"/>
                                        <p:tgtEl>
                                          <p:spTgt spid="33"/>
                                        </p:tgtEl>
                                      </p:cBhvr>
                                    </p:animEffect>
                                    <p:animScale>
                                      <p:cBhvr>
                                        <p:cTn id="602" dur="250" autoRev="1" fill="hold"/>
                                        <p:tgtEl>
                                          <p:spTgt spid="33"/>
                                        </p:tgtEl>
                                      </p:cBhvr>
                                      <p:by x="105000" y="105000"/>
                                    </p:animScale>
                                  </p:childTnLst>
                                </p:cTn>
                              </p:par>
                              <p:par>
                                <p:cTn id="603" presetID="53" presetClass="entr" presetSubtype="16" fill="hold" grpId="0" nodeType="withEffect">
                                  <p:stCondLst>
                                    <p:cond delay="0"/>
                                  </p:stCondLst>
                                  <p:childTnLst>
                                    <p:set>
                                      <p:cBhvr>
                                        <p:cTn id="604" dur="1" fill="hold">
                                          <p:stCondLst>
                                            <p:cond delay="0"/>
                                          </p:stCondLst>
                                        </p:cTn>
                                        <p:tgtEl>
                                          <p:spTgt spid="38"/>
                                        </p:tgtEl>
                                        <p:attrNameLst>
                                          <p:attrName>style.visibility</p:attrName>
                                        </p:attrNameLst>
                                      </p:cBhvr>
                                      <p:to>
                                        <p:strVal val="visible"/>
                                      </p:to>
                                    </p:set>
                                    <p:anim calcmode="lin" valueType="num">
                                      <p:cBhvr>
                                        <p:cTn id="605" dur="500" fill="hold"/>
                                        <p:tgtEl>
                                          <p:spTgt spid="38"/>
                                        </p:tgtEl>
                                        <p:attrNameLst>
                                          <p:attrName>ppt_w</p:attrName>
                                        </p:attrNameLst>
                                      </p:cBhvr>
                                      <p:tavLst>
                                        <p:tav tm="0">
                                          <p:val>
                                            <p:fltVal val="0"/>
                                          </p:val>
                                        </p:tav>
                                        <p:tav tm="100000">
                                          <p:val>
                                            <p:strVal val="#ppt_w"/>
                                          </p:val>
                                        </p:tav>
                                      </p:tavLst>
                                    </p:anim>
                                    <p:anim calcmode="lin" valueType="num">
                                      <p:cBhvr>
                                        <p:cTn id="606" dur="500" fill="hold"/>
                                        <p:tgtEl>
                                          <p:spTgt spid="38"/>
                                        </p:tgtEl>
                                        <p:attrNameLst>
                                          <p:attrName>ppt_h</p:attrName>
                                        </p:attrNameLst>
                                      </p:cBhvr>
                                      <p:tavLst>
                                        <p:tav tm="0">
                                          <p:val>
                                            <p:fltVal val="0"/>
                                          </p:val>
                                        </p:tav>
                                        <p:tav tm="100000">
                                          <p:val>
                                            <p:strVal val="#ppt_h"/>
                                          </p:val>
                                        </p:tav>
                                      </p:tavLst>
                                    </p:anim>
                                    <p:animEffect transition="in" filter="fade">
                                      <p:cBhvr>
                                        <p:cTn id="607" dur="500"/>
                                        <p:tgtEl>
                                          <p:spTgt spid="38"/>
                                        </p:tgtEl>
                                      </p:cBhvr>
                                    </p:animEffect>
                                  </p:childTnLst>
                                  <p:subTnLst>
                                    <p:audio>
                                      <p:cMediaNode>
                                        <p:cTn display="0" masterRel="sameClick">
                                          <p:stCondLst>
                                            <p:cond evt="begin" delay="0">
                                              <p:tn val="603"/>
                                            </p:cond>
                                          </p:stCondLst>
                                          <p:endCondLst>
                                            <p:cond evt="onStopAudio" delay="0">
                                              <p:tgtEl>
                                                <p:sldTgt/>
                                              </p:tgtEl>
                                            </p:cond>
                                          </p:endCondLst>
                                        </p:cTn>
                                        <p:tgtEl>
                                          <p:sndTgt r:embed="rId3" name="Bling.wav"/>
                                        </p:tgtEl>
                                      </p:cMediaNode>
                                    </p:audio>
                                  </p:subTnLst>
                                </p:cTn>
                              </p:par>
                              <p:par>
                                <p:cTn id="608" presetID="26" presetClass="emph" presetSubtype="0" fill="hold" grpId="1" nodeType="withEffect">
                                  <p:stCondLst>
                                    <p:cond delay="500"/>
                                  </p:stCondLst>
                                  <p:childTnLst>
                                    <p:animEffect transition="out" filter="fade">
                                      <p:cBhvr>
                                        <p:cTn id="609" dur="500" tmFilter="0, 0; .2, .5; .8, .5; 1, 0"/>
                                        <p:tgtEl>
                                          <p:spTgt spid="38"/>
                                        </p:tgtEl>
                                      </p:cBhvr>
                                    </p:animEffect>
                                    <p:animScale>
                                      <p:cBhvr>
                                        <p:cTn id="610" dur="250" autoRev="1" fill="hold"/>
                                        <p:tgtEl>
                                          <p:spTgt spid="38"/>
                                        </p:tgtEl>
                                      </p:cBhvr>
                                      <p:by x="105000" y="105000"/>
                                    </p:animScale>
                                  </p:childTnLst>
                                </p:cTn>
                              </p:par>
                              <p:par>
                                <p:cTn id="611" presetID="53" presetClass="entr" presetSubtype="16" fill="hold" grpId="0" nodeType="withEffect">
                                  <p:stCondLst>
                                    <p:cond delay="0"/>
                                  </p:stCondLst>
                                  <p:childTnLst>
                                    <p:set>
                                      <p:cBhvr>
                                        <p:cTn id="612" dur="1" fill="hold">
                                          <p:stCondLst>
                                            <p:cond delay="0"/>
                                          </p:stCondLst>
                                        </p:cTn>
                                        <p:tgtEl>
                                          <p:spTgt spid="40"/>
                                        </p:tgtEl>
                                        <p:attrNameLst>
                                          <p:attrName>style.visibility</p:attrName>
                                        </p:attrNameLst>
                                      </p:cBhvr>
                                      <p:to>
                                        <p:strVal val="visible"/>
                                      </p:to>
                                    </p:set>
                                    <p:anim calcmode="lin" valueType="num">
                                      <p:cBhvr>
                                        <p:cTn id="613" dur="500" fill="hold"/>
                                        <p:tgtEl>
                                          <p:spTgt spid="40"/>
                                        </p:tgtEl>
                                        <p:attrNameLst>
                                          <p:attrName>ppt_w</p:attrName>
                                        </p:attrNameLst>
                                      </p:cBhvr>
                                      <p:tavLst>
                                        <p:tav tm="0">
                                          <p:val>
                                            <p:fltVal val="0"/>
                                          </p:val>
                                        </p:tav>
                                        <p:tav tm="100000">
                                          <p:val>
                                            <p:strVal val="#ppt_w"/>
                                          </p:val>
                                        </p:tav>
                                      </p:tavLst>
                                    </p:anim>
                                    <p:anim calcmode="lin" valueType="num">
                                      <p:cBhvr>
                                        <p:cTn id="614" dur="500" fill="hold"/>
                                        <p:tgtEl>
                                          <p:spTgt spid="40"/>
                                        </p:tgtEl>
                                        <p:attrNameLst>
                                          <p:attrName>ppt_h</p:attrName>
                                        </p:attrNameLst>
                                      </p:cBhvr>
                                      <p:tavLst>
                                        <p:tav tm="0">
                                          <p:val>
                                            <p:fltVal val="0"/>
                                          </p:val>
                                        </p:tav>
                                        <p:tav tm="100000">
                                          <p:val>
                                            <p:strVal val="#ppt_h"/>
                                          </p:val>
                                        </p:tav>
                                      </p:tavLst>
                                    </p:anim>
                                    <p:animEffect transition="in" filter="fade">
                                      <p:cBhvr>
                                        <p:cTn id="615" dur="500"/>
                                        <p:tgtEl>
                                          <p:spTgt spid="40"/>
                                        </p:tgtEl>
                                      </p:cBhvr>
                                    </p:animEffect>
                                  </p:childTnLst>
                                  <p:subTnLst>
                                    <p:audio>
                                      <p:cMediaNode>
                                        <p:cTn display="0" masterRel="sameClick">
                                          <p:stCondLst>
                                            <p:cond evt="begin" delay="0">
                                              <p:tn val="611"/>
                                            </p:cond>
                                          </p:stCondLst>
                                          <p:endCondLst>
                                            <p:cond evt="onStopAudio" delay="0">
                                              <p:tgtEl>
                                                <p:sldTgt/>
                                              </p:tgtEl>
                                            </p:cond>
                                          </p:endCondLst>
                                        </p:cTn>
                                        <p:tgtEl>
                                          <p:sndTgt r:embed="rId3" name="Bling.wav"/>
                                        </p:tgtEl>
                                      </p:cMediaNode>
                                    </p:audio>
                                  </p:subTnLst>
                                </p:cTn>
                              </p:par>
                              <p:par>
                                <p:cTn id="616" presetID="26" presetClass="emph" presetSubtype="0" fill="hold" grpId="1" nodeType="withEffect">
                                  <p:stCondLst>
                                    <p:cond delay="500"/>
                                  </p:stCondLst>
                                  <p:childTnLst>
                                    <p:animEffect transition="out" filter="fade">
                                      <p:cBhvr>
                                        <p:cTn id="617" dur="500" tmFilter="0, 0; .2, .5; .8, .5; 1, 0"/>
                                        <p:tgtEl>
                                          <p:spTgt spid="40"/>
                                        </p:tgtEl>
                                      </p:cBhvr>
                                    </p:animEffect>
                                    <p:animScale>
                                      <p:cBhvr>
                                        <p:cTn id="618" dur="250" autoRev="1" fill="hold"/>
                                        <p:tgtEl>
                                          <p:spTgt spid="40"/>
                                        </p:tgtEl>
                                      </p:cBhvr>
                                      <p:by x="105000" y="105000"/>
                                    </p:animScale>
                                  </p:childTnLst>
                                </p:cTn>
                              </p:par>
                              <p:par>
                                <p:cTn id="619" presetID="53" presetClass="entr" presetSubtype="16" fill="hold" grpId="0" nodeType="withEffect">
                                  <p:stCondLst>
                                    <p:cond delay="0"/>
                                  </p:stCondLst>
                                  <p:childTnLst>
                                    <p:set>
                                      <p:cBhvr>
                                        <p:cTn id="620" dur="1" fill="hold">
                                          <p:stCondLst>
                                            <p:cond delay="0"/>
                                          </p:stCondLst>
                                        </p:cTn>
                                        <p:tgtEl>
                                          <p:spTgt spid="54"/>
                                        </p:tgtEl>
                                        <p:attrNameLst>
                                          <p:attrName>style.visibility</p:attrName>
                                        </p:attrNameLst>
                                      </p:cBhvr>
                                      <p:to>
                                        <p:strVal val="visible"/>
                                      </p:to>
                                    </p:set>
                                    <p:anim calcmode="lin" valueType="num">
                                      <p:cBhvr>
                                        <p:cTn id="621" dur="500" fill="hold"/>
                                        <p:tgtEl>
                                          <p:spTgt spid="54"/>
                                        </p:tgtEl>
                                        <p:attrNameLst>
                                          <p:attrName>ppt_w</p:attrName>
                                        </p:attrNameLst>
                                      </p:cBhvr>
                                      <p:tavLst>
                                        <p:tav tm="0">
                                          <p:val>
                                            <p:fltVal val="0"/>
                                          </p:val>
                                        </p:tav>
                                        <p:tav tm="100000">
                                          <p:val>
                                            <p:strVal val="#ppt_w"/>
                                          </p:val>
                                        </p:tav>
                                      </p:tavLst>
                                    </p:anim>
                                    <p:anim calcmode="lin" valueType="num">
                                      <p:cBhvr>
                                        <p:cTn id="622" dur="500" fill="hold"/>
                                        <p:tgtEl>
                                          <p:spTgt spid="54"/>
                                        </p:tgtEl>
                                        <p:attrNameLst>
                                          <p:attrName>ppt_h</p:attrName>
                                        </p:attrNameLst>
                                      </p:cBhvr>
                                      <p:tavLst>
                                        <p:tav tm="0">
                                          <p:val>
                                            <p:fltVal val="0"/>
                                          </p:val>
                                        </p:tav>
                                        <p:tav tm="100000">
                                          <p:val>
                                            <p:strVal val="#ppt_h"/>
                                          </p:val>
                                        </p:tav>
                                      </p:tavLst>
                                    </p:anim>
                                    <p:animEffect transition="in" filter="fade">
                                      <p:cBhvr>
                                        <p:cTn id="623" dur="500"/>
                                        <p:tgtEl>
                                          <p:spTgt spid="54"/>
                                        </p:tgtEl>
                                      </p:cBhvr>
                                    </p:animEffect>
                                  </p:childTnLst>
                                  <p:subTnLst>
                                    <p:audio>
                                      <p:cMediaNode>
                                        <p:cTn display="0" masterRel="sameClick">
                                          <p:stCondLst>
                                            <p:cond evt="begin" delay="0">
                                              <p:tn val="619"/>
                                            </p:cond>
                                          </p:stCondLst>
                                          <p:endCondLst>
                                            <p:cond evt="onStopAudio" delay="0">
                                              <p:tgtEl>
                                                <p:sldTgt/>
                                              </p:tgtEl>
                                            </p:cond>
                                          </p:endCondLst>
                                        </p:cTn>
                                        <p:tgtEl>
                                          <p:sndTgt r:embed="rId3" name="Bling.wav"/>
                                        </p:tgtEl>
                                      </p:cMediaNode>
                                    </p:audio>
                                  </p:subTnLst>
                                </p:cTn>
                              </p:par>
                              <p:par>
                                <p:cTn id="624" presetID="26" presetClass="emph" presetSubtype="0" fill="hold" grpId="1" nodeType="withEffect">
                                  <p:stCondLst>
                                    <p:cond delay="500"/>
                                  </p:stCondLst>
                                  <p:childTnLst>
                                    <p:animEffect transition="out" filter="fade">
                                      <p:cBhvr>
                                        <p:cTn id="625" dur="500" tmFilter="0, 0; .2, .5; .8, .5; 1, 0"/>
                                        <p:tgtEl>
                                          <p:spTgt spid="54"/>
                                        </p:tgtEl>
                                      </p:cBhvr>
                                    </p:animEffect>
                                    <p:animScale>
                                      <p:cBhvr>
                                        <p:cTn id="626" dur="250" autoRev="1" fill="hold"/>
                                        <p:tgtEl>
                                          <p:spTgt spid="54"/>
                                        </p:tgtEl>
                                      </p:cBhvr>
                                      <p:by x="105000" y="105000"/>
                                    </p:animScale>
                                  </p:childTnLst>
                                </p:cTn>
                              </p:par>
                              <p:par>
                                <p:cTn id="627" presetID="53" presetClass="entr" presetSubtype="16" fill="hold" grpId="0" nodeType="withEffect">
                                  <p:stCondLst>
                                    <p:cond delay="0"/>
                                  </p:stCondLst>
                                  <p:childTnLst>
                                    <p:set>
                                      <p:cBhvr>
                                        <p:cTn id="628" dur="1" fill="hold">
                                          <p:stCondLst>
                                            <p:cond delay="0"/>
                                          </p:stCondLst>
                                        </p:cTn>
                                        <p:tgtEl>
                                          <p:spTgt spid="62"/>
                                        </p:tgtEl>
                                        <p:attrNameLst>
                                          <p:attrName>style.visibility</p:attrName>
                                        </p:attrNameLst>
                                      </p:cBhvr>
                                      <p:to>
                                        <p:strVal val="visible"/>
                                      </p:to>
                                    </p:set>
                                    <p:anim calcmode="lin" valueType="num">
                                      <p:cBhvr>
                                        <p:cTn id="629" dur="500" fill="hold"/>
                                        <p:tgtEl>
                                          <p:spTgt spid="62"/>
                                        </p:tgtEl>
                                        <p:attrNameLst>
                                          <p:attrName>ppt_w</p:attrName>
                                        </p:attrNameLst>
                                      </p:cBhvr>
                                      <p:tavLst>
                                        <p:tav tm="0">
                                          <p:val>
                                            <p:fltVal val="0"/>
                                          </p:val>
                                        </p:tav>
                                        <p:tav tm="100000">
                                          <p:val>
                                            <p:strVal val="#ppt_w"/>
                                          </p:val>
                                        </p:tav>
                                      </p:tavLst>
                                    </p:anim>
                                    <p:anim calcmode="lin" valueType="num">
                                      <p:cBhvr>
                                        <p:cTn id="630" dur="500" fill="hold"/>
                                        <p:tgtEl>
                                          <p:spTgt spid="62"/>
                                        </p:tgtEl>
                                        <p:attrNameLst>
                                          <p:attrName>ppt_h</p:attrName>
                                        </p:attrNameLst>
                                      </p:cBhvr>
                                      <p:tavLst>
                                        <p:tav tm="0">
                                          <p:val>
                                            <p:fltVal val="0"/>
                                          </p:val>
                                        </p:tav>
                                        <p:tav tm="100000">
                                          <p:val>
                                            <p:strVal val="#ppt_h"/>
                                          </p:val>
                                        </p:tav>
                                      </p:tavLst>
                                    </p:anim>
                                    <p:animEffect transition="in" filter="fade">
                                      <p:cBhvr>
                                        <p:cTn id="631" dur="500"/>
                                        <p:tgtEl>
                                          <p:spTgt spid="62"/>
                                        </p:tgtEl>
                                      </p:cBhvr>
                                    </p:animEffect>
                                  </p:childTnLst>
                                  <p:subTnLst>
                                    <p:audio>
                                      <p:cMediaNode>
                                        <p:cTn display="0" masterRel="sameClick">
                                          <p:stCondLst>
                                            <p:cond evt="begin" delay="0">
                                              <p:tn val="627"/>
                                            </p:cond>
                                          </p:stCondLst>
                                          <p:endCondLst>
                                            <p:cond evt="onStopAudio" delay="0">
                                              <p:tgtEl>
                                                <p:sldTgt/>
                                              </p:tgtEl>
                                            </p:cond>
                                          </p:endCondLst>
                                        </p:cTn>
                                        <p:tgtEl>
                                          <p:sndTgt r:embed="rId3" name="Bling.wav"/>
                                        </p:tgtEl>
                                      </p:cMediaNode>
                                    </p:audio>
                                  </p:subTnLst>
                                </p:cTn>
                              </p:par>
                              <p:par>
                                <p:cTn id="632" presetID="26" presetClass="emph" presetSubtype="0" fill="hold" grpId="1" nodeType="withEffect">
                                  <p:stCondLst>
                                    <p:cond delay="500"/>
                                  </p:stCondLst>
                                  <p:childTnLst>
                                    <p:animEffect transition="out" filter="fade">
                                      <p:cBhvr>
                                        <p:cTn id="633" dur="500" tmFilter="0, 0; .2, .5; .8, .5; 1, 0"/>
                                        <p:tgtEl>
                                          <p:spTgt spid="62"/>
                                        </p:tgtEl>
                                      </p:cBhvr>
                                    </p:animEffect>
                                    <p:animScale>
                                      <p:cBhvr>
                                        <p:cTn id="634" dur="250" autoRev="1" fill="hold"/>
                                        <p:tgtEl>
                                          <p:spTgt spid="62"/>
                                        </p:tgtEl>
                                      </p:cBhvr>
                                      <p:by x="105000" y="105000"/>
                                    </p:animScale>
                                  </p:childTnLst>
                                </p:cTn>
                              </p:par>
                            </p:childTnLst>
                          </p:cTn>
                        </p:par>
                      </p:childTnLst>
                    </p:cTn>
                  </p:par>
                </p:childTnLst>
              </p:cTn>
              <p:nextCondLst>
                <p:cond evt="onClick" delay="0">
                  <p:tgtEl>
                    <p:spTgt spid="253"/>
                  </p:tgtEl>
                </p:cond>
              </p:nextCondLst>
            </p:seq>
            <p:seq concurrent="1" nextAc="seek">
              <p:cTn id="635" restart="whenNotActive" fill="hold" evtFilter="cancelBubble" nodeType="interactiveSeq">
                <p:stCondLst>
                  <p:cond evt="onClick" delay="0">
                    <p:tgtEl>
                      <p:spTgt spid="255"/>
                    </p:tgtEl>
                  </p:cond>
                </p:stCondLst>
                <p:endSync evt="end" delay="0">
                  <p:rtn val="all"/>
                </p:endSync>
                <p:childTnLst>
                  <p:par>
                    <p:cTn id="636" fill="hold">
                      <p:stCondLst>
                        <p:cond delay="0"/>
                      </p:stCondLst>
                      <p:childTnLst>
                        <p:par>
                          <p:cTn id="637" fill="hold">
                            <p:stCondLst>
                              <p:cond delay="0"/>
                            </p:stCondLst>
                            <p:childTnLst>
                              <p:par>
                                <p:cTn id="638" presetID="53" presetClass="entr" presetSubtype="16" fill="hold" grpId="0" nodeType="withEffect">
                                  <p:stCondLst>
                                    <p:cond delay="0"/>
                                  </p:stCondLst>
                                  <p:childTnLst>
                                    <p:set>
                                      <p:cBhvr>
                                        <p:cTn id="639" dur="1" fill="hold">
                                          <p:stCondLst>
                                            <p:cond delay="0"/>
                                          </p:stCondLst>
                                        </p:cTn>
                                        <p:tgtEl>
                                          <p:spTgt spid="361"/>
                                        </p:tgtEl>
                                        <p:attrNameLst>
                                          <p:attrName>style.visibility</p:attrName>
                                        </p:attrNameLst>
                                      </p:cBhvr>
                                      <p:to>
                                        <p:strVal val="visible"/>
                                      </p:to>
                                    </p:set>
                                    <p:anim calcmode="lin" valueType="num">
                                      <p:cBhvr>
                                        <p:cTn id="640" dur="500" fill="hold"/>
                                        <p:tgtEl>
                                          <p:spTgt spid="361"/>
                                        </p:tgtEl>
                                        <p:attrNameLst>
                                          <p:attrName>ppt_w</p:attrName>
                                        </p:attrNameLst>
                                      </p:cBhvr>
                                      <p:tavLst>
                                        <p:tav tm="0">
                                          <p:val>
                                            <p:fltVal val="0"/>
                                          </p:val>
                                        </p:tav>
                                        <p:tav tm="100000">
                                          <p:val>
                                            <p:strVal val="#ppt_w"/>
                                          </p:val>
                                        </p:tav>
                                      </p:tavLst>
                                    </p:anim>
                                    <p:anim calcmode="lin" valueType="num">
                                      <p:cBhvr>
                                        <p:cTn id="641" dur="500" fill="hold"/>
                                        <p:tgtEl>
                                          <p:spTgt spid="361"/>
                                        </p:tgtEl>
                                        <p:attrNameLst>
                                          <p:attrName>ppt_h</p:attrName>
                                        </p:attrNameLst>
                                      </p:cBhvr>
                                      <p:tavLst>
                                        <p:tav tm="0">
                                          <p:val>
                                            <p:fltVal val="0"/>
                                          </p:val>
                                        </p:tav>
                                        <p:tav tm="100000">
                                          <p:val>
                                            <p:strVal val="#ppt_h"/>
                                          </p:val>
                                        </p:tav>
                                      </p:tavLst>
                                    </p:anim>
                                    <p:animEffect transition="in" filter="fade">
                                      <p:cBhvr>
                                        <p:cTn id="642" dur="500"/>
                                        <p:tgtEl>
                                          <p:spTgt spid="361"/>
                                        </p:tgtEl>
                                      </p:cBhvr>
                                    </p:animEffect>
                                  </p:childTnLst>
                                  <p:subTnLst>
                                    <p:audio>
                                      <p:cMediaNode>
                                        <p:cTn display="0" masterRel="sameClick">
                                          <p:stCondLst>
                                            <p:cond evt="begin" delay="0">
                                              <p:tn val="638"/>
                                            </p:cond>
                                          </p:stCondLst>
                                          <p:endCondLst>
                                            <p:cond evt="onStopAudio" delay="0">
                                              <p:tgtEl>
                                                <p:sldTgt/>
                                              </p:tgtEl>
                                            </p:cond>
                                          </p:endCondLst>
                                        </p:cTn>
                                        <p:tgtEl>
                                          <p:sndTgt r:embed="rId3" name="Bling.wav"/>
                                        </p:tgtEl>
                                      </p:cMediaNode>
                                    </p:audio>
                                  </p:subTnLst>
                                </p:cTn>
                              </p:par>
                              <p:par>
                                <p:cTn id="643" presetID="26" presetClass="emph" presetSubtype="0" fill="hold" grpId="1" nodeType="withEffect">
                                  <p:stCondLst>
                                    <p:cond delay="500"/>
                                  </p:stCondLst>
                                  <p:childTnLst>
                                    <p:animEffect transition="out" filter="fade">
                                      <p:cBhvr>
                                        <p:cTn id="644" dur="500" tmFilter="0, 0; .2, .5; .8, .5; 1, 0"/>
                                        <p:tgtEl>
                                          <p:spTgt spid="361"/>
                                        </p:tgtEl>
                                      </p:cBhvr>
                                    </p:animEffect>
                                    <p:animScale>
                                      <p:cBhvr>
                                        <p:cTn id="645" dur="250" autoRev="1" fill="hold"/>
                                        <p:tgtEl>
                                          <p:spTgt spid="361"/>
                                        </p:tgtEl>
                                      </p:cBhvr>
                                      <p:by x="105000" y="105000"/>
                                    </p:animScale>
                                  </p:childTnLst>
                                </p:cTn>
                              </p:par>
                              <p:par>
                                <p:cTn id="646" presetID="53" presetClass="entr" presetSubtype="16" fill="hold" grpId="0" nodeType="withEffect">
                                  <p:stCondLst>
                                    <p:cond delay="0"/>
                                  </p:stCondLst>
                                  <p:childTnLst>
                                    <p:set>
                                      <p:cBhvr>
                                        <p:cTn id="647" dur="1" fill="hold">
                                          <p:stCondLst>
                                            <p:cond delay="0"/>
                                          </p:stCondLst>
                                        </p:cTn>
                                        <p:tgtEl>
                                          <p:spTgt spid="402"/>
                                        </p:tgtEl>
                                        <p:attrNameLst>
                                          <p:attrName>style.visibility</p:attrName>
                                        </p:attrNameLst>
                                      </p:cBhvr>
                                      <p:to>
                                        <p:strVal val="visible"/>
                                      </p:to>
                                    </p:set>
                                    <p:anim calcmode="lin" valueType="num">
                                      <p:cBhvr>
                                        <p:cTn id="648" dur="500" fill="hold"/>
                                        <p:tgtEl>
                                          <p:spTgt spid="402"/>
                                        </p:tgtEl>
                                        <p:attrNameLst>
                                          <p:attrName>ppt_w</p:attrName>
                                        </p:attrNameLst>
                                      </p:cBhvr>
                                      <p:tavLst>
                                        <p:tav tm="0">
                                          <p:val>
                                            <p:fltVal val="0"/>
                                          </p:val>
                                        </p:tav>
                                        <p:tav tm="100000">
                                          <p:val>
                                            <p:strVal val="#ppt_w"/>
                                          </p:val>
                                        </p:tav>
                                      </p:tavLst>
                                    </p:anim>
                                    <p:anim calcmode="lin" valueType="num">
                                      <p:cBhvr>
                                        <p:cTn id="649" dur="500" fill="hold"/>
                                        <p:tgtEl>
                                          <p:spTgt spid="402"/>
                                        </p:tgtEl>
                                        <p:attrNameLst>
                                          <p:attrName>ppt_h</p:attrName>
                                        </p:attrNameLst>
                                      </p:cBhvr>
                                      <p:tavLst>
                                        <p:tav tm="0">
                                          <p:val>
                                            <p:fltVal val="0"/>
                                          </p:val>
                                        </p:tav>
                                        <p:tav tm="100000">
                                          <p:val>
                                            <p:strVal val="#ppt_h"/>
                                          </p:val>
                                        </p:tav>
                                      </p:tavLst>
                                    </p:anim>
                                    <p:animEffect transition="in" filter="fade">
                                      <p:cBhvr>
                                        <p:cTn id="650" dur="500"/>
                                        <p:tgtEl>
                                          <p:spTgt spid="402"/>
                                        </p:tgtEl>
                                      </p:cBhvr>
                                    </p:animEffect>
                                  </p:childTnLst>
                                  <p:subTnLst>
                                    <p:audio>
                                      <p:cMediaNode>
                                        <p:cTn display="0" masterRel="sameClick">
                                          <p:stCondLst>
                                            <p:cond evt="begin" delay="0">
                                              <p:tn val="646"/>
                                            </p:cond>
                                          </p:stCondLst>
                                          <p:endCondLst>
                                            <p:cond evt="onStopAudio" delay="0">
                                              <p:tgtEl>
                                                <p:sldTgt/>
                                              </p:tgtEl>
                                            </p:cond>
                                          </p:endCondLst>
                                        </p:cTn>
                                        <p:tgtEl>
                                          <p:sndTgt r:embed="rId3" name="Bling.wav"/>
                                        </p:tgtEl>
                                      </p:cMediaNode>
                                    </p:audio>
                                  </p:subTnLst>
                                </p:cTn>
                              </p:par>
                              <p:par>
                                <p:cTn id="651" presetID="26" presetClass="emph" presetSubtype="0" fill="hold" grpId="1" nodeType="withEffect">
                                  <p:stCondLst>
                                    <p:cond delay="500"/>
                                  </p:stCondLst>
                                  <p:childTnLst>
                                    <p:animEffect transition="out" filter="fade">
                                      <p:cBhvr>
                                        <p:cTn id="652" dur="500" tmFilter="0, 0; .2, .5; .8, .5; 1, 0"/>
                                        <p:tgtEl>
                                          <p:spTgt spid="402"/>
                                        </p:tgtEl>
                                      </p:cBhvr>
                                    </p:animEffect>
                                    <p:animScale>
                                      <p:cBhvr>
                                        <p:cTn id="653" dur="250" autoRev="1" fill="hold"/>
                                        <p:tgtEl>
                                          <p:spTgt spid="402"/>
                                        </p:tgtEl>
                                      </p:cBhvr>
                                      <p:by x="105000" y="105000"/>
                                    </p:animScale>
                                  </p:childTnLst>
                                </p:cTn>
                              </p:par>
                              <p:par>
                                <p:cTn id="654" presetID="53" presetClass="entr" presetSubtype="16" fill="hold" grpId="0" nodeType="withEffect">
                                  <p:stCondLst>
                                    <p:cond delay="0"/>
                                  </p:stCondLst>
                                  <p:childTnLst>
                                    <p:set>
                                      <p:cBhvr>
                                        <p:cTn id="655" dur="1" fill="hold">
                                          <p:stCondLst>
                                            <p:cond delay="0"/>
                                          </p:stCondLst>
                                        </p:cTn>
                                        <p:tgtEl>
                                          <p:spTgt spid="87"/>
                                        </p:tgtEl>
                                        <p:attrNameLst>
                                          <p:attrName>style.visibility</p:attrName>
                                        </p:attrNameLst>
                                      </p:cBhvr>
                                      <p:to>
                                        <p:strVal val="visible"/>
                                      </p:to>
                                    </p:set>
                                    <p:anim calcmode="lin" valueType="num">
                                      <p:cBhvr>
                                        <p:cTn id="656" dur="500" fill="hold"/>
                                        <p:tgtEl>
                                          <p:spTgt spid="87"/>
                                        </p:tgtEl>
                                        <p:attrNameLst>
                                          <p:attrName>ppt_w</p:attrName>
                                        </p:attrNameLst>
                                      </p:cBhvr>
                                      <p:tavLst>
                                        <p:tav tm="0">
                                          <p:val>
                                            <p:fltVal val="0"/>
                                          </p:val>
                                        </p:tav>
                                        <p:tav tm="100000">
                                          <p:val>
                                            <p:strVal val="#ppt_w"/>
                                          </p:val>
                                        </p:tav>
                                      </p:tavLst>
                                    </p:anim>
                                    <p:anim calcmode="lin" valueType="num">
                                      <p:cBhvr>
                                        <p:cTn id="657" dur="500" fill="hold"/>
                                        <p:tgtEl>
                                          <p:spTgt spid="87"/>
                                        </p:tgtEl>
                                        <p:attrNameLst>
                                          <p:attrName>ppt_h</p:attrName>
                                        </p:attrNameLst>
                                      </p:cBhvr>
                                      <p:tavLst>
                                        <p:tav tm="0">
                                          <p:val>
                                            <p:fltVal val="0"/>
                                          </p:val>
                                        </p:tav>
                                        <p:tav tm="100000">
                                          <p:val>
                                            <p:strVal val="#ppt_h"/>
                                          </p:val>
                                        </p:tav>
                                      </p:tavLst>
                                    </p:anim>
                                    <p:animEffect transition="in" filter="fade">
                                      <p:cBhvr>
                                        <p:cTn id="658" dur="500"/>
                                        <p:tgtEl>
                                          <p:spTgt spid="87"/>
                                        </p:tgtEl>
                                      </p:cBhvr>
                                    </p:animEffect>
                                  </p:childTnLst>
                                  <p:subTnLst>
                                    <p:audio>
                                      <p:cMediaNode>
                                        <p:cTn display="0" masterRel="sameClick">
                                          <p:stCondLst>
                                            <p:cond evt="begin" delay="0">
                                              <p:tn val="654"/>
                                            </p:cond>
                                          </p:stCondLst>
                                          <p:endCondLst>
                                            <p:cond evt="onStopAudio" delay="0">
                                              <p:tgtEl>
                                                <p:sldTgt/>
                                              </p:tgtEl>
                                            </p:cond>
                                          </p:endCondLst>
                                        </p:cTn>
                                        <p:tgtEl>
                                          <p:sndTgt r:embed="rId3" name="Bling.wav"/>
                                        </p:tgtEl>
                                      </p:cMediaNode>
                                    </p:audio>
                                  </p:subTnLst>
                                </p:cTn>
                              </p:par>
                              <p:par>
                                <p:cTn id="659" presetID="26" presetClass="emph" presetSubtype="0" fill="hold" grpId="1" nodeType="withEffect">
                                  <p:stCondLst>
                                    <p:cond delay="500"/>
                                  </p:stCondLst>
                                  <p:childTnLst>
                                    <p:animEffect transition="out" filter="fade">
                                      <p:cBhvr>
                                        <p:cTn id="660" dur="500" tmFilter="0, 0; .2, .5; .8, .5; 1, 0"/>
                                        <p:tgtEl>
                                          <p:spTgt spid="87"/>
                                        </p:tgtEl>
                                      </p:cBhvr>
                                    </p:animEffect>
                                    <p:animScale>
                                      <p:cBhvr>
                                        <p:cTn id="661" dur="250" autoRev="1" fill="hold"/>
                                        <p:tgtEl>
                                          <p:spTgt spid="87"/>
                                        </p:tgtEl>
                                      </p:cBhvr>
                                      <p:by x="105000" y="105000"/>
                                    </p:animScale>
                                  </p:childTnLst>
                                </p:cTn>
                              </p:par>
                              <p:par>
                                <p:cTn id="662" presetID="53" presetClass="entr" presetSubtype="16" fill="hold" grpId="0" nodeType="withEffect">
                                  <p:stCondLst>
                                    <p:cond delay="0"/>
                                  </p:stCondLst>
                                  <p:childTnLst>
                                    <p:set>
                                      <p:cBhvr>
                                        <p:cTn id="663" dur="1" fill="hold">
                                          <p:stCondLst>
                                            <p:cond delay="0"/>
                                          </p:stCondLst>
                                        </p:cTn>
                                        <p:tgtEl>
                                          <p:spTgt spid="89"/>
                                        </p:tgtEl>
                                        <p:attrNameLst>
                                          <p:attrName>style.visibility</p:attrName>
                                        </p:attrNameLst>
                                      </p:cBhvr>
                                      <p:to>
                                        <p:strVal val="visible"/>
                                      </p:to>
                                    </p:set>
                                    <p:anim calcmode="lin" valueType="num">
                                      <p:cBhvr>
                                        <p:cTn id="664" dur="500" fill="hold"/>
                                        <p:tgtEl>
                                          <p:spTgt spid="89"/>
                                        </p:tgtEl>
                                        <p:attrNameLst>
                                          <p:attrName>ppt_w</p:attrName>
                                        </p:attrNameLst>
                                      </p:cBhvr>
                                      <p:tavLst>
                                        <p:tav tm="0">
                                          <p:val>
                                            <p:fltVal val="0"/>
                                          </p:val>
                                        </p:tav>
                                        <p:tav tm="100000">
                                          <p:val>
                                            <p:strVal val="#ppt_w"/>
                                          </p:val>
                                        </p:tav>
                                      </p:tavLst>
                                    </p:anim>
                                    <p:anim calcmode="lin" valueType="num">
                                      <p:cBhvr>
                                        <p:cTn id="665" dur="500" fill="hold"/>
                                        <p:tgtEl>
                                          <p:spTgt spid="89"/>
                                        </p:tgtEl>
                                        <p:attrNameLst>
                                          <p:attrName>ppt_h</p:attrName>
                                        </p:attrNameLst>
                                      </p:cBhvr>
                                      <p:tavLst>
                                        <p:tav tm="0">
                                          <p:val>
                                            <p:fltVal val="0"/>
                                          </p:val>
                                        </p:tav>
                                        <p:tav tm="100000">
                                          <p:val>
                                            <p:strVal val="#ppt_h"/>
                                          </p:val>
                                        </p:tav>
                                      </p:tavLst>
                                    </p:anim>
                                    <p:animEffect transition="in" filter="fade">
                                      <p:cBhvr>
                                        <p:cTn id="666" dur="500"/>
                                        <p:tgtEl>
                                          <p:spTgt spid="89"/>
                                        </p:tgtEl>
                                      </p:cBhvr>
                                    </p:animEffect>
                                  </p:childTnLst>
                                  <p:subTnLst>
                                    <p:audio>
                                      <p:cMediaNode>
                                        <p:cTn display="0" masterRel="sameClick">
                                          <p:stCondLst>
                                            <p:cond evt="begin" delay="0">
                                              <p:tn val="662"/>
                                            </p:cond>
                                          </p:stCondLst>
                                          <p:endCondLst>
                                            <p:cond evt="onStopAudio" delay="0">
                                              <p:tgtEl>
                                                <p:sldTgt/>
                                              </p:tgtEl>
                                            </p:cond>
                                          </p:endCondLst>
                                        </p:cTn>
                                        <p:tgtEl>
                                          <p:sndTgt r:embed="rId3" name="Bling.wav"/>
                                        </p:tgtEl>
                                      </p:cMediaNode>
                                    </p:audio>
                                  </p:subTnLst>
                                </p:cTn>
                              </p:par>
                              <p:par>
                                <p:cTn id="667" presetID="26" presetClass="emph" presetSubtype="0" fill="hold" grpId="1" nodeType="withEffect">
                                  <p:stCondLst>
                                    <p:cond delay="500"/>
                                  </p:stCondLst>
                                  <p:childTnLst>
                                    <p:animEffect transition="out" filter="fade">
                                      <p:cBhvr>
                                        <p:cTn id="668" dur="500" tmFilter="0, 0; .2, .5; .8, .5; 1, 0"/>
                                        <p:tgtEl>
                                          <p:spTgt spid="89"/>
                                        </p:tgtEl>
                                      </p:cBhvr>
                                    </p:animEffect>
                                    <p:animScale>
                                      <p:cBhvr>
                                        <p:cTn id="669" dur="250" autoRev="1" fill="hold"/>
                                        <p:tgtEl>
                                          <p:spTgt spid="89"/>
                                        </p:tgtEl>
                                      </p:cBhvr>
                                      <p:by x="105000" y="105000"/>
                                    </p:animScale>
                                  </p:childTnLst>
                                </p:cTn>
                              </p:par>
                              <p:par>
                                <p:cTn id="670" presetID="53" presetClass="entr" presetSubtype="16" fill="hold" grpId="0" nodeType="withEffect">
                                  <p:stCondLst>
                                    <p:cond delay="0"/>
                                  </p:stCondLst>
                                  <p:childTnLst>
                                    <p:set>
                                      <p:cBhvr>
                                        <p:cTn id="671" dur="1" fill="hold">
                                          <p:stCondLst>
                                            <p:cond delay="0"/>
                                          </p:stCondLst>
                                        </p:cTn>
                                        <p:tgtEl>
                                          <p:spTgt spid="93"/>
                                        </p:tgtEl>
                                        <p:attrNameLst>
                                          <p:attrName>style.visibility</p:attrName>
                                        </p:attrNameLst>
                                      </p:cBhvr>
                                      <p:to>
                                        <p:strVal val="visible"/>
                                      </p:to>
                                    </p:set>
                                    <p:anim calcmode="lin" valueType="num">
                                      <p:cBhvr>
                                        <p:cTn id="672" dur="500" fill="hold"/>
                                        <p:tgtEl>
                                          <p:spTgt spid="93"/>
                                        </p:tgtEl>
                                        <p:attrNameLst>
                                          <p:attrName>ppt_w</p:attrName>
                                        </p:attrNameLst>
                                      </p:cBhvr>
                                      <p:tavLst>
                                        <p:tav tm="0">
                                          <p:val>
                                            <p:fltVal val="0"/>
                                          </p:val>
                                        </p:tav>
                                        <p:tav tm="100000">
                                          <p:val>
                                            <p:strVal val="#ppt_w"/>
                                          </p:val>
                                        </p:tav>
                                      </p:tavLst>
                                    </p:anim>
                                    <p:anim calcmode="lin" valueType="num">
                                      <p:cBhvr>
                                        <p:cTn id="673" dur="500" fill="hold"/>
                                        <p:tgtEl>
                                          <p:spTgt spid="93"/>
                                        </p:tgtEl>
                                        <p:attrNameLst>
                                          <p:attrName>ppt_h</p:attrName>
                                        </p:attrNameLst>
                                      </p:cBhvr>
                                      <p:tavLst>
                                        <p:tav tm="0">
                                          <p:val>
                                            <p:fltVal val="0"/>
                                          </p:val>
                                        </p:tav>
                                        <p:tav tm="100000">
                                          <p:val>
                                            <p:strVal val="#ppt_h"/>
                                          </p:val>
                                        </p:tav>
                                      </p:tavLst>
                                    </p:anim>
                                    <p:animEffect transition="in" filter="fade">
                                      <p:cBhvr>
                                        <p:cTn id="674" dur="500"/>
                                        <p:tgtEl>
                                          <p:spTgt spid="93"/>
                                        </p:tgtEl>
                                      </p:cBhvr>
                                    </p:animEffect>
                                  </p:childTnLst>
                                  <p:subTnLst>
                                    <p:audio>
                                      <p:cMediaNode>
                                        <p:cTn display="0" masterRel="sameClick">
                                          <p:stCondLst>
                                            <p:cond evt="begin" delay="0">
                                              <p:tn val="670"/>
                                            </p:cond>
                                          </p:stCondLst>
                                          <p:endCondLst>
                                            <p:cond evt="onStopAudio" delay="0">
                                              <p:tgtEl>
                                                <p:sldTgt/>
                                              </p:tgtEl>
                                            </p:cond>
                                          </p:endCondLst>
                                        </p:cTn>
                                        <p:tgtEl>
                                          <p:sndTgt r:embed="rId3" name="Bling.wav"/>
                                        </p:tgtEl>
                                      </p:cMediaNode>
                                    </p:audio>
                                  </p:subTnLst>
                                </p:cTn>
                              </p:par>
                              <p:par>
                                <p:cTn id="675" presetID="26" presetClass="emph" presetSubtype="0" fill="hold" grpId="1" nodeType="withEffect">
                                  <p:stCondLst>
                                    <p:cond delay="500"/>
                                  </p:stCondLst>
                                  <p:childTnLst>
                                    <p:animEffect transition="out" filter="fade">
                                      <p:cBhvr>
                                        <p:cTn id="676" dur="500" tmFilter="0, 0; .2, .5; .8, .5; 1, 0"/>
                                        <p:tgtEl>
                                          <p:spTgt spid="93"/>
                                        </p:tgtEl>
                                      </p:cBhvr>
                                    </p:animEffect>
                                    <p:animScale>
                                      <p:cBhvr>
                                        <p:cTn id="677" dur="250" autoRev="1" fill="hold"/>
                                        <p:tgtEl>
                                          <p:spTgt spid="93"/>
                                        </p:tgtEl>
                                      </p:cBhvr>
                                      <p:by x="105000" y="105000"/>
                                    </p:animScale>
                                  </p:childTnLst>
                                </p:cTn>
                              </p:par>
                              <p:par>
                                <p:cTn id="678" presetID="53" presetClass="entr" presetSubtype="16" fill="hold" grpId="0" nodeType="withEffect">
                                  <p:stCondLst>
                                    <p:cond delay="0"/>
                                  </p:stCondLst>
                                  <p:childTnLst>
                                    <p:set>
                                      <p:cBhvr>
                                        <p:cTn id="679" dur="1" fill="hold">
                                          <p:stCondLst>
                                            <p:cond delay="0"/>
                                          </p:stCondLst>
                                        </p:cTn>
                                        <p:tgtEl>
                                          <p:spTgt spid="56"/>
                                        </p:tgtEl>
                                        <p:attrNameLst>
                                          <p:attrName>style.visibility</p:attrName>
                                        </p:attrNameLst>
                                      </p:cBhvr>
                                      <p:to>
                                        <p:strVal val="visible"/>
                                      </p:to>
                                    </p:set>
                                    <p:anim calcmode="lin" valueType="num">
                                      <p:cBhvr>
                                        <p:cTn id="680" dur="500" fill="hold"/>
                                        <p:tgtEl>
                                          <p:spTgt spid="56"/>
                                        </p:tgtEl>
                                        <p:attrNameLst>
                                          <p:attrName>ppt_w</p:attrName>
                                        </p:attrNameLst>
                                      </p:cBhvr>
                                      <p:tavLst>
                                        <p:tav tm="0">
                                          <p:val>
                                            <p:fltVal val="0"/>
                                          </p:val>
                                        </p:tav>
                                        <p:tav tm="100000">
                                          <p:val>
                                            <p:strVal val="#ppt_w"/>
                                          </p:val>
                                        </p:tav>
                                      </p:tavLst>
                                    </p:anim>
                                    <p:anim calcmode="lin" valueType="num">
                                      <p:cBhvr>
                                        <p:cTn id="681" dur="500" fill="hold"/>
                                        <p:tgtEl>
                                          <p:spTgt spid="56"/>
                                        </p:tgtEl>
                                        <p:attrNameLst>
                                          <p:attrName>ppt_h</p:attrName>
                                        </p:attrNameLst>
                                      </p:cBhvr>
                                      <p:tavLst>
                                        <p:tav tm="0">
                                          <p:val>
                                            <p:fltVal val="0"/>
                                          </p:val>
                                        </p:tav>
                                        <p:tav tm="100000">
                                          <p:val>
                                            <p:strVal val="#ppt_h"/>
                                          </p:val>
                                        </p:tav>
                                      </p:tavLst>
                                    </p:anim>
                                    <p:animEffect transition="in" filter="fade">
                                      <p:cBhvr>
                                        <p:cTn id="682" dur="500"/>
                                        <p:tgtEl>
                                          <p:spTgt spid="56"/>
                                        </p:tgtEl>
                                      </p:cBhvr>
                                    </p:animEffect>
                                  </p:childTnLst>
                                  <p:subTnLst>
                                    <p:audio>
                                      <p:cMediaNode>
                                        <p:cTn display="0" masterRel="sameClick">
                                          <p:stCondLst>
                                            <p:cond evt="begin" delay="0">
                                              <p:tn val="678"/>
                                            </p:cond>
                                          </p:stCondLst>
                                          <p:endCondLst>
                                            <p:cond evt="onStopAudio" delay="0">
                                              <p:tgtEl>
                                                <p:sldTgt/>
                                              </p:tgtEl>
                                            </p:cond>
                                          </p:endCondLst>
                                        </p:cTn>
                                        <p:tgtEl>
                                          <p:sndTgt r:embed="rId3" name="Bling.wav"/>
                                        </p:tgtEl>
                                      </p:cMediaNode>
                                    </p:audio>
                                  </p:subTnLst>
                                </p:cTn>
                              </p:par>
                              <p:par>
                                <p:cTn id="683" presetID="26" presetClass="emph" presetSubtype="0" fill="hold" grpId="1" nodeType="withEffect">
                                  <p:stCondLst>
                                    <p:cond delay="500"/>
                                  </p:stCondLst>
                                  <p:childTnLst>
                                    <p:animEffect transition="out" filter="fade">
                                      <p:cBhvr>
                                        <p:cTn id="684" dur="500" tmFilter="0, 0; .2, .5; .8, .5; 1, 0"/>
                                        <p:tgtEl>
                                          <p:spTgt spid="56"/>
                                        </p:tgtEl>
                                      </p:cBhvr>
                                    </p:animEffect>
                                    <p:animScale>
                                      <p:cBhvr>
                                        <p:cTn id="685" dur="250" autoRev="1" fill="hold"/>
                                        <p:tgtEl>
                                          <p:spTgt spid="56"/>
                                        </p:tgtEl>
                                      </p:cBhvr>
                                      <p:by x="105000" y="105000"/>
                                    </p:animScale>
                                  </p:childTnLst>
                                </p:cTn>
                              </p:par>
                              <p:par>
                                <p:cTn id="686" presetID="53" presetClass="entr" presetSubtype="16" fill="hold" grpId="0" nodeType="withEffect">
                                  <p:stCondLst>
                                    <p:cond delay="0"/>
                                  </p:stCondLst>
                                  <p:childTnLst>
                                    <p:set>
                                      <p:cBhvr>
                                        <p:cTn id="687" dur="1" fill="hold">
                                          <p:stCondLst>
                                            <p:cond delay="0"/>
                                          </p:stCondLst>
                                        </p:cTn>
                                        <p:tgtEl>
                                          <p:spTgt spid="58"/>
                                        </p:tgtEl>
                                        <p:attrNameLst>
                                          <p:attrName>style.visibility</p:attrName>
                                        </p:attrNameLst>
                                      </p:cBhvr>
                                      <p:to>
                                        <p:strVal val="visible"/>
                                      </p:to>
                                    </p:set>
                                    <p:anim calcmode="lin" valueType="num">
                                      <p:cBhvr>
                                        <p:cTn id="688" dur="500" fill="hold"/>
                                        <p:tgtEl>
                                          <p:spTgt spid="58"/>
                                        </p:tgtEl>
                                        <p:attrNameLst>
                                          <p:attrName>ppt_w</p:attrName>
                                        </p:attrNameLst>
                                      </p:cBhvr>
                                      <p:tavLst>
                                        <p:tav tm="0">
                                          <p:val>
                                            <p:fltVal val="0"/>
                                          </p:val>
                                        </p:tav>
                                        <p:tav tm="100000">
                                          <p:val>
                                            <p:strVal val="#ppt_w"/>
                                          </p:val>
                                        </p:tav>
                                      </p:tavLst>
                                    </p:anim>
                                    <p:anim calcmode="lin" valueType="num">
                                      <p:cBhvr>
                                        <p:cTn id="689" dur="500" fill="hold"/>
                                        <p:tgtEl>
                                          <p:spTgt spid="58"/>
                                        </p:tgtEl>
                                        <p:attrNameLst>
                                          <p:attrName>ppt_h</p:attrName>
                                        </p:attrNameLst>
                                      </p:cBhvr>
                                      <p:tavLst>
                                        <p:tav tm="0">
                                          <p:val>
                                            <p:fltVal val="0"/>
                                          </p:val>
                                        </p:tav>
                                        <p:tav tm="100000">
                                          <p:val>
                                            <p:strVal val="#ppt_h"/>
                                          </p:val>
                                        </p:tav>
                                      </p:tavLst>
                                    </p:anim>
                                    <p:animEffect transition="in" filter="fade">
                                      <p:cBhvr>
                                        <p:cTn id="690" dur="500"/>
                                        <p:tgtEl>
                                          <p:spTgt spid="58"/>
                                        </p:tgtEl>
                                      </p:cBhvr>
                                    </p:animEffect>
                                  </p:childTnLst>
                                  <p:subTnLst>
                                    <p:audio>
                                      <p:cMediaNode>
                                        <p:cTn display="0" masterRel="sameClick">
                                          <p:stCondLst>
                                            <p:cond evt="begin" delay="0">
                                              <p:tn val="686"/>
                                            </p:cond>
                                          </p:stCondLst>
                                          <p:endCondLst>
                                            <p:cond evt="onStopAudio" delay="0">
                                              <p:tgtEl>
                                                <p:sldTgt/>
                                              </p:tgtEl>
                                            </p:cond>
                                          </p:endCondLst>
                                        </p:cTn>
                                        <p:tgtEl>
                                          <p:sndTgt r:embed="rId3" name="Bling.wav"/>
                                        </p:tgtEl>
                                      </p:cMediaNode>
                                    </p:audio>
                                  </p:subTnLst>
                                </p:cTn>
                              </p:par>
                              <p:par>
                                <p:cTn id="691" presetID="26" presetClass="emph" presetSubtype="0" fill="hold" grpId="1" nodeType="withEffect">
                                  <p:stCondLst>
                                    <p:cond delay="500"/>
                                  </p:stCondLst>
                                  <p:childTnLst>
                                    <p:animEffect transition="out" filter="fade">
                                      <p:cBhvr>
                                        <p:cTn id="692" dur="500" tmFilter="0, 0; .2, .5; .8, .5; 1, 0"/>
                                        <p:tgtEl>
                                          <p:spTgt spid="58"/>
                                        </p:tgtEl>
                                      </p:cBhvr>
                                    </p:animEffect>
                                    <p:animScale>
                                      <p:cBhvr>
                                        <p:cTn id="693" dur="250" autoRev="1" fill="hold"/>
                                        <p:tgtEl>
                                          <p:spTgt spid="58"/>
                                        </p:tgtEl>
                                      </p:cBhvr>
                                      <p:by x="105000" y="105000"/>
                                    </p:animScale>
                                  </p:childTnLst>
                                </p:cTn>
                              </p:par>
                              <p:par>
                                <p:cTn id="694" presetID="53" presetClass="entr" presetSubtype="16" fill="hold" grpId="0" nodeType="withEffect">
                                  <p:stCondLst>
                                    <p:cond delay="0"/>
                                  </p:stCondLst>
                                  <p:childTnLst>
                                    <p:set>
                                      <p:cBhvr>
                                        <p:cTn id="695" dur="1" fill="hold">
                                          <p:stCondLst>
                                            <p:cond delay="0"/>
                                          </p:stCondLst>
                                        </p:cTn>
                                        <p:tgtEl>
                                          <p:spTgt spid="60"/>
                                        </p:tgtEl>
                                        <p:attrNameLst>
                                          <p:attrName>style.visibility</p:attrName>
                                        </p:attrNameLst>
                                      </p:cBhvr>
                                      <p:to>
                                        <p:strVal val="visible"/>
                                      </p:to>
                                    </p:set>
                                    <p:anim calcmode="lin" valueType="num">
                                      <p:cBhvr>
                                        <p:cTn id="696" dur="500" fill="hold"/>
                                        <p:tgtEl>
                                          <p:spTgt spid="60"/>
                                        </p:tgtEl>
                                        <p:attrNameLst>
                                          <p:attrName>ppt_w</p:attrName>
                                        </p:attrNameLst>
                                      </p:cBhvr>
                                      <p:tavLst>
                                        <p:tav tm="0">
                                          <p:val>
                                            <p:fltVal val="0"/>
                                          </p:val>
                                        </p:tav>
                                        <p:tav tm="100000">
                                          <p:val>
                                            <p:strVal val="#ppt_w"/>
                                          </p:val>
                                        </p:tav>
                                      </p:tavLst>
                                    </p:anim>
                                    <p:anim calcmode="lin" valueType="num">
                                      <p:cBhvr>
                                        <p:cTn id="697" dur="500" fill="hold"/>
                                        <p:tgtEl>
                                          <p:spTgt spid="60"/>
                                        </p:tgtEl>
                                        <p:attrNameLst>
                                          <p:attrName>ppt_h</p:attrName>
                                        </p:attrNameLst>
                                      </p:cBhvr>
                                      <p:tavLst>
                                        <p:tav tm="0">
                                          <p:val>
                                            <p:fltVal val="0"/>
                                          </p:val>
                                        </p:tav>
                                        <p:tav tm="100000">
                                          <p:val>
                                            <p:strVal val="#ppt_h"/>
                                          </p:val>
                                        </p:tav>
                                      </p:tavLst>
                                    </p:anim>
                                    <p:animEffect transition="in" filter="fade">
                                      <p:cBhvr>
                                        <p:cTn id="698" dur="500"/>
                                        <p:tgtEl>
                                          <p:spTgt spid="60"/>
                                        </p:tgtEl>
                                      </p:cBhvr>
                                    </p:animEffect>
                                  </p:childTnLst>
                                  <p:subTnLst>
                                    <p:audio>
                                      <p:cMediaNode>
                                        <p:cTn display="0" masterRel="sameClick">
                                          <p:stCondLst>
                                            <p:cond evt="begin" delay="0">
                                              <p:tn val="694"/>
                                            </p:cond>
                                          </p:stCondLst>
                                          <p:endCondLst>
                                            <p:cond evt="onStopAudio" delay="0">
                                              <p:tgtEl>
                                                <p:sldTgt/>
                                              </p:tgtEl>
                                            </p:cond>
                                          </p:endCondLst>
                                        </p:cTn>
                                        <p:tgtEl>
                                          <p:sndTgt r:embed="rId3" name="Bling.wav"/>
                                        </p:tgtEl>
                                      </p:cMediaNode>
                                    </p:audio>
                                  </p:subTnLst>
                                </p:cTn>
                              </p:par>
                              <p:par>
                                <p:cTn id="699" presetID="26" presetClass="emph" presetSubtype="0" fill="hold" grpId="1" nodeType="withEffect">
                                  <p:stCondLst>
                                    <p:cond delay="500"/>
                                  </p:stCondLst>
                                  <p:childTnLst>
                                    <p:animEffect transition="out" filter="fade">
                                      <p:cBhvr>
                                        <p:cTn id="700" dur="500" tmFilter="0, 0; .2, .5; .8, .5; 1, 0"/>
                                        <p:tgtEl>
                                          <p:spTgt spid="60"/>
                                        </p:tgtEl>
                                      </p:cBhvr>
                                    </p:animEffect>
                                    <p:animScale>
                                      <p:cBhvr>
                                        <p:cTn id="701" dur="250" autoRev="1" fill="hold"/>
                                        <p:tgtEl>
                                          <p:spTgt spid="60"/>
                                        </p:tgtEl>
                                      </p:cBhvr>
                                      <p:by x="105000" y="105000"/>
                                    </p:animScale>
                                  </p:childTnLst>
                                </p:cTn>
                              </p:par>
                            </p:childTnLst>
                          </p:cTn>
                        </p:par>
                      </p:childTnLst>
                    </p:cTn>
                  </p:par>
                </p:childTnLst>
              </p:cTn>
              <p:nextCondLst>
                <p:cond evt="onClick" delay="0">
                  <p:tgtEl>
                    <p:spTgt spid="255"/>
                  </p:tgtEl>
                </p:cond>
              </p:nextCondLst>
            </p:seq>
            <p:seq concurrent="1" nextAc="seek">
              <p:cTn id="702" restart="whenNotActive" fill="hold" evtFilter="cancelBubble" nodeType="interactiveSeq">
                <p:stCondLst>
                  <p:cond evt="onClick" delay="0">
                    <p:tgtEl>
                      <p:spTgt spid="254"/>
                    </p:tgtEl>
                  </p:cond>
                </p:stCondLst>
                <p:endSync evt="end" delay="0">
                  <p:rtn val="all"/>
                </p:endSync>
                <p:childTnLst>
                  <p:par>
                    <p:cTn id="703" fill="hold">
                      <p:stCondLst>
                        <p:cond delay="0"/>
                      </p:stCondLst>
                      <p:childTnLst>
                        <p:par>
                          <p:cTn id="704" fill="hold">
                            <p:stCondLst>
                              <p:cond delay="0"/>
                            </p:stCondLst>
                            <p:childTnLst>
                              <p:par>
                                <p:cTn id="705" presetID="53" presetClass="entr" presetSubtype="16" fill="hold" grpId="0" nodeType="withEffect">
                                  <p:stCondLst>
                                    <p:cond delay="0"/>
                                  </p:stCondLst>
                                  <p:childTnLst>
                                    <p:set>
                                      <p:cBhvr>
                                        <p:cTn id="706" dur="1" fill="hold">
                                          <p:stCondLst>
                                            <p:cond delay="0"/>
                                          </p:stCondLst>
                                        </p:cTn>
                                        <p:tgtEl>
                                          <p:spTgt spid="286"/>
                                        </p:tgtEl>
                                        <p:attrNameLst>
                                          <p:attrName>style.visibility</p:attrName>
                                        </p:attrNameLst>
                                      </p:cBhvr>
                                      <p:to>
                                        <p:strVal val="visible"/>
                                      </p:to>
                                    </p:set>
                                    <p:anim calcmode="lin" valueType="num">
                                      <p:cBhvr>
                                        <p:cTn id="707" dur="500" fill="hold"/>
                                        <p:tgtEl>
                                          <p:spTgt spid="286"/>
                                        </p:tgtEl>
                                        <p:attrNameLst>
                                          <p:attrName>ppt_w</p:attrName>
                                        </p:attrNameLst>
                                      </p:cBhvr>
                                      <p:tavLst>
                                        <p:tav tm="0">
                                          <p:val>
                                            <p:fltVal val="0"/>
                                          </p:val>
                                        </p:tav>
                                        <p:tav tm="100000">
                                          <p:val>
                                            <p:strVal val="#ppt_w"/>
                                          </p:val>
                                        </p:tav>
                                      </p:tavLst>
                                    </p:anim>
                                    <p:anim calcmode="lin" valueType="num">
                                      <p:cBhvr>
                                        <p:cTn id="708" dur="500" fill="hold"/>
                                        <p:tgtEl>
                                          <p:spTgt spid="286"/>
                                        </p:tgtEl>
                                        <p:attrNameLst>
                                          <p:attrName>ppt_h</p:attrName>
                                        </p:attrNameLst>
                                      </p:cBhvr>
                                      <p:tavLst>
                                        <p:tav tm="0">
                                          <p:val>
                                            <p:fltVal val="0"/>
                                          </p:val>
                                        </p:tav>
                                        <p:tav tm="100000">
                                          <p:val>
                                            <p:strVal val="#ppt_h"/>
                                          </p:val>
                                        </p:tav>
                                      </p:tavLst>
                                    </p:anim>
                                    <p:animEffect transition="in" filter="fade">
                                      <p:cBhvr>
                                        <p:cTn id="709" dur="500"/>
                                        <p:tgtEl>
                                          <p:spTgt spid="286"/>
                                        </p:tgtEl>
                                      </p:cBhvr>
                                    </p:animEffect>
                                  </p:childTnLst>
                                  <p:subTnLst>
                                    <p:audio>
                                      <p:cMediaNode>
                                        <p:cTn display="0" masterRel="sameClick">
                                          <p:stCondLst>
                                            <p:cond evt="begin" delay="0">
                                              <p:tn val="705"/>
                                            </p:cond>
                                          </p:stCondLst>
                                          <p:endCondLst>
                                            <p:cond evt="onStopAudio" delay="0">
                                              <p:tgtEl>
                                                <p:sldTgt/>
                                              </p:tgtEl>
                                            </p:cond>
                                          </p:endCondLst>
                                        </p:cTn>
                                        <p:tgtEl>
                                          <p:sndTgt r:embed="rId3" name="Bling.wav"/>
                                        </p:tgtEl>
                                      </p:cMediaNode>
                                    </p:audio>
                                  </p:subTnLst>
                                </p:cTn>
                              </p:par>
                              <p:par>
                                <p:cTn id="710" presetID="26" presetClass="emph" presetSubtype="0" fill="hold" grpId="1" nodeType="withEffect">
                                  <p:stCondLst>
                                    <p:cond delay="500"/>
                                  </p:stCondLst>
                                  <p:childTnLst>
                                    <p:animEffect transition="out" filter="fade">
                                      <p:cBhvr>
                                        <p:cTn id="711" dur="500" tmFilter="0, 0; .2, .5; .8, .5; 1, 0"/>
                                        <p:tgtEl>
                                          <p:spTgt spid="286"/>
                                        </p:tgtEl>
                                      </p:cBhvr>
                                    </p:animEffect>
                                    <p:animScale>
                                      <p:cBhvr>
                                        <p:cTn id="712" dur="250" autoRev="1" fill="hold"/>
                                        <p:tgtEl>
                                          <p:spTgt spid="286"/>
                                        </p:tgtEl>
                                      </p:cBhvr>
                                      <p:by x="105000" y="105000"/>
                                    </p:animScale>
                                  </p:childTnLst>
                                </p:cTn>
                              </p:par>
                              <p:par>
                                <p:cTn id="713" presetID="53" presetClass="entr" presetSubtype="16" fill="hold" grpId="0" nodeType="withEffect">
                                  <p:stCondLst>
                                    <p:cond delay="0"/>
                                  </p:stCondLst>
                                  <p:childTnLst>
                                    <p:set>
                                      <p:cBhvr>
                                        <p:cTn id="714" dur="1" fill="hold">
                                          <p:stCondLst>
                                            <p:cond delay="0"/>
                                          </p:stCondLst>
                                        </p:cTn>
                                        <p:tgtEl>
                                          <p:spTgt spid="356"/>
                                        </p:tgtEl>
                                        <p:attrNameLst>
                                          <p:attrName>style.visibility</p:attrName>
                                        </p:attrNameLst>
                                      </p:cBhvr>
                                      <p:to>
                                        <p:strVal val="visible"/>
                                      </p:to>
                                    </p:set>
                                    <p:anim calcmode="lin" valueType="num">
                                      <p:cBhvr>
                                        <p:cTn id="715" dur="500" fill="hold"/>
                                        <p:tgtEl>
                                          <p:spTgt spid="356"/>
                                        </p:tgtEl>
                                        <p:attrNameLst>
                                          <p:attrName>ppt_w</p:attrName>
                                        </p:attrNameLst>
                                      </p:cBhvr>
                                      <p:tavLst>
                                        <p:tav tm="0">
                                          <p:val>
                                            <p:fltVal val="0"/>
                                          </p:val>
                                        </p:tav>
                                        <p:tav tm="100000">
                                          <p:val>
                                            <p:strVal val="#ppt_w"/>
                                          </p:val>
                                        </p:tav>
                                      </p:tavLst>
                                    </p:anim>
                                    <p:anim calcmode="lin" valueType="num">
                                      <p:cBhvr>
                                        <p:cTn id="716" dur="500" fill="hold"/>
                                        <p:tgtEl>
                                          <p:spTgt spid="356"/>
                                        </p:tgtEl>
                                        <p:attrNameLst>
                                          <p:attrName>ppt_h</p:attrName>
                                        </p:attrNameLst>
                                      </p:cBhvr>
                                      <p:tavLst>
                                        <p:tav tm="0">
                                          <p:val>
                                            <p:fltVal val="0"/>
                                          </p:val>
                                        </p:tav>
                                        <p:tav tm="100000">
                                          <p:val>
                                            <p:strVal val="#ppt_h"/>
                                          </p:val>
                                        </p:tav>
                                      </p:tavLst>
                                    </p:anim>
                                    <p:animEffect transition="in" filter="fade">
                                      <p:cBhvr>
                                        <p:cTn id="717" dur="500"/>
                                        <p:tgtEl>
                                          <p:spTgt spid="356"/>
                                        </p:tgtEl>
                                      </p:cBhvr>
                                    </p:animEffect>
                                  </p:childTnLst>
                                  <p:subTnLst>
                                    <p:audio>
                                      <p:cMediaNode>
                                        <p:cTn display="0" masterRel="sameClick">
                                          <p:stCondLst>
                                            <p:cond evt="begin" delay="0">
                                              <p:tn val="713"/>
                                            </p:cond>
                                          </p:stCondLst>
                                          <p:endCondLst>
                                            <p:cond evt="onStopAudio" delay="0">
                                              <p:tgtEl>
                                                <p:sldTgt/>
                                              </p:tgtEl>
                                            </p:cond>
                                          </p:endCondLst>
                                        </p:cTn>
                                        <p:tgtEl>
                                          <p:sndTgt r:embed="rId3" name="Bling.wav"/>
                                        </p:tgtEl>
                                      </p:cMediaNode>
                                    </p:audio>
                                  </p:subTnLst>
                                </p:cTn>
                              </p:par>
                              <p:par>
                                <p:cTn id="718" presetID="26" presetClass="emph" presetSubtype="0" fill="hold" grpId="1" nodeType="withEffect">
                                  <p:stCondLst>
                                    <p:cond delay="500"/>
                                  </p:stCondLst>
                                  <p:childTnLst>
                                    <p:animEffect transition="out" filter="fade">
                                      <p:cBhvr>
                                        <p:cTn id="719" dur="500" tmFilter="0, 0; .2, .5; .8, .5; 1, 0"/>
                                        <p:tgtEl>
                                          <p:spTgt spid="356"/>
                                        </p:tgtEl>
                                      </p:cBhvr>
                                    </p:animEffect>
                                    <p:animScale>
                                      <p:cBhvr>
                                        <p:cTn id="720" dur="250" autoRev="1" fill="hold"/>
                                        <p:tgtEl>
                                          <p:spTgt spid="356"/>
                                        </p:tgtEl>
                                      </p:cBhvr>
                                      <p:by x="105000" y="105000"/>
                                    </p:animScale>
                                  </p:childTnLst>
                                </p:cTn>
                              </p:par>
                              <p:par>
                                <p:cTn id="721" presetID="53" presetClass="entr" presetSubtype="16" fill="hold" grpId="0" nodeType="withEffect">
                                  <p:stCondLst>
                                    <p:cond delay="0"/>
                                  </p:stCondLst>
                                  <p:childTnLst>
                                    <p:set>
                                      <p:cBhvr>
                                        <p:cTn id="722" dur="1" fill="hold">
                                          <p:stCondLst>
                                            <p:cond delay="0"/>
                                          </p:stCondLst>
                                        </p:cTn>
                                        <p:tgtEl>
                                          <p:spTgt spid="388"/>
                                        </p:tgtEl>
                                        <p:attrNameLst>
                                          <p:attrName>style.visibility</p:attrName>
                                        </p:attrNameLst>
                                      </p:cBhvr>
                                      <p:to>
                                        <p:strVal val="visible"/>
                                      </p:to>
                                    </p:set>
                                    <p:anim calcmode="lin" valueType="num">
                                      <p:cBhvr>
                                        <p:cTn id="723" dur="500" fill="hold"/>
                                        <p:tgtEl>
                                          <p:spTgt spid="388"/>
                                        </p:tgtEl>
                                        <p:attrNameLst>
                                          <p:attrName>ppt_w</p:attrName>
                                        </p:attrNameLst>
                                      </p:cBhvr>
                                      <p:tavLst>
                                        <p:tav tm="0">
                                          <p:val>
                                            <p:fltVal val="0"/>
                                          </p:val>
                                        </p:tav>
                                        <p:tav tm="100000">
                                          <p:val>
                                            <p:strVal val="#ppt_w"/>
                                          </p:val>
                                        </p:tav>
                                      </p:tavLst>
                                    </p:anim>
                                    <p:anim calcmode="lin" valueType="num">
                                      <p:cBhvr>
                                        <p:cTn id="724" dur="500" fill="hold"/>
                                        <p:tgtEl>
                                          <p:spTgt spid="388"/>
                                        </p:tgtEl>
                                        <p:attrNameLst>
                                          <p:attrName>ppt_h</p:attrName>
                                        </p:attrNameLst>
                                      </p:cBhvr>
                                      <p:tavLst>
                                        <p:tav tm="0">
                                          <p:val>
                                            <p:fltVal val="0"/>
                                          </p:val>
                                        </p:tav>
                                        <p:tav tm="100000">
                                          <p:val>
                                            <p:strVal val="#ppt_h"/>
                                          </p:val>
                                        </p:tav>
                                      </p:tavLst>
                                    </p:anim>
                                    <p:animEffect transition="in" filter="fade">
                                      <p:cBhvr>
                                        <p:cTn id="725" dur="500"/>
                                        <p:tgtEl>
                                          <p:spTgt spid="388"/>
                                        </p:tgtEl>
                                      </p:cBhvr>
                                    </p:animEffect>
                                  </p:childTnLst>
                                  <p:subTnLst>
                                    <p:audio>
                                      <p:cMediaNode>
                                        <p:cTn display="0" masterRel="sameClick">
                                          <p:stCondLst>
                                            <p:cond evt="begin" delay="0">
                                              <p:tn val="721"/>
                                            </p:cond>
                                          </p:stCondLst>
                                          <p:endCondLst>
                                            <p:cond evt="onStopAudio" delay="0">
                                              <p:tgtEl>
                                                <p:sldTgt/>
                                              </p:tgtEl>
                                            </p:cond>
                                          </p:endCondLst>
                                        </p:cTn>
                                        <p:tgtEl>
                                          <p:sndTgt r:embed="rId3" name="Bling.wav"/>
                                        </p:tgtEl>
                                      </p:cMediaNode>
                                    </p:audio>
                                  </p:subTnLst>
                                </p:cTn>
                              </p:par>
                              <p:par>
                                <p:cTn id="726" presetID="26" presetClass="emph" presetSubtype="0" fill="hold" grpId="1" nodeType="withEffect">
                                  <p:stCondLst>
                                    <p:cond delay="500"/>
                                  </p:stCondLst>
                                  <p:childTnLst>
                                    <p:animEffect transition="out" filter="fade">
                                      <p:cBhvr>
                                        <p:cTn id="727" dur="500" tmFilter="0, 0; .2, .5; .8, .5; 1, 0"/>
                                        <p:tgtEl>
                                          <p:spTgt spid="388"/>
                                        </p:tgtEl>
                                      </p:cBhvr>
                                    </p:animEffect>
                                    <p:animScale>
                                      <p:cBhvr>
                                        <p:cTn id="728" dur="250" autoRev="1" fill="hold"/>
                                        <p:tgtEl>
                                          <p:spTgt spid="388"/>
                                        </p:tgtEl>
                                      </p:cBhvr>
                                      <p:by x="105000" y="105000"/>
                                    </p:animScale>
                                  </p:childTnLst>
                                </p:cTn>
                              </p:par>
                              <p:par>
                                <p:cTn id="729" presetID="53" presetClass="entr" presetSubtype="16" fill="hold" grpId="0" nodeType="withEffect">
                                  <p:stCondLst>
                                    <p:cond delay="0"/>
                                  </p:stCondLst>
                                  <p:childTnLst>
                                    <p:set>
                                      <p:cBhvr>
                                        <p:cTn id="730" dur="1" fill="hold">
                                          <p:stCondLst>
                                            <p:cond delay="0"/>
                                          </p:stCondLst>
                                        </p:cTn>
                                        <p:tgtEl>
                                          <p:spTgt spid="35"/>
                                        </p:tgtEl>
                                        <p:attrNameLst>
                                          <p:attrName>style.visibility</p:attrName>
                                        </p:attrNameLst>
                                      </p:cBhvr>
                                      <p:to>
                                        <p:strVal val="visible"/>
                                      </p:to>
                                    </p:set>
                                    <p:anim calcmode="lin" valueType="num">
                                      <p:cBhvr>
                                        <p:cTn id="731" dur="500" fill="hold"/>
                                        <p:tgtEl>
                                          <p:spTgt spid="35"/>
                                        </p:tgtEl>
                                        <p:attrNameLst>
                                          <p:attrName>ppt_w</p:attrName>
                                        </p:attrNameLst>
                                      </p:cBhvr>
                                      <p:tavLst>
                                        <p:tav tm="0">
                                          <p:val>
                                            <p:fltVal val="0"/>
                                          </p:val>
                                        </p:tav>
                                        <p:tav tm="100000">
                                          <p:val>
                                            <p:strVal val="#ppt_w"/>
                                          </p:val>
                                        </p:tav>
                                      </p:tavLst>
                                    </p:anim>
                                    <p:anim calcmode="lin" valueType="num">
                                      <p:cBhvr>
                                        <p:cTn id="732" dur="500" fill="hold"/>
                                        <p:tgtEl>
                                          <p:spTgt spid="35"/>
                                        </p:tgtEl>
                                        <p:attrNameLst>
                                          <p:attrName>ppt_h</p:attrName>
                                        </p:attrNameLst>
                                      </p:cBhvr>
                                      <p:tavLst>
                                        <p:tav tm="0">
                                          <p:val>
                                            <p:fltVal val="0"/>
                                          </p:val>
                                        </p:tav>
                                        <p:tav tm="100000">
                                          <p:val>
                                            <p:strVal val="#ppt_h"/>
                                          </p:val>
                                        </p:tav>
                                      </p:tavLst>
                                    </p:anim>
                                    <p:animEffect transition="in" filter="fade">
                                      <p:cBhvr>
                                        <p:cTn id="733" dur="500"/>
                                        <p:tgtEl>
                                          <p:spTgt spid="35"/>
                                        </p:tgtEl>
                                      </p:cBhvr>
                                    </p:animEffect>
                                  </p:childTnLst>
                                  <p:subTnLst>
                                    <p:audio>
                                      <p:cMediaNode>
                                        <p:cTn display="0" masterRel="sameClick">
                                          <p:stCondLst>
                                            <p:cond evt="begin" delay="0">
                                              <p:tn val="729"/>
                                            </p:cond>
                                          </p:stCondLst>
                                          <p:endCondLst>
                                            <p:cond evt="onStopAudio" delay="0">
                                              <p:tgtEl>
                                                <p:sldTgt/>
                                              </p:tgtEl>
                                            </p:cond>
                                          </p:endCondLst>
                                        </p:cTn>
                                        <p:tgtEl>
                                          <p:sndTgt r:embed="rId3" name="Bling.wav"/>
                                        </p:tgtEl>
                                      </p:cMediaNode>
                                    </p:audio>
                                  </p:subTnLst>
                                </p:cTn>
                              </p:par>
                              <p:par>
                                <p:cTn id="734" presetID="26" presetClass="emph" presetSubtype="0" fill="hold" grpId="1" nodeType="withEffect">
                                  <p:stCondLst>
                                    <p:cond delay="500"/>
                                  </p:stCondLst>
                                  <p:childTnLst>
                                    <p:animEffect transition="out" filter="fade">
                                      <p:cBhvr>
                                        <p:cTn id="735" dur="500" tmFilter="0, 0; .2, .5; .8, .5; 1, 0"/>
                                        <p:tgtEl>
                                          <p:spTgt spid="35"/>
                                        </p:tgtEl>
                                      </p:cBhvr>
                                    </p:animEffect>
                                    <p:animScale>
                                      <p:cBhvr>
                                        <p:cTn id="736" dur="250" autoRev="1" fill="hold"/>
                                        <p:tgtEl>
                                          <p:spTgt spid="35"/>
                                        </p:tgtEl>
                                      </p:cBhvr>
                                      <p:by x="105000" y="105000"/>
                                    </p:animScale>
                                  </p:childTnLst>
                                </p:cTn>
                              </p:par>
                              <p:par>
                                <p:cTn id="737" presetID="53" presetClass="entr" presetSubtype="16" fill="hold" grpId="0" nodeType="withEffect">
                                  <p:stCondLst>
                                    <p:cond delay="0"/>
                                  </p:stCondLst>
                                  <p:childTnLst>
                                    <p:set>
                                      <p:cBhvr>
                                        <p:cTn id="738" dur="1" fill="hold">
                                          <p:stCondLst>
                                            <p:cond delay="0"/>
                                          </p:stCondLst>
                                        </p:cTn>
                                        <p:tgtEl>
                                          <p:spTgt spid="71"/>
                                        </p:tgtEl>
                                        <p:attrNameLst>
                                          <p:attrName>style.visibility</p:attrName>
                                        </p:attrNameLst>
                                      </p:cBhvr>
                                      <p:to>
                                        <p:strVal val="visible"/>
                                      </p:to>
                                    </p:set>
                                    <p:anim calcmode="lin" valueType="num">
                                      <p:cBhvr>
                                        <p:cTn id="739" dur="500" fill="hold"/>
                                        <p:tgtEl>
                                          <p:spTgt spid="71"/>
                                        </p:tgtEl>
                                        <p:attrNameLst>
                                          <p:attrName>ppt_w</p:attrName>
                                        </p:attrNameLst>
                                      </p:cBhvr>
                                      <p:tavLst>
                                        <p:tav tm="0">
                                          <p:val>
                                            <p:fltVal val="0"/>
                                          </p:val>
                                        </p:tav>
                                        <p:tav tm="100000">
                                          <p:val>
                                            <p:strVal val="#ppt_w"/>
                                          </p:val>
                                        </p:tav>
                                      </p:tavLst>
                                    </p:anim>
                                    <p:anim calcmode="lin" valueType="num">
                                      <p:cBhvr>
                                        <p:cTn id="740" dur="500" fill="hold"/>
                                        <p:tgtEl>
                                          <p:spTgt spid="71"/>
                                        </p:tgtEl>
                                        <p:attrNameLst>
                                          <p:attrName>ppt_h</p:attrName>
                                        </p:attrNameLst>
                                      </p:cBhvr>
                                      <p:tavLst>
                                        <p:tav tm="0">
                                          <p:val>
                                            <p:fltVal val="0"/>
                                          </p:val>
                                        </p:tav>
                                        <p:tav tm="100000">
                                          <p:val>
                                            <p:strVal val="#ppt_h"/>
                                          </p:val>
                                        </p:tav>
                                      </p:tavLst>
                                    </p:anim>
                                    <p:animEffect transition="in" filter="fade">
                                      <p:cBhvr>
                                        <p:cTn id="741" dur="500"/>
                                        <p:tgtEl>
                                          <p:spTgt spid="71"/>
                                        </p:tgtEl>
                                      </p:cBhvr>
                                    </p:animEffect>
                                  </p:childTnLst>
                                  <p:subTnLst>
                                    <p:audio>
                                      <p:cMediaNode>
                                        <p:cTn display="0" masterRel="sameClick">
                                          <p:stCondLst>
                                            <p:cond evt="begin" delay="0">
                                              <p:tn val="737"/>
                                            </p:cond>
                                          </p:stCondLst>
                                          <p:endCondLst>
                                            <p:cond evt="onStopAudio" delay="0">
                                              <p:tgtEl>
                                                <p:sldTgt/>
                                              </p:tgtEl>
                                            </p:cond>
                                          </p:endCondLst>
                                        </p:cTn>
                                        <p:tgtEl>
                                          <p:sndTgt r:embed="rId3" name="Bling.wav"/>
                                        </p:tgtEl>
                                      </p:cMediaNode>
                                    </p:audio>
                                  </p:subTnLst>
                                </p:cTn>
                              </p:par>
                              <p:par>
                                <p:cTn id="742" presetID="26" presetClass="emph" presetSubtype="0" fill="hold" grpId="1" nodeType="withEffect">
                                  <p:stCondLst>
                                    <p:cond delay="500"/>
                                  </p:stCondLst>
                                  <p:childTnLst>
                                    <p:animEffect transition="out" filter="fade">
                                      <p:cBhvr>
                                        <p:cTn id="743" dur="500" tmFilter="0, 0; .2, .5; .8, .5; 1, 0"/>
                                        <p:tgtEl>
                                          <p:spTgt spid="71"/>
                                        </p:tgtEl>
                                      </p:cBhvr>
                                    </p:animEffect>
                                    <p:animScale>
                                      <p:cBhvr>
                                        <p:cTn id="744" dur="250" autoRev="1" fill="hold"/>
                                        <p:tgtEl>
                                          <p:spTgt spid="71"/>
                                        </p:tgtEl>
                                      </p:cBhvr>
                                      <p:by x="105000" y="105000"/>
                                    </p:animScale>
                                  </p:childTnLst>
                                </p:cTn>
                              </p:par>
                              <p:par>
                                <p:cTn id="745" presetID="53" presetClass="entr" presetSubtype="16" fill="hold" grpId="0" nodeType="withEffect">
                                  <p:stCondLst>
                                    <p:cond delay="0"/>
                                  </p:stCondLst>
                                  <p:childTnLst>
                                    <p:set>
                                      <p:cBhvr>
                                        <p:cTn id="746" dur="1" fill="hold">
                                          <p:stCondLst>
                                            <p:cond delay="0"/>
                                          </p:stCondLst>
                                        </p:cTn>
                                        <p:tgtEl>
                                          <p:spTgt spid="53"/>
                                        </p:tgtEl>
                                        <p:attrNameLst>
                                          <p:attrName>style.visibility</p:attrName>
                                        </p:attrNameLst>
                                      </p:cBhvr>
                                      <p:to>
                                        <p:strVal val="visible"/>
                                      </p:to>
                                    </p:set>
                                    <p:anim calcmode="lin" valueType="num">
                                      <p:cBhvr>
                                        <p:cTn id="747" dur="500" fill="hold"/>
                                        <p:tgtEl>
                                          <p:spTgt spid="53"/>
                                        </p:tgtEl>
                                        <p:attrNameLst>
                                          <p:attrName>ppt_w</p:attrName>
                                        </p:attrNameLst>
                                      </p:cBhvr>
                                      <p:tavLst>
                                        <p:tav tm="0">
                                          <p:val>
                                            <p:fltVal val="0"/>
                                          </p:val>
                                        </p:tav>
                                        <p:tav tm="100000">
                                          <p:val>
                                            <p:strVal val="#ppt_w"/>
                                          </p:val>
                                        </p:tav>
                                      </p:tavLst>
                                    </p:anim>
                                    <p:anim calcmode="lin" valueType="num">
                                      <p:cBhvr>
                                        <p:cTn id="748" dur="500" fill="hold"/>
                                        <p:tgtEl>
                                          <p:spTgt spid="53"/>
                                        </p:tgtEl>
                                        <p:attrNameLst>
                                          <p:attrName>ppt_h</p:attrName>
                                        </p:attrNameLst>
                                      </p:cBhvr>
                                      <p:tavLst>
                                        <p:tav tm="0">
                                          <p:val>
                                            <p:fltVal val="0"/>
                                          </p:val>
                                        </p:tav>
                                        <p:tav tm="100000">
                                          <p:val>
                                            <p:strVal val="#ppt_h"/>
                                          </p:val>
                                        </p:tav>
                                      </p:tavLst>
                                    </p:anim>
                                    <p:animEffect transition="in" filter="fade">
                                      <p:cBhvr>
                                        <p:cTn id="749" dur="500"/>
                                        <p:tgtEl>
                                          <p:spTgt spid="53"/>
                                        </p:tgtEl>
                                      </p:cBhvr>
                                    </p:animEffect>
                                  </p:childTnLst>
                                  <p:subTnLst>
                                    <p:audio>
                                      <p:cMediaNode>
                                        <p:cTn display="0" masterRel="sameClick">
                                          <p:stCondLst>
                                            <p:cond evt="begin" delay="0">
                                              <p:tn val="745"/>
                                            </p:cond>
                                          </p:stCondLst>
                                          <p:endCondLst>
                                            <p:cond evt="onStopAudio" delay="0">
                                              <p:tgtEl>
                                                <p:sldTgt/>
                                              </p:tgtEl>
                                            </p:cond>
                                          </p:endCondLst>
                                        </p:cTn>
                                        <p:tgtEl>
                                          <p:sndTgt r:embed="rId3" name="Bling.wav"/>
                                        </p:tgtEl>
                                      </p:cMediaNode>
                                    </p:audio>
                                  </p:subTnLst>
                                </p:cTn>
                              </p:par>
                              <p:par>
                                <p:cTn id="750" presetID="26" presetClass="emph" presetSubtype="0" fill="hold" grpId="1" nodeType="withEffect">
                                  <p:stCondLst>
                                    <p:cond delay="500"/>
                                  </p:stCondLst>
                                  <p:childTnLst>
                                    <p:animEffect transition="out" filter="fade">
                                      <p:cBhvr>
                                        <p:cTn id="751" dur="500" tmFilter="0, 0; .2, .5; .8, .5; 1, 0"/>
                                        <p:tgtEl>
                                          <p:spTgt spid="53"/>
                                        </p:tgtEl>
                                      </p:cBhvr>
                                    </p:animEffect>
                                    <p:animScale>
                                      <p:cBhvr>
                                        <p:cTn id="752" dur="250" autoRev="1" fill="hold"/>
                                        <p:tgtEl>
                                          <p:spTgt spid="53"/>
                                        </p:tgtEl>
                                      </p:cBhvr>
                                      <p:by x="105000" y="105000"/>
                                    </p:animScale>
                                  </p:childTnLst>
                                </p:cTn>
                              </p:par>
                              <p:par>
                                <p:cTn id="753" presetID="53" presetClass="entr" presetSubtype="16" fill="hold" grpId="0" nodeType="withEffect">
                                  <p:stCondLst>
                                    <p:cond delay="0"/>
                                  </p:stCondLst>
                                  <p:childTnLst>
                                    <p:set>
                                      <p:cBhvr>
                                        <p:cTn id="754" dur="1" fill="hold">
                                          <p:stCondLst>
                                            <p:cond delay="0"/>
                                          </p:stCondLst>
                                        </p:cTn>
                                        <p:tgtEl>
                                          <p:spTgt spid="29"/>
                                        </p:tgtEl>
                                        <p:attrNameLst>
                                          <p:attrName>style.visibility</p:attrName>
                                        </p:attrNameLst>
                                      </p:cBhvr>
                                      <p:to>
                                        <p:strVal val="visible"/>
                                      </p:to>
                                    </p:set>
                                    <p:anim calcmode="lin" valueType="num">
                                      <p:cBhvr>
                                        <p:cTn id="755" dur="500" fill="hold"/>
                                        <p:tgtEl>
                                          <p:spTgt spid="29"/>
                                        </p:tgtEl>
                                        <p:attrNameLst>
                                          <p:attrName>ppt_w</p:attrName>
                                        </p:attrNameLst>
                                      </p:cBhvr>
                                      <p:tavLst>
                                        <p:tav tm="0">
                                          <p:val>
                                            <p:fltVal val="0"/>
                                          </p:val>
                                        </p:tav>
                                        <p:tav tm="100000">
                                          <p:val>
                                            <p:strVal val="#ppt_w"/>
                                          </p:val>
                                        </p:tav>
                                      </p:tavLst>
                                    </p:anim>
                                    <p:anim calcmode="lin" valueType="num">
                                      <p:cBhvr>
                                        <p:cTn id="756" dur="500" fill="hold"/>
                                        <p:tgtEl>
                                          <p:spTgt spid="29"/>
                                        </p:tgtEl>
                                        <p:attrNameLst>
                                          <p:attrName>ppt_h</p:attrName>
                                        </p:attrNameLst>
                                      </p:cBhvr>
                                      <p:tavLst>
                                        <p:tav tm="0">
                                          <p:val>
                                            <p:fltVal val="0"/>
                                          </p:val>
                                        </p:tav>
                                        <p:tav tm="100000">
                                          <p:val>
                                            <p:strVal val="#ppt_h"/>
                                          </p:val>
                                        </p:tav>
                                      </p:tavLst>
                                    </p:anim>
                                    <p:animEffect transition="in" filter="fade">
                                      <p:cBhvr>
                                        <p:cTn id="757" dur="500"/>
                                        <p:tgtEl>
                                          <p:spTgt spid="29"/>
                                        </p:tgtEl>
                                      </p:cBhvr>
                                    </p:animEffect>
                                  </p:childTnLst>
                                  <p:subTnLst>
                                    <p:audio>
                                      <p:cMediaNode>
                                        <p:cTn display="0" masterRel="sameClick">
                                          <p:stCondLst>
                                            <p:cond evt="begin" delay="0">
                                              <p:tn val="753"/>
                                            </p:cond>
                                          </p:stCondLst>
                                          <p:endCondLst>
                                            <p:cond evt="onStopAudio" delay="0">
                                              <p:tgtEl>
                                                <p:sldTgt/>
                                              </p:tgtEl>
                                            </p:cond>
                                          </p:endCondLst>
                                        </p:cTn>
                                        <p:tgtEl>
                                          <p:sndTgt r:embed="rId3" name="Bling.wav"/>
                                        </p:tgtEl>
                                      </p:cMediaNode>
                                    </p:audio>
                                  </p:subTnLst>
                                </p:cTn>
                              </p:par>
                              <p:par>
                                <p:cTn id="758" presetID="26" presetClass="emph" presetSubtype="0" fill="hold" grpId="1" nodeType="withEffect">
                                  <p:stCondLst>
                                    <p:cond delay="500"/>
                                  </p:stCondLst>
                                  <p:childTnLst>
                                    <p:animEffect transition="out" filter="fade">
                                      <p:cBhvr>
                                        <p:cTn id="759" dur="500" tmFilter="0, 0; .2, .5; .8, .5; 1, 0"/>
                                        <p:tgtEl>
                                          <p:spTgt spid="29"/>
                                        </p:tgtEl>
                                      </p:cBhvr>
                                    </p:animEffect>
                                    <p:animScale>
                                      <p:cBhvr>
                                        <p:cTn id="760" dur="250" autoRev="1" fill="hold"/>
                                        <p:tgtEl>
                                          <p:spTgt spid="29"/>
                                        </p:tgtEl>
                                      </p:cBhvr>
                                      <p:by x="105000" y="105000"/>
                                    </p:animScale>
                                  </p:childTnLst>
                                </p:cTn>
                              </p:par>
                            </p:childTnLst>
                          </p:cTn>
                        </p:par>
                      </p:childTnLst>
                    </p:cTn>
                  </p:par>
                </p:childTnLst>
              </p:cTn>
              <p:nextCondLst>
                <p:cond evt="onClick" delay="0">
                  <p:tgtEl>
                    <p:spTgt spid="254"/>
                  </p:tgtEl>
                </p:cond>
              </p:nextCondLst>
            </p:seq>
          </p:childTnLst>
        </p:cTn>
      </p:par>
    </p:tnLst>
    <p:bldLst>
      <p:bldP spid="329" grpId="0"/>
      <p:bldP spid="329" grpId="1"/>
      <p:bldP spid="336" grpId="0"/>
      <p:bldP spid="336" grpId="1"/>
      <p:bldP spid="341" grpId="0"/>
      <p:bldP spid="341" grpId="1"/>
      <p:bldP spid="346" grpId="0"/>
      <p:bldP spid="346" grpId="1"/>
      <p:bldP spid="351" grpId="0"/>
      <p:bldP spid="351" grpId="1"/>
      <p:bldP spid="356" grpId="0"/>
      <p:bldP spid="356" grpId="1"/>
      <p:bldP spid="361" grpId="0"/>
      <p:bldP spid="361" grpId="1"/>
      <p:bldP spid="388" grpId="0"/>
      <p:bldP spid="388" grpId="1"/>
      <p:bldP spid="163" grpId="0"/>
      <p:bldP spid="163" grpId="1"/>
      <p:bldP spid="286" grpId="0"/>
      <p:bldP spid="286" grpId="1"/>
      <p:bldP spid="308" grpId="0"/>
      <p:bldP spid="308" grpId="1"/>
      <p:bldP spid="328" grpId="0"/>
      <p:bldP spid="328" grpId="1"/>
      <p:bldP spid="365" grpId="0"/>
      <p:bldP spid="365" grpId="1"/>
      <p:bldP spid="402" grpId="0"/>
      <p:bldP spid="402" grpId="1"/>
      <p:bldP spid="193" grpId="0"/>
      <p:bldP spid="193" grpId="1"/>
      <p:bldP spid="181" grpId="0"/>
      <p:bldP spid="181" grpId="1"/>
      <p:bldP spid="185" grpId="0"/>
      <p:bldP spid="185" grpId="1"/>
      <p:bldP spid="204" grpId="0"/>
      <p:bldP spid="204" grpId="1"/>
      <p:bldP spid="23" grpId="0"/>
      <p:bldP spid="23" grpId="1"/>
      <p:bldP spid="35" grpId="0"/>
      <p:bldP spid="35" grpId="1"/>
      <p:bldP spid="71" grpId="0"/>
      <p:bldP spid="71" grpId="1"/>
      <p:bldP spid="87" grpId="0"/>
      <p:bldP spid="87" grpId="1"/>
      <p:bldP spid="89" grpId="0"/>
      <p:bldP spid="89" grpId="1"/>
      <p:bldP spid="93" grpId="0"/>
      <p:bldP spid="93" grpId="1"/>
      <p:bldP spid="8" grpId="0"/>
      <p:bldP spid="8" grpId="1"/>
      <p:bldP spid="45" grpId="0"/>
      <p:bldP spid="45" grpId="1"/>
      <p:bldP spid="53" grpId="0"/>
      <p:bldP spid="53" grpId="1"/>
      <p:bldP spid="10" grpId="0"/>
      <p:bldP spid="10" grpId="1"/>
      <p:bldP spid="14" grpId="0"/>
      <p:bldP spid="14" grpId="1"/>
      <p:bldP spid="29" grpId="0"/>
      <p:bldP spid="29" grpId="1"/>
      <p:bldP spid="18" grpId="0"/>
      <p:bldP spid="18" grpId="1"/>
      <p:bldP spid="21" grpId="0"/>
      <p:bldP spid="21" grpId="1"/>
      <p:bldP spid="25" grpId="0"/>
      <p:bldP spid="25" grpId="1"/>
      <p:bldP spid="30" grpId="0"/>
      <p:bldP spid="30" grpId="1"/>
      <p:bldP spid="33" grpId="0"/>
      <p:bldP spid="33" grpId="1"/>
      <p:bldP spid="38" grpId="0"/>
      <p:bldP spid="38" grpId="1"/>
      <p:bldP spid="40" grpId="0"/>
      <p:bldP spid="40" grpId="1"/>
      <p:bldP spid="48" grpId="0"/>
      <p:bldP spid="48" grpId="1"/>
      <p:bldP spid="50" grpId="0"/>
      <p:bldP spid="50" grpId="1"/>
      <p:bldP spid="54" grpId="0"/>
      <p:bldP spid="54" grpId="1"/>
      <p:bldP spid="56" grpId="0"/>
      <p:bldP spid="56" grpId="1"/>
      <p:bldP spid="58" grpId="0"/>
      <p:bldP spid="58" grpId="1"/>
      <p:bldP spid="60" grpId="0"/>
      <p:bldP spid="60" grpId="1"/>
      <p:bldP spid="62" grpId="0"/>
      <p:bldP spid="6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12752" y="270246"/>
            <a:ext cx="295865" cy="192491"/>
          </a:xfrm>
          <a:prstGeom prst="rect">
            <a:avLst/>
          </a:prstGeom>
        </p:spPr>
      </p:pic>
      <p:sp>
        <p:nvSpPr>
          <p:cNvPr id="29" name="Rectangle: Rounded Corners 28"/>
          <p:cNvSpPr/>
          <p:nvPr/>
        </p:nvSpPr>
        <p:spPr>
          <a:xfrm>
            <a:off x="1237745" y="673071"/>
            <a:ext cx="6826832" cy="2682409"/>
          </a:xfrm>
          <a:prstGeom prst="roundRect">
            <a:avLst>
              <a:gd name="adj" fmla="val 1472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6"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p:cNvGrpSpPr/>
          <p:nvPr/>
        </p:nvGrpSpPr>
        <p:grpSpPr>
          <a:xfrm>
            <a:off x="3528560" y="3398130"/>
            <a:ext cx="2171198" cy="636257"/>
            <a:chOff x="4037537" y="4547895"/>
            <a:chExt cx="3849555" cy="880471"/>
          </a:xfrm>
        </p:grpSpPr>
        <p:sp>
          <p:nvSpPr>
            <p:cNvPr id="69"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0" name="!!Quesion1"/>
            <p:cNvSpPr txBox="1"/>
            <p:nvPr/>
          </p:nvSpPr>
          <p:spPr>
            <a:xfrm>
              <a:off x="4949756" y="4726520"/>
              <a:ext cx="2735321" cy="559007"/>
            </a:xfrm>
            <a:prstGeom prst="rect">
              <a:avLst/>
            </a:prstGeom>
            <a:noFill/>
          </p:spPr>
          <p:txBody>
            <a:bodyPr wrap="square">
              <a:spAutoFit/>
            </a:bodyPr>
            <a:lstStyle/>
            <a:p>
              <a:pPr algn="ctr"/>
              <a:r>
                <a:rPr lang="en-US" sz="2025" dirty="0" err="1">
                  <a:solidFill>
                    <a:schemeClr val="tx1"/>
                  </a:solidFill>
                  <a:latin typeface="Times New Roman" panose="02020603050405020304" pitchFamily="18" charset="0"/>
                  <a:cs typeface="Times New Roman" panose="02020603050405020304" pitchFamily="18" charset="0"/>
                </a:rPr>
                <a:t>Đáp</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án</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là</a:t>
              </a:r>
              <a:endParaRPr lang="en-US" sz="2025" dirty="0">
                <a:solidFill>
                  <a:schemeClr val="tx1"/>
                </a:solidFill>
                <a:latin typeface="Times New Roman" panose="02020603050405020304" pitchFamily="18" charset="0"/>
                <a:cs typeface="Times New Roman" panose="02020603050405020304" pitchFamily="18" charset="0"/>
              </a:endParaRPr>
            </a:p>
          </p:txBody>
        </p:sp>
        <p:grpSp>
          <p:nvGrpSpPr>
            <p:cNvPr id="71" name="!!Ques2"/>
            <p:cNvGrpSpPr/>
            <p:nvPr/>
          </p:nvGrpSpPr>
          <p:grpSpPr>
            <a:xfrm>
              <a:off x="4037537" y="4547897"/>
              <a:ext cx="1094592" cy="880469"/>
              <a:chOff x="3024039" y="4053994"/>
              <a:chExt cx="1094592" cy="880469"/>
            </a:xfrm>
          </p:grpSpPr>
          <p:sp>
            <p:nvSpPr>
              <p:cNvPr id="72"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324064" y="4284602"/>
                <a:ext cx="459811" cy="451865"/>
                <a:chOff x="-1950830" y="3905919"/>
                <a:chExt cx="1702889" cy="1673463"/>
              </a:xfrm>
              <a:solidFill>
                <a:schemeClr val="bg1"/>
              </a:solidFill>
              <a:effectLst/>
            </p:grpSpPr>
            <p:sp>
              <p:nvSpPr>
                <p:cNvPr id="74" name="Freeform: Shape 73"/>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5" name="Freeform: Shape 74"/>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78" name="TextBox 77"/>
          <p:cNvSpPr txBox="1"/>
          <p:nvPr/>
        </p:nvSpPr>
        <p:spPr>
          <a:xfrm>
            <a:off x="2042919" y="1000697"/>
            <a:ext cx="5350295" cy="2123658"/>
          </a:xfrm>
          <a:prstGeom prst="rect">
            <a:avLst/>
          </a:prstGeom>
          <a:noFill/>
          <a:ln>
            <a:noFill/>
          </a:ln>
        </p:spPr>
        <p:txBody>
          <a:bodyPr wrap="square">
            <a:spAutoFit/>
          </a:bodyPr>
          <a:lstStyle/>
          <a:p>
            <a:pPr lvl="0" algn="ctr">
              <a:buClr>
                <a:srgbClr val="000000"/>
              </a:buClr>
              <a:buSzPts val="2200"/>
            </a:pPr>
            <a:r>
              <a:rPr lang="vi-VN" sz="4400" b="1" dirty="0" err="1">
                <a:solidFill>
                  <a:schemeClr val="tx1"/>
                </a:solidFill>
                <a:latin typeface="Times New Roman" panose="02020603050405020304" pitchFamily="18" charset="0"/>
                <a:cs typeface="Times New Roman" panose="02020603050405020304" pitchFamily="18" charset="0"/>
              </a:rPr>
              <a:t>Acetic</a:t>
            </a:r>
            <a:r>
              <a:rPr lang="vi-VN" sz="4400" b="1" dirty="0">
                <a:solidFill>
                  <a:schemeClr val="tx1"/>
                </a:solidFill>
                <a:latin typeface="Times New Roman" panose="02020603050405020304" pitchFamily="18" charset="0"/>
                <a:cs typeface="Times New Roman" panose="02020603050405020304" pitchFamily="18" charset="0"/>
              </a:rPr>
              <a:t> </a:t>
            </a:r>
            <a:r>
              <a:rPr lang="vi-VN" sz="4400" b="1" dirty="0" err="1">
                <a:solidFill>
                  <a:schemeClr val="tx1"/>
                </a:solidFill>
                <a:latin typeface="Times New Roman" panose="02020603050405020304" pitchFamily="18" charset="0"/>
                <a:cs typeface="Times New Roman" panose="02020603050405020304" pitchFamily="18" charset="0"/>
              </a:rPr>
              <a:t>acid</a:t>
            </a:r>
            <a:r>
              <a:rPr lang="vi-VN" sz="4400" b="1" dirty="0">
                <a:solidFill>
                  <a:schemeClr val="tx1"/>
                </a:solidFill>
                <a:latin typeface="Times New Roman" panose="02020603050405020304" pitchFamily="18" charset="0"/>
                <a:cs typeface="Times New Roman" panose="02020603050405020304" pitchFamily="18" charset="0"/>
              </a:rPr>
              <a:t> là thành phần phổ biến có trong đâu?</a:t>
            </a:r>
            <a:endParaRPr lang="en-US" sz="4400" b="1" dirty="0">
              <a:solidFill>
                <a:schemeClr val="tx1"/>
              </a:solidFill>
              <a:latin typeface="Times New Roman" panose="02020603050405020304" pitchFamily="18" charset="0"/>
              <a:cs typeface="Times New Roman" panose="02020603050405020304" pitchFamily="18" charset="0"/>
            </a:endParaRPr>
          </a:p>
        </p:txBody>
      </p:sp>
      <p:pic>
        <p:nvPicPr>
          <p:cNvPr id="136" name="Picture 135"/>
          <p:cNvPicPr>
            <a:picLocks noChangeAspect="1"/>
          </p:cNvPicPr>
          <p:nvPr/>
        </p:nvPicPr>
        <p:blipFill>
          <a:blip r:embed="rId9"/>
          <a:stretch>
            <a:fillRect/>
          </a:stretch>
        </p:blipFill>
        <p:spPr>
          <a:xfrm>
            <a:off x="3223189" y="-473440"/>
            <a:ext cx="270000" cy="160961"/>
          </a:xfrm>
          <a:prstGeom prst="rect">
            <a:avLst/>
          </a:prstGeom>
        </p:spPr>
      </p:pic>
      <p:pic>
        <p:nvPicPr>
          <p:cNvPr id="137" name="Picture 136"/>
          <p:cNvPicPr>
            <a:picLocks noChangeAspect="1"/>
          </p:cNvPicPr>
          <p:nvPr/>
        </p:nvPicPr>
        <p:blipFill>
          <a:blip r:embed="rId10"/>
          <a:stretch>
            <a:fillRect/>
          </a:stretch>
        </p:blipFill>
        <p:spPr>
          <a:xfrm>
            <a:off x="1517167" y="-510292"/>
            <a:ext cx="270000" cy="160961"/>
          </a:xfrm>
          <a:prstGeom prst="rect">
            <a:avLst/>
          </a:prstGeom>
        </p:spPr>
      </p:pic>
      <p:pic>
        <p:nvPicPr>
          <p:cNvPr id="138" name="Picture 137"/>
          <p:cNvPicPr>
            <a:picLocks noChangeAspect="1"/>
          </p:cNvPicPr>
          <p:nvPr/>
        </p:nvPicPr>
        <p:blipFill>
          <a:blip r:embed="rId11"/>
          <a:stretch>
            <a:fillRect/>
          </a:stretch>
        </p:blipFill>
        <p:spPr>
          <a:xfrm>
            <a:off x="2671803" y="-758170"/>
            <a:ext cx="270000" cy="163556"/>
          </a:xfrm>
          <a:prstGeom prst="rect">
            <a:avLst/>
          </a:prstGeom>
        </p:spPr>
      </p:pic>
      <p:pic>
        <p:nvPicPr>
          <p:cNvPr id="139" name="Picture 138"/>
          <p:cNvPicPr>
            <a:picLocks noChangeAspect="1"/>
          </p:cNvPicPr>
          <p:nvPr/>
        </p:nvPicPr>
        <p:blipFill>
          <a:blip r:embed="rId12"/>
          <a:stretch>
            <a:fillRect/>
          </a:stretch>
        </p:blipFill>
        <p:spPr>
          <a:xfrm>
            <a:off x="3997272" y="-539434"/>
            <a:ext cx="270000" cy="163556"/>
          </a:xfrm>
          <a:prstGeom prst="rect">
            <a:avLst/>
          </a:prstGeom>
        </p:spPr>
      </p:pic>
      <p:pic>
        <p:nvPicPr>
          <p:cNvPr id="140" name="Picture 139"/>
          <p:cNvPicPr>
            <a:picLocks noChangeAspect="1"/>
          </p:cNvPicPr>
          <p:nvPr/>
        </p:nvPicPr>
        <p:blipFill>
          <a:blip r:embed="rId13"/>
          <a:stretch>
            <a:fillRect/>
          </a:stretch>
        </p:blipFill>
        <p:spPr>
          <a:xfrm>
            <a:off x="7613711" y="-487142"/>
            <a:ext cx="270000" cy="160961"/>
          </a:xfrm>
          <a:prstGeom prst="rect">
            <a:avLst/>
          </a:prstGeom>
        </p:spPr>
      </p:pic>
      <p:pic>
        <p:nvPicPr>
          <p:cNvPr id="141" name="Picture 140"/>
          <p:cNvPicPr>
            <a:picLocks noChangeAspect="1"/>
          </p:cNvPicPr>
          <p:nvPr/>
        </p:nvPicPr>
        <p:blipFill>
          <a:blip r:embed="rId14"/>
          <a:stretch>
            <a:fillRect/>
          </a:stretch>
        </p:blipFill>
        <p:spPr>
          <a:xfrm>
            <a:off x="5609151" y="-826005"/>
            <a:ext cx="270000" cy="163556"/>
          </a:xfrm>
          <a:prstGeom prst="rect">
            <a:avLst/>
          </a:prstGeom>
        </p:spPr>
      </p:pic>
      <p:pic>
        <p:nvPicPr>
          <p:cNvPr id="142" name="Picture 141"/>
          <p:cNvPicPr>
            <a:picLocks noChangeAspect="1"/>
          </p:cNvPicPr>
          <p:nvPr/>
        </p:nvPicPr>
        <p:blipFill>
          <a:blip r:embed="rId15"/>
          <a:stretch>
            <a:fillRect/>
          </a:stretch>
        </p:blipFill>
        <p:spPr>
          <a:xfrm>
            <a:off x="6287767" y="-444772"/>
            <a:ext cx="270000" cy="160961"/>
          </a:xfrm>
          <a:prstGeom prst="rect">
            <a:avLst/>
          </a:prstGeom>
        </p:spPr>
      </p:pic>
      <p:pic>
        <p:nvPicPr>
          <p:cNvPr id="143" name="Picture 142"/>
          <p:cNvPicPr>
            <a:picLocks noChangeAspect="1"/>
          </p:cNvPicPr>
          <p:nvPr/>
        </p:nvPicPr>
        <p:blipFill>
          <a:blip r:embed="rId16"/>
          <a:stretch>
            <a:fillRect/>
          </a:stretch>
        </p:blipFill>
        <p:spPr>
          <a:xfrm>
            <a:off x="6869317" y="-476035"/>
            <a:ext cx="270000" cy="163556"/>
          </a:xfrm>
          <a:prstGeom prst="rect">
            <a:avLst/>
          </a:prstGeom>
        </p:spPr>
      </p:pic>
      <p:pic>
        <p:nvPicPr>
          <p:cNvPr id="144" name="Picture 143"/>
          <p:cNvPicPr>
            <a:picLocks noChangeAspect="1"/>
          </p:cNvPicPr>
          <p:nvPr/>
        </p:nvPicPr>
        <p:blipFill>
          <a:blip r:embed="rId17"/>
          <a:stretch>
            <a:fillRect/>
          </a:stretch>
        </p:blipFill>
        <p:spPr>
          <a:xfrm>
            <a:off x="5185774" y="-417147"/>
            <a:ext cx="270000" cy="163556"/>
          </a:xfrm>
          <a:prstGeom prst="rect">
            <a:avLst/>
          </a:prstGeom>
        </p:spPr>
      </p:pic>
      <p:pic>
        <p:nvPicPr>
          <p:cNvPr id="145" name="Picture 144"/>
          <p:cNvPicPr>
            <a:picLocks noChangeAspect="1"/>
          </p:cNvPicPr>
          <p:nvPr/>
        </p:nvPicPr>
        <p:blipFill>
          <a:blip r:embed="rId18"/>
          <a:stretch>
            <a:fillRect/>
          </a:stretch>
        </p:blipFill>
        <p:spPr>
          <a:xfrm>
            <a:off x="2062406" y="-529233"/>
            <a:ext cx="270000" cy="163556"/>
          </a:xfrm>
          <a:prstGeom prst="rect">
            <a:avLst/>
          </a:prstGeom>
        </p:spPr>
      </p:pic>
      <p:pic>
        <p:nvPicPr>
          <p:cNvPr id="146" name="Picture 145"/>
          <p:cNvPicPr>
            <a:picLocks noChangeAspect="1"/>
          </p:cNvPicPr>
          <p:nvPr/>
        </p:nvPicPr>
        <p:blipFill>
          <a:blip r:embed="rId10"/>
          <a:stretch>
            <a:fillRect/>
          </a:stretch>
        </p:blipFill>
        <p:spPr>
          <a:xfrm>
            <a:off x="5154519" y="-640108"/>
            <a:ext cx="270000" cy="160961"/>
          </a:xfrm>
          <a:prstGeom prst="rect">
            <a:avLst/>
          </a:prstGeom>
        </p:spPr>
      </p:pic>
      <p:pic>
        <p:nvPicPr>
          <p:cNvPr id="147" name="Picture 146"/>
          <p:cNvPicPr>
            <a:picLocks noChangeAspect="1"/>
          </p:cNvPicPr>
          <p:nvPr/>
        </p:nvPicPr>
        <p:blipFill>
          <a:blip r:embed="rId11"/>
          <a:stretch>
            <a:fillRect/>
          </a:stretch>
        </p:blipFill>
        <p:spPr>
          <a:xfrm>
            <a:off x="6309155" y="-887986"/>
            <a:ext cx="270000" cy="163556"/>
          </a:xfrm>
          <a:prstGeom prst="rect">
            <a:avLst/>
          </a:prstGeom>
        </p:spPr>
      </p:pic>
      <p:pic>
        <p:nvPicPr>
          <p:cNvPr id="148" name="Picture 147"/>
          <p:cNvPicPr>
            <a:picLocks noChangeAspect="1"/>
          </p:cNvPicPr>
          <p:nvPr/>
        </p:nvPicPr>
        <p:blipFill>
          <a:blip r:embed="rId18"/>
          <a:stretch>
            <a:fillRect/>
          </a:stretch>
        </p:blipFill>
        <p:spPr>
          <a:xfrm>
            <a:off x="5699758" y="-659049"/>
            <a:ext cx="270000" cy="163556"/>
          </a:xfrm>
          <a:prstGeom prst="rect">
            <a:avLst/>
          </a:prstGeom>
        </p:spPr>
      </p:pic>
      <p:pic>
        <p:nvPicPr>
          <p:cNvPr id="149" name="Picture 148"/>
          <p:cNvPicPr>
            <a:picLocks noChangeAspect="1"/>
          </p:cNvPicPr>
          <p:nvPr/>
        </p:nvPicPr>
        <p:blipFill>
          <a:blip r:embed="rId12"/>
          <a:stretch>
            <a:fillRect/>
          </a:stretch>
        </p:blipFill>
        <p:spPr>
          <a:xfrm>
            <a:off x="525251" y="-423583"/>
            <a:ext cx="270000" cy="163556"/>
          </a:xfrm>
          <a:prstGeom prst="rect">
            <a:avLst/>
          </a:prstGeom>
        </p:spPr>
      </p:pic>
      <p:pic>
        <p:nvPicPr>
          <p:cNvPr id="150" name="Picture 149"/>
          <p:cNvPicPr>
            <a:picLocks noChangeAspect="1"/>
          </p:cNvPicPr>
          <p:nvPr/>
        </p:nvPicPr>
        <p:blipFill>
          <a:blip r:embed="rId13"/>
          <a:stretch>
            <a:fillRect/>
          </a:stretch>
        </p:blipFill>
        <p:spPr>
          <a:xfrm>
            <a:off x="1223445" y="-735054"/>
            <a:ext cx="270000" cy="160961"/>
          </a:xfrm>
          <a:prstGeom prst="rect">
            <a:avLst/>
          </a:prstGeom>
        </p:spPr>
      </p:pic>
      <p:pic>
        <p:nvPicPr>
          <p:cNvPr id="151" name="Picture 150"/>
          <p:cNvPicPr>
            <a:picLocks noChangeAspect="1"/>
          </p:cNvPicPr>
          <p:nvPr/>
        </p:nvPicPr>
        <p:blipFill>
          <a:blip r:embed="rId14"/>
          <a:stretch>
            <a:fillRect/>
          </a:stretch>
        </p:blipFill>
        <p:spPr>
          <a:xfrm>
            <a:off x="2137130" y="-710154"/>
            <a:ext cx="270000" cy="163556"/>
          </a:xfrm>
          <a:prstGeom prst="rect">
            <a:avLst/>
          </a:prstGeom>
        </p:spPr>
      </p:pic>
      <p:pic>
        <p:nvPicPr>
          <p:cNvPr id="152" name="Picture 151"/>
          <p:cNvPicPr>
            <a:picLocks noChangeAspect="1"/>
          </p:cNvPicPr>
          <p:nvPr/>
        </p:nvPicPr>
        <p:blipFill>
          <a:blip r:embed="rId10"/>
          <a:stretch>
            <a:fillRect/>
          </a:stretch>
        </p:blipFill>
        <p:spPr>
          <a:xfrm>
            <a:off x="1682498" y="-524257"/>
            <a:ext cx="270000" cy="160961"/>
          </a:xfrm>
          <a:prstGeom prst="rect">
            <a:avLst/>
          </a:prstGeom>
        </p:spPr>
      </p:pic>
      <p:pic>
        <p:nvPicPr>
          <p:cNvPr id="153" name="Picture 152"/>
          <p:cNvPicPr>
            <a:picLocks noChangeAspect="1"/>
          </p:cNvPicPr>
          <p:nvPr/>
        </p:nvPicPr>
        <p:blipFill>
          <a:blip r:embed="rId11"/>
          <a:stretch>
            <a:fillRect/>
          </a:stretch>
        </p:blipFill>
        <p:spPr>
          <a:xfrm>
            <a:off x="2837135" y="-772135"/>
            <a:ext cx="270000" cy="163556"/>
          </a:xfrm>
          <a:prstGeom prst="rect">
            <a:avLst/>
          </a:prstGeom>
        </p:spPr>
      </p:pic>
      <p:pic>
        <p:nvPicPr>
          <p:cNvPr id="154" name="Picture 153"/>
          <p:cNvPicPr>
            <a:picLocks noChangeAspect="1"/>
          </p:cNvPicPr>
          <p:nvPr/>
        </p:nvPicPr>
        <p:blipFill>
          <a:blip r:embed="rId18"/>
          <a:stretch>
            <a:fillRect/>
          </a:stretch>
        </p:blipFill>
        <p:spPr>
          <a:xfrm>
            <a:off x="2227737" y="-543198"/>
            <a:ext cx="270000" cy="163556"/>
          </a:xfrm>
          <a:prstGeom prst="rect">
            <a:avLst/>
          </a:prstGeom>
        </p:spPr>
      </p:pic>
      <p:pic>
        <p:nvPicPr>
          <p:cNvPr id="155" name="Picture 154"/>
          <p:cNvPicPr>
            <a:picLocks noChangeAspect="1"/>
          </p:cNvPicPr>
          <p:nvPr/>
        </p:nvPicPr>
        <p:blipFill>
          <a:blip r:embed="rId11"/>
          <a:stretch>
            <a:fillRect/>
          </a:stretch>
        </p:blipFill>
        <p:spPr>
          <a:xfrm>
            <a:off x="4485830" y="-756958"/>
            <a:ext cx="270000" cy="163556"/>
          </a:xfrm>
          <a:prstGeom prst="rect">
            <a:avLst/>
          </a:prstGeom>
        </p:spPr>
      </p:pic>
      <p:pic>
        <p:nvPicPr>
          <p:cNvPr id="156" name="Picture 155"/>
          <p:cNvPicPr>
            <a:picLocks noChangeAspect="1"/>
          </p:cNvPicPr>
          <p:nvPr/>
        </p:nvPicPr>
        <p:blipFill>
          <a:blip r:embed="rId13"/>
          <a:stretch>
            <a:fillRect/>
          </a:stretch>
        </p:blipFill>
        <p:spPr>
          <a:xfrm>
            <a:off x="3037472" y="-733842"/>
            <a:ext cx="270000" cy="160961"/>
          </a:xfrm>
          <a:prstGeom prst="rect">
            <a:avLst/>
          </a:prstGeom>
        </p:spPr>
      </p:pic>
      <p:pic>
        <p:nvPicPr>
          <p:cNvPr id="157" name="Picture 156"/>
          <p:cNvPicPr>
            <a:picLocks noChangeAspect="1"/>
          </p:cNvPicPr>
          <p:nvPr/>
        </p:nvPicPr>
        <p:blipFill>
          <a:blip r:embed="rId14"/>
          <a:stretch>
            <a:fillRect/>
          </a:stretch>
        </p:blipFill>
        <p:spPr>
          <a:xfrm>
            <a:off x="3951157" y="-708942"/>
            <a:ext cx="270000" cy="163556"/>
          </a:xfrm>
          <a:prstGeom prst="rect">
            <a:avLst/>
          </a:prstGeom>
        </p:spPr>
      </p:pic>
      <p:pic>
        <p:nvPicPr>
          <p:cNvPr id="158" name="Picture 157"/>
          <p:cNvPicPr>
            <a:picLocks noChangeAspect="1"/>
          </p:cNvPicPr>
          <p:nvPr/>
        </p:nvPicPr>
        <p:blipFill>
          <a:blip r:embed="rId11"/>
          <a:stretch>
            <a:fillRect/>
          </a:stretch>
        </p:blipFill>
        <p:spPr>
          <a:xfrm>
            <a:off x="4651161" y="-770923"/>
            <a:ext cx="270000" cy="163556"/>
          </a:xfrm>
          <a:prstGeom prst="rect">
            <a:avLst/>
          </a:prstGeom>
        </p:spPr>
      </p:pic>
      <p:pic>
        <p:nvPicPr>
          <p:cNvPr id="159" name="Picture 158"/>
          <p:cNvPicPr>
            <a:picLocks noChangeAspect="1"/>
          </p:cNvPicPr>
          <p:nvPr/>
        </p:nvPicPr>
        <p:blipFill>
          <a:blip r:embed="rId14"/>
          <a:stretch>
            <a:fillRect/>
          </a:stretch>
        </p:blipFill>
        <p:spPr>
          <a:xfrm>
            <a:off x="3870250" y="-433148"/>
            <a:ext cx="270000" cy="163556"/>
          </a:xfrm>
          <a:prstGeom prst="rect">
            <a:avLst/>
          </a:prstGeom>
        </p:spPr>
      </p:pic>
      <p:pic>
        <p:nvPicPr>
          <p:cNvPr id="160" name="Picture 159"/>
          <p:cNvPicPr>
            <a:picLocks noChangeAspect="1"/>
          </p:cNvPicPr>
          <p:nvPr/>
        </p:nvPicPr>
        <p:blipFill>
          <a:blip r:embed="rId10"/>
          <a:stretch>
            <a:fillRect/>
          </a:stretch>
        </p:blipFill>
        <p:spPr>
          <a:xfrm>
            <a:off x="3415618" y="-247252"/>
            <a:ext cx="270000" cy="160961"/>
          </a:xfrm>
          <a:prstGeom prst="rect">
            <a:avLst/>
          </a:prstGeom>
        </p:spPr>
      </p:pic>
      <p:pic>
        <p:nvPicPr>
          <p:cNvPr id="161" name="Picture 160"/>
          <p:cNvPicPr>
            <a:picLocks noChangeAspect="1"/>
          </p:cNvPicPr>
          <p:nvPr/>
        </p:nvPicPr>
        <p:blipFill>
          <a:blip r:embed="rId11"/>
          <a:stretch>
            <a:fillRect/>
          </a:stretch>
        </p:blipFill>
        <p:spPr>
          <a:xfrm>
            <a:off x="4570254" y="-495129"/>
            <a:ext cx="270000" cy="163556"/>
          </a:xfrm>
          <a:prstGeom prst="rect">
            <a:avLst/>
          </a:prstGeom>
        </p:spPr>
      </p:pic>
      <p:pic>
        <p:nvPicPr>
          <p:cNvPr id="162" name="Picture 161"/>
          <p:cNvPicPr>
            <a:picLocks noChangeAspect="1"/>
          </p:cNvPicPr>
          <p:nvPr/>
        </p:nvPicPr>
        <p:blipFill>
          <a:blip r:embed="rId18"/>
          <a:stretch>
            <a:fillRect/>
          </a:stretch>
        </p:blipFill>
        <p:spPr>
          <a:xfrm>
            <a:off x="3960857" y="-266192"/>
            <a:ext cx="270000" cy="163556"/>
          </a:xfrm>
          <a:prstGeom prst="rect">
            <a:avLst/>
          </a:prstGeom>
        </p:spPr>
      </p:pic>
      <p:pic>
        <p:nvPicPr>
          <p:cNvPr id="163" name="Picture 162"/>
          <p:cNvPicPr>
            <a:picLocks noChangeAspect="1"/>
          </p:cNvPicPr>
          <p:nvPr/>
        </p:nvPicPr>
        <p:blipFill>
          <a:blip r:embed="rId11"/>
          <a:stretch>
            <a:fillRect/>
          </a:stretch>
        </p:blipFill>
        <p:spPr>
          <a:xfrm>
            <a:off x="2746928" y="-364101"/>
            <a:ext cx="270000" cy="163556"/>
          </a:xfrm>
          <a:prstGeom prst="rect">
            <a:avLst/>
          </a:prstGeom>
        </p:spPr>
      </p:pic>
      <p:pic>
        <p:nvPicPr>
          <p:cNvPr id="164" name="Picture 163"/>
          <p:cNvPicPr>
            <a:picLocks noChangeAspect="1"/>
          </p:cNvPicPr>
          <p:nvPr/>
        </p:nvPicPr>
        <p:blipFill>
          <a:blip r:embed="rId11"/>
          <a:stretch>
            <a:fillRect/>
          </a:stretch>
        </p:blipFill>
        <p:spPr>
          <a:xfrm>
            <a:off x="2912260" y="-378066"/>
            <a:ext cx="270000" cy="163556"/>
          </a:xfrm>
          <a:prstGeom prst="rect">
            <a:avLst/>
          </a:prstGeom>
        </p:spPr>
      </p:pic>
      <p:sp>
        <p:nvSpPr>
          <p:cNvPr id="97" name="!!o1f"/>
          <p:cNvSpPr/>
          <p:nvPr/>
        </p:nvSpPr>
        <p:spPr>
          <a:xfrm>
            <a:off x="5545672"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98" name="!!1f"/>
          <p:cNvSpPr txBox="1"/>
          <p:nvPr/>
        </p:nvSpPr>
        <p:spPr>
          <a:xfrm>
            <a:off x="5708542" y="430146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4" name="!!o1f">
            <a:extLst>
              <a:ext uri="{FF2B5EF4-FFF2-40B4-BE49-F238E27FC236}">
                <a16:creationId xmlns="" xmlns:a16="http://schemas.microsoft.com/office/drawing/2014/main" id="{83DBAD20-FB2F-6711-8EB8-8988ADEBC281}"/>
              </a:ext>
            </a:extLst>
          </p:cNvPr>
          <p:cNvSpPr/>
          <p:nvPr/>
        </p:nvSpPr>
        <p:spPr>
          <a:xfrm>
            <a:off x="4732236" y="427040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5" name="!!1f">
            <a:extLst>
              <a:ext uri="{FF2B5EF4-FFF2-40B4-BE49-F238E27FC236}">
                <a16:creationId xmlns="" xmlns:a16="http://schemas.microsoft.com/office/drawing/2014/main" id="{D398AE99-115E-675A-D410-3D649FC22D28}"/>
              </a:ext>
            </a:extLst>
          </p:cNvPr>
          <p:cNvSpPr txBox="1"/>
          <p:nvPr/>
        </p:nvSpPr>
        <p:spPr>
          <a:xfrm>
            <a:off x="4895105" y="430065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ấ</a:t>
            </a:r>
          </a:p>
        </p:txBody>
      </p:sp>
      <p:sp>
        <p:nvSpPr>
          <p:cNvPr id="2" name="!!o1f">
            <a:extLst>
              <a:ext uri="{FF2B5EF4-FFF2-40B4-BE49-F238E27FC236}">
                <a16:creationId xmlns="" xmlns:a16="http://schemas.microsoft.com/office/drawing/2014/main" id="{DF487A96-A71D-ED53-B2B1-3DA053CA5017}"/>
              </a:ext>
            </a:extLst>
          </p:cNvPr>
          <p:cNvSpPr/>
          <p:nvPr/>
        </p:nvSpPr>
        <p:spPr>
          <a:xfrm>
            <a:off x="3964852" y="4272360"/>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3" name="!!1f">
            <a:extLst>
              <a:ext uri="{FF2B5EF4-FFF2-40B4-BE49-F238E27FC236}">
                <a16:creationId xmlns="" xmlns:a16="http://schemas.microsoft.com/office/drawing/2014/main" id="{EC5EC9C0-028F-B1BA-5493-2F6A6C4F4A44}"/>
              </a:ext>
            </a:extLst>
          </p:cNvPr>
          <p:cNvSpPr txBox="1"/>
          <p:nvPr/>
        </p:nvSpPr>
        <p:spPr>
          <a:xfrm>
            <a:off x="4127722" y="4302608"/>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6" name="!!o1f">
            <a:extLst>
              <a:ext uri="{FF2B5EF4-FFF2-40B4-BE49-F238E27FC236}">
                <a16:creationId xmlns="" xmlns:a16="http://schemas.microsoft.com/office/drawing/2014/main" id="{BEC5089A-8AEC-BC5D-051E-7935E16B39D2}"/>
              </a:ext>
            </a:extLst>
          </p:cNvPr>
          <p:cNvSpPr/>
          <p:nvPr/>
        </p:nvSpPr>
        <p:spPr>
          <a:xfrm>
            <a:off x="3151416" y="4271550"/>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9" name="!!1f">
            <a:extLst>
              <a:ext uri="{FF2B5EF4-FFF2-40B4-BE49-F238E27FC236}">
                <a16:creationId xmlns="" xmlns:a16="http://schemas.microsoft.com/office/drawing/2014/main" id="{46901D7A-7E93-274F-1465-30E1E324CACD}"/>
              </a:ext>
            </a:extLst>
          </p:cNvPr>
          <p:cNvSpPr txBox="1"/>
          <p:nvPr/>
        </p:nvSpPr>
        <p:spPr>
          <a:xfrm>
            <a:off x="3314285" y="4301798"/>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574246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 dur="2000" fill="hold"/>
                                        <p:tgtEl>
                                          <p:spTgt spid="137"/>
                                        </p:tgtEl>
                                        <p:attrNameLst>
                                          <p:attrName>ppt_x</p:attrName>
                                          <p:attrName>ppt_y</p:attrName>
                                        </p:attrNameLst>
                                      </p:cBhvr>
                                    </p:animMotion>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 dur="2000" fill="hold"/>
                                        <p:tgtEl>
                                          <p:spTgt spid="145"/>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 dur="2000" fill="hold"/>
                                        <p:tgtEl>
                                          <p:spTgt spid="138"/>
                                        </p:tgtEl>
                                        <p:attrNameLst>
                                          <p:attrName>ppt_x</p:attrName>
                                          <p:attrName>ppt_y</p:attrName>
                                        </p:attrNameLst>
                                      </p:cBhvr>
                                    </p:animMotion>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5" dur="2000" fill="hold"/>
                                        <p:tgtEl>
                                          <p:spTgt spid="136"/>
                                        </p:tgtEl>
                                        <p:attrNameLst>
                                          <p:attrName>ppt_x</p:attrName>
                                          <p:attrName>ppt_y</p:attrName>
                                        </p:attrNameLst>
                                      </p:cBhvr>
                                    </p:animMotion>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par>
                                <p:cTn id="16"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7" dur="2000" fill="hold"/>
                                        <p:tgtEl>
                                          <p:spTgt spid="139"/>
                                        </p:tgtEl>
                                        <p:attrNameLst>
                                          <p:attrName>ppt_x</p:attrName>
                                          <p:attrName>ppt_y</p:attrName>
                                        </p:attrNameLst>
                                      </p:cBhvr>
                                    </p:animMotion>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8"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9" dur="2000" fill="hold"/>
                                        <p:tgtEl>
                                          <p:spTgt spid="140"/>
                                        </p:tgtEl>
                                        <p:attrNameLst>
                                          <p:attrName>ppt_x</p:attrName>
                                          <p:attrName>ppt_y</p:attrName>
                                        </p:attrNameLst>
                                      </p:cBhvr>
                                      <p:rCtr x="-4792" y="65810"/>
                                    </p:animMotion>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par>
                                <p:cTn id="20"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1" dur="2000" fill="hold"/>
                                        <p:tgtEl>
                                          <p:spTgt spid="144"/>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3" dur="2000" fill="hold"/>
                                        <p:tgtEl>
                                          <p:spTgt spid="141"/>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5" dur="2000" fill="hold"/>
                                        <p:tgtEl>
                                          <p:spTgt spid="142"/>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6"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7" dur="2000" fill="hold"/>
                                        <p:tgtEl>
                                          <p:spTgt spid="143"/>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9" dur="2000" fill="hold"/>
                                        <p:tgtEl>
                                          <p:spTgt spid="146"/>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1" dur="2000" fill="hold"/>
                                        <p:tgtEl>
                                          <p:spTgt spid="148"/>
                                        </p:tgtEl>
                                        <p:attrNameLst>
                                          <p:attrName>ppt_x</p:attrName>
                                          <p:attrName>ppt_y</p:attrName>
                                        </p:attrNameLst>
                                      </p:cBhvr>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3" dur="2000" fill="hold"/>
                                        <p:tgtEl>
                                          <p:spTgt spid="147"/>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5" dur="2000" fill="hold"/>
                                        <p:tgtEl>
                                          <p:spTgt spid="149"/>
                                        </p:tgtEl>
                                        <p:attrNameLst>
                                          <p:attrName>ppt_x</p:attrName>
                                          <p:attrName>ppt_y</p:attrName>
                                        </p:attrNameLst>
                                      </p:cBhvr>
                                      <p:rCtr x="18750" y="58287"/>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2.29167E-6 3.7037E-7 L -2.29167E-6 0.00046 C -0.04505 0.08056 -0.04817 0.07801 -0.07969 0.15579 C -0.08867 0.17801 -0.09817 0.19977 -0.10521 0.22407 C -0.11263 0.24931 -0.11692 0.27685 -0.12265 0.30347 C -0.12591 0.33472 -0.13398 0.37801 -0.12591 0.41111 C -0.11471 0.45764 -0.09323 0.46667 -0.06692 0.47917 C -0.02721 0.49815 0.00143 0.49444 0.0431 0.4963 C 0.05808 0.49051 0.07357 0.48889 0.08776 0.47917 C 0.09466 0.47454 0.10521 0.44306 0.09414 0.43102 C 0.08047 0.41597 0.06328 0.41412 0.04792 0.40556 C 0.02774 0.40926 0.00729 0.41065 -0.01276 0.4169 C -0.03372 0.42338 -0.06172 0.44306 -0.08138 0.45949 C -0.09062 0.46713 -0.09948 0.47639 -0.10846 0.48495 C -0.11328 0.49722 -0.11966 0.50787 -0.12265 0.52176 C -0.12552 0.53426 -0.12565 0.54815 -0.12591 0.56157 C -0.12617 0.57477 -0.12799 0.58981 -0.12422 0.60116 C -0.11953 0.61643 -0.11067 0.62685 -0.10208 0.63518 C -0.0625 0.67431 -0.01367 0.66435 0.02878 0.66944 C 0.0569 0.66736 0.08529 0.66852 0.11328 0.66366 C 0.12539 0.66157 0.13854 0.6375 0.11966 0.61551 C 0.10625 0.59954 0.0888 0.59838 0.07344 0.58981 C 0.04141 0.59398 0.00039 0.59375 -0.0319 0.6125 C -0.04726 0.62153 -0.06146 0.63588 -0.07656 0.64653 C -0.09609 0.66042 -0.11614 0.67199 -0.13541 0.68634 C -0.14687 0.69468 -0.1582 0.7037 -0.16901 0.71481 C -0.1845 0.73079 -0.20612 0.76134 -0.21836 0.78565 C -0.22135 0.7912 -0.22265 0.79884 -0.22487 0.80556 C -0.22213 0.82431 -0.22174 0.84468 -0.21679 0.86227 C -0.21289 0.87593 -0.20703 0.88958 -0.19922 0.8963 C -0.17929 0.91319 -0.07838 0.9419 -0.07018 0.94444 C -0.05638 0.95486 -0.0414 0.96157 -0.02864 0.97569 C -0.00885 0.99768 -0.02174 1.06574 -0.03021 1.08356 C -0.03802 1.09977 -0.05364 1.09282 -0.06536 1.09768 C -0.15729 1.08704 -0.17786 1.14514 -0.20403 1.03518 C -0.20755 1.02083 -0.20833 1.00509 -0.21041 0.98981 C -0.20677 0.97755 -0.20638 0.95903 -0.19922 0.95301 C -0.15221 0.91296 -0.09844 0.92986 -0.04948 0.9331 C -0.02422 0.94676 0.04284 0.97037 0.06706 1.01829 C 0.07214 1.02824 0.06914 1.04468 0.07031 1.05787 C 0.06498 1.08542 0.0612 1.11389 0.0543 1.14028 C 0.0392 1.19838 0.02617 1.21921 0.00482 1.26782 C 0.00209 1.27431 -0.00026 1.28148 -0.00312 1.28773 C -0.01015 1.30324 -0.01172 1.30579 -0.01745 1.31643 " pathEditMode="relative" rAng="0" ptsTypes="AAAAAAAAAAAAAAAAAAAAAAAAAAAAAAAAAAAAAAAAAAAA">
                                      <p:cBhvr>
                                        <p:cTn id="37" dur="2000" fill="hold"/>
                                        <p:tgtEl>
                                          <p:spTgt spid="150"/>
                                        </p:tgtEl>
                                        <p:attrNameLst>
                                          <p:attrName>ppt_x</p:attrName>
                                          <p:attrName>ppt_y</p:attrName>
                                        </p:attrNameLst>
                                      </p:cBhvr>
                                      <p:rCtr x="-4792" y="65810"/>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51"/>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152"/>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154"/>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000" fill="hold"/>
                                        <p:tgtEl>
                                          <p:spTgt spid="153"/>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7" dur="2000" fill="hold"/>
                                        <p:tgtEl>
                                          <p:spTgt spid="155"/>
                                        </p:tgtEl>
                                        <p:attrNameLst>
                                          <p:attrName>ppt_x</p:attrName>
                                          <p:attrName>ppt_y</p:attrName>
                                        </p:attrNameLst>
                                      </p:cBhvr>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000" fill="hold"/>
                                        <p:tgtEl>
                                          <p:spTgt spid="156"/>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157"/>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3" dur="2000" fill="hold"/>
                                        <p:tgtEl>
                                          <p:spTgt spid="158"/>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3.75E-6 -4.44444E-6 L -3.75E-6 0.00024 C -0.01289 0.03496 -0.05481 0.14468 -0.06536 0.18704 C -0.08815 0.2794 -0.1276 0.46806 -0.1276 0.46829 C -0.13541 0.53889 -0.15781 0.64838 -0.13724 0.72616 C -0.13203 0.74584 -0.11966 0.75741 -0.10846 0.76598 C -0.09192 0.77871 -0.07343 0.78102 -0.05586 0.78866 C 0.00508 0.77709 0.05821 0.78912 0.10677 0.71482 C 0.11407 0.70394 0.11211 0.68264 0.11485 0.66667 C 0.10261 0.62963 0.09623 0.58403 0.07826 0.55602 C 0.06107 0.52963 -0.01067 0.54098 -0.02552 0.5419 C -0.04778 0.55024 -0.07109 0.55325 -0.09257 0.56737 C -0.17096 0.61899 -0.14036 0.60649 -0.1819 0.6213 C -0.2026 0.61551 -0.22474 0.61852 -0.24414 0.60417 C -0.2526 0.59792 -0.26744 0.52593 -0.26966 0.51621 C -0.2681 0.50209 -0.27044 0.48426 -0.26484 0.47362 C -0.247 0.43912 -0.21445 0.43774 -0.1914 0.43125 C -0.14961 0.44537 -0.0944 0.45487 -0.05898 0.50487 C -0.04739 0.52153 -0.04518 0.55209 -0.03828 0.57593 C -0.03932 0.59769 -0.03567 0.62176 -0.04153 0.64121 C -0.05729 0.69422 -0.12356 0.78264 -0.14362 0.81412 C -0.2233 0.93959 -0.16536 0.84954 -0.23619 0.99283 C -0.26627 1.05417 -0.25429 1.01968 -0.2888 1.06389 C -0.29362 1.07014 -0.29661 1.08056 -0.30156 1.08658 C -0.30533 1.09121 -0.31015 1.0919 -0.31432 1.09514 C -0.31653 1.09676 -0.31862 1.09885 -0.3207 1.1007 C -0.34283 1.09237 -0.35442 1.09213 -0.3733 1.06088 C -0.37916 1.05162 -0.38086 1.03635 -0.3845 1.02408 C -0.38502 1.01459 -0.38776 1.00487 -0.38619 0.99584 C -0.37916 0.95718 -0.37786 0.95857 -0.36536 0.94746 C -0.34674 0.9551 -0.3263 0.95394 -0.3095 0.97014 C -0.29765 0.98195 -0.2901 1.00533 -0.28398 1.02686 C -0.27604 1.05533 -0.27239 1.08704 -0.2681 1.11783 C -0.25716 1.19399 -0.26328 1.33357 -0.26328 1.38172 " pathEditMode="relative" rAng="0" ptsTypes="AAAAAAAAAAAAAAAAAAAAAAAAAAAAAAAAAA">
                                      <p:cBhvr>
                                        <p:cTn id="55" dur="2000" fill="hold"/>
                                        <p:tgtEl>
                                          <p:spTgt spid="159"/>
                                        </p:tgtEl>
                                        <p:attrNameLst>
                                          <p:attrName>ppt_x</p:attrName>
                                          <p:attrName>ppt_y</p:attrName>
                                        </p:attrNameLst>
                                      </p:cBhvr>
                                      <p:rCtr x="-13594" y="69074"/>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60"/>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62"/>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61"/>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63"/>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164"/>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10"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5" grpId="0"/>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6"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sp>
        <p:nvSpPr>
          <p:cNvPr id="58" name="Rectangle: Rounded Corners 28"/>
          <p:cNvSpPr/>
          <p:nvPr/>
        </p:nvSpPr>
        <p:spPr>
          <a:xfrm>
            <a:off x="998106" y="827900"/>
            <a:ext cx="6975448" cy="2259254"/>
          </a:xfrm>
          <a:prstGeom prst="roundRect">
            <a:avLst>
              <a:gd name="adj" fmla="val 1220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0D2A3372-9BA2-7291-CE08-A27F7D91C524}"/>
              </a:ext>
            </a:extLst>
          </p:cNvPr>
          <p:cNvGrpSpPr/>
          <p:nvPr/>
        </p:nvGrpSpPr>
        <p:grpSpPr>
          <a:xfrm>
            <a:off x="3358702" y="3291795"/>
            <a:ext cx="2171198" cy="636257"/>
            <a:chOff x="4037537" y="4547895"/>
            <a:chExt cx="3849555" cy="880471"/>
          </a:xfrm>
        </p:grpSpPr>
        <p:sp>
          <p:nvSpPr>
            <p:cNvPr id="3" name="!!Ques3">
              <a:extLst>
                <a:ext uri="{FF2B5EF4-FFF2-40B4-BE49-F238E27FC236}">
                  <a16:creationId xmlns=""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4" name="!!Quesion1">
              <a:extLst>
                <a:ext uri="{FF2B5EF4-FFF2-40B4-BE49-F238E27FC236}">
                  <a16:creationId xmlns="" xmlns:a16="http://schemas.microsoft.com/office/drawing/2014/main" id="{7260DFD7-E7D6-7C2F-2C82-210D16D3D87F}"/>
                </a:ext>
              </a:extLst>
            </p:cNvPr>
            <p:cNvSpPr txBox="1"/>
            <p:nvPr/>
          </p:nvSpPr>
          <p:spPr>
            <a:xfrm>
              <a:off x="4949756" y="4726520"/>
              <a:ext cx="2735321" cy="559007"/>
            </a:xfrm>
            <a:prstGeom prst="rect">
              <a:avLst/>
            </a:prstGeom>
            <a:noFill/>
          </p:spPr>
          <p:txBody>
            <a:bodyPr wrap="square">
              <a:spAutoFit/>
            </a:bodyPr>
            <a:lstStyle/>
            <a:p>
              <a:pPr algn="ctr"/>
              <a:r>
                <a:rPr lang="en-US" sz="2025" dirty="0" err="1">
                  <a:solidFill>
                    <a:schemeClr val="tx1"/>
                  </a:solidFill>
                  <a:latin typeface="Times New Roman" panose="02020603050405020304" pitchFamily="18" charset="0"/>
                  <a:cs typeface="Times New Roman" panose="02020603050405020304" pitchFamily="18" charset="0"/>
                </a:rPr>
                <a:t>Đáp</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án</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là</a:t>
              </a:r>
              <a:endParaRPr lang="en-US" sz="2025" dirty="0">
                <a:solidFill>
                  <a:schemeClr val="tx1"/>
                </a:solidFill>
                <a:latin typeface="Times New Roman" panose="02020603050405020304" pitchFamily="18" charset="0"/>
                <a:cs typeface="Times New Roman" panose="02020603050405020304" pitchFamily="18" charset="0"/>
              </a:endParaRPr>
            </a:p>
          </p:txBody>
        </p:sp>
        <p:grpSp>
          <p:nvGrpSpPr>
            <p:cNvPr id="5" name="!!Ques2">
              <a:extLst>
                <a:ext uri="{FF2B5EF4-FFF2-40B4-BE49-F238E27FC236}">
                  <a16:creationId xmlns=""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6" name="!!A1">
                <a:extLst>
                  <a:ext uri="{FF2B5EF4-FFF2-40B4-BE49-F238E27FC236}">
                    <a16:creationId xmlns=""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0" name="Freeform: Shape 9">
                  <a:extLst>
                    <a:ext uri="{FF2B5EF4-FFF2-40B4-BE49-F238E27FC236}">
                      <a16:creationId xmlns=""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2" name="TextBox 11">
            <a:extLst>
              <a:ext uri="{FF2B5EF4-FFF2-40B4-BE49-F238E27FC236}">
                <a16:creationId xmlns="" xmlns:a16="http://schemas.microsoft.com/office/drawing/2014/main" id="{519FC98A-22FA-BCF9-FBF9-754C0232A16D}"/>
              </a:ext>
            </a:extLst>
          </p:cNvPr>
          <p:cNvSpPr txBox="1"/>
          <p:nvPr/>
        </p:nvSpPr>
        <p:spPr>
          <a:xfrm>
            <a:off x="1603927" y="872206"/>
            <a:ext cx="5854294" cy="2123658"/>
          </a:xfrm>
          <a:prstGeom prst="rect">
            <a:avLst/>
          </a:prstGeom>
          <a:noFill/>
          <a:ln>
            <a:noFill/>
          </a:ln>
        </p:spPr>
        <p:txBody>
          <a:bodyPr wrap="square">
            <a:spAutoFit/>
          </a:bodyPr>
          <a:lstStyle/>
          <a:p>
            <a:pPr lvl="0" algn="ctr">
              <a:buClr>
                <a:srgbClr val="000000"/>
              </a:buClr>
              <a:buSzPts val="2200"/>
            </a:pPr>
            <a:r>
              <a:rPr lang="vi-VN" sz="4400" b="1" dirty="0" err="1">
                <a:solidFill>
                  <a:schemeClr val="tx1"/>
                </a:solidFill>
                <a:latin typeface="Times New Roman" panose="02020603050405020304" pitchFamily="18" charset="0"/>
                <a:cs typeface="Times New Roman" panose="02020603050405020304" pitchFamily="18" charset="0"/>
              </a:rPr>
              <a:t>Butane</a:t>
            </a:r>
            <a:r>
              <a:rPr lang="vi-VN" sz="4400" b="1" dirty="0">
                <a:solidFill>
                  <a:schemeClr val="tx1"/>
                </a:solidFill>
                <a:latin typeface="Times New Roman" panose="02020603050405020304" pitchFamily="18" charset="0"/>
                <a:cs typeface="Times New Roman" panose="02020603050405020304" pitchFamily="18" charset="0"/>
              </a:rPr>
              <a:t> (C</a:t>
            </a:r>
            <a:r>
              <a:rPr lang="vi-VN" sz="4400" b="1" baseline="-25000" dirty="0">
                <a:solidFill>
                  <a:schemeClr val="tx1"/>
                </a:solidFill>
                <a:latin typeface="Times New Roman" panose="02020603050405020304" pitchFamily="18" charset="0"/>
                <a:cs typeface="Times New Roman" panose="02020603050405020304" pitchFamily="18" charset="0"/>
              </a:rPr>
              <a:t>4</a:t>
            </a:r>
            <a:r>
              <a:rPr lang="vi-VN" sz="4400" b="1" dirty="0">
                <a:solidFill>
                  <a:schemeClr val="tx1"/>
                </a:solidFill>
                <a:latin typeface="Times New Roman" panose="02020603050405020304" pitchFamily="18" charset="0"/>
                <a:cs typeface="Times New Roman" panose="02020603050405020304" pitchFamily="18" charset="0"/>
              </a:rPr>
              <a:t>H</a:t>
            </a:r>
            <a:r>
              <a:rPr lang="vi-VN" sz="4400" b="1" baseline="-25000" dirty="0">
                <a:solidFill>
                  <a:schemeClr val="tx1"/>
                </a:solidFill>
                <a:latin typeface="Times New Roman" panose="02020603050405020304" pitchFamily="18" charset="0"/>
                <a:cs typeface="Times New Roman" panose="02020603050405020304" pitchFamily="18" charset="0"/>
              </a:rPr>
              <a:t>10</a:t>
            </a:r>
            <a:r>
              <a:rPr lang="vi-VN" sz="4400" b="1" dirty="0">
                <a:solidFill>
                  <a:schemeClr val="tx1"/>
                </a:solidFill>
                <a:latin typeface="Times New Roman" panose="02020603050405020304" pitchFamily="18" charset="0"/>
                <a:cs typeface="Times New Roman" panose="02020603050405020304" pitchFamily="18" charset="0"/>
              </a:rPr>
              <a:t>) một loại khí hóa lỏng được dùng làm ____.</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17" name="!!o1c">
            <a:extLst>
              <a:ext uri="{FF2B5EF4-FFF2-40B4-BE49-F238E27FC236}">
                <a16:creationId xmlns="" xmlns:a16="http://schemas.microsoft.com/office/drawing/2014/main" id="{B49280F8-DB73-955F-FF9D-802C2B72397D}"/>
              </a:ext>
            </a:extLst>
          </p:cNvPr>
          <p:cNvSpPr/>
          <p:nvPr/>
        </p:nvSpPr>
        <p:spPr>
          <a:xfrm>
            <a:off x="3481820"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8" name="!!1c">
            <a:extLst>
              <a:ext uri="{FF2B5EF4-FFF2-40B4-BE49-F238E27FC236}">
                <a16:creationId xmlns="" xmlns:a16="http://schemas.microsoft.com/office/drawing/2014/main" id="{AB6B9724-2F8A-C376-D880-62A63ED43525}"/>
              </a:ext>
            </a:extLst>
          </p:cNvPr>
          <p:cNvSpPr txBox="1"/>
          <p:nvPr/>
        </p:nvSpPr>
        <p:spPr>
          <a:xfrm>
            <a:off x="3650556" y="4159813"/>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ê</a:t>
            </a:r>
          </a:p>
        </p:txBody>
      </p:sp>
      <p:sp>
        <p:nvSpPr>
          <p:cNvPr id="23" name="!!o1f">
            <a:extLst>
              <a:ext uri="{FF2B5EF4-FFF2-40B4-BE49-F238E27FC236}">
                <a16:creationId xmlns="" xmlns:a16="http://schemas.microsoft.com/office/drawing/2014/main" id="{05B528D7-AE8C-5471-7154-DF51A45F77B1}"/>
              </a:ext>
            </a:extLst>
          </p:cNvPr>
          <p:cNvSpPr/>
          <p:nvPr/>
        </p:nvSpPr>
        <p:spPr>
          <a:xfrm>
            <a:off x="2686231"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4" name="!!1f">
            <a:extLst>
              <a:ext uri="{FF2B5EF4-FFF2-40B4-BE49-F238E27FC236}">
                <a16:creationId xmlns="" xmlns:a16="http://schemas.microsoft.com/office/drawing/2014/main" id="{3AA0D851-B535-A28E-2FD6-659D1E1B3732}"/>
              </a:ext>
            </a:extLst>
          </p:cNvPr>
          <p:cNvSpPr txBox="1"/>
          <p:nvPr/>
        </p:nvSpPr>
        <p:spPr>
          <a:xfrm>
            <a:off x="2849101" y="4159813"/>
            <a:ext cx="346628" cy="646331"/>
          </a:xfrm>
          <a:prstGeom prst="rect">
            <a:avLst/>
          </a:prstGeom>
          <a:noFill/>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1" name="Picture 90"/>
          <p:cNvPicPr>
            <a:picLocks noChangeAspect="1"/>
          </p:cNvPicPr>
          <p:nvPr/>
        </p:nvPicPr>
        <p:blipFill>
          <a:blip r:embed="rId9"/>
          <a:stretch>
            <a:fillRect/>
          </a:stretch>
        </p:blipFill>
        <p:spPr>
          <a:xfrm>
            <a:off x="3223189" y="-473440"/>
            <a:ext cx="270000" cy="160961"/>
          </a:xfrm>
          <a:prstGeom prst="rect">
            <a:avLst/>
          </a:prstGeom>
        </p:spPr>
      </p:pic>
      <p:pic>
        <p:nvPicPr>
          <p:cNvPr id="92" name="Picture 91"/>
          <p:cNvPicPr>
            <a:picLocks noChangeAspect="1"/>
          </p:cNvPicPr>
          <p:nvPr/>
        </p:nvPicPr>
        <p:blipFill>
          <a:blip r:embed="rId10"/>
          <a:stretch>
            <a:fillRect/>
          </a:stretch>
        </p:blipFill>
        <p:spPr>
          <a:xfrm>
            <a:off x="1517167" y="-510292"/>
            <a:ext cx="270000" cy="160961"/>
          </a:xfrm>
          <a:prstGeom prst="rect">
            <a:avLst/>
          </a:prstGeom>
        </p:spPr>
      </p:pic>
      <p:pic>
        <p:nvPicPr>
          <p:cNvPr id="93" name="Picture 92"/>
          <p:cNvPicPr>
            <a:picLocks noChangeAspect="1"/>
          </p:cNvPicPr>
          <p:nvPr/>
        </p:nvPicPr>
        <p:blipFill>
          <a:blip r:embed="rId11"/>
          <a:stretch>
            <a:fillRect/>
          </a:stretch>
        </p:blipFill>
        <p:spPr>
          <a:xfrm>
            <a:off x="2671803" y="-758170"/>
            <a:ext cx="270000" cy="163556"/>
          </a:xfrm>
          <a:prstGeom prst="rect">
            <a:avLst/>
          </a:prstGeom>
        </p:spPr>
      </p:pic>
      <p:pic>
        <p:nvPicPr>
          <p:cNvPr id="94" name="Picture 93"/>
          <p:cNvPicPr>
            <a:picLocks noChangeAspect="1"/>
          </p:cNvPicPr>
          <p:nvPr/>
        </p:nvPicPr>
        <p:blipFill>
          <a:blip r:embed="rId12"/>
          <a:stretch>
            <a:fillRect/>
          </a:stretch>
        </p:blipFill>
        <p:spPr>
          <a:xfrm>
            <a:off x="3997272" y="-539434"/>
            <a:ext cx="270000" cy="163556"/>
          </a:xfrm>
          <a:prstGeom prst="rect">
            <a:avLst/>
          </a:prstGeom>
        </p:spPr>
      </p:pic>
      <p:pic>
        <p:nvPicPr>
          <p:cNvPr id="95" name="Picture 94"/>
          <p:cNvPicPr>
            <a:picLocks noChangeAspect="1"/>
          </p:cNvPicPr>
          <p:nvPr/>
        </p:nvPicPr>
        <p:blipFill>
          <a:blip r:embed="rId13"/>
          <a:stretch>
            <a:fillRect/>
          </a:stretch>
        </p:blipFill>
        <p:spPr>
          <a:xfrm>
            <a:off x="7613711" y="-487142"/>
            <a:ext cx="270000" cy="160961"/>
          </a:xfrm>
          <a:prstGeom prst="rect">
            <a:avLst/>
          </a:prstGeom>
        </p:spPr>
      </p:pic>
      <p:pic>
        <p:nvPicPr>
          <p:cNvPr id="96" name="Picture 95"/>
          <p:cNvPicPr>
            <a:picLocks noChangeAspect="1"/>
          </p:cNvPicPr>
          <p:nvPr/>
        </p:nvPicPr>
        <p:blipFill>
          <a:blip r:embed="rId14"/>
          <a:stretch>
            <a:fillRect/>
          </a:stretch>
        </p:blipFill>
        <p:spPr>
          <a:xfrm>
            <a:off x="5609151" y="-826005"/>
            <a:ext cx="270000" cy="163556"/>
          </a:xfrm>
          <a:prstGeom prst="rect">
            <a:avLst/>
          </a:prstGeom>
        </p:spPr>
      </p:pic>
      <p:pic>
        <p:nvPicPr>
          <p:cNvPr id="97" name="Picture 96"/>
          <p:cNvPicPr>
            <a:picLocks noChangeAspect="1"/>
          </p:cNvPicPr>
          <p:nvPr/>
        </p:nvPicPr>
        <p:blipFill>
          <a:blip r:embed="rId15"/>
          <a:stretch>
            <a:fillRect/>
          </a:stretch>
        </p:blipFill>
        <p:spPr>
          <a:xfrm>
            <a:off x="6287767" y="-444772"/>
            <a:ext cx="270000" cy="160961"/>
          </a:xfrm>
          <a:prstGeom prst="rect">
            <a:avLst/>
          </a:prstGeom>
        </p:spPr>
      </p:pic>
      <p:pic>
        <p:nvPicPr>
          <p:cNvPr id="98" name="Picture 97"/>
          <p:cNvPicPr>
            <a:picLocks noChangeAspect="1"/>
          </p:cNvPicPr>
          <p:nvPr/>
        </p:nvPicPr>
        <p:blipFill>
          <a:blip r:embed="rId16"/>
          <a:stretch>
            <a:fillRect/>
          </a:stretch>
        </p:blipFill>
        <p:spPr>
          <a:xfrm>
            <a:off x="6869317" y="-476035"/>
            <a:ext cx="270000" cy="163556"/>
          </a:xfrm>
          <a:prstGeom prst="rect">
            <a:avLst/>
          </a:prstGeom>
        </p:spPr>
      </p:pic>
      <p:pic>
        <p:nvPicPr>
          <p:cNvPr id="99" name="Picture 98"/>
          <p:cNvPicPr>
            <a:picLocks noChangeAspect="1"/>
          </p:cNvPicPr>
          <p:nvPr/>
        </p:nvPicPr>
        <p:blipFill>
          <a:blip r:embed="rId17"/>
          <a:stretch>
            <a:fillRect/>
          </a:stretch>
        </p:blipFill>
        <p:spPr>
          <a:xfrm>
            <a:off x="5185774" y="-417147"/>
            <a:ext cx="270000" cy="163556"/>
          </a:xfrm>
          <a:prstGeom prst="rect">
            <a:avLst/>
          </a:prstGeom>
        </p:spPr>
      </p:pic>
      <p:pic>
        <p:nvPicPr>
          <p:cNvPr id="100" name="Picture 99"/>
          <p:cNvPicPr>
            <a:picLocks noChangeAspect="1"/>
          </p:cNvPicPr>
          <p:nvPr/>
        </p:nvPicPr>
        <p:blipFill>
          <a:blip r:embed="rId18"/>
          <a:stretch>
            <a:fillRect/>
          </a:stretch>
        </p:blipFill>
        <p:spPr>
          <a:xfrm>
            <a:off x="2062406" y="-529233"/>
            <a:ext cx="270000" cy="163556"/>
          </a:xfrm>
          <a:prstGeom prst="rect">
            <a:avLst/>
          </a:prstGeom>
        </p:spPr>
      </p:pic>
      <p:pic>
        <p:nvPicPr>
          <p:cNvPr id="101" name="Picture 100"/>
          <p:cNvPicPr>
            <a:picLocks noChangeAspect="1"/>
          </p:cNvPicPr>
          <p:nvPr/>
        </p:nvPicPr>
        <p:blipFill>
          <a:blip r:embed="rId10"/>
          <a:stretch>
            <a:fillRect/>
          </a:stretch>
        </p:blipFill>
        <p:spPr>
          <a:xfrm>
            <a:off x="5154519" y="-640108"/>
            <a:ext cx="270000" cy="160961"/>
          </a:xfrm>
          <a:prstGeom prst="rect">
            <a:avLst/>
          </a:prstGeom>
        </p:spPr>
      </p:pic>
      <p:pic>
        <p:nvPicPr>
          <p:cNvPr id="102" name="Picture 101"/>
          <p:cNvPicPr>
            <a:picLocks noChangeAspect="1"/>
          </p:cNvPicPr>
          <p:nvPr/>
        </p:nvPicPr>
        <p:blipFill>
          <a:blip r:embed="rId11"/>
          <a:stretch>
            <a:fillRect/>
          </a:stretch>
        </p:blipFill>
        <p:spPr>
          <a:xfrm>
            <a:off x="6309155" y="-887986"/>
            <a:ext cx="270000" cy="163556"/>
          </a:xfrm>
          <a:prstGeom prst="rect">
            <a:avLst/>
          </a:prstGeom>
        </p:spPr>
      </p:pic>
      <p:pic>
        <p:nvPicPr>
          <p:cNvPr id="103" name="Picture 102"/>
          <p:cNvPicPr>
            <a:picLocks noChangeAspect="1"/>
          </p:cNvPicPr>
          <p:nvPr/>
        </p:nvPicPr>
        <p:blipFill>
          <a:blip r:embed="rId18"/>
          <a:stretch>
            <a:fillRect/>
          </a:stretch>
        </p:blipFill>
        <p:spPr>
          <a:xfrm>
            <a:off x="5699758" y="-659049"/>
            <a:ext cx="270000" cy="163556"/>
          </a:xfrm>
          <a:prstGeom prst="rect">
            <a:avLst/>
          </a:prstGeom>
        </p:spPr>
      </p:pic>
      <p:pic>
        <p:nvPicPr>
          <p:cNvPr id="104" name="Picture 103"/>
          <p:cNvPicPr>
            <a:picLocks noChangeAspect="1"/>
          </p:cNvPicPr>
          <p:nvPr/>
        </p:nvPicPr>
        <p:blipFill>
          <a:blip r:embed="rId12"/>
          <a:stretch>
            <a:fillRect/>
          </a:stretch>
        </p:blipFill>
        <p:spPr>
          <a:xfrm>
            <a:off x="525251" y="-423583"/>
            <a:ext cx="270000" cy="163556"/>
          </a:xfrm>
          <a:prstGeom prst="rect">
            <a:avLst/>
          </a:prstGeom>
        </p:spPr>
      </p:pic>
      <p:pic>
        <p:nvPicPr>
          <p:cNvPr id="105" name="Picture 104"/>
          <p:cNvPicPr>
            <a:picLocks noChangeAspect="1"/>
          </p:cNvPicPr>
          <p:nvPr/>
        </p:nvPicPr>
        <p:blipFill>
          <a:blip r:embed="rId13"/>
          <a:stretch>
            <a:fillRect/>
          </a:stretch>
        </p:blipFill>
        <p:spPr>
          <a:xfrm>
            <a:off x="1223445" y="-735054"/>
            <a:ext cx="270000" cy="160961"/>
          </a:xfrm>
          <a:prstGeom prst="rect">
            <a:avLst/>
          </a:prstGeom>
        </p:spPr>
      </p:pic>
      <p:pic>
        <p:nvPicPr>
          <p:cNvPr id="106" name="Picture 105"/>
          <p:cNvPicPr>
            <a:picLocks noChangeAspect="1"/>
          </p:cNvPicPr>
          <p:nvPr/>
        </p:nvPicPr>
        <p:blipFill>
          <a:blip r:embed="rId14"/>
          <a:stretch>
            <a:fillRect/>
          </a:stretch>
        </p:blipFill>
        <p:spPr>
          <a:xfrm>
            <a:off x="2137130" y="-710154"/>
            <a:ext cx="270000" cy="163556"/>
          </a:xfrm>
          <a:prstGeom prst="rect">
            <a:avLst/>
          </a:prstGeom>
        </p:spPr>
      </p:pic>
      <p:pic>
        <p:nvPicPr>
          <p:cNvPr id="107" name="Picture 106"/>
          <p:cNvPicPr>
            <a:picLocks noChangeAspect="1"/>
          </p:cNvPicPr>
          <p:nvPr/>
        </p:nvPicPr>
        <p:blipFill>
          <a:blip r:embed="rId10"/>
          <a:stretch>
            <a:fillRect/>
          </a:stretch>
        </p:blipFill>
        <p:spPr>
          <a:xfrm>
            <a:off x="1682498" y="-524257"/>
            <a:ext cx="270000" cy="160961"/>
          </a:xfrm>
          <a:prstGeom prst="rect">
            <a:avLst/>
          </a:prstGeom>
        </p:spPr>
      </p:pic>
      <p:pic>
        <p:nvPicPr>
          <p:cNvPr id="108" name="Picture 107"/>
          <p:cNvPicPr>
            <a:picLocks noChangeAspect="1"/>
          </p:cNvPicPr>
          <p:nvPr/>
        </p:nvPicPr>
        <p:blipFill>
          <a:blip r:embed="rId11"/>
          <a:stretch>
            <a:fillRect/>
          </a:stretch>
        </p:blipFill>
        <p:spPr>
          <a:xfrm>
            <a:off x="2837135" y="-772135"/>
            <a:ext cx="270000" cy="163556"/>
          </a:xfrm>
          <a:prstGeom prst="rect">
            <a:avLst/>
          </a:prstGeom>
        </p:spPr>
      </p:pic>
      <p:pic>
        <p:nvPicPr>
          <p:cNvPr id="109" name="Picture 108"/>
          <p:cNvPicPr>
            <a:picLocks noChangeAspect="1"/>
          </p:cNvPicPr>
          <p:nvPr/>
        </p:nvPicPr>
        <p:blipFill>
          <a:blip r:embed="rId18"/>
          <a:stretch>
            <a:fillRect/>
          </a:stretch>
        </p:blipFill>
        <p:spPr>
          <a:xfrm>
            <a:off x="2227737" y="-543198"/>
            <a:ext cx="270000" cy="163556"/>
          </a:xfrm>
          <a:prstGeom prst="rect">
            <a:avLst/>
          </a:prstGeom>
        </p:spPr>
      </p:pic>
      <p:pic>
        <p:nvPicPr>
          <p:cNvPr id="110" name="Picture 109"/>
          <p:cNvPicPr>
            <a:picLocks noChangeAspect="1"/>
          </p:cNvPicPr>
          <p:nvPr/>
        </p:nvPicPr>
        <p:blipFill>
          <a:blip r:embed="rId11"/>
          <a:stretch>
            <a:fillRect/>
          </a:stretch>
        </p:blipFill>
        <p:spPr>
          <a:xfrm>
            <a:off x="4485830" y="-756958"/>
            <a:ext cx="270000" cy="163556"/>
          </a:xfrm>
          <a:prstGeom prst="rect">
            <a:avLst/>
          </a:prstGeom>
        </p:spPr>
      </p:pic>
      <p:pic>
        <p:nvPicPr>
          <p:cNvPr id="111" name="Picture 110"/>
          <p:cNvPicPr>
            <a:picLocks noChangeAspect="1"/>
          </p:cNvPicPr>
          <p:nvPr/>
        </p:nvPicPr>
        <p:blipFill>
          <a:blip r:embed="rId13"/>
          <a:stretch>
            <a:fillRect/>
          </a:stretch>
        </p:blipFill>
        <p:spPr>
          <a:xfrm>
            <a:off x="3037472" y="-733842"/>
            <a:ext cx="270000" cy="160961"/>
          </a:xfrm>
          <a:prstGeom prst="rect">
            <a:avLst/>
          </a:prstGeom>
        </p:spPr>
      </p:pic>
      <p:pic>
        <p:nvPicPr>
          <p:cNvPr id="112" name="Picture 111"/>
          <p:cNvPicPr>
            <a:picLocks noChangeAspect="1"/>
          </p:cNvPicPr>
          <p:nvPr/>
        </p:nvPicPr>
        <p:blipFill>
          <a:blip r:embed="rId14"/>
          <a:stretch>
            <a:fillRect/>
          </a:stretch>
        </p:blipFill>
        <p:spPr>
          <a:xfrm>
            <a:off x="3951157" y="-708942"/>
            <a:ext cx="270000" cy="163556"/>
          </a:xfrm>
          <a:prstGeom prst="rect">
            <a:avLst/>
          </a:prstGeom>
        </p:spPr>
      </p:pic>
      <p:pic>
        <p:nvPicPr>
          <p:cNvPr id="113" name="Picture 112"/>
          <p:cNvPicPr>
            <a:picLocks noChangeAspect="1"/>
          </p:cNvPicPr>
          <p:nvPr/>
        </p:nvPicPr>
        <p:blipFill>
          <a:blip r:embed="rId11"/>
          <a:stretch>
            <a:fillRect/>
          </a:stretch>
        </p:blipFill>
        <p:spPr>
          <a:xfrm>
            <a:off x="4651161" y="-770923"/>
            <a:ext cx="270000" cy="163556"/>
          </a:xfrm>
          <a:prstGeom prst="rect">
            <a:avLst/>
          </a:prstGeom>
        </p:spPr>
      </p:pic>
      <p:pic>
        <p:nvPicPr>
          <p:cNvPr id="114" name="Picture 113"/>
          <p:cNvPicPr>
            <a:picLocks noChangeAspect="1"/>
          </p:cNvPicPr>
          <p:nvPr/>
        </p:nvPicPr>
        <p:blipFill>
          <a:blip r:embed="rId14"/>
          <a:stretch>
            <a:fillRect/>
          </a:stretch>
        </p:blipFill>
        <p:spPr>
          <a:xfrm>
            <a:off x="3870250" y="-433148"/>
            <a:ext cx="270000" cy="163556"/>
          </a:xfrm>
          <a:prstGeom prst="rect">
            <a:avLst/>
          </a:prstGeom>
        </p:spPr>
      </p:pic>
      <p:pic>
        <p:nvPicPr>
          <p:cNvPr id="115" name="Picture 114"/>
          <p:cNvPicPr>
            <a:picLocks noChangeAspect="1"/>
          </p:cNvPicPr>
          <p:nvPr/>
        </p:nvPicPr>
        <p:blipFill>
          <a:blip r:embed="rId10"/>
          <a:stretch>
            <a:fillRect/>
          </a:stretch>
        </p:blipFill>
        <p:spPr>
          <a:xfrm>
            <a:off x="3415618" y="-247252"/>
            <a:ext cx="270000" cy="160961"/>
          </a:xfrm>
          <a:prstGeom prst="rect">
            <a:avLst/>
          </a:prstGeom>
        </p:spPr>
      </p:pic>
      <p:pic>
        <p:nvPicPr>
          <p:cNvPr id="116" name="Picture 115"/>
          <p:cNvPicPr>
            <a:picLocks noChangeAspect="1"/>
          </p:cNvPicPr>
          <p:nvPr/>
        </p:nvPicPr>
        <p:blipFill>
          <a:blip r:embed="rId11"/>
          <a:stretch>
            <a:fillRect/>
          </a:stretch>
        </p:blipFill>
        <p:spPr>
          <a:xfrm>
            <a:off x="4570254" y="-495129"/>
            <a:ext cx="270000" cy="163556"/>
          </a:xfrm>
          <a:prstGeom prst="rect">
            <a:avLst/>
          </a:prstGeom>
        </p:spPr>
      </p:pic>
      <p:pic>
        <p:nvPicPr>
          <p:cNvPr id="117" name="Picture 116"/>
          <p:cNvPicPr>
            <a:picLocks noChangeAspect="1"/>
          </p:cNvPicPr>
          <p:nvPr/>
        </p:nvPicPr>
        <p:blipFill>
          <a:blip r:embed="rId18"/>
          <a:stretch>
            <a:fillRect/>
          </a:stretch>
        </p:blipFill>
        <p:spPr>
          <a:xfrm>
            <a:off x="3960857" y="-266192"/>
            <a:ext cx="270000" cy="163556"/>
          </a:xfrm>
          <a:prstGeom prst="rect">
            <a:avLst/>
          </a:prstGeom>
        </p:spPr>
      </p:pic>
      <p:pic>
        <p:nvPicPr>
          <p:cNvPr id="118" name="Picture 117"/>
          <p:cNvPicPr>
            <a:picLocks noChangeAspect="1"/>
          </p:cNvPicPr>
          <p:nvPr/>
        </p:nvPicPr>
        <p:blipFill>
          <a:blip r:embed="rId11"/>
          <a:stretch>
            <a:fillRect/>
          </a:stretch>
        </p:blipFill>
        <p:spPr>
          <a:xfrm>
            <a:off x="2746928" y="-364101"/>
            <a:ext cx="270000" cy="163556"/>
          </a:xfrm>
          <a:prstGeom prst="rect">
            <a:avLst/>
          </a:prstGeom>
        </p:spPr>
      </p:pic>
      <p:pic>
        <p:nvPicPr>
          <p:cNvPr id="119" name="Picture 118"/>
          <p:cNvPicPr>
            <a:picLocks noChangeAspect="1"/>
          </p:cNvPicPr>
          <p:nvPr/>
        </p:nvPicPr>
        <p:blipFill>
          <a:blip r:embed="rId11"/>
          <a:stretch>
            <a:fillRect/>
          </a:stretch>
        </p:blipFill>
        <p:spPr>
          <a:xfrm>
            <a:off x="2912260" y="-378066"/>
            <a:ext cx="270000" cy="163556"/>
          </a:xfrm>
          <a:prstGeom prst="rect">
            <a:avLst/>
          </a:prstGeom>
        </p:spPr>
      </p:pic>
      <p:sp>
        <p:nvSpPr>
          <p:cNvPr id="60" name="!!o1c">
            <a:extLst>
              <a:ext uri="{FF2B5EF4-FFF2-40B4-BE49-F238E27FC236}">
                <a16:creationId xmlns="" xmlns:a16="http://schemas.microsoft.com/office/drawing/2014/main" id="{4EE149D8-13D5-1CD1-0493-CC52D90C1E6F}"/>
              </a:ext>
            </a:extLst>
          </p:cNvPr>
          <p:cNvSpPr/>
          <p:nvPr/>
        </p:nvSpPr>
        <p:spPr>
          <a:xfrm>
            <a:off x="1906136"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62" name="!!1c">
            <a:extLst>
              <a:ext uri="{FF2B5EF4-FFF2-40B4-BE49-F238E27FC236}">
                <a16:creationId xmlns="" xmlns:a16="http://schemas.microsoft.com/office/drawing/2014/main" id="{56422682-3D88-3DE0-38CD-8546C240D577}"/>
              </a:ext>
            </a:extLst>
          </p:cNvPr>
          <p:cNvSpPr txBox="1"/>
          <p:nvPr/>
        </p:nvSpPr>
        <p:spPr>
          <a:xfrm>
            <a:off x="2074872" y="4159813"/>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21" name="!!o1c">
            <a:extLst>
              <a:ext uri="{FF2B5EF4-FFF2-40B4-BE49-F238E27FC236}">
                <a16:creationId xmlns="" xmlns:a16="http://schemas.microsoft.com/office/drawing/2014/main" id="{8490BB9A-7F38-F377-B01D-B8C8359A591A}"/>
              </a:ext>
            </a:extLst>
          </p:cNvPr>
          <p:cNvSpPr/>
          <p:nvPr/>
        </p:nvSpPr>
        <p:spPr>
          <a:xfrm>
            <a:off x="1152560" y="413089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2" name="!!1c">
            <a:extLst>
              <a:ext uri="{FF2B5EF4-FFF2-40B4-BE49-F238E27FC236}">
                <a16:creationId xmlns="" xmlns:a16="http://schemas.microsoft.com/office/drawing/2014/main" id="{3D4E48CA-FED4-60EC-DDEE-03D6BC37044A}"/>
              </a:ext>
            </a:extLst>
          </p:cNvPr>
          <p:cNvSpPr txBox="1"/>
          <p:nvPr/>
        </p:nvSpPr>
        <p:spPr>
          <a:xfrm>
            <a:off x="1321296" y="4161145"/>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3" name="!!o1c">
            <a:extLst>
              <a:ext uri="{FF2B5EF4-FFF2-40B4-BE49-F238E27FC236}">
                <a16:creationId xmlns="" xmlns:a16="http://schemas.microsoft.com/office/drawing/2014/main" id="{85C17F01-B60F-8574-3757-15E134545772}"/>
              </a:ext>
            </a:extLst>
          </p:cNvPr>
          <p:cNvSpPr/>
          <p:nvPr/>
        </p:nvSpPr>
        <p:spPr>
          <a:xfrm>
            <a:off x="5853093" y="413089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4" name="!!1c">
            <a:extLst>
              <a:ext uri="{FF2B5EF4-FFF2-40B4-BE49-F238E27FC236}">
                <a16:creationId xmlns="" xmlns:a16="http://schemas.microsoft.com/office/drawing/2014/main" id="{422FA1AF-0863-F160-823F-252668364CF1}"/>
              </a:ext>
            </a:extLst>
          </p:cNvPr>
          <p:cNvSpPr txBox="1"/>
          <p:nvPr/>
        </p:nvSpPr>
        <p:spPr>
          <a:xfrm>
            <a:off x="6021829" y="4161145"/>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15" name="!!o1f">
            <a:extLst>
              <a:ext uri="{FF2B5EF4-FFF2-40B4-BE49-F238E27FC236}">
                <a16:creationId xmlns="" xmlns:a16="http://schemas.microsoft.com/office/drawing/2014/main" id="{EAEF2743-4A43-E486-3421-5BCACB4BD24B}"/>
              </a:ext>
            </a:extLst>
          </p:cNvPr>
          <p:cNvSpPr/>
          <p:nvPr/>
        </p:nvSpPr>
        <p:spPr>
          <a:xfrm>
            <a:off x="5057504" y="413089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6" name="!!1f">
            <a:extLst>
              <a:ext uri="{FF2B5EF4-FFF2-40B4-BE49-F238E27FC236}">
                <a16:creationId xmlns="" xmlns:a16="http://schemas.microsoft.com/office/drawing/2014/main" id="{9B301F64-56D3-5C00-C097-170E3E1462AD}"/>
              </a:ext>
            </a:extLst>
          </p:cNvPr>
          <p:cNvSpPr txBox="1"/>
          <p:nvPr/>
        </p:nvSpPr>
        <p:spPr>
          <a:xfrm>
            <a:off x="5220373" y="4161145"/>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19" name="!!o1c">
            <a:extLst>
              <a:ext uri="{FF2B5EF4-FFF2-40B4-BE49-F238E27FC236}">
                <a16:creationId xmlns="" xmlns:a16="http://schemas.microsoft.com/office/drawing/2014/main" id="{BA47FD28-648E-9176-F05E-C055B3E612C0}"/>
              </a:ext>
            </a:extLst>
          </p:cNvPr>
          <p:cNvSpPr/>
          <p:nvPr/>
        </p:nvSpPr>
        <p:spPr>
          <a:xfrm>
            <a:off x="4277409" y="413089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0" name="!!1c">
            <a:extLst>
              <a:ext uri="{FF2B5EF4-FFF2-40B4-BE49-F238E27FC236}">
                <a16:creationId xmlns="" xmlns:a16="http://schemas.microsoft.com/office/drawing/2014/main" id="{7B32FEE0-9A06-CBE1-6F2E-529A77E8534C}"/>
              </a:ext>
            </a:extLst>
          </p:cNvPr>
          <p:cNvSpPr txBox="1"/>
          <p:nvPr/>
        </p:nvSpPr>
        <p:spPr>
          <a:xfrm>
            <a:off x="4446145" y="4161145"/>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26" name="!!o1c">
            <a:extLst>
              <a:ext uri="{FF2B5EF4-FFF2-40B4-BE49-F238E27FC236}">
                <a16:creationId xmlns="" xmlns:a16="http://schemas.microsoft.com/office/drawing/2014/main" id="{616389CC-D66F-73C9-C5EB-AF08576592A8}"/>
              </a:ext>
            </a:extLst>
          </p:cNvPr>
          <p:cNvSpPr/>
          <p:nvPr/>
        </p:nvSpPr>
        <p:spPr>
          <a:xfrm>
            <a:off x="7402258" y="41310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9" name="!!1c">
            <a:extLst>
              <a:ext uri="{FF2B5EF4-FFF2-40B4-BE49-F238E27FC236}">
                <a16:creationId xmlns="" xmlns:a16="http://schemas.microsoft.com/office/drawing/2014/main" id="{5CEAC1A7-0CCD-6027-7EB6-D3073DF0A449}"/>
              </a:ext>
            </a:extLst>
          </p:cNvPr>
          <p:cNvSpPr txBox="1"/>
          <p:nvPr/>
        </p:nvSpPr>
        <p:spPr>
          <a:xfrm>
            <a:off x="7570993" y="416132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30" name="!!o1f">
            <a:extLst>
              <a:ext uri="{FF2B5EF4-FFF2-40B4-BE49-F238E27FC236}">
                <a16:creationId xmlns="" xmlns:a16="http://schemas.microsoft.com/office/drawing/2014/main" id="{55A4A2FD-B55B-5101-2293-16A247C9E190}"/>
              </a:ext>
            </a:extLst>
          </p:cNvPr>
          <p:cNvSpPr/>
          <p:nvPr/>
        </p:nvSpPr>
        <p:spPr>
          <a:xfrm>
            <a:off x="6606669" y="41310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31" name="!!1f">
            <a:extLst>
              <a:ext uri="{FF2B5EF4-FFF2-40B4-BE49-F238E27FC236}">
                <a16:creationId xmlns="" xmlns:a16="http://schemas.microsoft.com/office/drawing/2014/main" id="{0311F032-47B3-A7E0-C615-F6B551C2326B}"/>
              </a:ext>
            </a:extLst>
          </p:cNvPr>
          <p:cNvSpPr txBox="1"/>
          <p:nvPr/>
        </p:nvSpPr>
        <p:spPr>
          <a:xfrm>
            <a:off x="6769538" y="416132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ệ</a:t>
            </a:r>
          </a:p>
        </p:txBody>
      </p:sp>
    </p:spTree>
    <p:extLst>
      <p:ext uri="{BB962C8B-B14F-4D97-AF65-F5344CB8AC3E}">
        <p14:creationId xmlns:p14="http://schemas.microsoft.com/office/powerpoint/2010/main" val="3121639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8" dur="2500" fill="hold"/>
                                        <p:tgtEl>
                                          <p:spTgt spid="92"/>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1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0" dur="2500" fill="hold"/>
                                        <p:tgtEl>
                                          <p:spTgt spid="100"/>
                                        </p:tgtEl>
                                        <p:attrNameLst>
                                          <p:attrName>ppt_x</p:attrName>
                                          <p:attrName>ppt_y</p:attrName>
                                        </p:attrNameLst>
                                      </p:cBhvr>
                                    </p:animMotion>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2" dur="2500" fill="hold"/>
                                        <p:tgtEl>
                                          <p:spTgt spid="93"/>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3"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4" dur="2500" fill="hold"/>
                                        <p:tgtEl>
                                          <p:spTgt spid="91"/>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6" dur="2500" fill="hold"/>
                                        <p:tgtEl>
                                          <p:spTgt spid="94"/>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7"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8" dur="2500" fill="hold"/>
                                        <p:tgtEl>
                                          <p:spTgt spid="95"/>
                                        </p:tgtEl>
                                        <p:attrNameLst>
                                          <p:attrName>ppt_x</p:attrName>
                                          <p:attrName>ppt_y</p:attrName>
                                        </p:attrNameLst>
                                      </p:cBhvr>
                                      <p:rCtr x="-4792" y="65810"/>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29"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0" dur="2500" fill="hold"/>
                                        <p:tgtEl>
                                          <p:spTgt spid="99"/>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2" dur="2500" fill="hold"/>
                                        <p:tgtEl>
                                          <p:spTgt spid="96"/>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3"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4" dur="2500" fill="hold"/>
                                        <p:tgtEl>
                                          <p:spTgt spid="97"/>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6" dur="2500" fill="hold"/>
                                        <p:tgtEl>
                                          <p:spTgt spid="98"/>
                                        </p:tgtEl>
                                        <p:attrNameLst>
                                          <p:attrName>ppt_x</p:attrName>
                                          <p:attrName>ppt_y</p:attrName>
                                        </p:attrNameLst>
                                      </p:cBhvr>
                                    </p:animMotion>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par>
                                <p:cTn id="3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2500" fill="hold"/>
                                        <p:tgtEl>
                                          <p:spTgt spid="101"/>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3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2500" fill="hold"/>
                                        <p:tgtEl>
                                          <p:spTgt spid="103"/>
                                        </p:tgtEl>
                                        <p:attrNameLst>
                                          <p:attrName>ppt_x</p:attrName>
                                          <p:attrName>ppt_y</p:attrName>
                                        </p:attrNameLst>
                                      </p:cBhvr>
                                    </p:animMotion>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par>
                                <p:cTn id="4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2500" fill="hold"/>
                                        <p:tgtEl>
                                          <p:spTgt spid="102"/>
                                        </p:tgtEl>
                                        <p:attrNameLst>
                                          <p:attrName>ppt_x</p:attrName>
                                          <p:attrName>ppt_y</p:attrName>
                                        </p:attrNameLst>
                                      </p:cBhvr>
                                    </p:animMotion>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3"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4" dur="2500" fill="hold"/>
                                        <p:tgtEl>
                                          <p:spTgt spid="104"/>
                                        </p:tgtEl>
                                        <p:attrNameLst>
                                          <p:attrName>ppt_x</p:attrName>
                                          <p:attrName>ppt_y</p:attrName>
                                        </p:attrNameLst>
                                      </p:cBhvr>
                                      <p:rCtr x="18750" y="58287"/>
                                    </p:animMotion>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par>
                                <p:cTn id="45"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2500" fill="hold"/>
                                        <p:tgtEl>
                                          <p:spTgt spid="105"/>
                                        </p:tgtEl>
                                        <p:attrNameLst>
                                          <p:attrName>ppt_x</p:attrName>
                                          <p:attrName>ppt_y</p:attrName>
                                        </p:attrNameLst>
                                      </p:cBhvr>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500" fill="hold"/>
                                        <p:tgtEl>
                                          <p:spTgt spid="106"/>
                                        </p:tgtEl>
                                        <p:attrNameLst>
                                          <p:attrName>ppt_x</p:attrName>
                                          <p:attrName>ppt_y</p:attrName>
                                        </p:attrNameLst>
                                      </p:cBhvr>
                                    </p:animMotion>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par>
                                <p:cTn id="4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0" dur="2500" fill="hold"/>
                                        <p:tgtEl>
                                          <p:spTgt spid="107"/>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2" dur="2500" fill="hold"/>
                                        <p:tgtEl>
                                          <p:spTgt spid="109"/>
                                        </p:tgtEl>
                                        <p:attrNameLst>
                                          <p:attrName>ppt_x</p:attrName>
                                          <p:attrName>ppt_y</p:attrName>
                                        </p:attrNameLst>
                                      </p:cBhvr>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4" dur="2500" fill="hold"/>
                                        <p:tgtEl>
                                          <p:spTgt spid="108"/>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500" fill="hold"/>
                                        <p:tgtEl>
                                          <p:spTgt spid="110"/>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57"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8" dur="2500" fill="hold"/>
                                        <p:tgtEl>
                                          <p:spTgt spid="111"/>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par>
                                <p:cTn id="5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500" fill="hold"/>
                                        <p:tgtEl>
                                          <p:spTgt spid="112"/>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500" fill="hold"/>
                                        <p:tgtEl>
                                          <p:spTgt spid="113"/>
                                        </p:tgtEl>
                                        <p:attrNameLst>
                                          <p:attrName>ppt_x</p:attrName>
                                          <p:attrName>ppt_y</p:attrName>
                                        </p:attrNameLst>
                                      </p:cBhvr>
                                    </p:animMotion>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par>
                                <p:cTn id="6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4" dur="2500" fill="hold"/>
                                        <p:tgtEl>
                                          <p:spTgt spid="114"/>
                                        </p:tgtEl>
                                        <p:attrNameLst>
                                          <p:attrName>ppt_x</p:attrName>
                                          <p:attrName>ppt_y</p:attrName>
                                        </p:attrNameLst>
                                      </p:cBhvr>
                                    </p:animMotion>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par>
                                <p:cTn id="6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6" dur="2500" fill="hold"/>
                                        <p:tgtEl>
                                          <p:spTgt spid="115"/>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par>
                                <p:cTn id="6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8" dur="2500" fill="hold"/>
                                        <p:tgtEl>
                                          <p:spTgt spid="117"/>
                                        </p:tgtEl>
                                        <p:attrNameLst>
                                          <p:attrName>ppt_x</p:attrName>
                                          <p:attrName>ppt_y</p:attrName>
                                        </p:attrNameLst>
                                      </p:cBhvr>
                                    </p:animMotion>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par>
                                <p:cTn id="6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500" fill="hold"/>
                                        <p:tgtEl>
                                          <p:spTgt spid="116"/>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500" fill="hold"/>
                                        <p:tgtEl>
                                          <p:spTgt spid="118"/>
                                        </p:tgtEl>
                                        <p:attrNameLst>
                                          <p:attrName>ppt_x</p:attrName>
                                          <p:attrName>ppt_y</p:attrName>
                                        </p:attrNameLst>
                                      </p:cBhvr>
                                    </p:animMotion>
                                  </p:childTnLst>
                                  <p:subTnLst>
                                    <p:audio>
                                      <p:cMediaNode>
                                        <p:cTn display="0" masterRel="sameClick">
                                          <p:stCondLst>
                                            <p:cond evt="begin" delay="0">
                                              <p:tn val="71"/>
                                            </p:cond>
                                          </p:stCondLst>
                                          <p:endCondLst>
                                            <p:cond evt="onStopAudio" delay="0">
                                              <p:tgtEl>
                                                <p:sldTgt/>
                                              </p:tgtEl>
                                            </p:cond>
                                          </p:endCondLst>
                                        </p:cTn>
                                        <p:tgtEl>
                                          <p:sndTgt r:embed="rId3" name="applause.wav"/>
                                        </p:tgtEl>
                                      </p:cMediaNode>
                                    </p:audio>
                                  </p:subTnLst>
                                </p:cTn>
                              </p:par>
                              <p:par>
                                <p:cTn id="7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500" fill="hold"/>
                                        <p:tgtEl>
                                          <p:spTgt spid="119"/>
                                        </p:tgtEl>
                                        <p:attrNameLst>
                                          <p:attrName>ppt_x</p:attrName>
                                          <p:attrName>ppt_y</p:attrName>
                                        </p:attrNameLst>
                                      </p:cBhvr>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16" presetClass="entr" presetSubtype="21"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inVertical)">
                                      <p:cBhvr>
                                        <p:cTn id="77" dur="500"/>
                                        <p:tgtEl>
                                          <p:spTgt spid="20"/>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barn(inVertical)">
                                      <p:cBhvr>
                                        <p:cTn id="80" dur="500"/>
                                        <p:tgtEl>
                                          <p:spTgt spid="1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barn(inVertical)">
                                      <p:cBhvr>
                                        <p:cTn id="83" dur="500"/>
                                        <p:tgtEl>
                                          <p:spTgt spid="1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barn(inVertical)">
                                      <p:cBhvr>
                                        <p:cTn id="86" dur="500"/>
                                        <p:tgtEl>
                                          <p:spTgt spid="31"/>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arn(inVertical)">
                                      <p:cBhvr>
                                        <p:cTn id="8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62" grpId="0"/>
      <p:bldP spid="22" grpId="0"/>
      <p:bldP spid="14" grpId="0"/>
      <p:bldP spid="16" grpId="0"/>
      <p:bldP spid="20" grpId="0"/>
      <p:bldP spid="29"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6"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sp>
        <p:nvSpPr>
          <p:cNvPr id="2" name="Rectangle: Rounded Corners 28"/>
          <p:cNvSpPr/>
          <p:nvPr/>
        </p:nvSpPr>
        <p:spPr>
          <a:xfrm>
            <a:off x="1223445" y="614855"/>
            <a:ext cx="7461337" cy="2471245"/>
          </a:xfrm>
          <a:prstGeom prst="roundRect">
            <a:avLst>
              <a:gd name="adj" fmla="val 1220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 xmlns:a16="http://schemas.microsoft.com/office/drawing/2014/main" id="{0D2A3372-9BA2-7291-CE08-A27F7D91C524}"/>
              </a:ext>
            </a:extLst>
          </p:cNvPr>
          <p:cNvGrpSpPr/>
          <p:nvPr/>
        </p:nvGrpSpPr>
        <p:grpSpPr>
          <a:xfrm>
            <a:off x="3504937" y="3250532"/>
            <a:ext cx="2171198" cy="636257"/>
            <a:chOff x="4037537" y="4547895"/>
            <a:chExt cx="3849555" cy="880471"/>
          </a:xfrm>
        </p:grpSpPr>
        <p:sp>
          <p:nvSpPr>
            <p:cNvPr id="4" name="!!Ques3">
              <a:extLst>
                <a:ext uri="{FF2B5EF4-FFF2-40B4-BE49-F238E27FC236}">
                  <a16:creationId xmlns=""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5" name="!!Quesion1">
              <a:extLst>
                <a:ext uri="{FF2B5EF4-FFF2-40B4-BE49-F238E27FC236}">
                  <a16:creationId xmlns="" xmlns:a16="http://schemas.microsoft.com/office/drawing/2014/main" id="{7260DFD7-E7D6-7C2F-2C82-210D16D3D87F}"/>
                </a:ext>
              </a:extLst>
            </p:cNvPr>
            <p:cNvSpPr txBox="1"/>
            <p:nvPr/>
          </p:nvSpPr>
          <p:spPr>
            <a:xfrm>
              <a:off x="4949756" y="4726520"/>
              <a:ext cx="2735321" cy="559007"/>
            </a:xfrm>
            <a:prstGeom prst="rect">
              <a:avLst/>
            </a:prstGeom>
            <a:noFill/>
          </p:spPr>
          <p:txBody>
            <a:bodyPr wrap="square">
              <a:spAutoFit/>
            </a:bodyPr>
            <a:lstStyle/>
            <a:p>
              <a:pPr algn="ctr"/>
              <a:r>
                <a:rPr lang="en-US" sz="2025" dirty="0" err="1">
                  <a:solidFill>
                    <a:schemeClr val="tx1"/>
                  </a:solidFill>
                  <a:latin typeface="Times New Roman" panose="02020603050405020304" pitchFamily="18" charset="0"/>
                  <a:cs typeface="Times New Roman" panose="02020603050405020304" pitchFamily="18" charset="0"/>
                </a:rPr>
                <a:t>Đáp</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án</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là</a:t>
              </a:r>
              <a:endParaRPr lang="en-US" sz="2025" dirty="0">
                <a:solidFill>
                  <a:schemeClr val="tx1"/>
                </a:solidFill>
                <a:latin typeface="Times New Roman" panose="02020603050405020304" pitchFamily="18" charset="0"/>
                <a:cs typeface="Times New Roman" panose="02020603050405020304" pitchFamily="18" charset="0"/>
              </a:endParaRPr>
            </a:p>
          </p:txBody>
        </p:sp>
        <p:grpSp>
          <p:nvGrpSpPr>
            <p:cNvPr id="6" name="!!Ques2">
              <a:extLst>
                <a:ext uri="{FF2B5EF4-FFF2-40B4-BE49-F238E27FC236}">
                  <a16:creationId xmlns=""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9" name="!!A1">
                <a:extLst>
                  <a:ext uri="{FF2B5EF4-FFF2-40B4-BE49-F238E27FC236}">
                    <a16:creationId xmlns=""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1" name="Freeform: Shape 10">
                  <a:extLst>
                    <a:ext uri="{FF2B5EF4-FFF2-40B4-BE49-F238E27FC236}">
                      <a16:creationId xmlns=""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3" name="TextBox 12">
            <a:extLst>
              <a:ext uri="{FF2B5EF4-FFF2-40B4-BE49-F238E27FC236}">
                <a16:creationId xmlns="" xmlns:a16="http://schemas.microsoft.com/office/drawing/2014/main" id="{519FC98A-22FA-BCF9-FBF9-754C0232A16D}"/>
              </a:ext>
            </a:extLst>
          </p:cNvPr>
          <p:cNvSpPr txBox="1"/>
          <p:nvPr/>
        </p:nvSpPr>
        <p:spPr>
          <a:xfrm>
            <a:off x="4267272" y="969081"/>
            <a:ext cx="4417510" cy="1938992"/>
          </a:xfrm>
          <a:prstGeom prst="rect">
            <a:avLst/>
          </a:prstGeom>
          <a:noFill/>
          <a:ln>
            <a:noFill/>
          </a:ln>
        </p:spPr>
        <p:txBody>
          <a:bodyPr wrap="square">
            <a:spAutoFit/>
          </a:bodyPr>
          <a:lstStyle/>
          <a:p>
            <a:pPr lvl="0" algn="ctr">
              <a:buClr>
                <a:srgbClr val="000000"/>
              </a:buClr>
              <a:buSzPts val="2200"/>
            </a:pPr>
            <a:r>
              <a:rPr lang="vi-VN" sz="2400" b="1" dirty="0">
                <a:solidFill>
                  <a:schemeClr val="tx1"/>
                </a:solidFill>
                <a:latin typeface="Times New Roman" panose="02020603050405020304" pitchFamily="18" charset="0"/>
                <a:cs typeface="Times New Roman" panose="02020603050405020304" pitchFamily="18" charset="0"/>
              </a:rPr>
              <a:t>Năm 1828, chất hữu cơ </a:t>
            </a:r>
            <a:r>
              <a:rPr lang="vi-VN" sz="2400" b="1">
                <a:solidFill>
                  <a:schemeClr val="tx1"/>
                </a:solidFill>
                <a:latin typeface="Times New Roman" panose="02020603050405020304" pitchFamily="18" charset="0"/>
                <a:cs typeface="Times New Roman" panose="02020603050405020304" pitchFamily="18" charset="0"/>
              </a:rPr>
              <a:t>nào </a:t>
            </a:r>
            <a:r>
              <a:rPr lang="en-US" sz="2400" b="1" i="1" smtClean="0">
                <a:solidFill>
                  <a:schemeClr val="tx1"/>
                </a:solidFill>
                <a:latin typeface="Times New Roman" panose="02020603050405020304" pitchFamily="18" charset="0"/>
                <a:cs typeface="Times New Roman" panose="02020603050405020304" pitchFamily="18" charset="0"/>
              </a:rPr>
              <a:t>(tên một loại đạm bón cho thực vật) </a:t>
            </a:r>
            <a:r>
              <a:rPr lang="vi-VN" sz="2400" b="1" smtClean="0">
                <a:solidFill>
                  <a:schemeClr val="tx1"/>
                </a:solidFill>
                <a:latin typeface="Times New Roman" panose="02020603050405020304" pitchFamily="18" charset="0"/>
                <a:cs typeface="Times New Roman" panose="02020603050405020304" pitchFamily="18" charset="0"/>
              </a:rPr>
              <a:t>được </a:t>
            </a:r>
            <a:r>
              <a:rPr lang="vi-VN" sz="2400" b="1" dirty="0">
                <a:solidFill>
                  <a:schemeClr val="tx1"/>
                </a:solidFill>
                <a:latin typeface="Times New Roman" panose="02020603050405020304" pitchFamily="18" charset="0"/>
                <a:cs typeface="Times New Roman" panose="02020603050405020304" pitchFamily="18" charset="0"/>
              </a:rPr>
              <a:t>nhà hóa học người Đức </a:t>
            </a:r>
            <a:r>
              <a:rPr lang="vi-VN" sz="2400" b="1" dirty="0" err="1">
                <a:solidFill>
                  <a:schemeClr val="tx1"/>
                </a:solidFill>
                <a:latin typeface="Times New Roman" panose="02020603050405020304" pitchFamily="18" charset="0"/>
                <a:cs typeface="Times New Roman" panose="02020603050405020304" pitchFamily="18" charset="0"/>
              </a:rPr>
              <a:t>Friedrich</a:t>
            </a:r>
            <a:r>
              <a:rPr lang="vi-VN" sz="2400" b="1" dirty="0">
                <a:solidFill>
                  <a:schemeClr val="tx1"/>
                </a:solidFill>
                <a:latin typeface="Times New Roman" panose="02020603050405020304" pitchFamily="18" charset="0"/>
                <a:cs typeface="Times New Roman" panose="02020603050405020304" pitchFamily="18" charset="0"/>
              </a:rPr>
              <a:t> </a:t>
            </a:r>
            <a:r>
              <a:rPr lang="vi-VN" sz="2400" b="1" dirty="0" err="1">
                <a:solidFill>
                  <a:schemeClr val="tx1"/>
                </a:solidFill>
                <a:latin typeface="Times New Roman" panose="02020603050405020304" pitchFamily="18" charset="0"/>
                <a:cs typeface="Times New Roman" panose="02020603050405020304" pitchFamily="18" charset="0"/>
              </a:rPr>
              <a:t>Wöhler</a:t>
            </a:r>
            <a:r>
              <a:rPr lang="vi-VN" sz="2400" b="1" dirty="0">
                <a:solidFill>
                  <a:schemeClr val="tx1"/>
                </a:solidFill>
                <a:latin typeface="Times New Roman" panose="02020603050405020304" pitchFamily="18" charset="0"/>
                <a:cs typeface="Times New Roman" panose="02020603050405020304" pitchFamily="18" charset="0"/>
              </a:rPr>
              <a:t> tổng hợp thành công từ chất vô cơ?</a:t>
            </a:r>
            <a:endParaRPr lang="en-US" sz="2400" b="1" dirty="0">
              <a:solidFill>
                <a:schemeClr val="tx1"/>
              </a:solidFill>
              <a:latin typeface="Times New Roman" panose="02020603050405020304" pitchFamily="18" charset="0"/>
              <a:cs typeface="Times New Roman" panose="02020603050405020304" pitchFamily="18" charset="0"/>
              <a:sym typeface="Times New Roman" panose="02020603050405020304"/>
            </a:endParaRPr>
          </a:p>
        </p:txBody>
      </p:sp>
      <p:sp>
        <p:nvSpPr>
          <p:cNvPr id="14" name="!!o1c">
            <a:extLst>
              <a:ext uri="{FF2B5EF4-FFF2-40B4-BE49-F238E27FC236}">
                <a16:creationId xmlns="" xmlns:a16="http://schemas.microsoft.com/office/drawing/2014/main" id="{4EE149D8-13D5-1CD1-0493-CC52D90C1E6F}"/>
              </a:ext>
            </a:extLst>
          </p:cNvPr>
          <p:cNvSpPr/>
          <p:nvPr/>
        </p:nvSpPr>
        <p:spPr>
          <a:xfrm>
            <a:off x="4786448"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5" name="!!1c">
            <a:extLst>
              <a:ext uri="{FF2B5EF4-FFF2-40B4-BE49-F238E27FC236}">
                <a16:creationId xmlns="" xmlns:a16="http://schemas.microsoft.com/office/drawing/2014/main" id="{56422682-3D88-3DE0-38CD-8546C240D577}"/>
              </a:ext>
            </a:extLst>
          </p:cNvPr>
          <p:cNvSpPr txBox="1"/>
          <p:nvPr/>
        </p:nvSpPr>
        <p:spPr>
          <a:xfrm>
            <a:off x="4955184" y="415325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o1c">
            <a:extLst>
              <a:ext uri="{FF2B5EF4-FFF2-40B4-BE49-F238E27FC236}">
                <a16:creationId xmlns="" xmlns:a16="http://schemas.microsoft.com/office/drawing/2014/main" id="{B49280F8-DB73-955F-FF9D-802C2B72397D}"/>
              </a:ext>
            </a:extLst>
          </p:cNvPr>
          <p:cNvSpPr/>
          <p:nvPr/>
        </p:nvSpPr>
        <p:spPr>
          <a:xfrm>
            <a:off x="3178781"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9" name="!!1c">
            <a:extLst>
              <a:ext uri="{FF2B5EF4-FFF2-40B4-BE49-F238E27FC236}">
                <a16:creationId xmlns="" xmlns:a16="http://schemas.microsoft.com/office/drawing/2014/main" id="{AB6B9724-2F8A-C376-D880-62A63ED43525}"/>
              </a:ext>
            </a:extLst>
          </p:cNvPr>
          <p:cNvSpPr txBox="1"/>
          <p:nvPr/>
        </p:nvSpPr>
        <p:spPr>
          <a:xfrm>
            <a:off x="3347517" y="415325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20" name="!!o1f">
            <a:extLst>
              <a:ext uri="{FF2B5EF4-FFF2-40B4-BE49-F238E27FC236}">
                <a16:creationId xmlns="" xmlns:a16="http://schemas.microsoft.com/office/drawing/2014/main" id="{66E4CAF4-8800-4DF8-F55B-E68D05BD2195}"/>
              </a:ext>
            </a:extLst>
          </p:cNvPr>
          <p:cNvSpPr/>
          <p:nvPr/>
        </p:nvSpPr>
        <p:spPr>
          <a:xfrm>
            <a:off x="3990859"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1" name="!!1f">
            <a:extLst>
              <a:ext uri="{FF2B5EF4-FFF2-40B4-BE49-F238E27FC236}">
                <a16:creationId xmlns="" xmlns:a16="http://schemas.microsoft.com/office/drawing/2014/main" id="{3B42F1DF-9409-0E9B-43EC-A91C8A3551BF}"/>
              </a:ext>
            </a:extLst>
          </p:cNvPr>
          <p:cNvSpPr txBox="1"/>
          <p:nvPr/>
        </p:nvSpPr>
        <p:spPr>
          <a:xfrm>
            <a:off x="4153729" y="415325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9" name="Picture 48"/>
          <p:cNvPicPr>
            <a:picLocks noChangeAspect="1"/>
          </p:cNvPicPr>
          <p:nvPr/>
        </p:nvPicPr>
        <p:blipFill>
          <a:blip r:embed="rId9"/>
          <a:stretch>
            <a:fillRect/>
          </a:stretch>
        </p:blipFill>
        <p:spPr>
          <a:xfrm>
            <a:off x="3223189" y="-473440"/>
            <a:ext cx="270000" cy="160961"/>
          </a:xfrm>
          <a:prstGeom prst="rect">
            <a:avLst/>
          </a:prstGeom>
        </p:spPr>
      </p:pic>
      <p:pic>
        <p:nvPicPr>
          <p:cNvPr id="50" name="Picture 49"/>
          <p:cNvPicPr>
            <a:picLocks noChangeAspect="1"/>
          </p:cNvPicPr>
          <p:nvPr/>
        </p:nvPicPr>
        <p:blipFill>
          <a:blip r:embed="rId10"/>
          <a:stretch>
            <a:fillRect/>
          </a:stretch>
        </p:blipFill>
        <p:spPr>
          <a:xfrm>
            <a:off x="1517167" y="-510292"/>
            <a:ext cx="270000" cy="160961"/>
          </a:xfrm>
          <a:prstGeom prst="rect">
            <a:avLst/>
          </a:prstGeom>
        </p:spPr>
      </p:pic>
      <p:pic>
        <p:nvPicPr>
          <p:cNvPr id="51" name="Picture 50"/>
          <p:cNvPicPr>
            <a:picLocks noChangeAspect="1"/>
          </p:cNvPicPr>
          <p:nvPr/>
        </p:nvPicPr>
        <p:blipFill>
          <a:blip r:embed="rId11"/>
          <a:stretch>
            <a:fillRect/>
          </a:stretch>
        </p:blipFill>
        <p:spPr>
          <a:xfrm>
            <a:off x="2671803" y="-758170"/>
            <a:ext cx="270000" cy="163556"/>
          </a:xfrm>
          <a:prstGeom prst="rect">
            <a:avLst/>
          </a:prstGeom>
        </p:spPr>
      </p:pic>
      <p:pic>
        <p:nvPicPr>
          <p:cNvPr id="52" name="Picture 51"/>
          <p:cNvPicPr>
            <a:picLocks noChangeAspect="1"/>
          </p:cNvPicPr>
          <p:nvPr/>
        </p:nvPicPr>
        <p:blipFill>
          <a:blip r:embed="rId12"/>
          <a:stretch>
            <a:fillRect/>
          </a:stretch>
        </p:blipFill>
        <p:spPr>
          <a:xfrm>
            <a:off x="3997272" y="-539434"/>
            <a:ext cx="270000" cy="163556"/>
          </a:xfrm>
          <a:prstGeom prst="rect">
            <a:avLst/>
          </a:prstGeom>
        </p:spPr>
      </p:pic>
      <p:pic>
        <p:nvPicPr>
          <p:cNvPr id="53" name="Picture 52"/>
          <p:cNvPicPr>
            <a:picLocks noChangeAspect="1"/>
          </p:cNvPicPr>
          <p:nvPr/>
        </p:nvPicPr>
        <p:blipFill>
          <a:blip r:embed="rId13"/>
          <a:stretch>
            <a:fillRect/>
          </a:stretch>
        </p:blipFill>
        <p:spPr>
          <a:xfrm>
            <a:off x="7613711" y="-487142"/>
            <a:ext cx="270000" cy="160961"/>
          </a:xfrm>
          <a:prstGeom prst="rect">
            <a:avLst/>
          </a:prstGeom>
        </p:spPr>
      </p:pic>
      <p:pic>
        <p:nvPicPr>
          <p:cNvPr id="54" name="Picture 53"/>
          <p:cNvPicPr>
            <a:picLocks noChangeAspect="1"/>
          </p:cNvPicPr>
          <p:nvPr/>
        </p:nvPicPr>
        <p:blipFill>
          <a:blip r:embed="rId14"/>
          <a:stretch>
            <a:fillRect/>
          </a:stretch>
        </p:blipFill>
        <p:spPr>
          <a:xfrm>
            <a:off x="5609151" y="-826005"/>
            <a:ext cx="270000" cy="163556"/>
          </a:xfrm>
          <a:prstGeom prst="rect">
            <a:avLst/>
          </a:prstGeom>
        </p:spPr>
      </p:pic>
      <p:pic>
        <p:nvPicPr>
          <p:cNvPr id="55" name="Picture 54"/>
          <p:cNvPicPr>
            <a:picLocks noChangeAspect="1"/>
          </p:cNvPicPr>
          <p:nvPr/>
        </p:nvPicPr>
        <p:blipFill>
          <a:blip r:embed="rId15"/>
          <a:stretch>
            <a:fillRect/>
          </a:stretch>
        </p:blipFill>
        <p:spPr>
          <a:xfrm>
            <a:off x="6287767" y="-444772"/>
            <a:ext cx="270000" cy="160961"/>
          </a:xfrm>
          <a:prstGeom prst="rect">
            <a:avLst/>
          </a:prstGeom>
        </p:spPr>
      </p:pic>
      <p:pic>
        <p:nvPicPr>
          <p:cNvPr id="56" name="Picture 55"/>
          <p:cNvPicPr>
            <a:picLocks noChangeAspect="1"/>
          </p:cNvPicPr>
          <p:nvPr/>
        </p:nvPicPr>
        <p:blipFill>
          <a:blip r:embed="rId16"/>
          <a:stretch>
            <a:fillRect/>
          </a:stretch>
        </p:blipFill>
        <p:spPr>
          <a:xfrm>
            <a:off x="6869317" y="-476035"/>
            <a:ext cx="270000" cy="163556"/>
          </a:xfrm>
          <a:prstGeom prst="rect">
            <a:avLst/>
          </a:prstGeom>
        </p:spPr>
      </p:pic>
      <p:pic>
        <p:nvPicPr>
          <p:cNvPr id="57" name="Picture 56"/>
          <p:cNvPicPr>
            <a:picLocks noChangeAspect="1"/>
          </p:cNvPicPr>
          <p:nvPr/>
        </p:nvPicPr>
        <p:blipFill>
          <a:blip r:embed="rId17"/>
          <a:stretch>
            <a:fillRect/>
          </a:stretch>
        </p:blipFill>
        <p:spPr>
          <a:xfrm>
            <a:off x="5185774" y="-417147"/>
            <a:ext cx="270000" cy="163556"/>
          </a:xfrm>
          <a:prstGeom prst="rect">
            <a:avLst/>
          </a:prstGeom>
        </p:spPr>
      </p:pic>
      <p:pic>
        <p:nvPicPr>
          <p:cNvPr id="58" name="Picture 57"/>
          <p:cNvPicPr>
            <a:picLocks noChangeAspect="1"/>
          </p:cNvPicPr>
          <p:nvPr/>
        </p:nvPicPr>
        <p:blipFill>
          <a:blip r:embed="rId18"/>
          <a:stretch>
            <a:fillRect/>
          </a:stretch>
        </p:blipFill>
        <p:spPr>
          <a:xfrm>
            <a:off x="2062406" y="-529233"/>
            <a:ext cx="270000" cy="163556"/>
          </a:xfrm>
          <a:prstGeom prst="rect">
            <a:avLst/>
          </a:prstGeom>
        </p:spPr>
      </p:pic>
      <p:pic>
        <p:nvPicPr>
          <p:cNvPr id="59" name="Picture 58"/>
          <p:cNvPicPr>
            <a:picLocks noChangeAspect="1"/>
          </p:cNvPicPr>
          <p:nvPr/>
        </p:nvPicPr>
        <p:blipFill>
          <a:blip r:embed="rId10"/>
          <a:stretch>
            <a:fillRect/>
          </a:stretch>
        </p:blipFill>
        <p:spPr>
          <a:xfrm>
            <a:off x="5154519" y="-640108"/>
            <a:ext cx="270000" cy="160961"/>
          </a:xfrm>
          <a:prstGeom prst="rect">
            <a:avLst/>
          </a:prstGeom>
        </p:spPr>
      </p:pic>
      <p:pic>
        <p:nvPicPr>
          <p:cNvPr id="60" name="Picture 59"/>
          <p:cNvPicPr>
            <a:picLocks noChangeAspect="1"/>
          </p:cNvPicPr>
          <p:nvPr/>
        </p:nvPicPr>
        <p:blipFill>
          <a:blip r:embed="rId11"/>
          <a:stretch>
            <a:fillRect/>
          </a:stretch>
        </p:blipFill>
        <p:spPr>
          <a:xfrm>
            <a:off x="6309155" y="-887986"/>
            <a:ext cx="270000" cy="163556"/>
          </a:xfrm>
          <a:prstGeom prst="rect">
            <a:avLst/>
          </a:prstGeom>
        </p:spPr>
      </p:pic>
      <p:pic>
        <p:nvPicPr>
          <p:cNvPr id="62" name="Picture 61"/>
          <p:cNvPicPr>
            <a:picLocks noChangeAspect="1"/>
          </p:cNvPicPr>
          <p:nvPr/>
        </p:nvPicPr>
        <p:blipFill>
          <a:blip r:embed="rId18"/>
          <a:stretch>
            <a:fillRect/>
          </a:stretch>
        </p:blipFill>
        <p:spPr>
          <a:xfrm>
            <a:off x="5699758" y="-659049"/>
            <a:ext cx="270000" cy="163556"/>
          </a:xfrm>
          <a:prstGeom prst="rect">
            <a:avLst/>
          </a:prstGeom>
        </p:spPr>
      </p:pic>
      <p:pic>
        <p:nvPicPr>
          <p:cNvPr id="65" name="Picture 64"/>
          <p:cNvPicPr>
            <a:picLocks noChangeAspect="1"/>
          </p:cNvPicPr>
          <p:nvPr/>
        </p:nvPicPr>
        <p:blipFill>
          <a:blip r:embed="rId12"/>
          <a:stretch>
            <a:fillRect/>
          </a:stretch>
        </p:blipFill>
        <p:spPr>
          <a:xfrm>
            <a:off x="525251" y="-423583"/>
            <a:ext cx="270000" cy="163556"/>
          </a:xfrm>
          <a:prstGeom prst="rect">
            <a:avLst/>
          </a:prstGeom>
        </p:spPr>
      </p:pic>
      <p:pic>
        <p:nvPicPr>
          <p:cNvPr id="66" name="Picture 65"/>
          <p:cNvPicPr>
            <a:picLocks noChangeAspect="1"/>
          </p:cNvPicPr>
          <p:nvPr/>
        </p:nvPicPr>
        <p:blipFill>
          <a:blip r:embed="rId13"/>
          <a:stretch>
            <a:fillRect/>
          </a:stretch>
        </p:blipFill>
        <p:spPr>
          <a:xfrm>
            <a:off x="1223445" y="-735054"/>
            <a:ext cx="270000" cy="160961"/>
          </a:xfrm>
          <a:prstGeom prst="rect">
            <a:avLst/>
          </a:prstGeom>
        </p:spPr>
      </p:pic>
      <p:pic>
        <p:nvPicPr>
          <p:cNvPr id="67" name="Picture 66"/>
          <p:cNvPicPr>
            <a:picLocks noChangeAspect="1"/>
          </p:cNvPicPr>
          <p:nvPr/>
        </p:nvPicPr>
        <p:blipFill>
          <a:blip r:embed="rId14"/>
          <a:stretch>
            <a:fillRect/>
          </a:stretch>
        </p:blipFill>
        <p:spPr>
          <a:xfrm>
            <a:off x="2137130" y="-710154"/>
            <a:ext cx="270000" cy="163556"/>
          </a:xfrm>
          <a:prstGeom prst="rect">
            <a:avLst/>
          </a:prstGeom>
        </p:spPr>
      </p:pic>
      <p:pic>
        <p:nvPicPr>
          <p:cNvPr id="76" name="Picture 75"/>
          <p:cNvPicPr>
            <a:picLocks noChangeAspect="1"/>
          </p:cNvPicPr>
          <p:nvPr/>
        </p:nvPicPr>
        <p:blipFill>
          <a:blip r:embed="rId10"/>
          <a:stretch>
            <a:fillRect/>
          </a:stretch>
        </p:blipFill>
        <p:spPr>
          <a:xfrm>
            <a:off x="1682498" y="-524257"/>
            <a:ext cx="270000" cy="160961"/>
          </a:xfrm>
          <a:prstGeom prst="rect">
            <a:avLst/>
          </a:prstGeom>
        </p:spPr>
      </p:pic>
      <p:pic>
        <p:nvPicPr>
          <p:cNvPr id="77" name="Picture 76"/>
          <p:cNvPicPr>
            <a:picLocks noChangeAspect="1"/>
          </p:cNvPicPr>
          <p:nvPr/>
        </p:nvPicPr>
        <p:blipFill>
          <a:blip r:embed="rId11"/>
          <a:stretch>
            <a:fillRect/>
          </a:stretch>
        </p:blipFill>
        <p:spPr>
          <a:xfrm>
            <a:off x="2837135" y="-772135"/>
            <a:ext cx="270000" cy="163556"/>
          </a:xfrm>
          <a:prstGeom prst="rect">
            <a:avLst/>
          </a:prstGeom>
        </p:spPr>
      </p:pic>
      <p:pic>
        <p:nvPicPr>
          <p:cNvPr id="79" name="Picture 78"/>
          <p:cNvPicPr>
            <a:picLocks noChangeAspect="1"/>
          </p:cNvPicPr>
          <p:nvPr/>
        </p:nvPicPr>
        <p:blipFill>
          <a:blip r:embed="rId18"/>
          <a:stretch>
            <a:fillRect/>
          </a:stretch>
        </p:blipFill>
        <p:spPr>
          <a:xfrm>
            <a:off x="2227737" y="-543198"/>
            <a:ext cx="270000" cy="163556"/>
          </a:xfrm>
          <a:prstGeom prst="rect">
            <a:avLst/>
          </a:prstGeom>
        </p:spPr>
      </p:pic>
      <p:pic>
        <p:nvPicPr>
          <p:cNvPr id="80" name="Picture 79"/>
          <p:cNvPicPr>
            <a:picLocks noChangeAspect="1"/>
          </p:cNvPicPr>
          <p:nvPr/>
        </p:nvPicPr>
        <p:blipFill>
          <a:blip r:embed="rId11"/>
          <a:stretch>
            <a:fillRect/>
          </a:stretch>
        </p:blipFill>
        <p:spPr>
          <a:xfrm>
            <a:off x="4485830" y="-756958"/>
            <a:ext cx="270000" cy="163556"/>
          </a:xfrm>
          <a:prstGeom prst="rect">
            <a:avLst/>
          </a:prstGeom>
        </p:spPr>
      </p:pic>
      <p:pic>
        <p:nvPicPr>
          <p:cNvPr id="81" name="Picture 80"/>
          <p:cNvPicPr>
            <a:picLocks noChangeAspect="1"/>
          </p:cNvPicPr>
          <p:nvPr/>
        </p:nvPicPr>
        <p:blipFill>
          <a:blip r:embed="rId13"/>
          <a:stretch>
            <a:fillRect/>
          </a:stretch>
        </p:blipFill>
        <p:spPr>
          <a:xfrm>
            <a:off x="3037472" y="-733842"/>
            <a:ext cx="270000" cy="160961"/>
          </a:xfrm>
          <a:prstGeom prst="rect">
            <a:avLst/>
          </a:prstGeom>
        </p:spPr>
      </p:pic>
      <p:pic>
        <p:nvPicPr>
          <p:cNvPr id="82" name="Picture 81"/>
          <p:cNvPicPr>
            <a:picLocks noChangeAspect="1"/>
          </p:cNvPicPr>
          <p:nvPr/>
        </p:nvPicPr>
        <p:blipFill>
          <a:blip r:embed="rId14"/>
          <a:stretch>
            <a:fillRect/>
          </a:stretch>
        </p:blipFill>
        <p:spPr>
          <a:xfrm>
            <a:off x="3951157" y="-708942"/>
            <a:ext cx="270000" cy="163556"/>
          </a:xfrm>
          <a:prstGeom prst="rect">
            <a:avLst/>
          </a:prstGeom>
        </p:spPr>
      </p:pic>
      <p:pic>
        <p:nvPicPr>
          <p:cNvPr id="83" name="Picture 82"/>
          <p:cNvPicPr>
            <a:picLocks noChangeAspect="1"/>
          </p:cNvPicPr>
          <p:nvPr/>
        </p:nvPicPr>
        <p:blipFill>
          <a:blip r:embed="rId11"/>
          <a:stretch>
            <a:fillRect/>
          </a:stretch>
        </p:blipFill>
        <p:spPr>
          <a:xfrm>
            <a:off x="4651161" y="-770923"/>
            <a:ext cx="270000" cy="163556"/>
          </a:xfrm>
          <a:prstGeom prst="rect">
            <a:avLst/>
          </a:prstGeom>
        </p:spPr>
      </p:pic>
      <p:pic>
        <p:nvPicPr>
          <p:cNvPr id="84" name="Picture 83"/>
          <p:cNvPicPr>
            <a:picLocks noChangeAspect="1"/>
          </p:cNvPicPr>
          <p:nvPr/>
        </p:nvPicPr>
        <p:blipFill>
          <a:blip r:embed="rId14"/>
          <a:stretch>
            <a:fillRect/>
          </a:stretch>
        </p:blipFill>
        <p:spPr>
          <a:xfrm>
            <a:off x="3870250" y="-433148"/>
            <a:ext cx="270000" cy="163556"/>
          </a:xfrm>
          <a:prstGeom prst="rect">
            <a:avLst/>
          </a:prstGeom>
        </p:spPr>
      </p:pic>
      <p:pic>
        <p:nvPicPr>
          <p:cNvPr id="85" name="Picture 84"/>
          <p:cNvPicPr>
            <a:picLocks noChangeAspect="1"/>
          </p:cNvPicPr>
          <p:nvPr/>
        </p:nvPicPr>
        <p:blipFill>
          <a:blip r:embed="rId10"/>
          <a:stretch>
            <a:fillRect/>
          </a:stretch>
        </p:blipFill>
        <p:spPr>
          <a:xfrm>
            <a:off x="3415618" y="-247252"/>
            <a:ext cx="270000" cy="160961"/>
          </a:xfrm>
          <a:prstGeom prst="rect">
            <a:avLst/>
          </a:prstGeom>
        </p:spPr>
      </p:pic>
      <p:pic>
        <p:nvPicPr>
          <p:cNvPr id="86" name="Picture 85"/>
          <p:cNvPicPr>
            <a:picLocks noChangeAspect="1"/>
          </p:cNvPicPr>
          <p:nvPr/>
        </p:nvPicPr>
        <p:blipFill>
          <a:blip r:embed="rId11"/>
          <a:stretch>
            <a:fillRect/>
          </a:stretch>
        </p:blipFill>
        <p:spPr>
          <a:xfrm>
            <a:off x="4570254" y="-495129"/>
            <a:ext cx="270000" cy="163556"/>
          </a:xfrm>
          <a:prstGeom prst="rect">
            <a:avLst/>
          </a:prstGeom>
        </p:spPr>
      </p:pic>
      <p:pic>
        <p:nvPicPr>
          <p:cNvPr id="87" name="Picture 86"/>
          <p:cNvPicPr>
            <a:picLocks noChangeAspect="1"/>
          </p:cNvPicPr>
          <p:nvPr/>
        </p:nvPicPr>
        <p:blipFill>
          <a:blip r:embed="rId18"/>
          <a:stretch>
            <a:fillRect/>
          </a:stretch>
        </p:blipFill>
        <p:spPr>
          <a:xfrm>
            <a:off x="3960857" y="-266192"/>
            <a:ext cx="270000" cy="163556"/>
          </a:xfrm>
          <a:prstGeom prst="rect">
            <a:avLst/>
          </a:prstGeom>
        </p:spPr>
      </p:pic>
      <p:pic>
        <p:nvPicPr>
          <p:cNvPr id="88" name="Picture 87"/>
          <p:cNvPicPr>
            <a:picLocks noChangeAspect="1"/>
          </p:cNvPicPr>
          <p:nvPr/>
        </p:nvPicPr>
        <p:blipFill>
          <a:blip r:embed="rId11"/>
          <a:stretch>
            <a:fillRect/>
          </a:stretch>
        </p:blipFill>
        <p:spPr>
          <a:xfrm>
            <a:off x="2746928" y="-364101"/>
            <a:ext cx="270000" cy="163556"/>
          </a:xfrm>
          <a:prstGeom prst="rect">
            <a:avLst/>
          </a:prstGeom>
        </p:spPr>
      </p:pic>
      <p:pic>
        <p:nvPicPr>
          <p:cNvPr id="89" name="Picture 88"/>
          <p:cNvPicPr>
            <a:picLocks noChangeAspect="1"/>
          </p:cNvPicPr>
          <p:nvPr/>
        </p:nvPicPr>
        <p:blipFill>
          <a:blip r:embed="rId11"/>
          <a:stretch>
            <a:fillRect/>
          </a:stretch>
        </p:blipFill>
        <p:spPr>
          <a:xfrm>
            <a:off x="2912260" y="-378066"/>
            <a:ext cx="270000" cy="163556"/>
          </a:xfrm>
          <a:prstGeom prst="rect">
            <a:avLst/>
          </a:prstGeom>
        </p:spPr>
      </p:pic>
      <p:sp>
        <p:nvSpPr>
          <p:cNvPr id="31" name="!!o1f">
            <a:extLst>
              <a:ext uri="{FF2B5EF4-FFF2-40B4-BE49-F238E27FC236}">
                <a16:creationId xmlns="" xmlns:a16="http://schemas.microsoft.com/office/drawing/2014/main" id="{2494D05E-5647-D7E5-BF31-44C52ADCF170}"/>
              </a:ext>
            </a:extLst>
          </p:cNvPr>
          <p:cNvSpPr/>
          <p:nvPr/>
        </p:nvSpPr>
        <p:spPr>
          <a:xfrm>
            <a:off x="5600458"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32" name="!!1f">
            <a:extLst>
              <a:ext uri="{FF2B5EF4-FFF2-40B4-BE49-F238E27FC236}">
                <a16:creationId xmlns="" xmlns:a16="http://schemas.microsoft.com/office/drawing/2014/main" id="{952273CA-5E00-82A4-5CD8-309A1D6E4388}"/>
              </a:ext>
            </a:extLst>
          </p:cNvPr>
          <p:cNvSpPr txBox="1"/>
          <p:nvPr/>
        </p:nvSpPr>
        <p:spPr>
          <a:xfrm>
            <a:off x="5763327" y="415325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8" name="Picture 4" descr="Take the free online Know About Friedrich Wohler! - Chemistry quiz |  HowToPronounce.com">
            <a:extLst>
              <a:ext uri="{FF2B5EF4-FFF2-40B4-BE49-F238E27FC236}">
                <a16:creationId xmlns="" xmlns:a16="http://schemas.microsoft.com/office/drawing/2014/main" id="{4487EBDB-81F0-5572-EA96-0733E44C16B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3139" y="937423"/>
            <a:ext cx="2763018" cy="175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197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9" dur="2000" fill="hold"/>
                                        <p:tgtEl>
                                          <p:spTgt spid="50"/>
                                        </p:tgtEl>
                                        <p:attrNameLst>
                                          <p:attrName>ppt_x</p:attrName>
                                          <p:attrName>ppt_y</p:attrName>
                                        </p:attrNameLst>
                                      </p:cBhvr>
                                    </p:animMotion>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par>
                                <p:cTn id="2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1" dur="2000" fill="hold"/>
                                        <p:tgtEl>
                                          <p:spTgt spid="58"/>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3" dur="2000" fill="hold"/>
                                        <p:tgtEl>
                                          <p:spTgt spid="51"/>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5" dur="2000" fill="hold"/>
                                        <p:tgtEl>
                                          <p:spTgt spid="49"/>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6"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7" dur="2000" fill="hold"/>
                                        <p:tgtEl>
                                          <p:spTgt spid="52"/>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9" dur="2000" fill="hold"/>
                                        <p:tgtEl>
                                          <p:spTgt spid="53"/>
                                        </p:tgtEl>
                                        <p:attrNameLst>
                                          <p:attrName>ppt_x</p:attrName>
                                          <p:attrName>ppt_y</p:attrName>
                                        </p:attrNameLst>
                                      </p:cBhvr>
                                      <p:rCtr x="-4792" y="65810"/>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1" dur="2000" fill="hold"/>
                                        <p:tgtEl>
                                          <p:spTgt spid="57"/>
                                        </p:tgtEl>
                                        <p:attrNameLst>
                                          <p:attrName>ppt_x</p:attrName>
                                          <p:attrName>ppt_y</p:attrName>
                                        </p:attrNameLst>
                                      </p:cBhvr>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3" dur="2000" fill="hold"/>
                                        <p:tgtEl>
                                          <p:spTgt spid="54"/>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5" dur="2000" fill="hold"/>
                                        <p:tgtEl>
                                          <p:spTgt spid="55"/>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7" dur="2000" fill="hold"/>
                                        <p:tgtEl>
                                          <p:spTgt spid="56"/>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9" dur="2000" fill="hold"/>
                                        <p:tgtEl>
                                          <p:spTgt spid="59"/>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1" dur="2000" fill="hold"/>
                                        <p:tgtEl>
                                          <p:spTgt spid="62"/>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3" dur="2000" fill="hold"/>
                                        <p:tgtEl>
                                          <p:spTgt spid="60"/>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5" dur="2000" fill="hold"/>
                                        <p:tgtEl>
                                          <p:spTgt spid="65"/>
                                        </p:tgtEl>
                                        <p:attrNameLst>
                                          <p:attrName>ppt_x</p:attrName>
                                          <p:attrName>ppt_y</p:attrName>
                                        </p:attrNameLst>
                                      </p:cBhvr>
                                      <p:rCtr x="18750" y="58287"/>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7" dur="2000" fill="hold"/>
                                        <p:tgtEl>
                                          <p:spTgt spid="66"/>
                                        </p:tgtEl>
                                        <p:attrNameLst>
                                          <p:attrName>ppt_x</p:attrName>
                                          <p:attrName>ppt_y</p:attrName>
                                        </p:attrNameLst>
                                      </p:cBhvr>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9" dur="2000" fill="hold"/>
                                        <p:tgtEl>
                                          <p:spTgt spid="67"/>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1" dur="2000" fill="hold"/>
                                        <p:tgtEl>
                                          <p:spTgt spid="76"/>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3" dur="2000" fill="hold"/>
                                        <p:tgtEl>
                                          <p:spTgt spid="79"/>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5" dur="2000" fill="hold"/>
                                        <p:tgtEl>
                                          <p:spTgt spid="77"/>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000" fill="hold"/>
                                        <p:tgtEl>
                                          <p:spTgt spid="80"/>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9" dur="2000" fill="hold"/>
                                        <p:tgtEl>
                                          <p:spTgt spid="81"/>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82"/>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3"/>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5" dur="2000" fill="hold"/>
                                        <p:tgtEl>
                                          <p:spTgt spid="84"/>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85"/>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87"/>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86"/>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par>
                    <p:cTn id="72" fill="hold">
                      <p:stCondLst>
                        <p:cond delay="indefinite"/>
                      </p:stCondLst>
                      <p:childTnLst>
                        <p:par>
                          <p:cTn id="73" fill="hold">
                            <p:stCondLst>
                              <p:cond delay="0"/>
                            </p:stCondLst>
                            <p:childTnLst>
                              <p:par>
                                <p:cTn id="74" presetID="0" presetClass="path" presetSubtype="0" fill="hold" nodeType="click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000" fill="hold"/>
                                        <p:tgtEl>
                                          <p:spTgt spid="88"/>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89"/>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Rounded Corners 28"/>
          <p:cNvSpPr/>
          <p:nvPr/>
        </p:nvSpPr>
        <p:spPr>
          <a:xfrm>
            <a:off x="887582" y="875168"/>
            <a:ext cx="7714338" cy="2089108"/>
          </a:xfrm>
          <a:prstGeom prst="roundRect">
            <a:avLst>
              <a:gd name="adj" fmla="val 1351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466684" y="3236360"/>
            <a:ext cx="2207141" cy="555306"/>
            <a:chOff x="4037538" y="4547895"/>
            <a:chExt cx="3288936" cy="880471"/>
          </a:xfrm>
        </p:grpSpPr>
        <p:sp>
          <p:nvSpPr>
            <p:cNvPr id="74"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5" name="!!Quesion1"/>
            <p:cNvSpPr txBox="1"/>
            <p:nvPr/>
          </p:nvSpPr>
          <p:spPr>
            <a:xfrm>
              <a:off x="4918009" y="4686245"/>
              <a:ext cx="2224936" cy="640498"/>
            </a:xfrm>
            <a:prstGeom prst="rect">
              <a:avLst/>
            </a:prstGeom>
            <a:noFill/>
          </p:spPr>
          <p:txBody>
            <a:bodyPr wrap="square">
              <a:spAutoFit/>
            </a:bodyPr>
            <a:lstStyle/>
            <a:p>
              <a:pPr algn="ctr"/>
              <a:r>
                <a:rPr lang="en-US" sz="2025" dirty="0" err="1">
                  <a:solidFill>
                    <a:schemeClr val="tx1"/>
                  </a:solidFill>
                  <a:latin typeface="Times New Roman" panose="02020603050405020304" pitchFamily="18" charset="0"/>
                  <a:cs typeface="Times New Roman" panose="02020603050405020304" pitchFamily="18" charset="0"/>
                </a:rPr>
                <a:t>Đáp</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án</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là</a:t>
              </a:r>
              <a:endParaRPr lang="en-US" sz="2025" dirty="0">
                <a:solidFill>
                  <a:schemeClr val="tx1"/>
                </a:solidFill>
                <a:latin typeface="Times New Roman" panose="02020603050405020304" pitchFamily="18" charset="0"/>
                <a:cs typeface="Times New Roman" panose="02020603050405020304" pitchFamily="18" charset="0"/>
              </a:endParaRPr>
            </a:p>
          </p:txBody>
        </p:sp>
        <p:grpSp>
          <p:nvGrpSpPr>
            <p:cNvPr id="78" name="!!Ques2"/>
            <p:cNvGrpSpPr/>
            <p:nvPr/>
          </p:nvGrpSpPr>
          <p:grpSpPr>
            <a:xfrm>
              <a:off x="4037538" y="4547895"/>
              <a:ext cx="880471" cy="880471"/>
              <a:chOff x="3024040" y="4053992"/>
              <a:chExt cx="880471" cy="880471"/>
            </a:xfrm>
          </p:grpSpPr>
          <p:sp>
            <p:nvSpPr>
              <p:cNvPr id="96"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97" name="Group 96"/>
              <p:cNvGrpSpPr/>
              <p:nvPr/>
            </p:nvGrpSpPr>
            <p:grpSpPr>
              <a:xfrm>
                <a:off x="3274432" y="4303974"/>
                <a:ext cx="379686" cy="380506"/>
                <a:chOff x="-2134638" y="3977659"/>
                <a:chExt cx="1406150" cy="1409187"/>
              </a:xfrm>
              <a:solidFill>
                <a:schemeClr val="bg1"/>
              </a:solidFill>
              <a:effectLst/>
            </p:grpSpPr>
            <p:sp>
              <p:nvSpPr>
                <p:cNvPr id="98"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99"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00" name="TextBox 99"/>
          <p:cNvSpPr txBox="1"/>
          <p:nvPr/>
        </p:nvSpPr>
        <p:spPr>
          <a:xfrm>
            <a:off x="1174700" y="1287118"/>
            <a:ext cx="7207407" cy="1323439"/>
          </a:xfrm>
          <a:prstGeom prst="rect">
            <a:avLst/>
          </a:prstGeom>
          <a:noFill/>
          <a:ln>
            <a:noFill/>
          </a:ln>
        </p:spPr>
        <p:txBody>
          <a:bodyPr wrap="square">
            <a:spAutoFit/>
          </a:bodyPr>
          <a:lstStyle/>
          <a:p>
            <a:pPr lvl="0" algn="ctr">
              <a:buClr>
                <a:srgbClr val="000000"/>
              </a:buClr>
              <a:buSzPts val="2200"/>
            </a:pPr>
            <a:r>
              <a:rPr lang="en-US" sz="4000" b="1">
                <a:solidFill>
                  <a:schemeClr val="tx1"/>
                </a:solidFill>
                <a:latin typeface="Times New Roman" panose="02020603050405020304" pitchFamily="18" charset="0"/>
                <a:cs typeface="Times New Roman" panose="02020603050405020304" pitchFamily="18" charset="0"/>
              </a:rPr>
              <a:t>H</a:t>
            </a:r>
            <a:r>
              <a:rPr lang="vi-VN" sz="4000" b="1" smtClean="0">
                <a:solidFill>
                  <a:schemeClr val="tx1"/>
                </a:solidFill>
                <a:latin typeface="Times New Roman" panose="02020603050405020304" pitchFamily="18" charset="0"/>
                <a:cs typeface="Times New Roman" panose="02020603050405020304" pitchFamily="18" charset="0"/>
              </a:rPr>
              <a:t>ợp </a:t>
            </a:r>
            <a:r>
              <a:rPr lang="vi-VN" sz="4000" b="1" dirty="0">
                <a:solidFill>
                  <a:schemeClr val="tx1"/>
                </a:solidFill>
                <a:latin typeface="Times New Roman" panose="02020603050405020304" pitchFamily="18" charset="0"/>
                <a:cs typeface="Times New Roman" panose="02020603050405020304" pitchFamily="18" charset="0"/>
              </a:rPr>
              <a:t>chất hữu cơ nhất thiết </a:t>
            </a:r>
            <a:r>
              <a:rPr lang="vi-VN" sz="4000" b="1">
                <a:solidFill>
                  <a:schemeClr val="tx1"/>
                </a:solidFill>
                <a:latin typeface="Times New Roman" panose="02020603050405020304" pitchFamily="18" charset="0"/>
                <a:cs typeface="Times New Roman" panose="02020603050405020304" pitchFamily="18" charset="0"/>
              </a:rPr>
              <a:t>phải </a:t>
            </a:r>
            <a:r>
              <a:rPr lang="vi-VN" sz="4000" b="1" smtClean="0">
                <a:solidFill>
                  <a:schemeClr val="tx1"/>
                </a:solidFill>
                <a:latin typeface="Times New Roman" panose="02020603050405020304" pitchFamily="18" charset="0"/>
                <a:cs typeface="Times New Roman" panose="02020603050405020304" pitchFamily="18" charset="0"/>
              </a:rPr>
              <a:t>c</a:t>
            </a:r>
            <a:r>
              <a:rPr lang="en-US" sz="4000" b="1" smtClean="0">
                <a:solidFill>
                  <a:schemeClr val="tx1"/>
                </a:solidFill>
                <a:latin typeface="Times New Roman" panose="02020603050405020304" pitchFamily="18" charset="0"/>
                <a:cs typeface="Times New Roman" panose="02020603050405020304" pitchFamily="18" charset="0"/>
              </a:rPr>
              <a:t>ó</a:t>
            </a:r>
            <a:r>
              <a:rPr lang="vi-VN" sz="4000" b="1" smtClean="0">
                <a:solidFill>
                  <a:schemeClr val="tx1"/>
                </a:solidFill>
                <a:latin typeface="Times New Roman" panose="02020603050405020304" pitchFamily="18" charset="0"/>
                <a:cs typeface="Times New Roman" panose="02020603050405020304" pitchFamily="18" charset="0"/>
              </a:rPr>
              <a:t> </a:t>
            </a:r>
            <a:r>
              <a:rPr lang="vi-VN" sz="4000" b="1" dirty="0">
                <a:solidFill>
                  <a:schemeClr val="tx1"/>
                </a:solidFill>
                <a:latin typeface="Times New Roman" panose="02020603050405020304" pitchFamily="18" charset="0"/>
                <a:cs typeface="Times New Roman" panose="02020603050405020304" pitchFamily="18" charset="0"/>
              </a:rPr>
              <a:t>nguyên tố nào?</a:t>
            </a:r>
            <a:endParaRPr lang="en-US" sz="4000" b="1" dirty="0">
              <a:solidFill>
                <a:schemeClr val="tx1"/>
              </a:solidFill>
              <a:latin typeface="Times New Roman" panose="02020603050405020304" pitchFamily="18" charset="0"/>
              <a:cs typeface="Times New Roman" panose="02020603050405020304" pitchFamily="18" charset="0"/>
              <a:sym typeface="Times New Roman" panose="02020603050405020304"/>
            </a:endParaRPr>
          </a:p>
        </p:txBody>
      </p:sp>
      <p:sp>
        <p:nvSpPr>
          <p:cNvPr id="101" name="!!o4c"/>
          <p:cNvSpPr/>
          <p:nvPr/>
        </p:nvSpPr>
        <p:spPr>
          <a:xfrm>
            <a:off x="4853947" y="4072895"/>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02" name="!!4c"/>
          <p:cNvSpPr txBox="1"/>
          <p:nvPr/>
        </p:nvSpPr>
        <p:spPr>
          <a:xfrm>
            <a:off x="4824124" y="4133062"/>
            <a:ext cx="829677"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sp>
        <p:nvSpPr>
          <p:cNvPr id="104" name="!!o4d"/>
          <p:cNvSpPr/>
          <p:nvPr/>
        </p:nvSpPr>
        <p:spPr>
          <a:xfrm>
            <a:off x="5731735" y="4072895"/>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10" name="!!4d"/>
          <p:cNvSpPr txBox="1"/>
          <p:nvPr/>
        </p:nvSpPr>
        <p:spPr>
          <a:xfrm>
            <a:off x="5869469" y="4086596"/>
            <a:ext cx="519123"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15" name="!!o4b"/>
          <p:cNvSpPr/>
          <p:nvPr/>
        </p:nvSpPr>
        <p:spPr>
          <a:xfrm>
            <a:off x="3975307" y="4069703"/>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16" name="!!4b"/>
          <p:cNvSpPr txBox="1"/>
          <p:nvPr/>
        </p:nvSpPr>
        <p:spPr>
          <a:xfrm>
            <a:off x="4099891" y="4145777"/>
            <a:ext cx="519123"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6"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pic>
        <p:nvPicPr>
          <p:cNvPr id="55" name="Picture 54"/>
          <p:cNvPicPr>
            <a:picLocks noChangeAspect="1"/>
          </p:cNvPicPr>
          <p:nvPr/>
        </p:nvPicPr>
        <p:blipFill>
          <a:blip r:embed="rId9"/>
          <a:stretch>
            <a:fillRect/>
          </a:stretch>
        </p:blipFill>
        <p:spPr>
          <a:xfrm>
            <a:off x="3223189" y="-473440"/>
            <a:ext cx="270000" cy="160961"/>
          </a:xfrm>
          <a:prstGeom prst="rect">
            <a:avLst/>
          </a:prstGeom>
        </p:spPr>
      </p:pic>
      <p:pic>
        <p:nvPicPr>
          <p:cNvPr id="56" name="Picture 55"/>
          <p:cNvPicPr>
            <a:picLocks noChangeAspect="1"/>
          </p:cNvPicPr>
          <p:nvPr/>
        </p:nvPicPr>
        <p:blipFill>
          <a:blip r:embed="rId10"/>
          <a:stretch>
            <a:fillRect/>
          </a:stretch>
        </p:blipFill>
        <p:spPr>
          <a:xfrm>
            <a:off x="1517167" y="-510292"/>
            <a:ext cx="270000" cy="160961"/>
          </a:xfrm>
          <a:prstGeom prst="rect">
            <a:avLst/>
          </a:prstGeom>
        </p:spPr>
      </p:pic>
      <p:pic>
        <p:nvPicPr>
          <p:cNvPr id="57" name="Picture 56"/>
          <p:cNvPicPr>
            <a:picLocks noChangeAspect="1"/>
          </p:cNvPicPr>
          <p:nvPr/>
        </p:nvPicPr>
        <p:blipFill>
          <a:blip r:embed="rId11"/>
          <a:stretch>
            <a:fillRect/>
          </a:stretch>
        </p:blipFill>
        <p:spPr>
          <a:xfrm>
            <a:off x="2671803" y="-758170"/>
            <a:ext cx="270000" cy="163556"/>
          </a:xfrm>
          <a:prstGeom prst="rect">
            <a:avLst/>
          </a:prstGeom>
        </p:spPr>
      </p:pic>
      <p:pic>
        <p:nvPicPr>
          <p:cNvPr id="58" name="Picture 57"/>
          <p:cNvPicPr>
            <a:picLocks noChangeAspect="1"/>
          </p:cNvPicPr>
          <p:nvPr/>
        </p:nvPicPr>
        <p:blipFill>
          <a:blip r:embed="rId12"/>
          <a:stretch>
            <a:fillRect/>
          </a:stretch>
        </p:blipFill>
        <p:spPr>
          <a:xfrm>
            <a:off x="3997272" y="-539434"/>
            <a:ext cx="270000" cy="163556"/>
          </a:xfrm>
          <a:prstGeom prst="rect">
            <a:avLst/>
          </a:prstGeom>
        </p:spPr>
      </p:pic>
      <p:pic>
        <p:nvPicPr>
          <p:cNvPr id="59" name="Picture 58"/>
          <p:cNvPicPr>
            <a:picLocks noChangeAspect="1"/>
          </p:cNvPicPr>
          <p:nvPr/>
        </p:nvPicPr>
        <p:blipFill>
          <a:blip r:embed="rId13"/>
          <a:stretch>
            <a:fillRect/>
          </a:stretch>
        </p:blipFill>
        <p:spPr>
          <a:xfrm>
            <a:off x="7613711" y="-487142"/>
            <a:ext cx="270000" cy="160961"/>
          </a:xfrm>
          <a:prstGeom prst="rect">
            <a:avLst/>
          </a:prstGeom>
        </p:spPr>
      </p:pic>
      <p:pic>
        <p:nvPicPr>
          <p:cNvPr id="60" name="Picture 59"/>
          <p:cNvPicPr>
            <a:picLocks noChangeAspect="1"/>
          </p:cNvPicPr>
          <p:nvPr/>
        </p:nvPicPr>
        <p:blipFill>
          <a:blip r:embed="rId14"/>
          <a:stretch>
            <a:fillRect/>
          </a:stretch>
        </p:blipFill>
        <p:spPr>
          <a:xfrm>
            <a:off x="5609151" y="-826005"/>
            <a:ext cx="270000" cy="163556"/>
          </a:xfrm>
          <a:prstGeom prst="rect">
            <a:avLst/>
          </a:prstGeom>
        </p:spPr>
      </p:pic>
      <p:pic>
        <p:nvPicPr>
          <p:cNvPr id="62" name="Picture 61"/>
          <p:cNvPicPr>
            <a:picLocks noChangeAspect="1"/>
          </p:cNvPicPr>
          <p:nvPr/>
        </p:nvPicPr>
        <p:blipFill>
          <a:blip r:embed="rId15"/>
          <a:stretch>
            <a:fillRect/>
          </a:stretch>
        </p:blipFill>
        <p:spPr>
          <a:xfrm>
            <a:off x="6287767" y="-444772"/>
            <a:ext cx="270000" cy="160961"/>
          </a:xfrm>
          <a:prstGeom prst="rect">
            <a:avLst/>
          </a:prstGeom>
        </p:spPr>
      </p:pic>
      <p:pic>
        <p:nvPicPr>
          <p:cNvPr id="65" name="Picture 64"/>
          <p:cNvPicPr>
            <a:picLocks noChangeAspect="1"/>
          </p:cNvPicPr>
          <p:nvPr/>
        </p:nvPicPr>
        <p:blipFill>
          <a:blip r:embed="rId16"/>
          <a:stretch>
            <a:fillRect/>
          </a:stretch>
        </p:blipFill>
        <p:spPr>
          <a:xfrm>
            <a:off x="6869317" y="-476035"/>
            <a:ext cx="270000" cy="163556"/>
          </a:xfrm>
          <a:prstGeom prst="rect">
            <a:avLst/>
          </a:prstGeom>
        </p:spPr>
      </p:pic>
      <p:pic>
        <p:nvPicPr>
          <p:cNvPr id="66" name="Picture 65"/>
          <p:cNvPicPr>
            <a:picLocks noChangeAspect="1"/>
          </p:cNvPicPr>
          <p:nvPr/>
        </p:nvPicPr>
        <p:blipFill>
          <a:blip r:embed="rId17"/>
          <a:stretch>
            <a:fillRect/>
          </a:stretch>
        </p:blipFill>
        <p:spPr>
          <a:xfrm>
            <a:off x="5185774" y="-417147"/>
            <a:ext cx="270000" cy="163556"/>
          </a:xfrm>
          <a:prstGeom prst="rect">
            <a:avLst/>
          </a:prstGeom>
        </p:spPr>
      </p:pic>
      <p:pic>
        <p:nvPicPr>
          <p:cNvPr id="67" name="Picture 66"/>
          <p:cNvPicPr>
            <a:picLocks noChangeAspect="1"/>
          </p:cNvPicPr>
          <p:nvPr/>
        </p:nvPicPr>
        <p:blipFill>
          <a:blip r:embed="rId18"/>
          <a:stretch>
            <a:fillRect/>
          </a:stretch>
        </p:blipFill>
        <p:spPr>
          <a:xfrm>
            <a:off x="2062406" y="-529233"/>
            <a:ext cx="270000" cy="163556"/>
          </a:xfrm>
          <a:prstGeom prst="rect">
            <a:avLst/>
          </a:prstGeom>
        </p:spPr>
      </p:pic>
      <p:pic>
        <p:nvPicPr>
          <p:cNvPr id="76" name="Picture 75"/>
          <p:cNvPicPr>
            <a:picLocks noChangeAspect="1"/>
          </p:cNvPicPr>
          <p:nvPr/>
        </p:nvPicPr>
        <p:blipFill>
          <a:blip r:embed="rId10"/>
          <a:stretch>
            <a:fillRect/>
          </a:stretch>
        </p:blipFill>
        <p:spPr>
          <a:xfrm>
            <a:off x="5154519" y="-640108"/>
            <a:ext cx="270000" cy="160961"/>
          </a:xfrm>
          <a:prstGeom prst="rect">
            <a:avLst/>
          </a:prstGeom>
        </p:spPr>
      </p:pic>
      <p:pic>
        <p:nvPicPr>
          <p:cNvPr id="77" name="Picture 76"/>
          <p:cNvPicPr>
            <a:picLocks noChangeAspect="1"/>
          </p:cNvPicPr>
          <p:nvPr/>
        </p:nvPicPr>
        <p:blipFill>
          <a:blip r:embed="rId11"/>
          <a:stretch>
            <a:fillRect/>
          </a:stretch>
        </p:blipFill>
        <p:spPr>
          <a:xfrm>
            <a:off x="6309155" y="-887986"/>
            <a:ext cx="270000" cy="163556"/>
          </a:xfrm>
          <a:prstGeom prst="rect">
            <a:avLst/>
          </a:prstGeom>
        </p:spPr>
      </p:pic>
      <p:pic>
        <p:nvPicPr>
          <p:cNvPr id="79" name="Picture 78"/>
          <p:cNvPicPr>
            <a:picLocks noChangeAspect="1"/>
          </p:cNvPicPr>
          <p:nvPr/>
        </p:nvPicPr>
        <p:blipFill>
          <a:blip r:embed="rId18"/>
          <a:stretch>
            <a:fillRect/>
          </a:stretch>
        </p:blipFill>
        <p:spPr>
          <a:xfrm>
            <a:off x="5699758" y="-659049"/>
            <a:ext cx="270000" cy="163556"/>
          </a:xfrm>
          <a:prstGeom prst="rect">
            <a:avLst/>
          </a:prstGeom>
        </p:spPr>
      </p:pic>
      <p:pic>
        <p:nvPicPr>
          <p:cNvPr id="80" name="Picture 79"/>
          <p:cNvPicPr>
            <a:picLocks noChangeAspect="1"/>
          </p:cNvPicPr>
          <p:nvPr/>
        </p:nvPicPr>
        <p:blipFill>
          <a:blip r:embed="rId12"/>
          <a:stretch>
            <a:fillRect/>
          </a:stretch>
        </p:blipFill>
        <p:spPr>
          <a:xfrm>
            <a:off x="525251" y="-423583"/>
            <a:ext cx="270000" cy="163556"/>
          </a:xfrm>
          <a:prstGeom prst="rect">
            <a:avLst/>
          </a:prstGeom>
        </p:spPr>
      </p:pic>
      <p:pic>
        <p:nvPicPr>
          <p:cNvPr id="81" name="Picture 80"/>
          <p:cNvPicPr>
            <a:picLocks noChangeAspect="1"/>
          </p:cNvPicPr>
          <p:nvPr/>
        </p:nvPicPr>
        <p:blipFill>
          <a:blip r:embed="rId13"/>
          <a:stretch>
            <a:fillRect/>
          </a:stretch>
        </p:blipFill>
        <p:spPr>
          <a:xfrm>
            <a:off x="1223445" y="-735054"/>
            <a:ext cx="270000" cy="160961"/>
          </a:xfrm>
          <a:prstGeom prst="rect">
            <a:avLst/>
          </a:prstGeom>
        </p:spPr>
      </p:pic>
      <p:pic>
        <p:nvPicPr>
          <p:cNvPr id="82" name="Picture 81"/>
          <p:cNvPicPr>
            <a:picLocks noChangeAspect="1"/>
          </p:cNvPicPr>
          <p:nvPr/>
        </p:nvPicPr>
        <p:blipFill>
          <a:blip r:embed="rId14"/>
          <a:stretch>
            <a:fillRect/>
          </a:stretch>
        </p:blipFill>
        <p:spPr>
          <a:xfrm>
            <a:off x="2137130" y="-710154"/>
            <a:ext cx="270000" cy="163556"/>
          </a:xfrm>
          <a:prstGeom prst="rect">
            <a:avLst/>
          </a:prstGeom>
        </p:spPr>
      </p:pic>
      <p:pic>
        <p:nvPicPr>
          <p:cNvPr id="83" name="Picture 82"/>
          <p:cNvPicPr>
            <a:picLocks noChangeAspect="1"/>
          </p:cNvPicPr>
          <p:nvPr/>
        </p:nvPicPr>
        <p:blipFill>
          <a:blip r:embed="rId10"/>
          <a:stretch>
            <a:fillRect/>
          </a:stretch>
        </p:blipFill>
        <p:spPr>
          <a:xfrm>
            <a:off x="1682498" y="-524257"/>
            <a:ext cx="270000" cy="160961"/>
          </a:xfrm>
          <a:prstGeom prst="rect">
            <a:avLst/>
          </a:prstGeom>
        </p:spPr>
      </p:pic>
      <p:pic>
        <p:nvPicPr>
          <p:cNvPr id="84" name="Picture 83"/>
          <p:cNvPicPr>
            <a:picLocks noChangeAspect="1"/>
          </p:cNvPicPr>
          <p:nvPr/>
        </p:nvPicPr>
        <p:blipFill>
          <a:blip r:embed="rId11"/>
          <a:stretch>
            <a:fillRect/>
          </a:stretch>
        </p:blipFill>
        <p:spPr>
          <a:xfrm>
            <a:off x="2837135" y="-772135"/>
            <a:ext cx="270000" cy="163556"/>
          </a:xfrm>
          <a:prstGeom prst="rect">
            <a:avLst/>
          </a:prstGeom>
        </p:spPr>
      </p:pic>
      <p:pic>
        <p:nvPicPr>
          <p:cNvPr id="85" name="Picture 84"/>
          <p:cNvPicPr>
            <a:picLocks noChangeAspect="1"/>
          </p:cNvPicPr>
          <p:nvPr/>
        </p:nvPicPr>
        <p:blipFill>
          <a:blip r:embed="rId18"/>
          <a:stretch>
            <a:fillRect/>
          </a:stretch>
        </p:blipFill>
        <p:spPr>
          <a:xfrm>
            <a:off x="2227737" y="-543198"/>
            <a:ext cx="270000" cy="163556"/>
          </a:xfrm>
          <a:prstGeom prst="rect">
            <a:avLst/>
          </a:prstGeom>
        </p:spPr>
      </p:pic>
      <p:pic>
        <p:nvPicPr>
          <p:cNvPr id="86" name="Picture 85"/>
          <p:cNvPicPr>
            <a:picLocks noChangeAspect="1"/>
          </p:cNvPicPr>
          <p:nvPr/>
        </p:nvPicPr>
        <p:blipFill>
          <a:blip r:embed="rId11"/>
          <a:stretch>
            <a:fillRect/>
          </a:stretch>
        </p:blipFill>
        <p:spPr>
          <a:xfrm>
            <a:off x="4485830" y="-756958"/>
            <a:ext cx="270000" cy="163556"/>
          </a:xfrm>
          <a:prstGeom prst="rect">
            <a:avLst/>
          </a:prstGeom>
        </p:spPr>
      </p:pic>
      <p:pic>
        <p:nvPicPr>
          <p:cNvPr id="87" name="Picture 86"/>
          <p:cNvPicPr>
            <a:picLocks noChangeAspect="1"/>
          </p:cNvPicPr>
          <p:nvPr/>
        </p:nvPicPr>
        <p:blipFill>
          <a:blip r:embed="rId13"/>
          <a:stretch>
            <a:fillRect/>
          </a:stretch>
        </p:blipFill>
        <p:spPr>
          <a:xfrm>
            <a:off x="3037472" y="-733842"/>
            <a:ext cx="270000" cy="160961"/>
          </a:xfrm>
          <a:prstGeom prst="rect">
            <a:avLst/>
          </a:prstGeom>
        </p:spPr>
      </p:pic>
      <p:pic>
        <p:nvPicPr>
          <p:cNvPr id="88" name="Picture 87"/>
          <p:cNvPicPr>
            <a:picLocks noChangeAspect="1"/>
          </p:cNvPicPr>
          <p:nvPr/>
        </p:nvPicPr>
        <p:blipFill>
          <a:blip r:embed="rId14"/>
          <a:stretch>
            <a:fillRect/>
          </a:stretch>
        </p:blipFill>
        <p:spPr>
          <a:xfrm>
            <a:off x="3951157" y="-708942"/>
            <a:ext cx="270000" cy="163556"/>
          </a:xfrm>
          <a:prstGeom prst="rect">
            <a:avLst/>
          </a:prstGeom>
        </p:spPr>
      </p:pic>
      <p:pic>
        <p:nvPicPr>
          <p:cNvPr id="89" name="Picture 88"/>
          <p:cNvPicPr>
            <a:picLocks noChangeAspect="1"/>
          </p:cNvPicPr>
          <p:nvPr/>
        </p:nvPicPr>
        <p:blipFill>
          <a:blip r:embed="rId11"/>
          <a:stretch>
            <a:fillRect/>
          </a:stretch>
        </p:blipFill>
        <p:spPr>
          <a:xfrm>
            <a:off x="4651161" y="-770923"/>
            <a:ext cx="270000" cy="163556"/>
          </a:xfrm>
          <a:prstGeom prst="rect">
            <a:avLst/>
          </a:prstGeom>
        </p:spPr>
      </p:pic>
      <p:pic>
        <p:nvPicPr>
          <p:cNvPr id="90" name="Picture 89"/>
          <p:cNvPicPr>
            <a:picLocks noChangeAspect="1"/>
          </p:cNvPicPr>
          <p:nvPr/>
        </p:nvPicPr>
        <p:blipFill>
          <a:blip r:embed="rId14"/>
          <a:stretch>
            <a:fillRect/>
          </a:stretch>
        </p:blipFill>
        <p:spPr>
          <a:xfrm>
            <a:off x="3870250" y="-433148"/>
            <a:ext cx="270000" cy="163556"/>
          </a:xfrm>
          <a:prstGeom prst="rect">
            <a:avLst/>
          </a:prstGeom>
        </p:spPr>
      </p:pic>
      <p:pic>
        <p:nvPicPr>
          <p:cNvPr id="91" name="Picture 90"/>
          <p:cNvPicPr>
            <a:picLocks noChangeAspect="1"/>
          </p:cNvPicPr>
          <p:nvPr/>
        </p:nvPicPr>
        <p:blipFill>
          <a:blip r:embed="rId10"/>
          <a:stretch>
            <a:fillRect/>
          </a:stretch>
        </p:blipFill>
        <p:spPr>
          <a:xfrm>
            <a:off x="3415618" y="-247252"/>
            <a:ext cx="270000" cy="160961"/>
          </a:xfrm>
          <a:prstGeom prst="rect">
            <a:avLst/>
          </a:prstGeom>
        </p:spPr>
      </p:pic>
      <p:pic>
        <p:nvPicPr>
          <p:cNvPr id="92" name="Picture 91"/>
          <p:cNvPicPr>
            <a:picLocks noChangeAspect="1"/>
          </p:cNvPicPr>
          <p:nvPr/>
        </p:nvPicPr>
        <p:blipFill>
          <a:blip r:embed="rId11"/>
          <a:stretch>
            <a:fillRect/>
          </a:stretch>
        </p:blipFill>
        <p:spPr>
          <a:xfrm>
            <a:off x="4570254" y="-495129"/>
            <a:ext cx="270000" cy="163556"/>
          </a:xfrm>
          <a:prstGeom prst="rect">
            <a:avLst/>
          </a:prstGeom>
        </p:spPr>
      </p:pic>
      <p:pic>
        <p:nvPicPr>
          <p:cNvPr id="93" name="Picture 92"/>
          <p:cNvPicPr>
            <a:picLocks noChangeAspect="1"/>
          </p:cNvPicPr>
          <p:nvPr/>
        </p:nvPicPr>
        <p:blipFill>
          <a:blip r:embed="rId18"/>
          <a:stretch>
            <a:fillRect/>
          </a:stretch>
        </p:blipFill>
        <p:spPr>
          <a:xfrm>
            <a:off x="3960857" y="-266192"/>
            <a:ext cx="270000" cy="163556"/>
          </a:xfrm>
          <a:prstGeom prst="rect">
            <a:avLst/>
          </a:prstGeom>
        </p:spPr>
      </p:pic>
      <p:pic>
        <p:nvPicPr>
          <p:cNvPr id="94" name="Picture 93"/>
          <p:cNvPicPr>
            <a:picLocks noChangeAspect="1"/>
          </p:cNvPicPr>
          <p:nvPr/>
        </p:nvPicPr>
        <p:blipFill>
          <a:blip r:embed="rId11"/>
          <a:stretch>
            <a:fillRect/>
          </a:stretch>
        </p:blipFill>
        <p:spPr>
          <a:xfrm>
            <a:off x="2746928" y="-364101"/>
            <a:ext cx="270000" cy="163556"/>
          </a:xfrm>
          <a:prstGeom prst="rect">
            <a:avLst/>
          </a:prstGeom>
        </p:spPr>
      </p:pic>
      <p:pic>
        <p:nvPicPr>
          <p:cNvPr id="95" name="Picture 94"/>
          <p:cNvPicPr>
            <a:picLocks noChangeAspect="1"/>
          </p:cNvPicPr>
          <p:nvPr/>
        </p:nvPicPr>
        <p:blipFill>
          <a:blip r:embed="rId11"/>
          <a:stretch>
            <a:fillRect/>
          </a:stretch>
        </p:blipFill>
        <p:spPr>
          <a:xfrm>
            <a:off x="2912260" y="-378066"/>
            <a:ext cx="270000" cy="163556"/>
          </a:xfrm>
          <a:prstGeom prst="rect">
            <a:avLst/>
          </a:prstGeom>
        </p:spPr>
      </p:pic>
      <p:sp>
        <p:nvSpPr>
          <p:cNvPr id="68" name="!!o4c"/>
          <p:cNvSpPr/>
          <p:nvPr/>
        </p:nvSpPr>
        <p:spPr>
          <a:xfrm>
            <a:off x="2217796" y="4069702"/>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69" name="!!4c"/>
          <p:cNvSpPr txBox="1"/>
          <p:nvPr/>
        </p:nvSpPr>
        <p:spPr>
          <a:xfrm>
            <a:off x="2187974" y="4129869"/>
            <a:ext cx="829677"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70" name="!!o4d"/>
          <p:cNvSpPr/>
          <p:nvPr/>
        </p:nvSpPr>
        <p:spPr>
          <a:xfrm>
            <a:off x="3095585" y="4069703"/>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1" name="!!4d"/>
          <p:cNvSpPr txBox="1"/>
          <p:nvPr/>
        </p:nvSpPr>
        <p:spPr>
          <a:xfrm>
            <a:off x="3210086" y="4134804"/>
            <a:ext cx="519123"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2" name="!!o4d">
            <a:extLst>
              <a:ext uri="{FF2B5EF4-FFF2-40B4-BE49-F238E27FC236}">
                <a16:creationId xmlns="" xmlns:a16="http://schemas.microsoft.com/office/drawing/2014/main" id="{1EF54ED8-0FCD-53DA-BF24-A88534BD10D1}"/>
              </a:ext>
            </a:extLst>
          </p:cNvPr>
          <p:cNvSpPr/>
          <p:nvPr/>
        </p:nvSpPr>
        <p:spPr>
          <a:xfrm>
            <a:off x="6596315" y="4068384"/>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3" name="!!4d">
            <a:extLst>
              <a:ext uri="{FF2B5EF4-FFF2-40B4-BE49-F238E27FC236}">
                <a16:creationId xmlns="" xmlns:a16="http://schemas.microsoft.com/office/drawing/2014/main" id="{7896835C-7F7F-0823-3870-40A8ECD7A3C9}"/>
              </a:ext>
            </a:extLst>
          </p:cNvPr>
          <p:cNvSpPr txBox="1"/>
          <p:nvPr/>
        </p:nvSpPr>
        <p:spPr>
          <a:xfrm>
            <a:off x="6734049" y="4082085"/>
            <a:ext cx="519123"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488107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fade">
                                      <p:cBhvr>
                                        <p:cTn id="16" dur="500"/>
                                        <p:tgtEl>
                                          <p:spTgt spid="10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par>
                                <p:cTn id="2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1" dur="2000" fill="hold"/>
                                        <p:tgtEl>
                                          <p:spTgt spid="56"/>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3" dur="2000" fill="hold"/>
                                        <p:tgtEl>
                                          <p:spTgt spid="67"/>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5" dur="2000" fill="hold"/>
                                        <p:tgtEl>
                                          <p:spTgt spid="57"/>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6"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7" dur="2000" fill="hold"/>
                                        <p:tgtEl>
                                          <p:spTgt spid="55"/>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9" dur="2000" fill="hold"/>
                                        <p:tgtEl>
                                          <p:spTgt spid="58"/>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1" dur="2000" fill="hold"/>
                                        <p:tgtEl>
                                          <p:spTgt spid="59"/>
                                        </p:tgtEl>
                                        <p:attrNameLst>
                                          <p:attrName>ppt_x</p:attrName>
                                          <p:attrName>ppt_y</p:attrName>
                                        </p:attrNameLst>
                                      </p:cBhvr>
                                      <p:rCtr x="-4792" y="65810"/>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3" dur="2000" fill="hold"/>
                                        <p:tgtEl>
                                          <p:spTgt spid="66"/>
                                        </p:tgtEl>
                                        <p:attrNameLst>
                                          <p:attrName>ppt_x</p:attrName>
                                          <p:attrName>ppt_y</p:attrName>
                                        </p:attrNameLst>
                                      </p:cBhvr>
                                    </p:animMotion>
                                  </p:childTnLst>
                                </p:cTn>
                              </p:par>
                              <p:par>
                                <p:cTn id="3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5" dur="2000" fill="hold"/>
                                        <p:tgtEl>
                                          <p:spTgt spid="60"/>
                                        </p:tgtEl>
                                        <p:attrNameLst>
                                          <p:attrName>ppt_x</p:attrName>
                                          <p:attrName>ppt_y</p:attrName>
                                        </p:attrNameLst>
                                      </p:cBhvr>
                                    </p:animMotion>
                                  </p:childTnLst>
                                </p:cTn>
                              </p:par>
                              <p:par>
                                <p:cTn id="3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7" dur="2000" fill="hold"/>
                                        <p:tgtEl>
                                          <p:spTgt spid="62"/>
                                        </p:tgtEl>
                                        <p:attrNameLst>
                                          <p:attrName>ppt_x</p:attrName>
                                          <p:attrName>ppt_y</p:attrName>
                                        </p:attrNameLst>
                                      </p:cBhvr>
                                    </p:animMotion>
                                  </p:childTnLst>
                                </p:cTn>
                              </p:par>
                              <p:par>
                                <p:cTn id="3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9" dur="2000" fill="hold"/>
                                        <p:tgtEl>
                                          <p:spTgt spid="65"/>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76"/>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79"/>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000" fill="hold"/>
                                        <p:tgtEl>
                                          <p:spTgt spid="77"/>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7" dur="2000" fill="hold"/>
                                        <p:tgtEl>
                                          <p:spTgt spid="80"/>
                                        </p:tgtEl>
                                        <p:attrNameLst>
                                          <p:attrName>ppt_x</p:attrName>
                                          <p:attrName>ppt_y</p:attrName>
                                        </p:attrNameLst>
                                      </p:cBhvr>
                                      <p:rCtr x="18750" y="58287"/>
                                    </p:animMotion>
                                  </p:child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000" fill="hold"/>
                                        <p:tgtEl>
                                          <p:spTgt spid="81"/>
                                        </p:tgtEl>
                                        <p:attrNameLst>
                                          <p:attrName>ppt_x</p:attrName>
                                          <p:attrName>ppt_y</p:attrName>
                                        </p:attrNameLst>
                                      </p:cBhvr>
                                    </p:animMotion>
                                  </p:child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82"/>
                                        </p:tgtEl>
                                        <p:attrNameLst>
                                          <p:attrName>ppt_x</p:attrName>
                                          <p:attrName>ppt_y</p:attrName>
                                        </p:attrNameLst>
                                      </p:cBhvr>
                                    </p:animMotion>
                                  </p:childTnLst>
                                </p:cTn>
                              </p:par>
                              <p:par>
                                <p:cTn id="5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000" fill="hold"/>
                                        <p:tgtEl>
                                          <p:spTgt spid="83"/>
                                        </p:tgtEl>
                                        <p:attrNameLst>
                                          <p:attrName>ppt_x</p:attrName>
                                          <p:attrName>ppt_y</p:attrName>
                                        </p:attrNameLst>
                                      </p:cBhvr>
                                    </p:animMotion>
                                  </p:childTnLst>
                                </p:cTn>
                              </p:par>
                              <p:par>
                                <p:cTn id="5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000" fill="hold"/>
                                        <p:tgtEl>
                                          <p:spTgt spid="85"/>
                                        </p:tgtEl>
                                        <p:attrNameLst>
                                          <p:attrName>ppt_x</p:attrName>
                                          <p:attrName>ppt_y</p:attrName>
                                        </p:attrNameLst>
                                      </p:cBhvr>
                                    </p:animMotion>
                                  </p:child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000" fill="hold"/>
                                        <p:tgtEl>
                                          <p:spTgt spid="84"/>
                                        </p:tgtEl>
                                        <p:attrNameLst>
                                          <p:attrName>ppt_x</p:attrName>
                                          <p:attrName>ppt_y</p:attrName>
                                        </p:attrNameLst>
                                      </p:cBhvr>
                                    </p:animMotion>
                                  </p:child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000" fill="hold"/>
                                        <p:tgtEl>
                                          <p:spTgt spid="86"/>
                                        </p:tgtEl>
                                        <p:attrNameLst>
                                          <p:attrName>ppt_x</p:attrName>
                                          <p:attrName>ppt_y</p:attrName>
                                        </p:attrNameLst>
                                      </p:cBhvr>
                                    </p:animMotion>
                                  </p:childTnLst>
                                </p:cTn>
                              </p:par>
                              <p:par>
                                <p:cTn id="60"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000" fill="hold"/>
                                        <p:tgtEl>
                                          <p:spTgt spid="87"/>
                                        </p:tgtEl>
                                        <p:attrNameLst>
                                          <p:attrName>ppt_x</p:attrName>
                                          <p:attrName>ppt_y</p:attrName>
                                        </p:attrNameLst>
                                      </p:cBhvr>
                                    </p:animMotion>
                                  </p:childTnLst>
                                </p:cTn>
                              </p:par>
                              <p:par>
                                <p:cTn id="6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000" fill="hold"/>
                                        <p:tgtEl>
                                          <p:spTgt spid="88"/>
                                        </p:tgtEl>
                                        <p:attrNameLst>
                                          <p:attrName>ppt_x</p:attrName>
                                          <p:attrName>ppt_y</p:attrName>
                                        </p:attrNameLst>
                                      </p:cBhvr>
                                    </p:animMotion>
                                  </p:child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89"/>
                                        </p:tgtEl>
                                        <p:attrNameLst>
                                          <p:attrName>ppt_x</p:attrName>
                                          <p:attrName>ppt_y</p:attrName>
                                        </p:attrNameLst>
                                      </p:cBhvr>
                                    </p:animMotion>
                                  </p:childTnLst>
                                </p:cTn>
                              </p:par>
                              <p:par>
                                <p:cTn id="6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90"/>
                                        </p:tgtEl>
                                        <p:attrNameLst>
                                          <p:attrName>ppt_x</p:attrName>
                                          <p:attrName>ppt_y</p:attrName>
                                        </p:attrNameLst>
                                      </p:cBhvr>
                                    </p:animMotion>
                                  </p:childTnLst>
                                </p:cTn>
                              </p:par>
                              <p:par>
                                <p:cTn id="6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91"/>
                                        </p:tgtEl>
                                        <p:attrNameLst>
                                          <p:attrName>ppt_x</p:attrName>
                                          <p:attrName>ppt_y</p:attrName>
                                        </p:attrNameLst>
                                      </p:cBhvr>
                                    </p:animMotion>
                                  </p:childTnLst>
                                </p:cTn>
                              </p:par>
                              <p:par>
                                <p:cTn id="7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93"/>
                                        </p:tgtEl>
                                        <p:attrNameLst>
                                          <p:attrName>ppt_x</p:attrName>
                                          <p:attrName>ppt_y</p:attrName>
                                        </p:attrNameLst>
                                      </p:cBhvr>
                                    </p:animMotion>
                                  </p:childTnLst>
                                </p:cTn>
                              </p:par>
                              <p:par>
                                <p:cTn id="7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92"/>
                                        </p:tgtEl>
                                        <p:attrNameLst>
                                          <p:attrName>ppt_x</p:attrName>
                                          <p:attrName>ppt_y</p:attrName>
                                        </p:attrNameLst>
                                      </p:cBhvr>
                                    </p:animMotion>
                                  </p:childTnLst>
                                </p:cTn>
                              </p:par>
                              <p:par>
                                <p:cTn id="7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000" fill="hold"/>
                                        <p:tgtEl>
                                          <p:spTgt spid="94"/>
                                        </p:tgtEl>
                                        <p:attrNameLst>
                                          <p:attrName>ppt_x</p:attrName>
                                          <p:attrName>ppt_y</p:attrName>
                                        </p:attrNameLst>
                                      </p:cBhvr>
                                    </p:animMotion>
                                  </p:child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5"/>
                                        </p:tgtEl>
                                        <p:attrNameLst>
                                          <p:attrName>ppt_x</p:attrName>
                                          <p:attrName>ppt_y</p:attrName>
                                        </p:attrNameLst>
                                      </p:cBhvr>
                                    </p:animMotion>
                                  </p:childTnLst>
                                </p:cTn>
                              </p:par>
                              <p:par>
                                <p:cTn id="78" presetID="10" presetClass="entr" presetSubtype="0" fill="hold" grpId="0" nodeType="with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10" grpId="0"/>
      <p:bldP spid="116" grpId="0"/>
      <p:bldP spid="69" grpId="0"/>
      <p:bldP spid="71"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5"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528358" y="343470"/>
              <a:ext cx="424964" cy="337856"/>
            </a:xfrm>
            <a:prstGeom prst="rect">
              <a:avLst/>
            </a:prstGeom>
          </p:spPr>
        </p:pic>
      </p:grpSp>
      <p:sp>
        <p:nvSpPr>
          <p:cNvPr id="68" name="Rectangle: Rounded Corners 28"/>
          <p:cNvSpPr/>
          <p:nvPr/>
        </p:nvSpPr>
        <p:spPr>
          <a:xfrm>
            <a:off x="955126" y="780097"/>
            <a:ext cx="7275621" cy="2204300"/>
          </a:xfrm>
          <a:prstGeom prst="roundRect">
            <a:avLst>
              <a:gd name="adj" fmla="val 1141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3336903" y="3222980"/>
            <a:ext cx="2466702" cy="660353"/>
            <a:chOff x="4037538" y="4547895"/>
            <a:chExt cx="3288936" cy="880471"/>
          </a:xfrm>
        </p:grpSpPr>
        <p:sp>
          <p:nvSpPr>
            <p:cNvPr id="70"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1"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chemeClr val="tx1"/>
                  </a:solidFill>
                  <a:latin typeface="Times New Roman" panose="02020603050405020304" pitchFamily="18" charset="0"/>
                  <a:cs typeface="Times New Roman" panose="02020603050405020304" pitchFamily="18" charset="0"/>
                </a:rPr>
                <a:t>Đáp</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án</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là</a:t>
              </a:r>
              <a:endParaRPr lang="en-US" sz="2025" dirty="0">
                <a:solidFill>
                  <a:schemeClr val="tx1"/>
                </a:solidFill>
                <a:latin typeface="Times New Roman" panose="02020603050405020304" pitchFamily="18" charset="0"/>
                <a:cs typeface="Times New Roman" panose="02020603050405020304" pitchFamily="18" charset="0"/>
              </a:endParaRPr>
            </a:p>
          </p:txBody>
        </p:sp>
        <p:grpSp>
          <p:nvGrpSpPr>
            <p:cNvPr id="72" name="!!Ques2"/>
            <p:cNvGrpSpPr/>
            <p:nvPr/>
          </p:nvGrpSpPr>
          <p:grpSpPr>
            <a:xfrm>
              <a:off x="4037538" y="4547895"/>
              <a:ext cx="880471" cy="880471"/>
              <a:chOff x="3024040" y="4053992"/>
              <a:chExt cx="880471" cy="880471"/>
            </a:xfrm>
          </p:grpSpPr>
          <p:sp>
            <p:nvSpPr>
              <p:cNvPr id="7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4" name="Group 73"/>
              <p:cNvGrpSpPr/>
              <p:nvPr/>
            </p:nvGrpSpPr>
            <p:grpSpPr>
              <a:xfrm>
                <a:off x="3274432" y="4303974"/>
                <a:ext cx="379686" cy="380506"/>
                <a:chOff x="-2134638" y="3977659"/>
                <a:chExt cx="1406150" cy="1409187"/>
              </a:xfrm>
              <a:solidFill>
                <a:schemeClr val="bg1"/>
              </a:solidFill>
              <a:effectLst/>
            </p:grpSpPr>
            <p:sp>
              <p:nvSpPr>
                <p:cNvPr id="7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8"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05" name="!!o6d"/>
          <p:cNvSpPr/>
          <p:nvPr/>
        </p:nvSpPr>
        <p:spPr>
          <a:xfrm>
            <a:off x="3480793"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06" name="!!6d"/>
          <p:cNvSpPr txBox="1"/>
          <p:nvPr/>
        </p:nvSpPr>
        <p:spPr>
          <a:xfrm>
            <a:off x="3569618"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ấ</a:t>
            </a:r>
          </a:p>
        </p:txBody>
      </p:sp>
      <p:pic>
        <p:nvPicPr>
          <p:cNvPr id="55" name="Picture 54"/>
          <p:cNvPicPr>
            <a:picLocks noChangeAspect="1"/>
          </p:cNvPicPr>
          <p:nvPr/>
        </p:nvPicPr>
        <p:blipFill>
          <a:blip r:embed="rId8"/>
          <a:stretch>
            <a:fillRect/>
          </a:stretch>
        </p:blipFill>
        <p:spPr>
          <a:xfrm>
            <a:off x="3223189" y="-473440"/>
            <a:ext cx="270000" cy="160961"/>
          </a:xfrm>
          <a:prstGeom prst="rect">
            <a:avLst/>
          </a:prstGeom>
        </p:spPr>
      </p:pic>
      <p:pic>
        <p:nvPicPr>
          <p:cNvPr id="56" name="Picture 55"/>
          <p:cNvPicPr>
            <a:picLocks noChangeAspect="1"/>
          </p:cNvPicPr>
          <p:nvPr/>
        </p:nvPicPr>
        <p:blipFill>
          <a:blip r:embed="rId9"/>
          <a:stretch>
            <a:fillRect/>
          </a:stretch>
        </p:blipFill>
        <p:spPr>
          <a:xfrm>
            <a:off x="1517167" y="-510292"/>
            <a:ext cx="270000" cy="160961"/>
          </a:xfrm>
          <a:prstGeom prst="rect">
            <a:avLst/>
          </a:prstGeom>
        </p:spPr>
      </p:pic>
      <p:pic>
        <p:nvPicPr>
          <p:cNvPr id="57" name="Picture 56"/>
          <p:cNvPicPr>
            <a:picLocks noChangeAspect="1"/>
          </p:cNvPicPr>
          <p:nvPr/>
        </p:nvPicPr>
        <p:blipFill>
          <a:blip r:embed="rId10"/>
          <a:stretch>
            <a:fillRect/>
          </a:stretch>
        </p:blipFill>
        <p:spPr>
          <a:xfrm>
            <a:off x="2671803" y="-758170"/>
            <a:ext cx="270000" cy="163556"/>
          </a:xfrm>
          <a:prstGeom prst="rect">
            <a:avLst/>
          </a:prstGeom>
        </p:spPr>
      </p:pic>
      <p:pic>
        <p:nvPicPr>
          <p:cNvPr id="58" name="Picture 57"/>
          <p:cNvPicPr>
            <a:picLocks noChangeAspect="1"/>
          </p:cNvPicPr>
          <p:nvPr/>
        </p:nvPicPr>
        <p:blipFill>
          <a:blip r:embed="rId11"/>
          <a:stretch>
            <a:fillRect/>
          </a:stretch>
        </p:blipFill>
        <p:spPr>
          <a:xfrm>
            <a:off x="3997272" y="-539434"/>
            <a:ext cx="270000" cy="163556"/>
          </a:xfrm>
          <a:prstGeom prst="rect">
            <a:avLst/>
          </a:prstGeom>
        </p:spPr>
      </p:pic>
      <p:pic>
        <p:nvPicPr>
          <p:cNvPr id="59" name="Picture 58"/>
          <p:cNvPicPr>
            <a:picLocks noChangeAspect="1"/>
          </p:cNvPicPr>
          <p:nvPr/>
        </p:nvPicPr>
        <p:blipFill>
          <a:blip r:embed="rId12"/>
          <a:stretch>
            <a:fillRect/>
          </a:stretch>
        </p:blipFill>
        <p:spPr>
          <a:xfrm>
            <a:off x="7613711" y="-487142"/>
            <a:ext cx="270000" cy="160961"/>
          </a:xfrm>
          <a:prstGeom prst="rect">
            <a:avLst/>
          </a:prstGeom>
        </p:spPr>
      </p:pic>
      <p:pic>
        <p:nvPicPr>
          <p:cNvPr id="60" name="Picture 59"/>
          <p:cNvPicPr>
            <a:picLocks noChangeAspect="1"/>
          </p:cNvPicPr>
          <p:nvPr/>
        </p:nvPicPr>
        <p:blipFill>
          <a:blip r:embed="rId13"/>
          <a:stretch>
            <a:fillRect/>
          </a:stretch>
        </p:blipFill>
        <p:spPr>
          <a:xfrm>
            <a:off x="5609151" y="-826005"/>
            <a:ext cx="270000" cy="163556"/>
          </a:xfrm>
          <a:prstGeom prst="rect">
            <a:avLst/>
          </a:prstGeom>
        </p:spPr>
      </p:pic>
      <p:pic>
        <p:nvPicPr>
          <p:cNvPr id="62" name="Picture 61"/>
          <p:cNvPicPr>
            <a:picLocks noChangeAspect="1"/>
          </p:cNvPicPr>
          <p:nvPr/>
        </p:nvPicPr>
        <p:blipFill>
          <a:blip r:embed="rId14"/>
          <a:stretch>
            <a:fillRect/>
          </a:stretch>
        </p:blipFill>
        <p:spPr>
          <a:xfrm>
            <a:off x="6287767" y="-444772"/>
            <a:ext cx="270000" cy="160961"/>
          </a:xfrm>
          <a:prstGeom prst="rect">
            <a:avLst/>
          </a:prstGeom>
        </p:spPr>
      </p:pic>
      <p:pic>
        <p:nvPicPr>
          <p:cNvPr id="65" name="Picture 64"/>
          <p:cNvPicPr>
            <a:picLocks noChangeAspect="1"/>
          </p:cNvPicPr>
          <p:nvPr/>
        </p:nvPicPr>
        <p:blipFill>
          <a:blip r:embed="rId15"/>
          <a:stretch>
            <a:fillRect/>
          </a:stretch>
        </p:blipFill>
        <p:spPr>
          <a:xfrm>
            <a:off x="6869317" y="-476035"/>
            <a:ext cx="270000" cy="163556"/>
          </a:xfrm>
          <a:prstGeom prst="rect">
            <a:avLst/>
          </a:prstGeom>
        </p:spPr>
      </p:pic>
      <p:pic>
        <p:nvPicPr>
          <p:cNvPr id="66" name="Picture 65"/>
          <p:cNvPicPr>
            <a:picLocks noChangeAspect="1"/>
          </p:cNvPicPr>
          <p:nvPr/>
        </p:nvPicPr>
        <p:blipFill>
          <a:blip r:embed="rId16"/>
          <a:stretch>
            <a:fillRect/>
          </a:stretch>
        </p:blipFill>
        <p:spPr>
          <a:xfrm>
            <a:off x="5185774" y="-417147"/>
            <a:ext cx="270000" cy="163556"/>
          </a:xfrm>
          <a:prstGeom prst="rect">
            <a:avLst/>
          </a:prstGeom>
        </p:spPr>
      </p:pic>
      <p:pic>
        <p:nvPicPr>
          <p:cNvPr id="67" name="Picture 66"/>
          <p:cNvPicPr>
            <a:picLocks noChangeAspect="1"/>
          </p:cNvPicPr>
          <p:nvPr/>
        </p:nvPicPr>
        <p:blipFill>
          <a:blip r:embed="rId17"/>
          <a:stretch>
            <a:fillRect/>
          </a:stretch>
        </p:blipFill>
        <p:spPr>
          <a:xfrm>
            <a:off x="2062406" y="-529233"/>
            <a:ext cx="270000" cy="163556"/>
          </a:xfrm>
          <a:prstGeom prst="rect">
            <a:avLst/>
          </a:prstGeom>
        </p:spPr>
      </p:pic>
      <p:pic>
        <p:nvPicPr>
          <p:cNvPr id="76" name="Picture 75"/>
          <p:cNvPicPr>
            <a:picLocks noChangeAspect="1"/>
          </p:cNvPicPr>
          <p:nvPr/>
        </p:nvPicPr>
        <p:blipFill>
          <a:blip r:embed="rId9"/>
          <a:stretch>
            <a:fillRect/>
          </a:stretch>
        </p:blipFill>
        <p:spPr>
          <a:xfrm>
            <a:off x="5154519" y="-640108"/>
            <a:ext cx="270000" cy="160961"/>
          </a:xfrm>
          <a:prstGeom prst="rect">
            <a:avLst/>
          </a:prstGeom>
        </p:spPr>
      </p:pic>
      <p:pic>
        <p:nvPicPr>
          <p:cNvPr id="77" name="Picture 76"/>
          <p:cNvPicPr>
            <a:picLocks noChangeAspect="1"/>
          </p:cNvPicPr>
          <p:nvPr/>
        </p:nvPicPr>
        <p:blipFill>
          <a:blip r:embed="rId10"/>
          <a:stretch>
            <a:fillRect/>
          </a:stretch>
        </p:blipFill>
        <p:spPr>
          <a:xfrm>
            <a:off x="6309155" y="-887986"/>
            <a:ext cx="270000" cy="163556"/>
          </a:xfrm>
          <a:prstGeom prst="rect">
            <a:avLst/>
          </a:prstGeom>
        </p:spPr>
      </p:pic>
      <p:pic>
        <p:nvPicPr>
          <p:cNvPr id="79" name="Picture 78"/>
          <p:cNvPicPr>
            <a:picLocks noChangeAspect="1"/>
          </p:cNvPicPr>
          <p:nvPr/>
        </p:nvPicPr>
        <p:blipFill>
          <a:blip r:embed="rId17"/>
          <a:stretch>
            <a:fillRect/>
          </a:stretch>
        </p:blipFill>
        <p:spPr>
          <a:xfrm>
            <a:off x="5699758" y="-659049"/>
            <a:ext cx="270000" cy="163556"/>
          </a:xfrm>
          <a:prstGeom prst="rect">
            <a:avLst/>
          </a:prstGeom>
        </p:spPr>
      </p:pic>
      <p:pic>
        <p:nvPicPr>
          <p:cNvPr id="80" name="Picture 79"/>
          <p:cNvPicPr>
            <a:picLocks noChangeAspect="1"/>
          </p:cNvPicPr>
          <p:nvPr/>
        </p:nvPicPr>
        <p:blipFill>
          <a:blip r:embed="rId11"/>
          <a:stretch>
            <a:fillRect/>
          </a:stretch>
        </p:blipFill>
        <p:spPr>
          <a:xfrm>
            <a:off x="525251" y="-423583"/>
            <a:ext cx="270000" cy="163556"/>
          </a:xfrm>
          <a:prstGeom prst="rect">
            <a:avLst/>
          </a:prstGeom>
        </p:spPr>
      </p:pic>
      <p:pic>
        <p:nvPicPr>
          <p:cNvPr id="81" name="Picture 80"/>
          <p:cNvPicPr>
            <a:picLocks noChangeAspect="1"/>
          </p:cNvPicPr>
          <p:nvPr/>
        </p:nvPicPr>
        <p:blipFill>
          <a:blip r:embed="rId12"/>
          <a:stretch>
            <a:fillRect/>
          </a:stretch>
        </p:blipFill>
        <p:spPr>
          <a:xfrm>
            <a:off x="1223445" y="-735054"/>
            <a:ext cx="270000" cy="160961"/>
          </a:xfrm>
          <a:prstGeom prst="rect">
            <a:avLst/>
          </a:prstGeom>
        </p:spPr>
      </p:pic>
      <p:pic>
        <p:nvPicPr>
          <p:cNvPr id="82" name="Picture 81"/>
          <p:cNvPicPr>
            <a:picLocks noChangeAspect="1"/>
          </p:cNvPicPr>
          <p:nvPr/>
        </p:nvPicPr>
        <p:blipFill>
          <a:blip r:embed="rId13"/>
          <a:stretch>
            <a:fillRect/>
          </a:stretch>
        </p:blipFill>
        <p:spPr>
          <a:xfrm>
            <a:off x="2137130" y="-710154"/>
            <a:ext cx="270000" cy="163556"/>
          </a:xfrm>
          <a:prstGeom prst="rect">
            <a:avLst/>
          </a:prstGeom>
        </p:spPr>
      </p:pic>
      <p:pic>
        <p:nvPicPr>
          <p:cNvPr id="83" name="Picture 82"/>
          <p:cNvPicPr>
            <a:picLocks noChangeAspect="1"/>
          </p:cNvPicPr>
          <p:nvPr/>
        </p:nvPicPr>
        <p:blipFill>
          <a:blip r:embed="rId9"/>
          <a:stretch>
            <a:fillRect/>
          </a:stretch>
        </p:blipFill>
        <p:spPr>
          <a:xfrm>
            <a:off x="1682498" y="-524257"/>
            <a:ext cx="270000" cy="160961"/>
          </a:xfrm>
          <a:prstGeom prst="rect">
            <a:avLst/>
          </a:prstGeom>
        </p:spPr>
      </p:pic>
      <p:pic>
        <p:nvPicPr>
          <p:cNvPr id="84" name="Picture 83"/>
          <p:cNvPicPr>
            <a:picLocks noChangeAspect="1"/>
          </p:cNvPicPr>
          <p:nvPr/>
        </p:nvPicPr>
        <p:blipFill>
          <a:blip r:embed="rId10"/>
          <a:stretch>
            <a:fillRect/>
          </a:stretch>
        </p:blipFill>
        <p:spPr>
          <a:xfrm>
            <a:off x="2837135" y="-772135"/>
            <a:ext cx="270000" cy="163556"/>
          </a:xfrm>
          <a:prstGeom prst="rect">
            <a:avLst/>
          </a:prstGeom>
        </p:spPr>
      </p:pic>
      <p:pic>
        <p:nvPicPr>
          <p:cNvPr id="85" name="Picture 84"/>
          <p:cNvPicPr>
            <a:picLocks noChangeAspect="1"/>
          </p:cNvPicPr>
          <p:nvPr/>
        </p:nvPicPr>
        <p:blipFill>
          <a:blip r:embed="rId17"/>
          <a:stretch>
            <a:fillRect/>
          </a:stretch>
        </p:blipFill>
        <p:spPr>
          <a:xfrm>
            <a:off x="2227737" y="-543198"/>
            <a:ext cx="270000" cy="163556"/>
          </a:xfrm>
          <a:prstGeom prst="rect">
            <a:avLst/>
          </a:prstGeom>
        </p:spPr>
      </p:pic>
      <p:pic>
        <p:nvPicPr>
          <p:cNvPr id="86" name="Picture 85"/>
          <p:cNvPicPr>
            <a:picLocks noChangeAspect="1"/>
          </p:cNvPicPr>
          <p:nvPr/>
        </p:nvPicPr>
        <p:blipFill>
          <a:blip r:embed="rId10"/>
          <a:stretch>
            <a:fillRect/>
          </a:stretch>
        </p:blipFill>
        <p:spPr>
          <a:xfrm>
            <a:off x="4485830" y="-756958"/>
            <a:ext cx="270000" cy="163556"/>
          </a:xfrm>
          <a:prstGeom prst="rect">
            <a:avLst/>
          </a:prstGeom>
        </p:spPr>
      </p:pic>
      <p:pic>
        <p:nvPicPr>
          <p:cNvPr id="87" name="Picture 86"/>
          <p:cNvPicPr>
            <a:picLocks noChangeAspect="1"/>
          </p:cNvPicPr>
          <p:nvPr/>
        </p:nvPicPr>
        <p:blipFill>
          <a:blip r:embed="rId12"/>
          <a:stretch>
            <a:fillRect/>
          </a:stretch>
        </p:blipFill>
        <p:spPr>
          <a:xfrm>
            <a:off x="3037472" y="-733842"/>
            <a:ext cx="270000" cy="160961"/>
          </a:xfrm>
          <a:prstGeom prst="rect">
            <a:avLst/>
          </a:prstGeom>
        </p:spPr>
      </p:pic>
      <p:pic>
        <p:nvPicPr>
          <p:cNvPr id="88" name="Picture 87"/>
          <p:cNvPicPr>
            <a:picLocks noChangeAspect="1"/>
          </p:cNvPicPr>
          <p:nvPr/>
        </p:nvPicPr>
        <p:blipFill>
          <a:blip r:embed="rId13"/>
          <a:stretch>
            <a:fillRect/>
          </a:stretch>
        </p:blipFill>
        <p:spPr>
          <a:xfrm>
            <a:off x="3951157" y="-708942"/>
            <a:ext cx="270000" cy="163556"/>
          </a:xfrm>
          <a:prstGeom prst="rect">
            <a:avLst/>
          </a:prstGeom>
        </p:spPr>
      </p:pic>
      <p:pic>
        <p:nvPicPr>
          <p:cNvPr id="89" name="Picture 88"/>
          <p:cNvPicPr>
            <a:picLocks noChangeAspect="1"/>
          </p:cNvPicPr>
          <p:nvPr/>
        </p:nvPicPr>
        <p:blipFill>
          <a:blip r:embed="rId10"/>
          <a:stretch>
            <a:fillRect/>
          </a:stretch>
        </p:blipFill>
        <p:spPr>
          <a:xfrm>
            <a:off x="4651161" y="-770923"/>
            <a:ext cx="270000" cy="163556"/>
          </a:xfrm>
          <a:prstGeom prst="rect">
            <a:avLst/>
          </a:prstGeom>
        </p:spPr>
      </p:pic>
      <p:pic>
        <p:nvPicPr>
          <p:cNvPr id="90" name="Picture 89"/>
          <p:cNvPicPr>
            <a:picLocks noChangeAspect="1"/>
          </p:cNvPicPr>
          <p:nvPr/>
        </p:nvPicPr>
        <p:blipFill>
          <a:blip r:embed="rId13"/>
          <a:stretch>
            <a:fillRect/>
          </a:stretch>
        </p:blipFill>
        <p:spPr>
          <a:xfrm>
            <a:off x="3870250" y="-433148"/>
            <a:ext cx="270000" cy="163556"/>
          </a:xfrm>
          <a:prstGeom prst="rect">
            <a:avLst/>
          </a:prstGeom>
        </p:spPr>
      </p:pic>
      <p:pic>
        <p:nvPicPr>
          <p:cNvPr id="91" name="Picture 90"/>
          <p:cNvPicPr>
            <a:picLocks noChangeAspect="1"/>
          </p:cNvPicPr>
          <p:nvPr/>
        </p:nvPicPr>
        <p:blipFill>
          <a:blip r:embed="rId9"/>
          <a:stretch>
            <a:fillRect/>
          </a:stretch>
        </p:blipFill>
        <p:spPr>
          <a:xfrm>
            <a:off x="3415618" y="-247252"/>
            <a:ext cx="270000" cy="160961"/>
          </a:xfrm>
          <a:prstGeom prst="rect">
            <a:avLst/>
          </a:prstGeom>
        </p:spPr>
      </p:pic>
      <p:pic>
        <p:nvPicPr>
          <p:cNvPr id="92" name="Picture 91"/>
          <p:cNvPicPr>
            <a:picLocks noChangeAspect="1"/>
          </p:cNvPicPr>
          <p:nvPr/>
        </p:nvPicPr>
        <p:blipFill>
          <a:blip r:embed="rId10"/>
          <a:stretch>
            <a:fillRect/>
          </a:stretch>
        </p:blipFill>
        <p:spPr>
          <a:xfrm>
            <a:off x="4570254" y="-495129"/>
            <a:ext cx="270000" cy="163556"/>
          </a:xfrm>
          <a:prstGeom prst="rect">
            <a:avLst/>
          </a:prstGeom>
        </p:spPr>
      </p:pic>
      <p:pic>
        <p:nvPicPr>
          <p:cNvPr id="93" name="Picture 92"/>
          <p:cNvPicPr>
            <a:picLocks noChangeAspect="1"/>
          </p:cNvPicPr>
          <p:nvPr/>
        </p:nvPicPr>
        <p:blipFill>
          <a:blip r:embed="rId17"/>
          <a:stretch>
            <a:fillRect/>
          </a:stretch>
        </p:blipFill>
        <p:spPr>
          <a:xfrm>
            <a:off x="3960857" y="-266192"/>
            <a:ext cx="270000" cy="163556"/>
          </a:xfrm>
          <a:prstGeom prst="rect">
            <a:avLst/>
          </a:prstGeom>
        </p:spPr>
      </p:pic>
      <p:pic>
        <p:nvPicPr>
          <p:cNvPr id="94" name="Picture 93"/>
          <p:cNvPicPr>
            <a:picLocks noChangeAspect="1"/>
          </p:cNvPicPr>
          <p:nvPr/>
        </p:nvPicPr>
        <p:blipFill>
          <a:blip r:embed="rId10"/>
          <a:stretch>
            <a:fillRect/>
          </a:stretch>
        </p:blipFill>
        <p:spPr>
          <a:xfrm>
            <a:off x="2746928" y="-364101"/>
            <a:ext cx="270000" cy="163556"/>
          </a:xfrm>
          <a:prstGeom prst="rect">
            <a:avLst/>
          </a:prstGeom>
        </p:spPr>
      </p:pic>
      <p:pic>
        <p:nvPicPr>
          <p:cNvPr id="95" name="Picture 94"/>
          <p:cNvPicPr>
            <a:picLocks noChangeAspect="1"/>
          </p:cNvPicPr>
          <p:nvPr/>
        </p:nvPicPr>
        <p:blipFill>
          <a:blip r:embed="rId10"/>
          <a:stretch>
            <a:fillRect/>
          </a:stretch>
        </p:blipFill>
        <p:spPr>
          <a:xfrm>
            <a:off x="2912260" y="-378066"/>
            <a:ext cx="270000" cy="163556"/>
          </a:xfrm>
          <a:prstGeom prst="rect">
            <a:avLst/>
          </a:prstGeom>
        </p:spPr>
      </p:pic>
      <p:sp>
        <p:nvSpPr>
          <p:cNvPr id="9" name="!!o6d">
            <a:extLst>
              <a:ext uri="{FF2B5EF4-FFF2-40B4-BE49-F238E27FC236}">
                <a16:creationId xmlns="" xmlns:a16="http://schemas.microsoft.com/office/drawing/2014/main" id="{DA354452-6198-5F3F-1175-61A0E1097EE1}"/>
              </a:ext>
            </a:extLst>
          </p:cNvPr>
          <p:cNvSpPr/>
          <p:nvPr/>
        </p:nvSpPr>
        <p:spPr>
          <a:xfrm>
            <a:off x="2752125"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0" name="!!6d">
            <a:extLst>
              <a:ext uri="{FF2B5EF4-FFF2-40B4-BE49-F238E27FC236}">
                <a16:creationId xmlns="" xmlns:a16="http://schemas.microsoft.com/office/drawing/2014/main" id="{64BE8C05-4D8E-B856-FCD9-64DB585CB41A}"/>
              </a:ext>
            </a:extLst>
          </p:cNvPr>
          <p:cNvSpPr txBox="1"/>
          <p:nvPr/>
        </p:nvSpPr>
        <p:spPr>
          <a:xfrm>
            <a:off x="2836208"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15" name="TextBox 14">
            <a:extLst>
              <a:ext uri="{FF2B5EF4-FFF2-40B4-BE49-F238E27FC236}">
                <a16:creationId xmlns="" xmlns:a16="http://schemas.microsoft.com/office/drawing/2014/main" id="{0D5517AE-A949-D210-E2CF-ED8E226AB556}"/>
              </a:ext>
            </a:extLst>
          </p:cNvPr>
          <p:cNvSpPr txBox="1"/>
          <p:nvPr/>
        </p:nvSpPr>
        <p:spPr>
          <a:xfrm>
            <a:off x="3856425" y="850852"/>
            <a:ext cx="4282393" cy="1815882"/>
          </a:xfrm>
          <a:prstGeom prst="rect">
            <a:avLst/>
          </a:prstGeom>
          <a:noFill/>
          <a:ln>
            <a:noFill/>
          </a:ln>
        </p:spPr>
        <p:txBody>
          <a:bodyPr wrap="square">
            <a:spAutoFit/>
          </a:bodyPr>
          <a:lstStyle/>
          <a:p>
            <a:pPr algn="just">
              <a:buClr>
                <a:srgbClr val="000000"/>
              </a:buClr>
              <a:buSzPts val="2200"/>
            </a:pPr>
            <a:r>
              <a:rPr lang="vi-VN" sz="2800" b="1" dirty="0">
                <a:solidFill>
                  <a:schemeClr val="tx1"/>
                </a:solidFill>
                <a:latin typeface="Times New Roman" panose="02020603050405020304" pitchFamily="18" charset="0"/>
                <a:cs typeface="Times New Roman" panose="02020603050405020304" pitchFamily="18" charset="0"/>
              </a:rPr>
              <a:t>Công </a:t>
            </a:r>
            <a:r>
              <a:rPr lang="vi-VN" sz="2800" b="1">
                <a:solidFill>
                  <a:schemeClr val="tx1"/>
                </a:solidFill>
                <a:latin typeface="Times New Roman" panose="02020603050405020304" pitchFamily="18" charset="0"/>
                <a:cs typeface="Times New Roman" panose="02020603050405020304" pitchFamily="18" charset="0"/>
              </a:rPr>
              <a:t>thức </a:t>
            </a:r>
            <a:r>
              <a:rPr lang="en-US" sz="2800" b="1" smtClean="0">
                <a:solidFill>
                  <a:schemeClr val="tx1"/>
                </a:solidFill>
                <a:latin typeface="Times New Roman" panose="02020603050405020304" pitchFamily="18" charset="0"/>
                <a:cs typeface="Times New Roman" panose="02020603050405020304" pitchFamily="18" charset="0"/>
              </a:rPr>
              <a:t>biểu diễn đầy đủ sự liên kết giữa các nguyên như hình bên</a:t>
            </a:r>
            <a:r>
              <a:rPr lang="vi-VN" sz="2800" b="1" smtClean="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được gọi là công thức gì?</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 name="!!o6d">
            <a:extLst>
              <a:ext uri="{FF2B5EF4-FFF2-40B4-BE49-F238E27FC236}">
                <a16:creationId xmlns="" xmlns:a16="http://schemas.microsoft.com/office/drawing/2014/main" id="{4D1FE2CF-A841-0F84-40F7-F48F3D9389C3}"/>
              </a:ext>
            </a:extLst>
          </p:cNvPr>
          <p:cNvSpPr/>
          <p:nvPr/>
        </p:nvSpPr>
        <p:spPr>
          <a:xfrm>
            <a:off x="5685612"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1" name="!!6d">
            <a:extLst>
              <a:ext uri="{FF2B5EF4-FFF2-40B4-BE49-F238E27FC236}">
                <a16:creationId xmlns="" xmlns:a16="http://schemas.microsoft.com/office/drawing/2014/main" id="{E15200D7-4AEE-F93D-19B1-423C7A702598}"/>
              </a:ext>
            </a:extLst>
          </p:cNvPr>
          <p:cNvSpPr txBox="1"/>
          <p:nvPr/>
        </p:nvSpPr>
        <p:spPr>
          <a:xfrm>
            <a:off x="5774437"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ạ</a:t>
            </a:r>
          </a:p>
        </p:txBody>
      </p:sp>
      <p:sp>
        <p:nvSpPr>
          <p:cNvPr id="12" name="!!o6a">
            <a:extLst>
              <a:ext uri="{FF2B5EF4-FFF2-40B4-BE49-F238E27FC236}">
                <a16:creationId xmlns="" xmlns:a16="http://schemas.microsoft.com/office/drawing/2014/main" id="{20F292A9-F532-20DD-027D-BB8708214B03}"/>
              </a:ext>
            </a:extLst>
          </p:cNvPr>
          <p:cNvSpPr/>
          <p:nvPr/>
        </p:nvSpPr>
        <p:spPr>
          <a:xfrm>
            <a:off x="4218919"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3" name="!!6a">
            <a:extLst>
              <a:ext uri="{FF2B5EF4-FFF2-40B4-BE49-F238E27FC236}">
                <a16:creationId xmlns="" xmlns:a16="http://schemas.microsoft.com/office/drawing/2014/main" id="{D6C1D0FC-1C9F-9A1B-7094-73CB6165A605}"/>
              </a:ext>
            </a:extLst>
          </p:cNvPr>
          <p:cNvSpPr txBox="1"/>
          <p:nvPr/>
        </p:nvSpPr>
        <p:spPr>
          <a:xfrm>
            <a:off x="4310651" y="4271198"/>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14" name="!!o6d">
            <a:extLst>
              <a:ext uri="{FF2B5EF4-FFF2-40B4-BE49-F238E27FC236}">
                <a16:creationId xmlns="" xmlns:a16="http://schemas.microsoft.com/office/drawing/2014/main" id="{7ADEC9C1-69F9-FEF7-B677-3D353B0D33F9}"/>
              </a:ext>
            </a:extLst>
          </p:cNvPr>
          <p:cNvSpPr/>
          <p:nvPr/>
        </p:nvSpPr>
        <p:spPr>
          <a:xfrm>
            <a:off x="4956945"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6" name="!!6d">
            <a:extLst>
              <a:ext uri="{FF2B5EF4-FFF2-40B4-BE49-F238E27FC236}">
                <a16:creationId xmlns="" xmlns:a16="http://schemas.microsoft.com/office/drawing/2014/main" id="{A35C60C0-FEFB-EA0D-D2C5-95FCEACAF008}"/>
              </a:ext>
            </a:extLst>
          </p:cNvPr>
          <p:cNvSpPr txBox="1"/>
          <p:nvPr/>
        </p:nvSpPr>
        <p:spPr>
          <a:xfrm>
            <a:off x="5041028"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7" name="!!o6d">
            <a:extLst>
              <a:ext uri="{FF2B5EF4-FFF2-40B4-BE49-F238E27FC236}">
                <a16:creationId xmlns="" xmlns:a16="http://schemas.microsoft.com/office/drawing/2014/main" id="{AC852692-7787-1D69-33E6-B96AFD1C8069}"/>
              </a:ext>
            </a:extLst>
          </p:cNvPr>
          <p:cNvSpPr/>
          <p:nvPr/>
        </p:nvSpPr>
        <p:spPr>
          <a:xfrm>
            <a:off x="6418098"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8" name="!!6d">
            <a:extLst>
              <a:ext uri="{FF2B5EF4-FFF2-40B4-BE49-F238E27FC236}">
                <a16:creationId xmlns="" xmlns:a16="http://schemas.microsoft.com/office/drawing/2014/main" id="{70482346-1DFD-4F0A-59A8-140DCB0183AD}"/>
              </a:ext>
            </a:extLst>
          </p:cNvPr>
          <p:cNvSpPr txBox="1"/>
          <p:nvPr/>
        </p:nvSpPr>
        <p:spPr>
          <a:xfrm>
            <a:off x="6506923"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pic>
        <p:nvPicPr>
          <p:cNvPr id="20" name="Picture 19">
            <a:extLst>
              <a:ext uri="{FF2B5EF4-FFF2-40B4-BE49-F238E27FC236}">
                <a16:creationId xmlns="" xmlns:a16="http://schemas.microsoft.com/office/drawing/2014/main" id="{EBA8EFE3-5A0E-57C1-3EB1-D7297E52B376}"/>
              </a:ext>
            </a:extLst>
          </p:cNvPr>
          <p:cNvPicPr>
            <a:picLocks noChangeAspect="1"/>
          </p:cNvPicPr>
          <p:nvPr/>
        </p:nvPicPr>
        <p:blipFill>
          <a:blip r:embed="rId18"/>
          <a:stretch>
            <a:fillRect/>
          </a:stretch>
        </p:blipFill>
        <p:spPr>
          <a:xfrm>
            <a:off x="1324240" y="1019261"/>
            <a:ext cx="2384825" cy="1661339"/>
          </a:xfrm>
          <a:prstGeom prst="rect">
            <a:avLst/>
          </a:prstGeom>
        </p:spPr>
      </p:pic>
    </p:spTree>
    <p:extLst>
      <p:ext uri="{BB962C8B-B14F-4D97-AF65-F5344CB8AC3E}">
        <p14:creationId xmlns:p14="http://schemas.microsoft.com/office/powerpoint/2010/main" val="1186454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 dur="2000" fill="hold"/>
                                        <p:tgtEl>
                                          <p:spTgt spid="56"/>
                                        </p:tgtEl>
                                        <p:attrNameLst>
                                          <p:attrName>ppt_x</p:attrName>
                                          <p:attrName>ppt_y</p:attrName>
                                        </p:attrNameLst>
                                      </p:cBhvr>
                                    </p:animMotion>
                                  </p:childTnLst>
                                </p:cTn>
                              </p:par>
                              <p:par>
                                <p:cTn id="1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 dur="2000" fill="hold"/>
                                        <p:tgtEl>
                                          <p:spTgt spid="67"/>
                                        </p:tgtEl>
                                        <p:attrNameLst>
                                          <p:attrName>ppt_x</p:attrName>
                                          <p:attrName>ppt_y</p:attrName>
                                        </p:attrNameLst>
                                      </p:cBhvr>
                                    </p:animMotion>
                                  </p:childTnLst>
                                </p:cTn>
                              </p:par>
                              <p:par>
                                <p:cTn id="1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 dur="2000" fill="hold"/>
                                        <p:tgtEl>
                                          <p:spTgt spid="57"/>
                                        </p:tgtEl>
                                        <p:attrNameLst>
                                          <p:attrName>ppt_x</p:attrName>
                                          <p:attrName>ppt_y</p:attrName>
                                        </p:attrNameLst>
                                      </p:cBhvr>
                                    </p:animMotion>
                                  </p:childTnLst>
                                </p:cTn>
                              </p:par>
                              <p:par>
                                <p:cTn id="14"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5" dur="2000" fill="hold"/>
                                        <p:tgtEl>
                                          <p:spTgt spid="55"/>
                                        </p:tgtEl>
                                        <p:attrNameLst>
                                          <p:attrName>ppt_x</p:attrName>
                                          <p:attrName>ppt_y</p:attrName>
                                        </p:attrNameLst>
                                      </p:cBhvr>
                                    </p:animMotion>
                                  </p:childTnLst>
                                </p:cTn>
                              </p:par>
                              <p:par>
                                <p:cTn id="16"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7" dur="2000" fill="hold"/>
                                        <p:tgtEl>
                                          <p:spTgt spid="58"/>
                                        </p:tgtEl>
                                        <p:attrNameLst>
                                          <p:attrName>ppt_x</p:attrName>
                                          <p:attrName>ppt_y</p:attrName>
                                        </p:attrNameLst>
                                      </p:cBhvr>
                                    </p:animMotion>
                                  </p:childTnLst>
                                </p:cTn>
                              </p:par>
                              <p:par>
                                <p:cTn id="18"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9" dur="2000" fill="hold"/>
                                        <p:tgtEl>
                                          <p:spTgt spid="59"/>
                                        </p:tgtEl>
                                        <p:attrNameLst>
                                          <p:attrName>ppt_x</p:attrName>
                                          <p:attrName>ppt_y</p:attrName>
                                        </p:attrNameLst>
                                      </p:cBhvr>
                                      <p:rCtr x="-4792" y="65810"/>
                                    </p:animMotion>
                                  </p:childTnLst>
                                </p:cTn>
                              </p:par>
                              <p:par>
                                <p:cTn id="20"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1" dur="2000" fill="hold"/>
                                        <p:tgtEl>
                                          <p:spTgt spid="66"/>
                                        </p:tgtEl>
                                        <p:attrNameLst>
                                          <p:attrName>ppt_x</p:attrName>
                                          <p:attrName>ppt_y</p:attrName>
                                        </p:attrNameLst>
                                      </p:cBhvr>
                                    </p:animMotion>
                                  </p:childTnLst>
                                </p:cTn>
                              </p:par>
                              <p:par>
                                <p:cTn id="2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3" dur="2000" fill="hold"/>
                                        <p:tgtEl>
                                          <p:spTgt spid="60"/>
                                        </p:tgtEl>
                                        <p:attrNameLst>
                                          <p:attrName>ppt_x</p:attrName>
                                          <p:attrName>ppt_y</p:attrName>
                                        </p:attrNameLst>
                                      </p:cBhvr>
                                    </p:animMotion>
                                  </p:childTnLst>
                                </p:cTn>
                              </p:par>
                              <p:par>
                                <p:cTn id="24"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5" dur="2000" fill="hold"/>
                                        <p:tgtEl>
                                          <p:spTgt spid="62"/>
                                        </p:tgtEl>
                                        <p:attrNameLst>
                                          <p:attrName>ppt_x</p:attrName>
                                          <p:attrName>ppt_y</p:attrName>
                                        </p:attrNameLst>
                                      </p:cBhvr>
                                    </p:animMotion>
                                  </p:childTnLst>
                                </p:cTn>
                              </p:par>
                              <p:par>
                                <p:cTn id="26"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7" dur="2000" fill="hold"/>
                                        <p:tgtEl>
                                          <p:spTgt spid="65"/>
                                        </p:tgtEl>
                                        <p:attrNameLst>
                                          <p:attrName>ppt_x</p:attrName>
                                          <p:attrName>ppt_y</p:attrName>
                                        </p:attrNameLst>
                                      </p:cBhvr>
                                    </p:animMotion>
                                  </p:childTnLst>
                                </p:cTn>
                              </p:par>
                              <p:par>
                                <p:cTn id="2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9" dur="2000" fill="hold"/>
                                        <p:tgtEl>
                                          <p:spTgt spid="76"/>
                                        </p:tgtEl>
                                        <p:attrNameLst>
                                          <p:attrName>ppt_x</p:attrName>
                                          <p:attrName>ppt_y</p:attrName>
                                        </p:attrNameLst>
                                      </p:cBhvr>
                                    </p:animMotion>
                                  </p:childTnLst>
                                </p:cTn>
                              </p:par>
                              <p:par>
                                <p:cTn id="3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1" dur="2000" fill="hold"/>
                                        <p:tgtEl>
                                          <p:spTgt spid="79"/>
                                        </p:tgtEl>
                                        <p:attrNameLst>
                                          <p:attrName>ppt_x</p:attrName>
                                          <p:attrName>ppt_y</p:attrName>
                                        </p:attrNameLst>
                                      </p:cBhvr>
                                    </p:animMotion>
                                  </p:childTnLst>
                                </p:cTn>
                              </p:par>
                              <p:par>
                                <p:cTn id="3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3" dur="2000" fill="hold"/>
                                        <p:tgtEl>
                                          <p:spTgt spid="77"/>
                                        </p:tgtEl>
                                        <p:attrNameLst>
                                          <p:attrName>ppt_x</p:attrName>
                                          <p:attrName>ppt_y</p:attrName>
                                        </p:attrNameLst>
                                      </p:cBhvr>
                                    </p:animMotion>
                                  </p:childTnLst>
                                </p:cTn>
                              </p:par>
                              <p:par>
                                <p:cTn id="34"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5" dur="2000" fill="hold"/>
                                        <p:tgtEl>
                                          <p:spTgt spid="80"/>
                                        </p:tgtEl>
                                        <p:attrNameLst>
                                          <p:attrName>ppt_x</p:attrName>
                                          <p:attrName>ppt_y</p:attrName>
                                        </p:attrNameLst>
                                      </p:cBhvr>
                                      <p:rCtr x="18750" y="58287"/>
                                    </p:animMotion>
                                  </p:childTnLst>
                                </p:cTn>
                              </p:par>
                              <p:par>
                                <p:cTn id="36"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7" dur="2000" fill="hold"/>
                                        <p:tgtEl>
                                          <p:spTgt spid="81"/>
                                        </p:tgtEl>
                                        <p:attrNameLst>
                                          <p:attrName>ppt_x</p:attrName>
                                          <p:attrName>ppt_y</p:attrName>
                                        </p:attrNameLst>
                                      </p:cBhvr>
                                    </p:animMotion>
                                  </p:childTnLst>
                                </p:cTn>
                              </p:par>
                              <p:par>
                                <p:cTn id="3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82"/>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83"/>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85"/>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000" fill="hold"/>
                                        <p:tgtEl>
                                          <p:spTgt spid="84"/>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7" dur="2000" fill="hold"/>
                                        <p:tgtEl>
                                          <p:spTgt spid="86"/>
                                        </p:tgtEl>
                                        <p:attrNameLst>
                                          <p:attrName>ppt_x</p:attrName>
                                          <p:attrName>ppt_y</p:attrName>
                                        </p:attrNameLst>
                                      </p:cBhvr>
                                    </p:animMotion>
                                  </p:child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000" fill="hold"/>
                                        <p:tgtEl>
                                          <p:spTgt spid="87"/>
                                        </p:tgtEl>
                                        <p:attrNameLst>
                                          <p:attrName>ppt_x</p:attrName>
                                          <p:attrName>ppt_y</p:attrName>
                                        </p:attrNameLst>
                                      </p:cBhvr>
                                    </p:animMotion>
                                  </p:child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88"/>
                                        </p:tgtEl>
                                        <p:attrNameLst>
                                          <p:attrName>ppt_x</p:attrName>
                                          <p:attrName>ppt_y</p:attrName>
                                        </p:attrNameLst>
                                      </p:cBhvr>
                                    </p:animMotion>
                                  </p:childTnLst>
                                </p:cTn>
                              </p:par>
                              <p:par>
                                <p:cTn id="5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3" dur="2000" fill="hold"/>
                                        <p:tgtEl>
                                          <p:spTgt spid="89"/>
                                        </p:tgtEl>
                                        <p:attrNameLst>
                                          <p:attrName>ppt_x</p:attrName>
                                          <p:attrName>ppt_y</p:attrName>
                                        </p:attrNameLst>
                                      </p:cBhvr>
                                    </p:animMotion>
                                  </p:childTnLst>
                                </p:cTn>
                              </p:par>
                              <p:par>
                                <p:cTn id="5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90"/>
                                        </p:tgtEl>
                                        <p:attrNameLst>
                                          <p:attrName>ppt_x</p:attrName>
                                          <p:attrName>ppt_y</p:attrName>
                                        </p:attrNameLst>
                                      </p:cBhvr>
                                    </p:animMotion>
                                  </p:childTnLst>
                                </p:cTn>
                              </p:par>
                              <p:par>
                                <p:cTn id="5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91"/>
                                        </p:tgtEl>
                                        <p:attrNameLst>
                                          <p:attrName>ppt_x</p:attrName>
                                          <p:attrName>ppt_y</p:attrName>
                                        </p:attrNameLst>
                                      </p:cBhvr>
                                    </p:animMotion>
                                  </p:childTnLst>
                                </p:cTn>
                              </p:par>
                              <p:par>
                                <p:cTn id="5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93"/>
                                        </p:tgtEl>
                                        <p:attrNameLst>
                                          <p:attrName>ppt_x</p:attrName>
                                          <p:attrName>ppt_y</p:attrName>
                                        </p:attrNameLst>
                                      </p:cBhvr>
                                    </p:animMotion>
                                  </p:childTnLst>
                                </p:cTn>
                              </p:par>
                              <p:par>
                                <p:cTn id="6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92"/>
                                        </p:tgtEl>
                                        <p:attrNameLst>
                                          <p:attrName>ppt_x</p:attrName>
                                          <p:attrName>ppt_y</p:attrName>
                                        </p:attrNameLst>
                                      </p:cBhvr>
                                    </p:animMotion>
                                  </p:childTnLst>
                                </p:cTn>
                              </p:par>
                              <p:par>
                                <p:cTn id="6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94"/>
                                        </p:tgtEl>
                                        <p:attrNameLst>
                                          <p:attrName>ppt_x</p:attrName>
                                          <p:attrName>ppt_y</p:attrName>
                                        </p:attrNameLst>
                                      </p:cBhvr>
                                    </p:animMotion>
                                  </p:child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95"/>
                                        </p:tgtEl>
                                        <p:attrNameLst>
                                          <p:attrName>ppt_x</p:attrName>
                                          <p:attrName>ppt_y</p:attrName>
                                        </p:attrNameLst>
                                      </p:cBhvr>
                                    </p:animMotion>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 grpId="0"/>
      <p:bldP spid="11" grpId="0"/>
      <p:bldP spid="13"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6"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sp>
        <p:nvSpPr>
          <p:cNvPr id="73" name="Rectangle: Rounded Corners 28"/>
          <p:cNvSpPr/>
          <p:nvPr/>
        </p:nvSpPr>
        <p:spPr>
          <a:xfrm>
            <a:off x="601016" y="684729"/>
            <a:ext cx="7769628" cy="2148657"/>
          </a:xfrm>
          <a:prstGeom prst="roundRect">
            <a:avLst>
              <a:gd name="adj" fmla="val 14024"/>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91" name="Group 90"/>
          <p:cNvGrpSpPr/>
          <p:nvPr/>
        </p:nvGrpSpPr>
        <p:grpSpPr>
          <a:xfrm>
            <a:off x="3252479" y="3039271"/>
            <a:ext cx="2466702" cy="660353"/>
            <a:chOff x="4037538" y="4547895"/>
            <a:chExt cx="3288936" cy="880471"/>
          </a:xfrm>
        </p:grpSpPr>
        <p:sp>
          <p:nvSpPr>
            <p:cNvPr id="92"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08"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chemeClr val="tx1"/>
                  </a:solidFill>
                  <a:latin typeface="Times New Roman" panose="02020603050405020304" pitchFamily="18" charset="0"/>
                  <a:cs typeface="Times New Roman" panose="02020603050405020304" pitchFamily="18" charset="0"/>
                </a:rPr>
                <a:t>Đáp</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án</a:t>
              </a:r>
              <a:r>
                <a:rPr lang="en-US" sz="2025" dirty="0">
                  <a:solidFill>
                    <a:schemeClr val="tx1"/>
                  </a:solidFill>
                  <a:latin typeface="Times New Roman" panose="02020603050405020304" pitchFamily="18" charset="0"/>
                  <a:cs typeface="Times New Roman" panose="02020603050405020304" pitchFamily="18" charset="0"/>
                </a:rPr>
                <a:t> </a:t>
              </a:r>
              <a:r>
                <a:rPr lang="en-US" sz="2025" dirty="0" err="1">
                  <a:solidFill>
                    <a:schemeClr val="tx1"/>
                  </a:solidFill>
                  <a:latin typeface="Times New Roman" panose="02020603050405020304" pitchFamily="18" charset="0"/>
                  <a:cs typeface="Times New Roman" panose="02020603050405020304" pitchFamily="18" charset="0"/>
                </a:rPr>
                <a:t>là</a:t>
              </a:r>
              <a:endParaRPr lang="en-US" sz="2025" dirty="0">
                <a:solidFill>
                  <a:schemeClr val="tx1"/>
                </a:solidFill>
                <a:latin typeface="Times New Roman" panose="02020603050405020304" pitchFamily="18" charset="0"/>
                <a:cs typeface="Times New Roman" panose="02020603050405020304" pitchFamily="18" charset="0"/>
              </a:endParaRPr>
            </a:p>
          </p:txBody>
        </p:sp>
        <p:grpSp>
          <p:nvGrpSpPr>
            <p:cNvPr id="110" name="!!Ques2"/>
            <p:cNvGrpSpPr/>
            <p:nvPr/>
          </p:nvGrpSpPr>
          <p:grpSpPr>
            <a:xfrm>
              <a:off x="4037538" y="4547895"/>
              <a:ext cx="880471" cy="880471"/>
              <a:chOff x="3024040" y="4053992"/>
              <a:chExt cx="880471" cy="880471"/>
            </a:xfrm>
          </p:grpSpPr>
          <p:sp>
            <p:nvSpPr>
              <p:cNvPr id="11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114" name="Group 113"/>
              <p:cNvGrpSpPr/>
              <p:nvPr/>
            </p:nvGrpSpPr>
            <p:grpSpPr>
              <a:xfrm>
                <a:off x="3274432" y="4303974"/>
                <a:ext cx="379686" cy="380506"/>
                <a:chOff x="-2134638" y="3977659"/>
                <a:chExt cx="1406150" cy="1409187"/>
              </a:xfrm>
              <a:solidFill>
                <a:schemeClr val="bg1"/>
              </a:solidFill>
              <a:effectLst/>
            </p:grpSpPr>
            <p:sp>
              <p:nvSpPr>
                <p:cNvPr id="11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116"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19" name="TextBox 118"/>
          <p:cNvSpPr txBox="1"/>
          <p:nvPr/>
        </p:nvSpPr>
        <p:spPr>
          <a:xfrm>
            <a:off x="738270" y="835684"/>
            <a:ext cx="7592411" cy="1631216"/>
          </a:xfrm>
          <a:prstGeom prst="rect">
            <a:avLst/>
          </a:prstGeom>
          <a:noFill/>
          <a:ln>
            <a:noFill/>
          </a:ln>
        </p:spPr>
        <p:txBody>
          <a:bodyPr wrap="square">
            <a:spAutoFit/>
          </a:bodyPr>
          <a:lstStyle/>
          <a:p>
            <a:pPr algn="ctr">
              <a:buClr>
                <a:srgbClr val="000000"/>
              </a:buClr>
              <a:buSzPts val="2200"/>
            </a:pPr>
            <a:r>
              <a:rPr lang="vi-VN" sz="2000" b="1" dirty="0">
                <a:solidFill>
                  <a:schemeClr val="tx1"/>
                </a:solidFill>
                <a:latin typeface="Times New Roman" panose="02020603050405020304" pitchFamily="18" charset="0"/>
                <a:cs typeface="Times New Roman" panose="02020603050405020304" pitchFamily="18" charset="0"/>
              </a:rPr>
              <a:t>Thuật ngữ "</a:t>
            </a:r>
            <a:r>
              <a:rPr lang="vi-VN" sz="2000" b="1" dirty="0" err="1">
                <a:solidFill>
                  <a:schemeClr val="tx1"/>
                </a:solidFill>
                <a:latin typeface="Times New Roman" panose="02020603050405020304" pitchFamily="18" charset="0"/>
                <a:cs typeface="Times New Roman" panose="02020603050405020304" pitchFamily="18" charset="0"/>
              </a:rPr>
              <a:t>hoá</a:t>
            </a:r>
            <a:r>
              <a:rPr lang="vi-VN" sz="2000" b="1" dirty="0">
                <a:solidFill>
                  <a:schemeClr val="tx1"/>
                </a:solidFill>
                <a:latin typeface="Times New Roman" panose="02020603050405020304" pitchFamily="18" charset="0"/>
                <a:cs typeface="Times New Roman" panose="02020603050405020304" pitchFamily="18" charset="0"/>
              </a:rPr>
              <a:t> học hữu cơ" được nhà </a:t>
            </a:r>
            <a:r>
              <a:rPr lang="vi-VN" sz="2000" b="1" dirty="0" err="1">
                <a:solidFill>
                  <a:schemeClr val="tx1"/>
                </a:solidFill>
                <a:latin typeface="Times New Roman" panose="02020603050405020304" pitchFamily="18" charset="0"/>
                <a:cs typeface="Times New Roman" panose="02020603050405020304" pitchFamily="18" charset="0"/>
              </a:rPr>
              <a:t>hoá</a:t>
            </a:r>
            <a:r>
              <a:rPr lang="vi-VN" sz="2000" b="1" dirty="0">
                <a:solidFill>
                  <a:schemeClr val="tx1"/>
                </a:solidFill>
                <a:latin typeface="Times New Roman" panose="02020603050405020304" pitchFamily="18" charset="0"/>
                <a:cs typeface="Times New Roman" panose="02020603050405020304" pitchFamily="18" charset="0"/>
              </a:rPr>
              <a:t> học người Thụy Điển </a:t>
            </a:r>
            <a:r>
              <a:rPr lang="vi-VN" sz="2000" b="1" dirty="0" err="1">
                <a:solidFill>
                  <a:schemeClr val="tx1"/>
                </a:solidFill>
                <a:latin typeface="Times New Roman" panose="02020603050405020304" pitchFamily="18" charset="0"/>
                <a:cs typeface="Times New Roman" panose="02020603050405020304" pitchFamily="18" charset="0"/>
              </a:rPr>
              <a:t>Jacob</a:t>
            </a:r>
            <a:r>
              <a:rPr lang="vi-VN" sz="2000" b="1" dirty="0">
                <a:solidFill>
                  <a:schemeClr val="tx1"/>
                </a:solidFill>
                <a:latin typeface="Times New Roman" panose="02020603050405020304" pitchFamily="18" charset="0"/>
                <a:cs typeface="Times New Roman" panose="02020603050405020304" pitchFamily="18" charset="0"/>
              </a:rPr>
              <a:t> </a:t>
            </a:r>
            <a:r>
              <a:rPr lang="vi-VN" sz="2000" b="1" dirty="0" err="1">
                <a:solidFill>
                  <a:schemeClr val="tx1"/>
                </a:solidFill>
                <a:latin typeface="Times New Roman" panose="02020603050405020304" pitchFamily="18" charset="0"/>
                <a:cs typeface="Times New Roman" panose="02020603050405020304" pitchFamily="18" charset="0"/>
              </a:rPr>
              <a:t>Berzelius</a:t>
            </a:r>
            <a:r>
              <a:rPr lang="vi-VN" sz="2000" b="1" dirty="0">
                <a:solidFill>
                  <a:schemeClr val="tx1"/>
                </a:solidFill>
                <a:latin typeface="Times New Roman" panose="02020603050405020304" pitchFamily="18" charset="0"/>
                <a:cs typeface="Times New Roman" panose="02020603050405020304" pitchFamily="18" charset="0"/>
              </a:rPr>
              <a:t> đưa ra lần đầu tiên vào năm 1806, khi ông nghiên cứu các hợp chất có nguồn gốc sinh vật. Tại thời điểm đó, các nhà khoa học vẫn cho rằng các hợp chất hữu cơ chỉ được hình thành trong cơ thể sinh vật nhờ “_____".</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0" name="!!o6d"/>
          <p:cNvSpPr/>
          <p:nvPr/>
        </p:nvSpPr>
        <p:spPr>
          <a:xfrm>
            <a:off x="5925519" y="4058882"/>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31" name="!!6d"/>
          <p:cNvSpPr txBox="1"/>
          <p:nvPr/>
        </p:nvSpPr>
        <p:spPr>
          <a:xfrm>
            <a:off x="6048032" y="4089451"/>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68" name="!!o6d"/>
          <p:cNvSpPr/>
          <p:nvPr/>
        </p:nvSpPr>
        <p:spPr>
          <a:xfrm>
            <a:off x="5068770" y="4058882"/>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69" name="!!6d"/>
          <p:cNvSpPr txBox="1"/>
          <p:nvPr/>
        </p:nvSpPr>
        <p:spPr>
          <a:xfrm>
            <a:off x="5185239" y="4093232"/>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ố</a:t>
            </a:r>
          </a:p>
        </p:txBody>
      </p:sp>
      <p:sp>
        <p:nvSpPr>
          <p:cNvPr id="70" name="!!o6d"/>
          <p:cNvSpPr/>
          <p:nvPr/>
        </p:nvSpPr>
        <p:spPr>
          <a:xfrm>
            <a:off x="3344773"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1" name="!!6d"/>
          <p:cNvSpPr txBox="1"/>
          <p:nvPr/>
        </p:nvSpPr>
        <p:spPr>
          <a:xfrm>
            <a:off x="3467285" y="4084699"/>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72" name="!!o6d"/>
          <p:cNvSpPr/>
          <p:nvPr/>
        </p:nvSpPr>
        <p:spPr>
          <a:xfrm>
            <a:off x="4201522"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4" name="!!6d"/>
          <p:cNvSpPr txBox="1"/>
          <p:nvPr/>
        </p:nvSpPr>
        <p:spPr>
          <a:xfrm>
            <a:off x="4324034" y="4088480"/>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75" name="!!o6d"/>
          <p:cNvSpPr/>
          <p:nvPr/>
        </p:nvSpPr>
        <p:spPr>
          <a:xfrm>
            <a:off x="2488024"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8" name="!!6d"/>
          <p:cNvSpPr txBox="1"/>
          <p:nvPr/>
        </p:nvSpPr>
        <p:spPr>
          <a:xfrm>
            <a:off x="2610536" y="4084699"/>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ự</a:t>
            </a:r>
          </a:p>
        </p:txBody>
      </p:sp>
      <p:pic>
        <p:nvPicPr>
          <p:cNvPr id="50" name="Picture 49"/>
          <p:cNvPicPr>
            <a:picLocks noChangeAspect="1"/>
          </p:cNvPicPr>
          <p:nvPr/>
        </p:nvPicPr>
        <p:blipFill>
          <a:blip r:embed="rId9"/>
          <a:stretch>
            <a:fillRect/>
          </a:stretch>
        </p:blipFill>
        <p:spPr>
          <a:xfrm>
            <a:off x="3223189" y="-473440"/>
            <a:ext cx="270000" cy="160961"/>
          </a:xfrm>
          <a:prstGeom prst="rect">
            <a:avLst/>
          </a:prstGeom>
        </p:spPr>
      </p:pic>
      <p:pic>
        <p:nvPicPr>
          <p:cNvPr id="51" name="Picture 50"/>
          <p:cNvPicPr>
            <a:picLocks noChangeAspect="1"/>
          </p:cNvPicPr>
          <p:nvPr/>
        </p:nvPicPr>
        <p:blipFill>
          <a:blip r:embed="rId10"/>
          <a:stretch>
            <a:fillRect/>
          </a:stretch>
        </p:blipFill>
        <p:spPr>
          <a:xfrm>
            <a:off x="1517167" y="-510292"/>
            <a:ext cx="270000" cy="160961"/>
          </a:xfrm>
          <a:prstGeom prst="rect">
            <a:avLst/>
          </a:prstGeom>
        </p:spPr>
      </p:pic>
      <p:pic>
        <p:nvPicPr>
          <p:cNvPr id="52" name="Picture 51"/>
          <p:cNvPicPr>
            <a:picLocks noChangeAspect="1"/>
          </p:cNvPicPr>
          <p:nvPr/>
        </p:nvPicPr>
        <p:blipFill>
          <a:blip r:embed="rId11"/>
          <a:stretch>
            <a:fillRect/>
          </a:stretch>
        </p:blipFill>
        <p:spPr>
          <a:xfrm>
            <a:off x="2671803" y="-758170"/>
            <a:ext cx="270000" cy="163556"/>
          </a:xfrm>
          <a:prstGeom prst="rect">
            <a:avLst/>
          </a:prstGeom>
        </p:spPr>
      </p:pic>
      <p:pic>
        <p:nvPicPr>
          <p:cNvPr id="53" name="Picture 52"/>
          <p:cNvPicPr>
            <a:picLocks noChangeAspect="1"/>
          </p:cNvPicPr>
          <p:nvPr/>
        </p:nvPicPr>
        <p:blipFill>
          <a:blip r:embed="rId12"/>
          <a:stretch>
            <a:fillRect/>
          </a:stretch>
        </p:blipFill>
        <p:spPr>
          <a:xfrm>
            <a:off x="3997272" y="-539434"/>
            <a:ext cx="270000" cy="163556"/>
          </a:xfrm>
          <a:prstGeom prst="rect">
            <a:avLst/>
          </a:prstGeom>
        </p:spPr>
      </p:pic>
      <p:pic>
        <p:nvPicPr>
          <p:cNvPr id="54" name="Picture 53"/>
          <p:cNvPicPr>
            <a:picLocks noChangeAspect="1"/>
          </p:cNvPicPr>
          <p:nvPr/>
        </p:nvPicPr>
        <p:blipFill>
          <a:blip r:embed="rId13"/>
          <a:stretch>
            <a:fillRect/>
          </a:stretch>
        </p:blipFill>
        <p:spPr>
          <a:xfrm>
            <a:off x="7613711" y="-487142"/>
            <a:ext cx="270000" cy="160961"/>
          </a:xfrm>
          <a:prstGeom prst="rect">
            <a:avLst/>
          </a:prstGeom>
        </p:spPr>
      </p:pic>
      <p:pic>
        <p:nvPicPr>
          <p:cNvPr id="55" name="Picture 54"/>
          <p:cNvPicPr>
            <a:picLocks noChangeAspect="1"/>
          </p:cNvPicPr>
          <p:nvPr/>
        </p:nvPicPr>
        <p:blipFill>
          <a:blip r:embed="rId14"/>
          <a:stretch>
            <a:fillRect/>
          </a:stretch>
        </p:blipFill>
        <p:spPr>
          <a:xfrm>
            <a:off x="5609151" y="-826005"/>
            <a:ext cx="270000" cy="163556"/>
          </a:xfrm>
          <a:prstGeom prst="rect">
            <a:avLst/>
          </a:prstGeom>
        </p:spPr>
      </p:pic>
      <p:pic>
        <p:nvPicPr>
          <p:cNvPr id="56" name="Picture 55"/>
          <p:cNvPicPr>
            <a:picLocks noChangeAspect="1"/>
          </p:cNvPicPr>
          <p:nvPr/>
        </p:nvPicPr>
        <p:blipFill>
          <a:blip r:embed="rId15"/>
          <a:stretch>
            <a:fillRect/>
          </a:stretch>
        </p:blipFill>
        <p:spPr>
          <a:xfrm>
            <a:off x="6287767" y="-444772"/>
            <a:ext cx="270000" cy="160961"/>
          </a:xfrm>
          <a:prstGeom prst="rect">
            <a:avLst/>
          </a:prstGeom>
        </p:spPr>
      </p:pic>
      <p:pic>
        <p:nvPicPr>
          <p:cNvPr id="57" name="Picture 56"/>
          <p:cNvPicPr>
            <a:picLocks noChangeAspect="1"/>
          </p:cNvPicPr>
          <p:nvPr/>
        </p:nvPicPr>
        <p:blipFill>
          <a:blip r:embed="rId16"/>
          <a:stretch>
            <a:fillRect/>
          </a:stretch>
        </p:blipFill>
        <p:spPr>
          <a:xfrm>
            <a:off x="6869317" y="-476035"/>
            <a:ext cx="270000" cy="163556"/>
          </a:xfrm>
          <a:prstGeom prst="rect">
            <a:avLst/>
          </a:prstGeom>
        </p:spPr>
      </p:pic>
      <p:pic>
        <p:nvPicPr>
          <p:cNvPr id="58" name="Picture 57"/>
          <p:cNvPicPr>
            <a:picLocks noChangeAspect="1"/>
          </p:cNvPicPr>
          <p:nvPr/>
        </p:nvPicPr>
        <p:blipFill>
          <a:blip r:embed="rId17"/>
          <a:stretch>
            <a:fillRect/>
          </a:stretch>
        </p:blipFill>
        <p:spPr>
          <a:xfrm>
            <a:off x="5185774" y="-417147"/>
            <a:ext cx="270000" cy="163556"/>
          </a:xfrm>
          <a:prstGeom prst="rect">
            <a:avLst/>
          </a:prstGeom>
        </p:spPr>
      </p:pic>
      <p:pic>
        <p:nvPicPr>
          <p:cNvPr id="59" name="Picture 58"/>
          <p:cNvPicPr>
            <a:picLocks noChangeAspect="1"/>
          </p:cNvPicPr>
          <p:nvPr/>
        </p:nvPicPr>
        <p:blipFill>
          <a:blip r:embed="rId18"/>
          <a:stretch>
            <a:fillRect/>
          </a:stretch>
        </p:blipFill>
        <p:spPr>
          <a:xfrm>
            <a:off x="2062406" y="-529233"/>
            <a:ext cx="270000" cy="163556"/>
          </a:xfrm>
          <a:prstGeom prst="rect">
            <a:avLst/>
          </a:prstGeom>
        </p:spPr>
      </p:pic>
      <p:pic>
        <p:nvPicPr>
          <p:cNvPr id="60" name="Picture 59"/>
          <p:cNvPicPr>
            <a:picLocks noChangeAspect="1"/>
          </p:cNvPicPr>
          <p:nvPr/>
        </p:nvPicPr>
        <p:blipFill>
          <a:blip r:embed="rId10"/>
          <a:stretch>
            <a:fillRect/>
          </a:stretch>
        </p:blipFill>
        <p:spPr>
          <a:xfrm>
            <a:off x="5154519" y="-640108"/>
            <a:ext cx="270000" cy="160961"/>
          </a:xfrm>
          <a:prstGeom prst="rect">
            <a:avLst/>
          </a:prstGeom>
        </p:spPr>
      </p:pic>
      <p:pic>
        <p:nvPicPr>
          <p:cNvPr id="62" name="Picture 61"/>
          <p:cNvPicPr>
            <a:picLocks noChangeAspect="1"/>
          </p:cNvPicPr>
          <p:nvPr/>
        </p:nvPicPr>
        <p:blipFill>
          <a:blip r:embed="rId11"/>
          <a:stretch>
            <a:fillRect/>
          </a:stretch>
        </p:blipFill>
        <p:spPr>
          <a:xfrm>
            <a:off x="7626198" y="-853913"/>
            <a:ext cx="270000" cy="163556"/>
          </a:xfrm>
          <a:prstGeom prst="rect">
            <a:avLst/>
          </a:prstGeom>
        </p:spPr>
      </p:pic>
      <p:pic>
        <p:nvPicPr>
          <p:cNvPr id="65" name="Picture 64"/>
          <p:cNvPicPr>
            <a:picLocks noChangeAspect="1"/>
          </p:cNvPicPr>
          <p:nvPr/>
        </p:nvPicPr>
        <p:blipFill>
          <a:blip r:embed="rId18"/>
          <a:stretch>
            <a:fillRect/>
          </a:stretch>
        </p:blipFill>
        <p:spPr>
          <a:xfrm>
            <a:off x="5699758" y="-659049"/>
            <a:ext cx="270000" cy="163556"/>
          </a:xfrm>
          <a:prstGeom prst="rect">
            <a:avLst/>
          </a:prstGeom>
        </p:spPr>
      </p:pic>
      <p:pic>
        <p:nvPicPr>
          <p:cNvPr id="66" name="Picture 65"/>
          <p:cNvPicPr>
            <a:picLocks noChangeAspect="1"/>
          </p:cNvPicPr>
          <p:nvPr/>
        </p:nvPicPr>
        <p:blipFill>
          <a:blip r:embed="rId12"/>
          <a:stretch>
            <a:fillRect/>
          </a:stretch>
        </p:blipFill>
        <p:spPr>
          <a:xfrm>
            <a:off x="525251" y="-423583"/>
            <a:ext cx="270000" cy="163556"/>
          </a:xfrm>
          <a:prstGeom prst="rect">
            <a:avLst/>
          </a:prstGeom>
        </p:spPr>
      </p:pic>
      <p:pic>
        <p:nvPicPr>
          <p:cNvPr id="67" name="Picture 66"/>
          <p:cNvPicPr>
            <a:picLocks noChangeAspect="1"/>
          </p:cNvPicPr>
          <p:nvPr/>
        </p:nvPicPr>
        <p:blipFill>
          <a:blip r:embed="rId13"/>
          <a:stretch>
            <a:fillRect/>
          </a:stretch>
        </p:blipFill>
        <p:spPr>
          <a:xfrm>
            <a:off x="1223445" y="-735054"/>
            <a:ext cx="270000" cy="160961"/>
          </a:xfrm>
          <a:prstGeom prst="rect">
            <a:avLst/>
          </a:prstGeom>
        </p:spPr>
      </p:pic>
      <p:pic>
        <p:nvPicPr>
          <p:cNvPr id="76" name="Picture 75"/>
          <p:cNvPicPr>
            <a:picLocks noChangeAspect="1"/>
          </p:cNvPicPr>
          <p:nvPr/>
        </p:nvPicPr>
        <p:blipFill>
          <a:blip r:embed="rId14"/>
          <a:stretch>
            <a:fillRect/>
          </a:stretch>
        </p:blipFill>
        <p:spPr>
          <a:xfrm>
            <a:off x="2137130" y="-710154"/>
            <a:ext cx="270000" cy="163556"/>
          </a:xfrm>
          <a:prstGeom prst="rect">
            <a:avLst/>
          </a:prstGeom>
        </p:spPr>
      </p:pic>
      <p:pic>
        <p:nvPicPr>
          <p:cNvPr id="77" name="Picture 76"/>
          <p:cNvPicPr>
            <a:picLocks noChangeAspect="1"/>
          </p:cNvPicPr>
          <p:nvPr/>
        </p:nvPicPr>
        <p:blipFill>
          <a:blip r:embed="rId10"/>
          <a:stretch>
            <a:fillRect/>
          </a:stretch>
        </p:blipFill>
        <p:spPr>
          <a:xfrm>
            <a:off x="1682498" y="-524257"/>
            <a:ext cx="270000" cy="160961"/>
          </a:xfrm>
          <a:prstGeom prst="rect">
            <a:avLst/>
          </a:prstGeom>
        </p:spPr>
      </p:pic>
      <p:pic>
        <p:nvPicPr>
          <p:cNvPr id="79" name="Picture 78"/>
          <p:cNvPicPr>
            <a:picLocks noChangeAspect="1"/>
          </p:cNvPicPr>
          <p:nvPr/>
        </p:nvPicPr>
        <p:blipFill>
          <a:blip r:embed="rId11"/>
          <a:stretch>
            <a:fillRect/>
          </a:stretch>
        </p:blipFill>
        <p:spPr>
          <a:xfrm>
            <a:off x="2837135" y="-772135"/>
            <a:ext cx="270000" cy="163556"/>
          </a:xfrm>
          <a:prstGeom prst="rect">
            <a:avLst/>
          </a:prstGeom>
        </p:spPr>
      </p:pic>
      <p:pic>
        <p:nvPicPr>
          <p:cNvPr id="80" name="Picture 79"/>
          <p:cNvPicPr>
            <a:picLocks noChangeAspect="1"/>
          </p:cNvPicPr>
          <p:nvPr/>
        </p:nvPicPr>
        <p:blipFill>
          <a:blip r:embed="rId18"/>
          <a:stretch>
            <a:fillRect/>
          </a:stretch>
        </p:blipFill>
        <p:spPr>
          <a:xfrm>
            <a:off x="2227737" y="-543198"/>
            <a:ext cx="270000" cy="163556"/>
          </a:xfrm>
          <a:prstGeom prst="rect">
            <a:avLst/>
          </a:prstGeom>
        </p:spPr>
      </p:pic>
      <p:pic>
        <p:nvPicPr>
          <p:cNvPr id="81" name="Picture 80"/>
          <p:cNvPicPr>
            <a:picLocks noChangeAspect="1"/>
          </p:cNvPicPr>
          <p:nvPr/>
        </p:nvPicPr>
        <p:blipFill>
          <a:blip r:embed="rId11"/>
          <a:stretch>
            <a:fillRect/>
          </a:stretch>
        </p:blipFill>
        <p:spPr>
          <a:xfrm>
            <a:off x="4485830" y="-756958"/>
            <a:ext cx="270000" cy="163556"/>
          </a:xfrm>
          <a:prstGeom prst="rect">
            <a:avLst/>
          </a:prstGeom>
        </p:spPr>
      </p:pic>
      <p:pic>
        <p:nvPicPr>
          <p:cNvPr id="82" name="Picture 81"/>
          <p:cNvPicPr>
            <a:picLocks noChangeAspect="1"/>
          </p:cNvPicPr>
          <p:nvPr/>
        </p:nvPicPr>
        <p:blipFill>
          <a:blip r:embed="rId13"/>
          <a:stretch>
            <a:fillRect/>
          </a:stretch>
        </p:blipFill>
        <p:spPr>
          <a:xfrm>
            <a:off x="3037472" y="-733842"/>
            <a:ext cx="270000" cy="160961"/>
          </a:xfrm>
          <a:prstGeom prst="rect">
            <a:avLst/>
          </a:prstGeom>
        </p:spPr>
      </p:pic>
      <p:pic>
        <p:nvPicPr>
          <p:cNvPr id="83" name="Picture 82"/>
          <p:cNvPicPr>
            <a:picLocks noChangeAspect="1"/>
          </p:cNvPicPr>
          <p:nvPr/>
        </p:nvPicPr>
        <p:blipFill>
          <a:blip r:embed="rId14"/>
          <a:stretch>
            <a:fillRect/>
          </a:stretch>
        </p:blipFill>
        <p:spPr>
          <a:xfrm>
            <a:off x="3951157" y="-708942"/>
            <a:ext cx="270000" cy="163556"/>
          </a:xfrm>
          <a:prstGeom prst="rect">
            <a:avLst/>
          </a:prstGeom>
        </p:spPr>
      </p:pic>
      <p:pic>
        <p:nvPicPr>
          <p:cNvPr id="84" name="Picture 83"/>
          <p:cNvPicPr>
            <a:picLocks noChangeAspect="1"/>
          </p:cNvPicPr>
          <p:nvPr/>
        </p:nvPicPr>
        <p:blipFill>
          <a:blip r:embed="rId11"/>
          <a:stretch>
            <a:fillRect/>
          </a:stretch>
        </p:blipFill>
        <p:spPr>
          <a:xfrm>
            <a:off x="4651161" y="-770923"/>
            <a:ext cx="270000" cy="163556"/>
          </a:xfrm>
          <a:prstGeom prst="rect">
            <a:avLst/>
          </a:prstGeom>
        </p:spPr>
      </p:pic>
      <p:pic>
        <p:nvPicPr>
          <p:cNvPr id="85" name="Picture 84"/>
          <p:cNvPicPr>
            <a:picLocks noChangeAspect="1"/>
          </p:cNvPicPr>
          <p:nvPr/>
        </p:nvPicPr>
        <p:blipFill>
          <a:blip r:embed="rId14"/>
          <a:stretch>
            <a:fillRect/>
          </a:stretch>
        </p:blipFill>
        <p:spPr>
          <a:xfrm>
            <a:off x="3870250" y="-433148"/>
            <a:ext cx="270000" cy="163556"/>
          </a:xfrm>
          <a:prstGeom prst="rect">
            <a:avLst/>
          </a:prstGeom>
        </p:spPr>
      </p:pic>
      <p:pic>
        <p:nvPicPr>
          <p:cNvPr id="86" name="Picture 85"/>
          <p:cNvPicPr>
            <a:picLocks noChangeAspect="1"/>
          </p:cNvPicPr>
          <p:nvPr/>
        </p:nvPicPr>
        <p:blipFill>
          <a:blip r:embed="rId10"/>
          <a:stretch>
            <a:fillRect/>
          </a:stretch>
        </p:blipFill>
        <p:spPr>
          <a:xfrm>
            <a:off x="3415618" y="-247252"/>
            <a:ext cx="270000" cy="160961"/>
          </a:xfrm>
          <a:prstGeom prst="rect">
            <a:avLst/>
          </a:prstGeom>
        </p:spPr>
      </p:pic>
      <p:pic>
        <p:nvPicPr>
          <p:cNvPr id="87" name="Picture 86"/>
          <p:cNvPicPr>
            <a:picLocks noChangeAspect="1"/>
          </p:cNvPicPr>
          <p:nvPr/>
        </p:nvPicPr>
        <p:blipFill>
          <a:blip r:embed="rId11"/>
          <a:stretch>
            <a:fillRect/>
          </a:stretch>
        </p:blipFill>
        <p:spPr>
          <a:xfrm>
            <a:off x="4570254" y="-495129"/>
            <a:ext cx="270000" cy="163556"/>
          </a:xfrm>
          <a:prstGeom prst="rect">
            <a:avLst/>
          </a:prstGeom>
        </p:spPr>
      </p:pic>
      <p:pic>
        <p:nvPicPr>
          <p:cNvPr id="88" name="Picture 87"/>
          <p:cNvPicPr>
            <a:picLocks noChangeAspect="1"/>
          </p:cNvPicPr>
          <p:nvPr/>
        </p:nvPicPr>
        <p:blipFill>
          <a:blip r:embed="rId18"/>
          <a:stretch>
            <a:fillRect/>
          </a:stretch>
        </p:blipFill>
        <p:spPr>
          <a:xfrm>
            <a:off x="3960857" y="-266192"/>
            <a:ext cx="270000" cy="163556"/>
          </a:xfrm>
          <a:prstGeom prst="rect">
            <a:avLst/>
          </a:prstGeom>
        </p:spPr>
      </p:pic>
      <p:pic>
        <p:nvPicPr>
          <p:cNvPr id="89" name="Picture 88"/>
          <p:cNvPicPr>
            <a:picLocks noChangeAspect="1"/>
          </p:cNvPicPr>
          <p:nvPr/>
        </p:nvPicPr>
        <p:blipFill>
          <a:blip r:embed="rId11"/>
          <a:stretch>
            <a:fillRect/>
          </a:stretch>
        </p:blipFill>
        <p:spPr>
          <a:xfrm>
            <a:off x="2746928" y="-364101"/>
            <a:ext cx="270000" cy="163556"/>
          </a:xfrm>
          <a:prstGeom prst="rect">
            <a:avLst/>
          </a:prstGeom>
        </p:spPr>
      </p:pic>
      <p:pic>
        <p:nvPicPr>
          <p:cNvPr id="90" name="Picture 89"/>
          <p:cNvPicPr>
            <a:picLocks noChangeAspect="1"/>
          </p:cNvPicPr>
          <p:nvPr/>
        </p:nvPicPr>
        <p:blipFill>
          <a:blip r:embed="rId11"/>
          <a:stretch>
            <a:fillRect/>
          </a:stretch>
        </p:blipFill>
        <p:spPr>
          <a:xfrm>
            <a:off x="2912260" y="-378066"/>
            <a:ext cx="270000" cy="163556"/>
          </a:xfrm>
          <a:prstGeom prst="rect">
            <a:avLst/>
          </a:prstGeom>
        </p:spPr>
      </p:pic>
      <p:sp>
        <p:nvSpPr>
          <p:cNvPr id="2" name="!!o6d">
            <a:extLst>
              <a:ext uri="{FF2B5EF4-FFF2-40B4-BE49-F238E27FC236}">
                <a16:creationId xmlns="" xmlns:a16="http://schemas.microsoft.com/office/drawing/2014/main" id="{66A7D28E-BAF0-7F67-BE67-376C8FA9FD99}"/>
              </a:ext>
            </a:extLst>
          </p:cNvPr>
          <p:cNvSpPr/>
          <p:nvPr/>
        </p:nvSpPr>
        <p:spPr>
          <a:xfrm>
            <a:off x="1631275"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3" name="!!6d">
            <a:extLst>
              <a:ext uri="{FF2B5EF4-FFF2-40B4-BE49-F238E27FC236}">
                <a16:creationId xmlns="" xmlns:a16="http://schemas.microsoft.com/office/drawing/2014/main" id="{E2C58FFB-623E-43BE-FBFA-3B9328DFAC07}"/>
              </a:ext>
            </a:extLst>
          </p:cNvPr>
          <p:cNvSpPr txBox="1"/>
          <p:nvPr/>
        </p:nvSpPr>
        <p:spPr>
          <a:xfrm>
            <a:off x="1753787" y="4084699"/>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4" name="!!o6d">
            <a:extLst>
              <a:ext uri="{FF2B5EF4-FFF2-40B4-BE49-F238E27FC236}">
                <a16:creationId xmlns="" xmlns:a16="http://schemas.microsoft.com/office/drawing/2014/main" id="{0FF229BE-9BB1-FF31-CBF4-84814D026104}"/>
              </a:ext>
            </a:extLst>
          </p:cNvPr>
          <p:cNvSpPr/>
          <p:nvPr/>
        </p:nvSpPr>
        <p:spPr>
          <a:xfrm>
            <a:off x="6782268" y="4056314"/>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5" name="!!6d">
            <a:extLst>
              <a:ext uri="{FF2B5EF4-FFF2-40B4-BE49-F238E27FC236}">
                <a16:creationId xmlns="" xmlns:a16="http://schemas.microsoft.com/office/drawing/2014/main" id="{1B4B4F46-6691-D5A0-61D1-57CEDBAFB4A4}"/>
              </a:ext>
            </a:extLst>
          </p:cNvPr>
          <p:cNvSpPr txBox="1"/>
          <p:nvPr/>
        </p:nvSpPr>
        <p:spPr>
          <a:xfrm>
            <a:off x="6904781" y="4086883"/>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2635956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500"/>
                                        <p:tgtEl>
                                          <p:spTgt spid="6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500"/>
                                        <p:tgtEl>
                                          <p:spTgt spid="131"/>
                                        </p:tgtEl>
                                      </p:cBhvr>
                                    </p:animEffect>
                                  </p:childTnLst>
                                </p:cTn>
                              </p:par>
                              <p:par>
                                <p:cTn id="2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1" dur="2000" fill="hold"/>
                                        <p:tgtEl>
                                          <p:spTgt spid="51"/>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3" dur="2000" fill="hold"/>
                                        <p:tgtEl>
                                          <p:spTgt spid="59"/>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5" dur="2000" fill="hold"/>
                                        <p:tgtEl>
                                          <p:spTgt spid="52"/>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6"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7" dur="2000" fill="hold"/>
                                        <p:tgtEl>
                                          <p:spTgt spid="50"/>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9" dur="2000" fill="hold"/>
                                        <p:tgtEl>
                                          <p:spTgt spid="53"/>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1" dur="2000" fill="hold"/>
                                        <p:tgtEl>
                                          <p:spTgt spid="54"/>
                                        </p:tgtEl>
                                        <p:attrNameLst>
                                          <p:attrName>ppt_x</p:attrName>
                                          <p:attrName>ppt_y</p:attrName>
                                        </p:attrNameLst>
                                      </p:cBhvr>
                                      <p:rCtr x="-4792" y="65810"/>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3" dur="2000" fill="hold"/>
                                        <p:tgtEl>
                                          <p:spTgt spid="58"/>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5" dur="2000" fill="hold"/>
                                        <p:tgtEl>
                                          <p:spTgt spid="55"/>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7" dur="2000" fill="hold"/>
                                        <p:tgtEl>
                                          <p:spTgt spid="56"/>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9" dur="2000" fill="hold"/>
                                        <p:tgtEl>
                                          <p:spTgt spid="57"/>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60"/>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65"/>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0.0086 0.00394 L -0.0086 0.00417 C -0.00964 0.03611 -0.01172 0.06829 -0.0086 0.10069 C -0.0069 0.1169 -0.00365 0.13264 -0.00052 0.14861 C 0.00794 0.19259 0.01588 0.23032 0.03776 0.26204 C 0.0694 0.30787 0.11002 0.3081 0.14778 0.32153 C 0.23437 0.35231 0.17721 0.33819 0.24831 0.35278 C 0.26224 0.35093 0.27617 0.35093 0.28984 0.34699 C 0.29336 0.34606 0.297 0.34329 0.29948 0.33866 C 0.30169 0.33403 0.30156 0.32731 0.3026 0.32153 C 0.29674 0.31296 0.29232 0.29977 0.28502 0.29606 C 0.23502 0.26944 0.20338 0.28634 0.15104 0.29606 C 0.14818 0.29792 0.08711 0.32731 0.08398 0.36134 C 0.07747 0.4331 0.09466 0.46852 0.13034 0.48611 C 0.19726 0.51921 0.23528 0.52338 0.29622 0.53426 C 0.33138 0.52963 0.36666 0.52824 0.40156 0.52014 C 0.4039 0.51968 0.40547 0.51273 0.40469 0.5088 C 0.40299 0.49907 0.40065 0.48588 0.39518 0.48333 C 0.37409 0.47292 0.35156 0.47569 0.32969 0.47199 C 0.27226 0.48356 0.22409 0.48241 0.17174 0.52569 C 0.15156 0.54259 0.1237 0.58935 0.10638 0.61667 C 0.10156 0.63171 0.09479 0.64537 0.09193 0.66204 C 0.08802 0.68542 0.0901 0.74468 0.09831 0.76412 C 0.10729 0.78519 0.12031 0.80046 0.13346 0.81227 C 0.18672 0.85972 0.22304 0.85463 0.28346 0.8662 C 0.34193 0.86343 0.40065 0.86458 0.45898 0.85764 C 0.49492 0.85347 0.46237 0.79583 0.44466 0.78403 C 0.42122 0.76806 0.39466 0.77639 0.36966 0.77269 C 0.34778 0.78773 0.32278 0.79259 0.30416 0.81806 C 0.29544 0.83009 0.29479 0.85509 0.29466 0.87477 C 0.29427 0.93264 0.29896 0.99028 0.3026 1.04769 C 0.30429 1.07454 0.30989 1.10023 0.31054 1.12731 C 0.31263 1.21227 0.31054 1.29745 0.31054 1.38264 " pathEditMode="relative" rAng="0" ptsTypes="AAAAAAAAAAAAAAAAAAAAAAAAAAAAAAAAA">
                                      <p:cBhvr>
                                        <p:cTn id="45" dur="2000" fill="hold"/>
                                        <p:tgtEl>
                                          <p:spTgt spid="62"/>
                                        </p:tgtEl>
                                        <p:attrNameLst>
                                          <p:attrName>ppt_x</p:attrName>
                                          <p:attrName>ppt_y</p:attrName>
                                        </p:attrNameLst>
                                      </p:cBhvr>
                                      <p:rCtr x="24102" y="68935"/>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7" dur="2000" fill="hold"/>
                                        <p:tgtEl>
                                          <p:spTgt spid="66"/>
                                        </p:tgtEl>
                                        <p:attrNameLst>
                                          <p:attrName>ppt_x</p:attrName>
                                          <p:attrName>ppt_y</p:attrName>
                                        </p:attrNameLst>
                                      </p:cBhvr>
                                      <p:rCtr x="18750" y="58287"/>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000" fill="hold"/>
                                        <p:tgtEl>
                                          <p:spTgt spid="67"/>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76"/>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000" fill="hold"/>
                                        <p:tgtEl>
                                          <p:spTgt spid="77"/>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000" fill="hold"/>
                                        <p:tgtEl>
                                          <p:spTgt spid="80"/>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000" fill="hold"/>
                                        <p:tgtEl>
                                          <p:spTgt spid="79"/>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000" fill="hold"/>
                                        <p:tgtEl>
                                          <p:spTgt spid="81"/>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000" fill="hold"/>
                                        <p:tgtEl>
                                          <p:spTgt spid="82"/>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000" fill="hold"/>
                                        <p:tgtEl>
                                          <p:spTgt spid="83"/>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84"/>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5"/>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86"/>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0" presetID="0" presetClass="path" presetSubtype="0" fill="hold" nodeType="withEffect">
                                  <p:stCondLst>
                                    <p:cond delay="0"/>
                                  </p:stCondLst>
                                  <p:childTnLst>
                                    <p:animMotion origin="layout" path="M 0.00065 -0.00023 L 0.00065 -3.7037E-7 C -0.01537 0.04468 -0.02331 0.05162 -0.02331 0.10463 C -0.02331 0.11759 -0.02552 0.24607 -0.00417 0.27199 C 0.03112 0.31458 0.12916 0.32245 0.15703 0.32847 C 0.16771 0.34282 0.17903 0.35556 0.18893 0.37107 C 0.19922 0.38796 0.21458 0.42824 0.22239 0.44792 C 0.22304 0.45833 0.22474 0.46875 0.22409 0.47917 C 0.222 0.51389 0.21484 0.55255 0.19856 0.57546 C 0.1806 0.60069 0.14557 0.6081 0.12513 0.61528 C 0.09909 0.60648 0.04544 0.60995 0.01979 0.56412 C 0.0164 0.55833 0.01549 0.54907 0.01341 0.5412 C 0.01549 0.53403 0.01549 0.52222 0.01979 0.51875 C 0.06471 0.48287 0.17526 0.50648 0.19687 0.50741 C 0.22812 0.51852 0.24557 0.51921 0.27187 0.54444 C 0.28411 0.55602 0.29518 0.5713 0.30703 0.58403 C 0.32226 0.60069 0.35325 0.63241 0.35325 0.63264 C 0.35846 0.65509 0.36419 0.66829 0.35807 0.69444 C 0.35651 0.70139 0.35247 0.70694 0.34856 0.7088 C 0.34088 0.7125 0.33255 0.71088 0.32461 0.71181 C 0.28945 0.71088 0.25416 0.71574 0.21927 0.7088 C 0.21588 0.7081 0.21927 0.69375 0.22239 0.69167 C 0.23567 0.68426 0.25013 0.68611 0.26393 0.68333 C 0.32382 0.69607 0.35286 0.67431 0.38997 0.74861 C 0.39804 0.76482 0.40169 0.78634 0.40755 0.80509 C 0.41015 0.88727 0.41002 0.83542 0.40442 0.9412 C 0.40325 0.96319 0.40364 0.98542 0.40117 1.00671 C 0.39284 1.08148 0.39648 1.04444 0.38997 1.11736 C 0.38828 1.18357 0.38841 1.15694 0.38841 1.19676 " pathEditMode="relative" rAng="0" ptsTypes="AAAAAAAAAAAAAAAAAAAAAAAAAAAAA">
                                      <p:cBhvr>
                                        <p:cTn id="71" dur="2000" fill="hold"/>
                                        <p:tgtEl>
                                          <p:spTgt spid="88"/>
                                        </p:tgtEl>
                                        <p:attrNameLst>
                                          <p:attrName>ppt_x</p:attrName>
                                          <p:attrName>ppt_y</p:attrName>
                                        </p:attrNameLst>
                                      </p:cBhvr>
                                      <p:rCtr x="19219" y="59838"/>
                                    </p:animMotion>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par>
                                <p:cTn id="7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87"/>
                                        </p:tgtEl>
                                        <p:attrNameLst>
                                          <p:attrName>ppt_x</p:attrName>
                                          <p:attrName>ppt_y</p:attrName>
                                        </p:attrNameLst>
                                      </p:cBhvr>
                                    </p:animMotion>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par>
                                <p:cTn id="7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000" fill="hold"/>
                                        <p:tgtEl>
                                          <p:spTgt spid="89"/>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0"/>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par>
                                <p:cTn id="78" presetID="10" presetClass="entr" presetSubtype="0" fill="hold" grpId="0" nodeType="with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69" grpId="0"/>
      <p:bldP spid="71" grpId="0"/>
      <p:bldP spid="74" grpId="0"/>
      <p:bldP spid="78" grpId="0"/>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616</TotalTime>
  <Words>1055</Words>
  <Application>Microsoft Office PowerPoint</Application>
  <PresentationFormat>On-screen Show (16:9)</PresentationFormat>
  <Paragraphs>229</Paragraphs>
  <Slides>22</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1" baseType="lpstr">
      <vt:lpstr>Arial</vt:lpstr>
      <vt:lpstr>Comfortaa SemiBold</vt:lpstr>
      <vt:lpstr>Cambria</vt:lpstr>
      <vt:lpstr>Heebo</vt:lpstr>
      <vt:lpstr>Times New Roman</vt:lpstr>
      <vt:lpstr>Dela Gothic One</vt:lpstr>
      <vt:lpstr>Calibri</vt:lpstr>
      <vt:lpstr>Office Theme</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Glucose là một hợp chất hữu cơ xuất phát từ tiếng Hy Lạp có nghĩa là "ngọt". Đây là một loại đường có trong thực phẩm mà cơ thể sử dụng để chuyển hóa thành năng lượng. Khi glucose đi qua dòng máu đến các tế bào, thì được gọi là đường huyết hoặc đường trong máu.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110</cp:revision>
  <dcterms:modified xsi:type="dcterms:W3CDTF">2024-10-05T04:12:12Z</dcterms:modified>
</cp:coreProperties>
</file>