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609" r:id="rId2"/>
    <p:sldId id="885" r:id="rId3"/>
    <p:sldId id="886" r:id="rId4"/>
    <p:sldId id="887" r:id="rId5"/>
    <p:sldId id="888" r:id="rId6"/>
    <p:sldId id="889" r:id="rId7"/>
    <p:sldId id="890" r:id="rId8"/>
    <p:sldId id="891" r:id="rId9"/>
    <p:sldId id="1564" r:id="rId10"/>
    <p:sldId id="929" r:id="rId11"/>
    <p:sldId id="1571" r:id="rId12"/>
    <p:sldId id="1572" r:id="rId13"/>
    <p:sldId id="1585" r:id="rId14"/>
    <p:sldId id="1589" r:id="rId15"/>
    <p:sldId id="1588" r:id="rId16"/>
    <p:sldId id="369" r:id="rId17"/>
    <p:sldId id="1329" r:id="rId18"/>
    <p:sldId id="1592" r:id="rId19"/>
    <p:sldId id="898" r:id="rId20"/>
    <p:sldId id="921" r:id="rId21"/>
    <p:sldId id="920" r:id="rId22"/>
    <p:sldId id="923" r:id="rId23"/>
    <p:sldId id="922" r:id="rId24"/>
    <p:sldId id="924" r:id="rId25"/>
    <p:sldId id="332" r:id="rId26"/>
    <p:sldId id="333" r:id="rId27"/>
    <p:sldId id="334" r:id="rId28"/>
    <p:sldId id="1567" r:id="rId29"/>
    <p:sldId id="927" r:id="rId30"/>
    <p:sldId id="916" r:id="rId31"/>
    <p:sldId id="915" r:id="rId32"/>
    <p:sldId id="928" r:id="rId33"/>
    <p:sldId id="1570" r:id="rId34"/>
    <p:sldId id="614" r:id="rId35"/>
    <p:sldId id="273" r:id="rId36"/>
    <p:sldId id="1582" r:id="rId37"/>
    <p:sldId id="277" r:id="rId38"/>
    <p:sldId id="286" r:id="rId39"/>
    <p:sldId id="287" r:id="rId40"/>
    <p:sldId id="1580" r:id="rId41"/>
    <p:sldId id="1574" r:id="rId42"/>
    <p:sldId id="157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37AD361-D600-4115-BD08-B4207E26D412}">
          <p14:sldIdLst/>
        </p14:section>
        <p14:section name="Untitled Section" id="{56304D74-2756-4895-A381-A964C09B35C6}">
          <p14:sldIdLst>
            <p14:sldId id="609"/>
            <p14:sldId id="885"/>
            <p14:sldId id="886"/>
            <p14:sldId id="887"/>
            <p14:sldId id="888"/>
            <p14:sldId id="889"/>
            <p14:sldId id="890"/>
            <p14:sldId id="891"/>
            <p14:sldId id="1564"/>
            <p14:sldId id="929"/>
            <p14:sldId id="1571"/>
            <p14:sldId id="1572"/>
            <p14:sldId id="1585"/>
            <p14:sldId id="1589"/>
            <p14:sldId id="1588"/>
            <p14:sldId id="369"/>
            <p14:sldId id="1329"/>
            <p14:sldId id="1592"/>
            <p14:sldId id="898"/>
            <p14:sldId id="921"/>
            <p14:sldId id="920"/>
            <p14:sldId id="923"/>
            <p14:sldId id="922"/>
            <p14:sldId id="924"/>
            <p14:sldId id="332"/>
            <p14:sldId id="333"/>
            <p14:sldId id="334"/>
            <p14:sldId id="1567"/>
            <p14:sldId id="927"/>
            <p14:sldId id="916"/>
            <p14:sldId id="915"/>
            <p14:sldId id="928"/>
            <p14:sldId id="1570"/>
            <p14:sldId id="614"/>
            <p14:sldId id="273"/>
            <p14:sldId id="1582"/>
            <p14:sldId id="277"/>
            <p14:sldId id="286"/>
            <p14:sldId id="287"/>
            <p14:sldId id="1580"/>
            <p14:sldId id="1574"/>
            <p14:sldId id="15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11C16-BA2A-4901-9869-7C8E13C9CF22}"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3F941-723D-40CC-9B15-F48B54D6E702}" type="slidenum">
              <a:rPr lang="en-US" smtClean="0"/>
              <a:t>‹#›</a:t>
            </a:fld>
            <a:endParaRPr lang="en-US"/>
          </a:p>
        </p:txBody>
      </p:sp>
    </p:spTree>
    <p:extLst>
      <p:ext uri="{BB962C8B-B14F-4D97-AF65-F5344CB8AC3E}">
        <p14:creationId xmlns:p14="http://schemas.microsoft.com/office/powerpoint/2010/main" val="360024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a:t>
            </a:fld>
            <a:endParaRPr lang="en-US"/>
          </a:p>
        </p:txBody>
      </p:sp>
    </p:spTree>
    <p:extLst>
      <p:ext uri="{BB962C8B-B14F-4D97-AF65-F5344CB8AC3E}">
        <p14:creationId xmlns:p14="http://schemas.microsoft.com/office/powerpoint/2010/main" val="221415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Máy</a:t>
            </a:r>
            <a:r>
              <a:rPr lang="en-US" dirty="0"/>
              <a:t> </a:t>
            </a:r>
            <a:r>
              <a:rPr lang="en-US" dirty="0" err="1"/>
              <a:t>hơi</a:t>
            </a:r>
            <a:r>
              <a:rPr lang="en-US" dirty="0"/>
              <a:t> </a:t>
            </a:r>
            <a:r>
              <a:rPr lang="en-US" dirty="0" err="1"/>
              <a:t>nước</a:t>
            </a:r>
            <a:r>
              <a:rPr lang="en-US" dirty="0"/>
              <a:t>, 2. </a:t>
            </a:r>
            <a:r>
              <a:rPr lang="en-US" dirty="0" err="1"/>
              <a:t>đầu</a:t>
            </a:r>
            <a:r>
              <a:rPr lang="en-US" dirty="0"/>
              <a:t> </a:t>
            </a:r>
            <a:r>
              <a:rPr lang="en-US" dirty="0" err="1"/>
              <a:t>máy</a:t>
            </a:r>
            <a:r>
              <a:rPr lang="en-US" dirty="0"/>
              <a:t> </a:t>
            </a:r>
            <a:r>
              <a:rPr lang="en-US" dirty="0" err="1"/>
              <a:t>xe</a:t>
            </a:r>
            <a:r>
              <a:rPr lang="en-US" dirty="0"/>
              <a:t> </a:t>
            </a:r>
            <a:r>
              <a:rPr lang="en-US" dirty="0" err="1"/>
              <a:t>lửa</a:t>
            </a:r>
            <a:r>
              <a:rPr lang="en-US" dirty="0"/>
              <a:t> </a:t>
            </a:r>
            <a:r>
              <a:rPr lang="en-US" dirty="0" err="1"/>
              <a:t>trên</a:t>
            </a:r>
            <a:r>
              <a:rPr lang="en-US" dirty="0"/>
              <a:t> </a:t>
            </a:r>
            <a:r>
              <a:rPr lang="en-US" dirty="0" err="1"/>
              <a:t>đường</a:t>
            </a:r>
            <a:r>
              <a:rPr lang="en-US" dirty="0"/>
              <a:t> ray </a:t>
            </a:r>
            <a:r>
              <a:rPr lang="en-US" dirty="0" err="1"/>
              <a:t>đầu</a:t>
            </a:r>
            <a:r>
              <a:rPr lang="en-US" dirty="0"/>
              <a:t> </a:t>
            </a:r>
            <a:r>
              <a:rPr lang="en-US" dirty="0" err="1"/>
              <a:t>tiên</a:t>
            </a:r>
            <a:r>
              <a:rPr lang="en-US" dirty="0"/>
              <a:t>, 3. ô </a:t>
            </a:r>
            <a:r>
              <a:rPr lang="en-US" dirty="0" err="1"/>
              <a:t>tô</a:t>
            </a:r>
            <a:r>
              <a:rPr lang="en-US" dirty="0"/>
              <a:t> </a:t>
            </a:r>
            <a:r>
              <a:rPr lang="en-US" dirty="0" err="1"/>
              <a:t>đầu</a:t>
            </a:r>
            <a:r>
              <a:rPr lang="en-US" dirty="0"/>
              <a:t> </a:t>
            </a:r>
            <a:r>
              <a:rPr lang="en-US" dirty="0" err="1"/>
              <a:t>tiên</a:t>
            </a:r>
            <a:r>
              <a:rPr lang="en-US" dirty="0"/>
              <a:t> </a:t>
            </a:r>
            <a:r>
              <a:rPr lang="en-US" dirty="0" err="1"/>
              <a:t>chạy</a:t>
            </a:r>
            <a:r>
              <a:rPr lang="en-US" dirty="0"/>
              <a:t> </a:t>
            </a:r>
            <a:r>
              <a:rPr lang="en-US" dirty="0" err="1"/>
              <a:t>bằng</a:t>
            </a:r>
            <a:r>
              <a:rPr lang="en-US" dirty="0"/>
              <a:t> </a:t>
            </a:r>
            <a:r>
              <a:rPr lang="en-US" dirty="0" err="1"/>
              <a:t>hơi</a:t>
            </a:r>
            <a:r>
              <a:rPr lang="en-US" dirty="0"/>
              <a:t> </a:t>
            </a:r>
            <a:r>
              <a:rPr lang="en-US" dirty="0" err="1"/>
              <a:t>nước</a:t>
            </a:r>
            <a:r>
              <a:rPr lang="en-US" dirty="0"/>
              <a:t>, 4 </a:t>
            </a:r>
            <a:r>
              <a:rPr lang="en-US" dirty="0" err="1"/>
              <a:t>ngành</a:t>
            </a:r>
            <a:r>
              <a:rPr lang="en-US" dirty="0"/>
              <a:t> </a:t>
            </a:r>
            <a:r>
              <a:rPr lang="en-US" dirty="0" err="1"/>
              <a:t>đường</a:t>
            </a:r>
            <a:r>
              <a:rPr lang="en-US" dirty="0"/>
              <a:t> </a:t>
            </a:r>
            <a:r>
              <a:rPr lang="en-US" dirty="0" err="1"/>
              <a:t>sắt</a:t>
            </a:r>
            <a:r>
              <a:rPr lang="en-US" dirty="0"/>
              <a:t> </a:t>
            </a:r>
            <a:r>
              <a:rPr lang="en-US" dirty="0" err="1"/>
              <a:t>trở</a:t>
            </a:r>
            <a:r>
              <a:rPr lang="en-US" dirty="0"/>
              <a:t> </a:t>
            </a:r>
            <a:r>
              <a:rPr lang="en-US" dirty="0" err="1"/>
              <a:t>nên</a:t>
            </a:r>
            <a:r>
              <a:rPr lang="en-US" dirty="0"/>
              <a:t> </a:t>
            </a:r>
            <a:r>
              <a:rPr lang="en-US" dirty="0" err="1"/>
              <a:t>phổ</a:t>
            </a:r>
            <a:r>
              <a:rPr lang="en-US" dirty="0"/>
              <a:t> </a:t>
            </a:r>
            <a:r>
              <a:rPr lang="en-US" dirty="0" err="1"/>
              <a:t>biến</a:t>
            </a:r>
            <a:endParaRPr lang="vi-VN" dirty="0"/>
          </a:p>
        </p:txBody>
      </p:sp>
      <p:sp>
        <p:nvSpPr>
          <p:cNvPr id="4" name="Slide Number Placeholder 3"/>
          <p:cNvSpPr>
            <a:spLocks noGrp="1"/>
          </p:cNvSpPr>
          <p:nvPr>
            <p:ph type="sldNum" sz="quarter" idx="5"/>
          </p:nvPr>
        </p:nvSpPr>
        <p:spPr/>
        <p:txBody>
          <a:bodyPr/>
          <a:lstStyle/>
          <a:p>
            <a:fld id="{B0A8C3ED-6FD4-4C0A-929B-DE38B73DC216}" type="slidenum">
              <a:rPr lang="vi-VN" smtClean="0"/>
              <a:t>2</a:t>
            </a:fld>
            <a:endParaRPr lang="vi-VN"/>
          </a:p>
        </p:txBody>
      </p:sp>
    </p:spTree>
    <p:extLst>
      <p:ext uri="{BB962C8B-B14F-4D97-AF65-F5344CB8AC3E}">
        <p14:creationId xmlns:p14="http://schemas.microsoft.com/office/powerpoint/2010/main" val="406712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13F941-723D-40CC-9B15-F48B54D6E702}" type="slidenum">
              <a:rPr lang="en-US" smtClean="0"/>
              <a:t>25</a:t>
            </a:fld>
            <a:endParaRPr lang="en-US"/>
          </a:p>
        </p:txBody>
      </p:sp>
    </p:spTree>
    <p:extLst>
      <p:ext uri="{BB962C8B-B14F-4D97-AF65-F5344CB8AC3E}">
        <p14:creationId xmlns:p14="http://schemas.microsoft.com/office/powerpoint/2010/main" val="3433013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Lần</a:t>
            </a:r>
            <a:r>
              <a:rPr lang="en-US" dirty="0"/>
              <a:t> </a:t>
            </a:r>
            <a:r>
              <a:rPr lang="en-US" dirty="0" err="1"/>
              <a:t>lượt</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rồi</a:t>
            </a:r>
            <a:r>
              <a:rPr lang="en-US" dirty="0"/>
              <a:t> GV </a:t>
            </a:r>
            <a:r>
              <a:rPr lang="en-US" dirty="0" err="1"/>
              <a:t>ấn</a:t>
            </a:r>
            <a:r>
              <a:rPr lang="en-US" dirty="0"/>
              <a:t> </a:t>
            </a:r>
            <a:r>
              <a:rPr lang="en-US" dirty="0" err="1"/>
              <a:t>vào</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nó</a:t>
            </a:r>
            <a:r>
              <a:rPr lang="en-US" dirty="0"/>
              <a:t> </a:t>
            </a:r>
            <a:r>
              <a:rPr lang="en-US" dirty="0" err="1"/>
              <a:t>sẽ</a:t>
            </a:r>
            <a:r>
              <a:rPr lang="en-US" dirty="0"/>
              <a:t> sang  </a:t>
            </a:r>
            <a:r>
              <a:rPr lang="en-US" dirty="0" err="1"/>
              <a:t>sile</a:t>
            </a:r>
            <a:r>
              <a:rPr lang="en-US" dirty="0"/>
              <a:t> </a:t>
            </a:r>
            <a:r>
              <a:rPr lang="en-US" dirty="0" err="1"/>
              <a:t>minh</a:t>
            </a:r>
            <a:r>
              <a:rPr lang="en-US" dirty="0"/>
              <a:t> </a:t>
            </a:r>
            <a:r>
              <a:rPr lang="en-US" dirty="0" err="1"/>
              <a:t>họa</a:t>
            </a:r>
            <a:r>
              <a:rPr lang="en-US" dirty="0"/>
              <a:t> </a:t>
            </a:r>
            <a:r>
              <a:rPr lang="en-US" dirty="0" err="1"/>
              <a:t>rồi</a:t>
            </a:r>
            <a:r>
              <a:rPr lang="en-US" dirty="0"/>
              <a:t> </a:t>
            </a:r>
            <a:r>
              <a:rPr lang="en-US" dirty="0" err="1"/>
              <a:t>tiếp</a:t>
            </a:r>
            <a:r>
              <a:rPr lang="en-US" dirty="0"/>
              <a:t> </a:t>
            </a:r>
            <a:r>
              <a:rPr lang="en-US" dirty="0" err="1"/>
              <a:t>tục</a:t>
            </a:r>
            <a:r>
              <a:rPr lang="en-US" dirty="0"/>
              <a:t> </a:t>
            </a:r>
            <a:r>
              <a:rPr lang="en-US" dirty="0" err="1"/>
              <a:t>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xanh</a:t>
            </a:r>
            <a:r>
              <a:rPr lang="en-US" dirty="0"/>
              <a:t> </a:t>
            </a:r>
            <a:r>
              <a:rPr lang="en-US" dirty="0" err="1"/>
              <a:t>nó</a:t>
            </a:r>
            <a:r>
              <a:rPr lang="en-US" dirty="0"/>
              <a:t> quay </a:t>
            </a:r>
            <a:r>
              <a:rPr lang="en-US" dirty="0" err="1"/>
              <a:t>lại</a:t>
            </a:r>
            <a:r>
              <a:rPr lang="en-US" dirty="0"/>
              <a:t> </a:t>
            </a:r>
            <a:r>
              <a:rPr lang="en-US" dirty="0" err="1"/>
              <a:t>sile</a:t>
            </a:r>
            <a:r>
              <a:rPr lang="en-US" dirty="0"/>
              <a:t> 7 </a:t>
            </a:r>
            <a:r>
              <a:rPr lang="en-US" dirty="0" err="1"/>
              <a:t>khi</a:t>
            </a:r>
            <a:r>
              <a:rPr lang="en-US" dirty="0"/>
              <a:t> </a:t>
            </a:r>
            <a:r>
              <a:rPr lang="en-US" dirty="0" err="1"/>
              <a:t>xong</a:t>
            </a:r>
            <a:r>
              <a:rPr lang="en-US" dirty="0"/>
              <a:t> </a:t>
            </a:r>
            <a:r>
              <a:rPr lang="en-US" dirty="0" err="1"/>
              <a:t>nội</a:t>
            </a:r>
            <a:r>
              <a:rPr lang="en-US" dirty="0"/>
              <a:t> dung GV </a:t>
            </a:r>
            <a:r>
              <a:rPr lang="en-US" dirty="0" err="1"/>
              <a:t>ấn</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thảo</a:t>
            </a:r>
            <a:r>
              <a:rPr lang="en-US" dirty="0"/>
              <a:t> </a:t>
            </a:r>
            <a:r>
              <a:rPr lang="en-US" dirty="0" err="1"/>
              <a:t>luận</a:t>
            </a:r>
            <a:r>
              <a:rPr lang="en-US" dirty="0"/>
              <a:t> </a:t>
            </a:r>
            <a:r>
              <a:rPr lang="en-US" dirty="0" err="1"/>
              <a:t>nhóm</a:t>
            </a:r>
            <a:r>
              <a:rPr lang="en-US" dirty="0"/>
              <a:t> </a:t>
            </a:r>
            <a:r>
              <a:rPr lang="en-US" dirty="0" err="1"/>
              <a:t>nó</a:t>
            </a:r>
            <a:r>
              <a:rPr lang="en-US" dirty="0"/>
              <a:t> </a:t>
            </a:r>
            <a:r>
              <a:rPr lang="en-US" dirty="0" err="1"/>
              <a:t>sẽ</a:t>
            </a:r>
            <a:r>
              <a:rPr lang="en-US" dirty="0"/>
              <a:t> </a:t>
            </a:r>
            <a:r>
              <a:rPr lang="en-US" dirty="0" err="1"/>
              <a:t>đến</a:t>
            </a:r>
            <a:r>
              <a:rPr lang="en-US" dirty="0"/>
              <a:t> </a:t>
            </a:r>
            <a:r>
              <a:rPr lang="en-US" dirty="0" err="1"/>
              <a:t>sile</a:t>
            </a:r>
            <a:r>
              <a:rPr lang="en-US" dirty="0"/>
              <a:t> </a:t>
            </a:r>
            <a:r>
              <a:rPr lang="en-US" dirty="0" err="1"/>
              <a:t>Luyện</a:t>
            </a:r>
            <a:r>
              <a:rPr lang="en-US" dirty="0"/>
              <a:t> </a:t>
            </a:r>
            <a:r>
              <a:rPr lang="en-US" dirty="0" err="1"/>
              <a:t>tập</a:t>
            </a:r>
            <a:endParaRPr lang="en-US" dirty="0"/>
          </a:p>
        </p:txBody>
      </p:sp>
      <p:sp>
        <p:nvSpPr>
          <p:cNvPr id="4" name="Slide Number Placeholder 3"/>
          <p:cNvSpPr>
            <a:spLocks noGrp="1"/>
          </p:cNvSpPr>
          <p:nvPr>
            <p:ph type="sldNum" sz="quarter" idx="5"/>
          </p:nvPr>
        </p:nvSpPr>
        <p:spPr/>
        <p:txBody>
          <a:bodyPr/>
          <a:lstStyle/>
          <a:p>
            <a:fld id="{F513F941-723D-40CC-9B15-F48B54D6E702}" type="slidenum">
              <a:rPr lang="en-US" smtClean="0"/>
              <a:t>27</a:t>
            </a:fld>
            <a:endParaRPr lang="en-US"/>
          </a:p>
        </p:txBody>
      </p:sp>
    </p:spTree>
    <p:extLst>
      <p:ext uri="{BB962C8B-B14F-4D97-AF65-F5344CB8AC3E}">
        <p14:creationId xmlns:p14="http://schemas.microsoft.com/office/powerpoint/2010/main" val="180133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381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86140-6D80-CCEE-80C4-7864016FB1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D17AA0-C88E-9220-3C7D-DB3182D792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8F5E10-8483-712E-9C62-323BC8599768}"/>
              </a:ext>
            </a:extLst>
          </p:cNvPr>
          <p:cNvSpPr>
            <a:spLocks noGrp="1"/>
          </p:cNvSpPr>
          <p:nvPr>
            <p:ph type="dt" sz="half" idx="10"/>
          </p:nvPr>
        </p:nvSpPr>
        <p:spPr/>
        <p:txBody>
          <a:bodyPr/>
          <a:lstStyle/>
          <a:p>
            <a:fld id="{F3EC01BD-31FF-44EF-9C71-1700944CDBF0}" type="datetimeFigureOut">
              <a:rPr lang="en-US" smtClean="0"/>
              <a:t>3/21/2025</a:t>
            </a:fld>
            <a:endParaRPr lang="en-US"/>
          </a:p>
        </p:txBody>
      </p:sp>
      <p:sp>
        <p:nvSpPr>
          <p:cNvPr id="5" name="Footer Placeholder 4">
            <a:extLst>
              <a:ext uri="{FF2B5EF4-FFF2-40B4-BE49-F238E27FC236}">
                <a16:creationId xmlns:a16="http://schemas.microsoft.com/office/drawing/2014/main" id="{948620F1-0229-F23E-44EB-4E547610F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230FA-204C-464A-6D52-4B356D1E1D05}"/>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24178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FA09C-5590-ED5E-54E0-571FC2941B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C92FD4-261F-55E0-E076-7D13C65645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88202-3ECA-514E-C28A-28C35DCC6AB3}"/>
              </a:ext>
            </a:extLst>
          </p:cNvPr>
          <p:cNvSpPr>
            <a:spLocks noGrp="1"/>
          </p:cNvSpPr>
          <p:nvPr>
            <p:ph type="dt" sz="half" idx="10"/>
          </p:nvPr>
        </p:nvSpPr>
        <p:spPr/>
        <p:txBody>
          <a:bodyPr/>
          <a:lstStyle/>
          <a:p>
            <a:fld id="{F3EC01BD-31FF-44EF-9C71-1700944CDBF0}" type="datetimeFigureOut">
              <a:rPr lang="en-US" smtClean="0"/>
              <a:t>3/21/2025</a:t>
            </a:fld>
            <a:endParaRPr lang="en-US"/>
          </a:p>
        </p:txBody>
      </p:sp>
      <p:sp>
        <p:nvSpPr>
          <p:cNvPr id="5" name="Footer Placeholder 4">
            <a:extLst>
              <a:ext uri="{FF2B5EF4-FFF2-40B4-BE49-F238E27FC236}">
                <a16:creationId xmlns:a16="http://schemas.microsoft.com/office/drawing/2014/main" id="{CDB5D4A1-98AD-2F68-D368-CB2CE2BF7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49106-346B-A896-F4FF-C0302ECEF4F7}"/>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2089915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DB1F07-7D09-5BEF-F7CC-2A4DF97FD0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05E1DF-4237-3945-6860-1D54CD83C3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AED2B7-03F3-95A0-2CCF-943EA66BD40C}"/>
              </a:ext>
            </a:extLst>
          </p:cNvPr>
          <p:cNvSpPr>
            <a:spLocks noGrp="1"/>
          </p:cNvSpPr>
          <p:nvPr>
            <p:ph type="dt" sz="half" idx="10"/>
          </p:nvPr>
        </p:nvSpPr>
        <p:spPr/>
        <p:txBody>
          <a:bodyPr/>
          <a:lstStyle/>
          <a:p>
            <a:fld id="{F3EC01BD-31FF-44EF-9C71-1700944CDBF0}" type="datetimeFigureOut">
              <a:rPr lang="en-US" smtClean="0"/>
              <a:t>3/21/2025</a:t>
            </a:fld>
            <a:endParaRPr lang="en-US"/>
          </a:p>
        </p:txBody>
      </p:sp>
      <p:sp>
        <p:nvSpPr>
          <p:cNvPr id="5" name="Footer Placeholder 4">
            <a:extLst>
              <a:ext uri="{FF2B5EF4-FFF2-40B4-BE49-F238E27FC236}">
                <a16:creationId xmlns:a16="http://schemas.microsoft.com/office/drawing/2014/main" id="{225F7CEC-3A4D-2D2F-A264-6D92C6E8B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7B1DEA-FFB4-3EC3-6EF8-7A5EA96B7C60}"/>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2408326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3/21/2025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34660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F019-97D4-4B99-D6B1-B1084CCC6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FC973C-4202-8CCF-53A5-5AD95B37E8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5EE37-7641-CCE3-C419-B78044111019}"/>
              </a:ext>
            </a:extLst>
          </p:cNvPr>
          <p:cNvSpPr>
            <a:spLocks noGrp="1"/>
          </p:cNvSpPr>
          <p:nvPr>
            <p:ph type="dt" sz="half" idx="10"/>
          </p:nvPr>
        </p:nvSpPr>
        <p:spPr/>
        <p:txBody>
          <a:bodyPr/>
          <a:lstStyle/>
          <a:p>
            <a:fld id="{F3EC01BD-31FF-44EF-9C71-1700944CDBF0}" type="datetimeFigureOut">
              <a:rPr lang="en-US" smtClean="0"/>
              <a:t>3/21/2025</a:t>
            </a:fld>
            <a:endParaRPr lang="en-US"/>
          </a:p>
        </p:txBody>
      </p:sp>
      <p:sp>
        <p:nvSpPr>
          <p:cNvPr id="5" name="Footer Placeholder 4">
            <a:extLst>
              <a:ext uri="{FF2B5EF4-FFF2-40B4-BE49-F238E27FC236}">
                <a16:creationId xmlns:a16="http://schemas.microsoft.com/office/drawing/2014/main" id="{E5E7F078-B6FC-7076-9B8C-FC91C4480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77C8BB-6F4E-004F-A9AD-4EFBC96110C5}"/>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3541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0D82-6BD8-55EB-AD9A-707BE30FC5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B89E96-4843-2A83-645C-894DAB4FD3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A2EE67-67CD-BE83-5302-139015D63B05}"/>
              </a:ext>
            </a:extLst>
          </p:cNvPr>
          <p:cNvSpPr>
            <a:spLocks noGrp="1"/>
          </p:cNvSpPr>
          <p:nvPr>
            <p:ph type="dt" sz="half" idx="10"/>
          </p:nvPr>
        </p:nvSpPr>
        <p:spPr/>
        <p:txBody>
          <a:bodyPr/>
          <a:lstStyle/>
          <a:p>
            <a:fld id="{F3EC01BD-31FF-44EF-9C71-1700944CDBF0}" type="datetimeFigureOut">
              <a:rPr lang="en-US" smtClean="0"/>
              <a:t>3/21/2025</a:t>
            </a:fld>
            <a:endParaRPr lang="en-US"/>
          </a:p>
        </p:txBody>
      </p:sp>
      <p:sp>
        <p:nvSpPr>
          <p:cNvPr id="5" name="Footer Placeholder 4">
            <a:extLst>
              <a:ext uri="{FF2B5EF4-FFF2-40B4-BE49-F238E27FC236}">
                <a16:creationId xmlns:a16="http://schemas.microsoft.com/office/drawing/2014/main" id="{C72F0484-C4F5-7925-ED1D-CE6EC7E6A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449F4-6579-B29E-40EC-0559A7E9DD17}"/>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169332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F0D6F-CC61-51ED-ECE9-C175F778A3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9EA6BB-BB0A-6360-A6C0-266B020ECD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72AD02-3FC5-3493-0F49-4B297D3D87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5085DC-1F57-5954-4DEA-035B82CFC5F2}"/>
              </a:ext>
            </a:extLst>
          </p:cNvPr>
          <p:cNvSpPr>
            <a:spLocks noGrp="1"/>
          </p:cNvSpPr>
          <p:nvPr>
            <p:ph type="dt" sz="half" idx="10"/>
          </p:nvPr>
        </p:nvSpPr>
        <p:spPr/>
        <p:txBody>
          <a:bodyPr/>
          <a:lstStyle/>
          <a:p>
            <a:fld id="{F3EC01BD-31FF-44EF-9C71-1700944CDBF0}" type="datetimeFigureOut">
              <a:rPr lang="en-US" smtClean="0"/>
              <a:t>3/21/2025</a:t>
            </a:fld>
            <a:endParaRPr lang="en-US"/>
          </a:p>
        </p:txBody>
      </p:sp>
      <p:sp>
        <p:nvSpPr>
          <p:cNvPr id="6" name="Footer Placeholder 5">
            <a:extLst>
              <a:ext uri="{FF2B5EF4-FFF2-40B4-BE49-F238E27FC236}">
                <a16:creationId xmlns:a16="http://schemas.microsoft.com/office/drawing/2014/main" id="{96BDB2A6-2CA3-8C36-9BCE-A17CC6E26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7D5A5F-60ED-CC21-BDC7-0EC3EE82A2C6}"/>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748635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27F1-61F1-2A79-0066-AB4968D441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FC1A44-940A-AD29-BAC7-8EC2DF1B06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11347-00AB-FF57-77E7-9F3175DC27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834078-9623-3F36-0C90-B20E4E85B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62128-84AB-6ED5-5998-6C010BDF2A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5A65DA-634B-62F0-9350-0A9D0C6FAEBF}"/>
              </a:ext>
            </a:extLst>
          </p:cNvPr>
          <p:cNvSpPr>
            <a:spLocks noGrp="1"/>
          </p:cNvSpPr>
          <p:nvPr>
            <p:ph type="dt" sz="half" idx="10"/>
          </p:nvPr>
        </p:nvSpPr>
        <p:spPr/>
        <p:txBody>
          <a:bodyPr/>
          <a:lstStyle/>
          <a:p>
            <a:fld id="{F3EC01BD-31FF-44EF-9C71-1700944CDBF0}" type="datetimeFigureOut">
              <a:rPr lang="en-US" smtClean="0"/>
              <a:t>3/21/2025</a:t>
            </a:fld>
            <a:endParaRPr lang="en-US"/>
          </a:p>
        </p:txBody>
      </p:sp>
      <p:sp>
        <p:nvSpPr>
          <p:cNvPr id="8" name="Footer Placeholder 7">
            <a:extLst>
              <a:ext uri="{FF2B5EF4-FFF2-40B4-BE49-F238E27FC236}">
                <a16:creationId xmlns:a16="http://schemas.microsoft.com/office/drawing/2014/main" id="{504DD125-E8FD-6F97-0C50-C069723118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251143-E72E-838F-B9D8-CAB137A3490A}"/>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423735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6F780-349A-B9EE-6279-26F63B1782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A41D7-1B79-37CE-9952-E839FCC43DC0}"/>
              </a:ext>
            </a:extLst>
          </p:cNvPr>
          <p:cNvSpPr>
            <a:spLocks noGrp="1"/>
          </p:cNvSpPr>
          <p:nvPr>
            <p:ph type="dt" sz="half" idx="10"/>
          </p:nvPr>
        </p:nvSpPr>
        <p:spPr/>
        <p:txBody>
          <a:bodyPr/>
          <a:lstStyle/>
          <a:p>
            <a:fld id="{F3EC01BD-31FF-44EF-9C71-1700944CDBF0}" type="datetimeFigureOut">
              <a:rPr lang="en-US" smtClean="0"/>
              <a:t>3/21/2025</a:t>
            </a:fld>
            <a:endParaRPr lang="en-US"/>
          </a:p>
        </p:txBody>
      </p:sp>
      <p:sp>
        <p:nvSpPr>
          <p:cNvPr id="4" name="Footer Placeholder 3">
            <a:extLst>
              <a:ext uri="{FF2B5EF4-FFF2-40B4-BE49-F238E27FC236}">
                <a16:creationId xmlns:a16="http://schemas.microsoft.com/office/drawing/2014/main" id="{E474FDF5-2380-214B-3A4E-03EAAB97D9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E40B19-0AF7-B7A6-1746-6664E66CC903}"/>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831787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86F98-43F8-BCB0-275F-444186860E2B}"/>
              </a:ext>
            </a:extLst>
          </p:cNvPr>
          <p:cNvSpPr>
            <a:spLocks noGrp="1"/>
          </p:cNvSpPr>
          <p:nvPr>
            <p:ph type="dt" sz="half" idx="10"/>
          </p:nvPr>
        </p:nvSpPr>
        <p:spPr/>
        <p:txBody>
          <a:bodyPr/>
          <a:lstStyle/>
          <a:p>
            <a:fld id="{F3EC01BD-31FF-44EF-9C71-1700944CDBF0}" type="datetimeFigureOut">
              <a:rPr lang="en-US" smtClean="0"/>
              <a:t>3/21/2025</a:t>
            </a:fld>
            <a:endParaRPr lang="en-US"/>
          </a:p>
        </p:txBody>
      </p:sp>
      <p:sp>
        <p:nvSpPr>
          <p:cNvPr id="3" name="Footer Placeholder 2">
            <a:extLst>
              <a:ext uri="{FF2B5EF4-FFF2-40B4-BE49-F238E27FC236}">
                <a16:creationId xmlns:a16="http://schemas.microsoft.com/office/drawing/2014/main" id="{7F227FA2-C35E-A9A5-814E-B2876AFB83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0EA28D-1BF3-F0FB-A1F3-41968D643ACD}"/>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1415990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08DE5-AEAE-C558-5ABF-D170993714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26C218-5FB4-FB6F-D2CA-DA15847BCE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875FF0-E0C4-F66F-6B4B-B29DE7297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387F60-63C4-8AF1-0FF2-88E78A23D7DE}"/>
              </a:ext>
            </a:extLst>
          </p:cNvPr>
          <p:cNvSpPr>
            <a:spLocks noGrp="1"/>
          </p:cNvSpPr>
          <p:nvPr>
            <p:ph type="dt" sz="half" idx="10"/>
          </p:nvPr>
        </p:nvSpPr>
        <p:spPr/>
        <p:txBody>
          <a:bodyPr/>
          <a:lstStyle/>
          <a:p>
            <a:fld id="{F3EC01BD-31FF-44EF-9C71-1700944CDBF0}" type="datetimeFigureOut">
              <a:rPr lang="en-US" smtClean="0"/>
              <a:t>3/21/2025</a:t>
            </a:fld>
            <a:endParaRPr lang="en-US"/>
          </a:p>
        </p:txBody>
      </p:sp>
      <p:sp>
        <p:nvSpPr>
          <p:cNvPr id="6" name="Footer Placeholder 5">
            <a:extLst>
              <a:ext uri="{FF2B5EF4-FFF2-40B4-BE49-F238E27FC236}">
                <a16:creationId xmlns:a16="http://schemas.microsoft.com/office/drawing/2014/main" id="{8726BD27-E29F-4ED6-CD4C-E6C53A4F7D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C5E42-1DDA-A7B5-F102-018172D014DA}"/>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3536077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239E-1DFF-BFDE-EDA5-6645628A5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87F2CE-FE08-6EC9-253E-841F1C2B9E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851B14-47B1-6DA7-26B7-924902898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5A847-FC75-328C-CBC2-D2F241D0783F}"/>
              </a:ext>
            </a:extLst>
          </p:cNvPr>
          <p:cNvSpPr>
            <a:spLocks noGrp="1"/>
          </p:cNvSpPr>
          <p:nvPr>
            <p:ph type="dt" sz="half" idx="10"/>
          </p:nvPr>
        </p:nvSpPr>
        <p:spPr/>
        <p:txBody>
          <a:bodyPr/>
          <a:lstStyle/>
          <a:p>
            <a:fld id="{F3EC01BD-31FF-44EF-9C71-1700944CDBF0}" type="datetimeFigureOut">
              <a:rPr lang="en-US" smtClean="0"/>
              <a:t>3/21/2025</a:t>
            </a:fld>
            <a:endParaRPr lang="en-US"/>
          </a:p>
        </p:txBody>
      </p:sp>
      <p:sp>
        <p:nvSpPr>
          <p:cNvPr id="6" name="Footer Placeholder 5">
            <a:extLst>
              <a:ext uri="{FF2B5EF4-FFF2-40B4-BE49-F238E27FC236}">
                <a16:creationId xmlns:a16="http://schemas.microsoft.com/office/drawing/2014/main" id="{16E7966B-B2A5-4A15-5E88-CE14AFD50D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03383-9C21-CB61-5A9D-5077EE1EA5DC}"/>
              </a:ext>
            </a:extLst>
          </p:cNvPr>
          <p:cNvSpPr>
            <a:spLocks noGrp="1"/>
          </p:cNvSpPr>
          <p:nvPr>
            <p:ph type="sldNum" sz="quarter" idx="12"/>
          </p:nvPr>
        </p:nvSpPr>
        <p:spPr/>
        <p:txBody>
          <a:bodyPr/>
          <a:lstStyle/>
          <a:p>
            <a:fld id="{5A2331A2-F00B-40F2-801F-0661420E4847}" type="slidenum">
              <a:rPr lang="en-US" smtClean="0"/>
              <a:t>‹#›</a:t>
            </a:fld>
            <a:endParaRPr lang="en-US"/>
          </a:p>
        </p:txBody>
      </p:sp>
    </p:spTree>
    <p:extLst>
      <p:ext uri="{BB962C8B-B14F-4D97-AF65-F5344CB8AC3E}">
        <p14:creationId xmlns:p14="http://schemas.microsoft.com/office/powerpoint/2010/main" val="238179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C7D7E2-62FB-A989-0FEB-E552041FC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4ECEA2-77D3-4692-D34E-0C8AEFBD82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C1615-EF6C-C13C-D270-D7FF191306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C01BD-31FF-44EF-9C71-1700944CDBF0}" type="datetimeFigureOut">
              <a:rPr lang="en-US" smtClean="0"/>
              <a:t>3/21/2025</a:t>
            </a:fld>
            <a:endParaRPr lang="en-US"/>
          </a:p>
        </p:txBody>
      </p:sp>
      <p:sp>
        <p:nvSpPr>
          <p:cNvPr id="5" name="Footer Placeholder 4">
            <a:extLst>
              <a:ext uri="{FF2B5EF4-FFF2-40B4-BE49-F238E27FC236}">
                <a16:creationId xmlns:a16="http://schemas.microsoft.com/office/drawing/2014/main" id="{605AF3AC-834F-1D8E-09E6-716D515CAB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3C7236-4D9A-0E13-C35F-8FF081985B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331A2-F00B-40F2-801F-0661420E4847}" type="slidenum">
              <a:rPr lang="en-US" smtClean="0"/>
              <a:t>‹#›</a:t>
            </a:fld>
            <a:endParaRPr lang="en-US"/>
          </a:p>
        </p:txBody>
      </p:sp>
    </p:spTree>
    <p:extLst>
      <p:ext uri="{BB962C8B-B14F-4D97-AF65-F5344CB8AC3E}">
        <p14:creationId xmlns:p14="http://schemas.microsoft.com/office/powerpoint/2010/main" val="1539647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5.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6.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image" Target="../media/image39.png"/><Relationship Id="rId7" Type="http://schemas.openxmlformats.org/officeDocument/2006/relationships/slide" Target="slide3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38.jpeg"/><Relationship Id="rId4" Type="http://schemas.openxmlformats.org/officeDocument/2006/relationships/slide" Target="slide34.xml"/></Relationships>
</file>

<file path=ppt/slides/_rels/slide28.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4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40.png"/><Relationship Id="rId5" Type="http://schemas.openxmlformats.org/officeDocument/2006/relationships/tags" Target="../tags/tag11.xml"/><Relationship Id="rId10" Type="http://schemas.openxmlformats.org/officeDocument/2006/relationships/slideLayout" Target="../slideLayouts/slideLayout2.xml"/><Relationship Id="rId4" Type="http://schemas.openxmlformats.org/officeDocument/2006/relationships/tags" Target="../tags/tag10.xml"/><Relationship Id="rId9" Type="http://schemas.openxmlformats.org/officeDocument/2006/relationships/tags" Target="../tags/tag1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44.jfi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7.jfif"/></Relationships>
</file>

<file path=ppt/slides/_rels/slide3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36.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2" Type="http://schemas.openxmlformats.org/officeDocument/2006/relationships/tags" Target="../tags/tag18.xml"/><Relationship Id="rId16" Type="http://schemas.openxmlformats.org/officeDocument/2006/relationships/image" Target="../media/image57.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slideLayout" Target="../slideLayouts/slideLayout6.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s/_rels/slide37.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image" Target="../media/image58.jpe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slideLayout" Target="../slideLayouts/slideLayout6.xml"/><Relationship Id="rId2" Type="http://schemas.openxmlformats.org/officeDocument/2006/relationships/tags" Target="../tags/tag32.xml"/><Relationship Id="rId16" Type="http://schemas.openxmlformats.org/officeDocument/2006/relationships/tags" Target="../tags/tag46.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tags" Target="../tags/tag45.xml"/><Relationship Id="rId10" Type="http://schemas.openxmlformats.org/officeDocument/2006/relationships/tags" Target="../tags/tag40.xml"/><Relationship Id="rId19" Type="http://schemas.openxmlformats.org/officeDocument/2006/relationships/image" Target="../media/image59.pn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s>
</file>

<file path=ppt/slides/_rels/slide38.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tags" Target="../tags/tag64.xml"/><Relationship Id="rId26" Type="http://schemas.openxmlformats.org/officeDocument/2006/relationships/tags" Target="../tags/tag72.xml"/><Relationship Id="rId3" Type="http://schemas.openxmlformats.org/officeDocument/2006/relationships/tags" Target="../tags/tag49.xml"/><Relationship Id="rId21" Type="http://schemas.openxmlformats.org/officeDocument/2006/relationships/tags" Target="../tags/tag67.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tags" Target="../tags/tag63.xml"/><Relationship Id="rId25" Type="http://schemas.openxmlformats.org/officeDocument/2006/relationships/tags" Target="../tags/tag71.xml"/><Relationship Id="rId2" Type="http://schemas.openxmlformats.org/officeDocument/2006/relationships/tags" Target="../tags/tag48.xml"/><Relationship Id="rId16" Type="http://schemas.openxmlformats.org/officeDocument/2006/relationships/tags" Target="../tags/tag62.xml"/><Relationship Id="rId20" Type="http://schemas.openxmlformats.org/officeDocument/2006/relationships/tags" Target="../tags/tag66.xml"/><Relationship Id="rId29" Type="http://schemas.openxmlformats.org/officeDocument/2006/relationships/image" Target="../media/image61.jp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24" Type="http://schemas.openxmlformats.org/officeDocument/2006/relationships/tags" Target="../tags/tag70.xml"/><Relationship Id="rId32" Type="http://schemas.openxmlformats.org/officeDocument/2006/relationships/image" Target="../media/image64.jpeg"/><Relationship Id="rId5" Type="http://schemas.openxmlformats.org/officeDocument/2006/relationships/tags" Target="../tags/tag51.xml"/><Relationship Id="rId15" Type="http://schemas.openxmlformats.org/officeDocument/2006/relationships/tags" Target="../tags/tag61.xml"/><Relationship Id="rId23" Type="http://schemas.openxmlformats.org/officeDocument/2006/relationships/tags" Target="../tags/tag69.xml"/><Relationship Id="rId28" Type="http://schemas.openxmlformats.org/officeDocument/2006/relationships/image" Target="../media/image60.emf"/><Relationship Id="rId10" Type="http://schemas.openxmlformats.org/officeDocument/2006/relationships/tags" Target="../tags/tag56.xml"/><Relationship Id="rId19" Type="http://schemas.openxmlformats.org/officeDocument/2006/relationships/tags" Target="../tags/tag65.xml"/><Relationship Id="rId31" Type="http://schemas.openxmlformats.org/officeDocument/2006/relationships/image" Target="../media/image63.jp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 Id="rId22" Type="http://schemas.openxmlformats.org/officeDocument/2006/relationships/tags" Target="../tags/tag68.xml"/><Relationship Id="rId27" Type="http://schemas.openxmlformats.org/officeDocument/2006/relationships/slideLayout" Target="../slideLayouts/slideLayout6.xml"/><Relationship Id="rId30" Type="http://schemas.openxmlformats.org/officeDocument/2006/relationships/image" Target="../media/image62.jpeg"/></Relationships>
</file>

<file path=ppt/slides/_rels/slide3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tags" Target="../tags/tag75.xml"/><Relationship Id="rId7" Type="http://schemas.openxmlformats.org/officeDocument/2006/relationships/image" Target="../media/image65.jp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Layout" Target="../slideLayouts/slideLayout6.xml"/><Relationship Id="rId5" Type="http://schemas.openxmlformats.org/officeDocument/2006/relationships/tags" Target="../tags/tag77.xml"/><Relationship Id="rId10" Type="http://schemas.openxmlformats.org/officeDocument/2006/relationships/image" Target="../media/image68.jpg"/><Relationship Id="rId4" Type="http://schemas.openxmlformats.org/officeDocument/2006/relationships/tags" Target="../tags/tag76.xml"/><Relationship Id="rId9"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n 2">
            <a:extLst>
              <a:ext uri="{FF2B5EF4-FFF2-40B4-BE49-F238E27FC236}">
                <a16:creationId xmlns:a16="http://schemas.microsoft.com/office/drawing/2014/main" id="{6437E96C-B4D7-4CA6-90EE-43A5C748EF9C}"/>
              </a:ext>
            </a:extLst>
          </p:cNvPr>
          <p:cNvSpPr/>
          <p:nvPr/>
        </p:nvSpPr>
        <p:spPr>
          <a:xfrm>
            <a:off x="457200" y="830250"/>
            <a:ext cx="4473087" cy="439175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9264">
              <a:spcAft>
                <a:spcPts val="600"/>
              </a:spcAft>
            </a:pPr>
            <a:r>
              <a:rPr lang="en-US" sz="3392" b="1" kern="1200">
                <a:solidFill>
                  <a:srgbClr val="FF0000"/>
                </a:solidFill>
                <a:latin typeface="Times New Roman" panose="02020603050405020304" pitchFamily="18" charset="0"/>
                <a:ea typeface="+mn-ea"/>
                <a:cs typeface="Times New Roman" panose="02020603050405020304" pitchFamily="18" charset="0"/>
              </a:rPr>
              <a:t>HOẠT ĐỘNG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12FD0D-3345-4D97-BED4-5A0590056D2D}"/>
              </a:ext>
            </a:extLst>
          </p:cNvPr>
          <p:cNvSpPr txBox="1"/>
          <p:nvPr/>
        </p:nvSpPr>
        <p:spPr>
          <a:xfrm>
            <a:off x="5120054" y="2655925"/>
            <a:ext cx="6614746" cy="799401"/>
          </a:xfrm>
          <a:prstGeom prst="rect">
            <a:avLst/>
          </a:prstGeom>
          <a:solidFill>
            <a:srgbClr val="FFFF00"/>
          </a:solidFill>
        </p:spPr>
        <p:txBody>
          <a:bodyPr wrap="square">
            <a:spAutoFit/>
          </a:bodyPr>
          <a:lstStyle/>
          <a:p>
            <a:pPr defTabSz="969264">
              <a:spcAft>
                <a:spcPts val="600"/>
              </a:spcAft>
            </a:pPr>
            <a:r>
              <a:rPr lang="en-US" sz="4523" b="1" kern="1200">
                <a:solidFill>
                  <a:srgbClr val="FF0000"/>
                </a:solidFill>
                <a:latin typeface="Times New Roman" panose="02020603050405020304" pitchFamily="18" charset="0"/>
                <a:ea typeface="+mn-ea"/>
                <a:cs typeface="+mn-cs"/>
              </a:rPr>
              <a:t>MỞ ĐẦU/ KHỞI ĐỘNG</a:t>
            </a:r>
            <a:endParaRPr lang="en-US" sz="4267"/>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987562" y="3613264"/>
            <a:ext cx="2494085" cy="2414486"/>
          </a:xfrm>
          <a:prstGeom prst="ellipse">
            <a:avLst/>
          </a:prstGeom>
        </p:spPr>
      </p:pic>
    </p:spTree>
    <p:extLst>
      <p:ext uri="{BB962C8B-B14F-4D97-AF65-F5344CB8AC3E}">
        <p14:creationId xmlns:p14="http://schemas.microsoft.com/office/powerpoint/2010/main" val="1749209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B90CCA6D-619A-4AED-BD6A-1E8973BF30EB}"/>
              </a:ext>
            </a:extLst>
          </p:cNvPr>
          <p:cNvSpPr/>
          <p:nvPr/>
        </p:nvSpPr>
        <p:spPr>
          <a:xfrm>
            <a:off x="0" y="-52252"/>
            <a:ext cx="12192000" cy="20754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5" name="!!22">
            <a:extLst>
              <a:ext uri="{FF2B5EF4-FFF2-40B4-BE49-F238E27FC236}">
                <a16:creationId xmlns:a16="http://schemas.microsoft.com/office/drawing/2014/main" id="{C89EDFEE-470E-4D0E-8E10-93F1B1A9A9E3}"/>
              </a:ext>
            </a:extLst>
          </p:cNvPr>
          <p:cNvSpPr txBox="1"/>
          <p:nvPr/>
        </p:nvSpPr>
        <p:spPr>
          <a:xfrm>
            <a:off x="3722269" y="345986"/>
            <a:ext cx="8469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CÁCH MẠNG CÔNG NGHIỆP </a:t>
            </a:r>
          </a:p>
        </p:txBody>
      </p:sp>
      <p:sp>
        <p:nvSpPr>
          <p:cNvPr id="11" name="!!ye4">
            <a:extLst>
              <a:ext uri="{FF2B5EF4-FFF2-40B4-BE49-F238E27FC236}">
                <a16:creationId xmlns:a16="http://schemas.microsoft.com/office/drawing/2014/main" id="{6672B922-C5E8-4869-BB55-F12558A4C9F1}"/>
              </a:ext>
            </a:extLst>
          </p:cNvPr>
          <p:cNvSpPr/>
          <p:nvPr/>
        </p:nvSpPr>
        <p:spPr>
          <a:xfrm>
            <a:off x="0" y="0"/>
            <a:ext cx="3569110" cy="1892300"/>
          </a:xfrm>
          <a:custGeom>
            <a:avLst/>
            <a:gdLst>
              <a:gd name="connsiteX0" fmla="*/ 146050 w 3569110"/>
              <a:gd name="connsiteY0" fmla="*/ 0 h 1892300"/>
              <a:gd name="connsiteX1" fmla="*/ 2622960 w 3569110"/>
              <a:gd name="connsiteY1" fmla="*/ 0 h 1892300"/>
              <a:gd name="connsiteX2" fmla="*/ 3569110 w 3569110"/>
              <a:gd name="connsiteY2" fmla="*/ 946150 h 1892300"/>
              <a:gd name="connsiteX3" fmla="*/ 2622960 w 3569110"/>
              <a:gd name="connsiteY3" fmla="*/ 1892300 h 1892300"/>
              <a:gd name="connsiteX4" fmla="*/ 146050 w 3569110"/>
              <a:gd name="connsiteY4" fmla="*/ 1892300 h 1892300"/>
              <a:gd name="connsiteX5" fmla="*/ 49312 w 3569110"/>
              <a:gd name="connsiteY5" fmla="*/ 1887415 h 1892300"/>
              <a:gd name="connsiteX6" fmla="*/ 0 w 3569110"/>
              <a:gd name="connsiteY6" fmla="*/ 1879889 h 1892300"/>
              <a:gd name="connsiteX7" fmla="*/ 0 w 3569110"/>
              <a:gd name="connsiteY7" fmla="*/ 12411 h 1892300"/>
              <a:gd name="connsiteX8" fmla="*/ 49312 w 3569110"/>
              <a:gd name="connsiteY8" fmla="*/ 4885 h 1892300"/>
              <a:gd name="connsiteX9" fmla="*/ 146050 w 3569110"/>
              <a:gd name="connsiteY9"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9110" h="1892300">
                <a:moveTo>
                  <a:pt x="146050" y="0"/>
                </a:moveTo>
                <a:lnTo>
                  <a:pt x="2622960" y="0"/>
                </a:lnTo>
                <a:cubicBezTo>
                  <a:pt x="3145504" y="0"/>
                  <a:pt x="3569110" y="423606"/>
                  <a:pt x="3569110" y="946150"/>
                </a:cubicBezTo>
                <a:cubicBezTo>
                  <a:pt x="3569110" y="1468694"/>
                  <a:pt x="3145504" y="1892300"/>
                  <a:pt x="2622960" y="1892300"/>
                </a:cubicBezTo>
                <a:lnTo>
                  <a:pt x="146050" y="1892300"/>
                </a:lnTo>
                <a:cubicBezTo>
                  <a:pt x="113391" y="1892300"/>
                  <a:pt x="81119" y="1890645"/>
                  <a:pt x="49312" y="1887415"/>
                </a:cubicBezTo>
                <a:lnTo>
                  <a:pt x="0" y="1879889"/>
                </a:lnTo>
                <a:lnTo>
                  <a:pt x="0" y="12411"/>
                </a:lnTo>
                <a:lnTo>
                  <a:pt x="49312" y="4885"/>
                </a:lnTo>
                <a:cubicBezTo>
                  <a:pt x="81119" y="1655"/>
                  <a:pt x="113391" y="0"/>
                  <a:pt x="146050" y="0"/>
                </a:cubicBezTo>
                <a:close/>
              </a:path>
            </a:pathLst>
          </a:custGeom>
          <a:gradFill>
            <a:gsLst>
              <a:gs pos="5000">
                <a:srgbClr val="D63E42"/>
              </a:gs>
              <a:gs pos="100000">
                <a:srgbClr val="75569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6">
            <a:extLst>
              <a:ext uri="{FF2B5EF4-FFF2-40B4-BE49-F238E27FC236}">
                <a16:creationId xmlns:a16="http://schemas.microsoft.com/office/drawing/2014/main" id="{E8DA939F-1258-4D70-A32F-2319DAE4F0E7}"/>
              </a:ext>
            </a:extLst>
          </p:cNvPr>
          <p:cNvSpPr txBox="1"/>
          <p:nvPr/>
        </p:nvSpPr>
        <p:spPr>
          <a:xfrm>
            <a:off x="1112132" y="600524"/>
            <a:ext cx="1776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u="sng" dirty="0" err="1">
                <a:solidFill>
                  <a:srgbClr val="E0C50C"/>
                </a:solidFill>
                <a:latin typeface="Roboto"/>
              </a:rPr>
              <a:t>Bài</a:t>
            </a:r>
            <a:endParaRPr kumimoji="0" lang="en-US" sz="3600" b="1" i="0" u="sng" strike="noStrike" kern="1200" cap="none" spc="0" normalizeH="0" baseline="0" noProof="0" dirty="0">
              <a:ln>
                <a:noFill/>
              </a:ln>
              <a:solidFill>
                <a:srgbClr val="E0C50C"/>
              </a:solidFill>
              <a:effectLst/>
              <a:uLnTx/>
              <a:uFillTx/>
              <a:latin typeface="Roboto"/>
              <a:ea typeface="+mn-ea"/>
              <a:cs typeface="+mn-cs"/>
            </a:endParaRPr>
          </a:p>
        </p:txBody>
      </p:sp>
      <p:sp>
        <p:nvSpPr>
          <p:cNvPr id="7" name="Oval 6">
            <a:extLst>
              <a:ext uri="{FF2B5EF4-FFF2-40B4-BE49-F238E27FC236}">
                <a16:creationId xmlns:a16="http://schemas.microsoft.com/office/drawing/2014/main" id="{EF6862CB-6B06-478D-8AE0-A41BBEBADC5F}"/>
              </a:ext>
            </a:extLst>
          </p:cNvPr>
          <p:cNvSpPr/>
          <p:nvPr/>
        </p:nvSpPr>
        <p:spPr>
          <a:xfrm>
            <a:off x="1917707" y="203200"/>
            <a:ext cx="1485900" cy="1485900"/>
          </a:xfrm>
          <a:prstGeom prst="ellipse">
            <a:avLst/>
          </a:prstGeom>
          <a:solidFill>
            <a:srgbClr val="E0C5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77">
            <a:extLst>
              <a:ext uri="{FF2B5EF4-FFF2-40B4-BE49-F238E27FC236}">
                <a16:creationId xmlns:a16="http://schemas.microsoft.com/office/drawing/2014/main" id="{75FAA6CB-6B1A-43BA-8236-C26F6EFB5D67}"/>
              </a:ext>
            </a:extLst>
          </p:cNvPr>
          <p:cNvSpPr txBox="1"/>
          <p:nvPr/>
        </p:nvSpPr>
        <p:spPr>
          <a:xfrm>
            <a:off x="2412031" y="544205"/>
            <a:ext cx="497252" cy="830997"/>
          </a:xfrm>
          <a:prstGeom prst="rect">
            <a:avLst/>
          </a:prstGeom>
          <a:noFill/>
        </p:spPr>
        <p:txBody>
          <a:bodyPr wrap="none" rtlCol="0">
            <a:spAutoFit/>
          </a:bodyPr>
          <a:lstStyle/>
          <a:p>
            <a:pPr algn="ctr"/>
            <a:r>
              <a:rPr lang="en-US" sz="4800" b="1" dirty="0">
                <a:solidFill>
                  <a:srgbClr val="D63E42"/>
                </a:solidFill>
              </a:rPr>
              <a:t>2</a:t>
            </a:r>
            <a:endParaRPr lang="vi-VN" sz="4800" b="1" dirty="0">
              <a:solidFill>
                <a:srgbClr val="D63E42"/>
              </a:solidFill>
            </a:endParaRPr>
          </a:p>
        </p:txBody>
      </p:sp>
      <p:sp>
        <p:nvSpPr>
          <p:cNvPr id="14" name="!!bv">
            <a:extLst>
              <a:ext uri="{FF2B5EF4-FFF2-40B4-BE49-F238E27FC236}">
                <a16:creationId xmlns:a16="http://schemas.microsoft.com/office/drawing/2014/main" id="{A2F192B6-80E8-4118-AD5E-A2D26D29601A}"/>
              </a:ext>
            </a:extLst>
          </p:cNvPr>
          <p:cNvSpPr/>
          <p:nvPr/>
        </p:nvSpPr>
        <p:spPr>
          <a:xfrm>
            <a:off x="627595" y="2291653"/>
            <a:ext cx="3657969" cy="3704091"/>
          </a:xfrm>
          <a:prstGeom prst="roundRect">
            <a:avLst>
              <a:gd name="adj" fmla="val 3397"/>
            </a:avLst>
          </a:prstGeom>
          <a:blipFill>
            <a:blip r:embed="rId2"/>
            <a:srcRect/>
            <a:stretch>
              <a:fillRect t="-7173" b="-7173"/>
            </a:stretch>
          </a:blipFill>
          <a:ln>
            <a:solidFill>
              <a:srgbClr val="D63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Rectangle: Top Corners Rounded 1">
            <a:extLst>
              <a:ext uri="{FF2B5EF4-FFF2-40B4-BE49-F238E27FC236}">
                <a16:creationId xmlns:a16="http://schemas.microsoft.com/office/drawing/2014/main" id="{1A30AE85-0517-D7A8-B89C-AEE80F5A2AD1}"/>
              </a:ext>
            </a:extLst>
          </p:cNvPr>
          <p:cNvSpPr/>
          <p:nvPr/>
        </p:nvSpPr>
        <p:spPr>
          <a:xfrm rot="5400000">
            <a:off x="7250293" y="-653570"/>
            <a:ext cx="1330833" cy="7260303"/>
          </a:xfrm>
          <a:prstGeom prst="round2SameRect">
            <a:avLst>
              <a:gd name="adj1" fmla="val 50000"/>
              <a:gd name="adj2" fmla="val 0"/>
            </a:avLst>
          </a:prstGeom>
          <a:solidFill>
            <a:schemeClr val="accent6">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Top Corners Rounded 8">
            <a:extLst>
              <a:ext uri="{FF2B5EF4-FFF2-40B4-BE49-F238E27FC236}">
                <a16:creationId xmlns:a16="http://schemas.microsoft.com/office/drawing/2014/main" id="{37B44835-2317-DA04-3B47-D6F14BB9FE5D}"/>
              </a:ext>
            </a:extLst>
          </p:cNvPr>
          <p:cNvSpPr/>
          <p:nvPr/>
        </p:nvSpPr>
        <p:spPr>
          <a:xfrm rot="5400000">
            <a:off x="7160858" y="1592198"/>
            <a:ext cx="1528247" cy="7278845"/>
          </a:xfrm>
          <a:prstGeom prst="round2SameRect">
            <a:avLst>
              <a:gd name="adj1" fmla="val 50000"/>
              <a:gd name="adj2" fmla="val 0"/>
            </a:avLst>
          </a:prstGeom>
          <a:solidFill>
            <a:schemeClr val="accent6">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801CA5-2A08-CB12-A937-5FFFF23BD579}"/>
              </a:ext>
            </a:extLst>
          </p:cNvPr>
          <p:cNvSpPr txBox="1"/>
          <p:nvPr/>
        </p:nvSpPr>
        <p:spPr>
          <a:xfrm>
            <a:off x="4285559" y="2564780"/>
            <a:ext cx="6817869"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1.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endParaRPr lang="en-US"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04ADBA7-19D0-8763-1801-A721DAB1765E}"/>
              </a:ext>
            </a:extLst>
          </p:cNvPr>
          <p:cNvSpPr txBox="1"/>
          <p:nvPr/>
        </p:nvSpPr>
        <p:spPr>
          <a:xfrm>
            <a:off x="4488700" y="4869369"/>
            <a:ext cx="6840937"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3173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BFEF761B-D65D-AC35-8B47-3D83D9651D30}"/>
              </a:ext>
            </a:extLst>
          </p:cNvPr>
          <p:cNvPicPr>
            <a:picLocks noGrp="1" noChangeAspect="1"/>
          </p:cNvPicPr>
          <p:nvPr>
            <p:ph idx="1"/>
          </p:nvPr>
        </p:nvPicPr>
        <p:blipFill rotWithShape="1">
          <a:blip r:embed="rId6"/>
          <a:srcRect b="12126"/>
          <a:stretch/>
        </p:blipFill>
        <p:spPr>
          <a:xfrm>
            <a:off x="-1504" y="-1307"/>
            <a:ext cx="12191980" cy="685671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CEEA9A0-8309-1C3B-9F44-8F2FADD571B3}"/>
              </a:ext>
            </a:extLst>
          </p:cNvPr>
          <p:cNvSpPr txBox="1"/>
          <p:nvPr>
            <p:custDataLst>
              <p:tags r:id="rId1"/>
            </p:custDataLst>
          </p:nvPr>
        </p:nvSpPr>
        <p:spPr>
          <a:xfrm>
            <a:off x="6096000" y="1452038"/>
            <a:ext cx="5829300" cy="1200329"/>
          </a:xfrm>
          <a:prstGeom prst="rect">
            <a:avLst/>
          </a:prstGeom>
          <a:solidFill>
            <a:schemeClr val="accent6">
              <a:lumMod val="20000"/>
              <a:lumOff val="80000"/>
            </a:schemeClr>
          </a:solid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Tại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sao</a:t>
            </a:r>
            <a:r>
              <a:rPr lang="en-US" sz="2400" b="1" dirty="0">
                <a:solidFill>
                  <a:srgbClr val="FF0000"/>
                </a:solidFill>
                <a:latin typeface="Times New Roman" panose="02020603050405020304" pitchFamily="18" charset="0"/>
                <a:cs typeface="Times New Roman" panose="02020603050405020304" pitchFamily="18" charset="0"/>
              </a:rPr>
              <a:t> sang </a:t>
            </a:r>
            <a:r>
              <a:rPr lang="en-US" sz="2400" b="1" dirty="0" err="1">
                <a:solidFill>
                  <a:srgbClr val="FF0000"/>
                </a:solidFill>
                <a:latin typeface="Times New Roman" panose="02020603050405020304" pitchFamily="18" charset="0"/>
                <a:cs typeface="Times New Roman" panose="02020603050405020304" pitchFamily="18" charset="0"/>
              </a:rPr>
              <a:t>thế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kỉ</a:t>
            </a:r>
            <a:r>
              <a:rPr lang="en-US" sz="2400" b="1" dirty="0">
                <a:solidFill>
                  <a:srgbClr val="FF0000"/>
                </a:solidFill>
                <a:latin typeface="Times New Roman" panose="02020603050405020304" pitchFamily="18" charset="0"/>
                <a:cs typeface="Times New Roman" panose="02020603050405020304" pitchFamily="18" charset="0"/>
              </a:rPr>
              <a:t> XVIII, </a:t>
            </a:r>
            <a:r>
              <a:rPr lang="en-US" sz="2400" b="1" dirty="0" err="1">
                <a:solidFill>
                  <a:srgbClr val="FF0000"/>
                </a:solidFill>
                <a:latin typeface="Times New Roman" panose="02020603050405020304" pitchFamily="18" charset="0"/>
                <a:cs typeface="Times New Roman" panose="02020603050405020304" pitchFamily="18" charset="0"/>
              </a:rPr>
              <a:t>yêu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cầu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máy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móc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được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cấp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thiết</a:t>
            </a:r>
            <a:r>
              <a:rPr lang="en-US" sz="2400" b="1" dirty="0">
                <a:solidFill>
                  <a:srgbClr val="FF000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6C2798FC-A6E6-2E96-7AF1-F88095FE7CA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511810" y="1865142"/>
            <a:ext cx="4713414" cy="37824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8E3A7B25-5802-AC1C-DC38-1738F34ECC81}"/>
              </a:ext>
            </a:extLst>
          </p:cNvPr>
          <p:cNvSpPr txBox="1"/>
          <p:nvPr>
            <p:custDataLst>
              <p:tags r:id="rId3"/>
            </p:custDataLst>
          </p:nvPr>
        </p:nvSpPr>
        <p:spPr>
          <a:xfrm>
            <a:off x="6019800" y="2855856"/>
            <a:ext cx="5829300" cy="1569660"/>
          </a:xfrm>
          <a:prstGeom prst="rect">
            <a:avLst/>
          </a:prstGeom>
          <a:solidFill>
            <a:schemeClr val="accent6">
              <a:lumMod val="20000"/>
              <a:lumOff val="80000"/>
            </a:schemeClr>
          </a:solidFill>
        </p:spPr>
        <p:txBody>
          <a:bodyPr wrap="square" rtlCol="0">
            <a:spAutoFit/>
          </a:bodyPr>
          <a:lstStyle/>
          <a:p>
            <a:pPr algn="just"/>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Máy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móc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trung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đại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sử</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dụng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còn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thô</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cần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trục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nhỏ</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động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chạy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bằng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sức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Máy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móc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thay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thế</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một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phần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lao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động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tay</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94C87F1-C216-E0AB-8E4A-81B288CD9D66}"/>
              </a:ext>
            </a:extLst>
          </p:cNvPr>
          <p:cNvSpPr txBox="1"/>
          <p:nvPr>
            <p:custDataLst>
              <p:tags r:id="rId4"/>
            </p:custDataLst>
          </p:nvPr>
        </p:nvSpPr>
        <p:spPr>
          <a:xfrm>
            <a:off x="5962650" y="4340898"/>
            <a:ext cx="5962650" cy="1938992"/>
          </a:xfrm>
          <a:prstGeom prst="rect">
            <a:avLst/>
          </a:prstGeom>
          <a:solidFill>
            <a:schemeClr val="accent6">
              <a:lumMod val="20000"/>
              <a:lumOff val="80000"/>
            </a:schemeClr>
          </a:solid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r>
              <a:rPr kumimoji="0" lang="en-US" sz="2400" b="0" i="0" u="none" strike="noStrike" kern="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Sang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kỉ</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XVIII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chủ</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nghĩa</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tư</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bản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phát</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triển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mạnh</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giai</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cấp</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tư</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sản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lên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cầm</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quyền</a:t>
            </a:r>
            <a:r>
              <a:rPr kumimoji="0" lang="en-US" sz="2400" b="0" i="0" u="none" strike="noStrike" kern="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cần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đẩy</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mạnh</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phát</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triển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nền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sản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xuất</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tư</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bản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chủ</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nghĩa</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Đặt</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ra</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yêu</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cầu</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cải</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phát</a:t>
            </a:r>
            <a:r>
              <a:rPr kumimoji="0" lang="en-US" sz="2400" b="0" i="0" u="none" strike="noStrike" kern="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minh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nhiều</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máy</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móc</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để</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đẩy</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mạnh</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sản</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xuất</a:t>
            </a:r>
            <a:r>
              <a:rPr kumimoji="0" lang="en-US" sz="2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11" name="!!22">
            <a:extLst>
              <a:ext uri="{FF2B5EF4-FFF2-40B4-BE49-F238E27FC236}">
                <a16:creationId xmlns:a16="http://schemas.microsoft.com/office/drawing/2014/main" id="{E30E0953-4888-2A6F-1528-3AF6A812C7DE}"/>
              </a:ext>
            </a:extLst>
          </p:cNvPr>
          <p:cNvSpPr txBox="1"/>
          <p:nvPr/>
        </p:nvSpPr>
        <p:spPr>
          <a:xfrm>
            <a:off x="319297" y="-128040"/>
            <a:ext cx="1187117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BÀI 2. CÁCH MẠNG CÔNG NGHIỆP </a:t>
            </a:r>
          </a:p>
        </p:txBody>
      </p:sp>
      <p:sp>
        <p:nvSpPr>
          <p:cNvPr id="3" name="TextBox 2">
            <a:extLst>
              <a:ext uri="{FF2B5EF4-FFF2-40B4-BE49-F238E27FC236}">
                <a16:creationId xmlns:a16="http://schemas.microsoft.com/office/drawing/2014/main" id="{F0DAE66A-9C2D-C137-3FE5-4C3D92740DE1}"/>
              </a:ext>
            </a:extLst>
          </p:cNvPr>
          <p:cNvSpPr txBox="1"/>
          <p:nvPr/>
        </p:nvSpPr>
        <p:spPr>
          <a:xfrm>
            <a:off x="319297" y="739872"/>
            <a:ext cx="966072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208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BFEF761B-D65D-AC35-8B47-3D83D9651D30}"/>
              </a:ext>
            </a:extLst>
          </p:cNvPr>
          <p:cNvPicPr>
            <a:picLocks noGrp="1" noChangeAspect="1"/>
          </p:cNvPicPr>
          <p:nvPr>
            <p:ph idx="1"/>
          </p:nvPr>
        </p:nvPicPr>
        <p:blipFill rotWithShape="1">
          <a:blip r:embed="rId4"/>
          <a:srcRect b="12126"/>
          <a:stretch/>
        </p:blipFill>
        <p:spPr>
          <a:xfrm>
            <a:off x="20" y="0"/>
            <a:ext cx="12191980" cy="6856718"/>
          </a:xfrm>
          <a:prstGeom prst="rect">
            <a:avLst/>
          </a:prstGeom>
          <a:ln>
            <a:noFill/>
          </a:ln>
          <a:effectLst>
            <a:outerShdw blurRad="292100" dist="139700" dir="2700000" algn="tl" rotWithShape="0">
              <a:srgbClr val="333333">
                <a:alpha val="65000"/>
              </a:srgbClr>
            </a:outerShdw>
          </a:effectLst>
        </p:spPr>
      </p:pic>
      <p:sp>
        <p:nvSpPr>
          <p:cNvPr id="11" name="!!22">
            <a:extLst>
              <a:ext uri="{FF2B5EF4-FFF2-40B4-BE49-F238E27FC236}">
                <a16:creationId xmlns:a16="http://schemas.microsoft.com/office/drawing/2014/main" id="{E30E0953-4888-2A6F-1528-3AF6A812C7DE}"/>
              </a:ext>
            </a:extLst>
          </p:cNvPr>
          <p:cNvSpPr txBox="1"/>
          <p:nvPr/>
        </p:nvSpPr>
        <p:spPr>
          <a:xfrm>
            <a:off x="319297" y="-154166"/>
            <a:ext cx="1187117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BÀI 2. CÁCH MẠNG CÔNG NGHIỆP </a:t>
            </a:r>
          </a:p>
        </p:txBody>
      </p:sp>
      <p:sp>
        <p:nvSpPr>
          <p:cNvPr id="15" name="TextBox 14">
            <a:extLst>
              <a:ext uri="{FF2B5EF4-FFF2-40B4-BE49-F238E27FC236}">
                <a16:creationId xmlns:a16="http://schemas.microsoft.com/office/drawing/2014/main" id="{08B753E0-F08C-EBB9-7960-251B540961DF}"/>
              </a:ext>
            </a:extLst>
          </p:cNvPr>
          <p:cNvSpPr txBox="1"/>
          <p:nvPr>
            <p:custDataLst>
              <p:tags r:id="rId1"/>
            </p:custDataLst>
          </p:nvPr>
        </p:nvSpPr>
        <p:spPr>
          <a:xfrm>
            <a:off x="6388409" y="1073722"/>
            <a:ext cx="4979413" cy="1200329"/>
          </a:xfrm>
          <a:prstGeom prst="rect">
            <a:avLst/>
          </a:prstGeom>
          <a:solidFill>
            <a:schemeClr val="accent6">
              <a:lumMod val="20000"/>
              <a:lumOff val="80000"/>
            </a:schemeClr>
          </a:solidFill>
        </p:spPr>
        <p:txBody>
          <a:bodyPr wrap="square" rtlCol="0">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Tại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nghiệp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diễn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đầu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tiên</a:t>
            </a:r>
            <a:r>
              <a:rPr lang="en-US" sz="2400" dirty="0">
                <a:solidFill>
                  <a:srgbClr val="FF0000"/>
                </a:solidFill>
                <a:latin typeface="Times New Roman" panose="02020603050405020304" pitchFamily="18" charset="0"/>
                <a:cs typeface="Times New Roman" panose="02020603050405020304" pitchFamily="18" charset="0"/>
              </a:rPr>
              <a:t> ở Anh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dệt</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B488D5B8-2958-C946-86DC-790E2B4D77F2}"/>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l="10591" t="5215" r="58899" b="4613"/>
          <a:stretch/>
        </p:blipFill>
        <p:spPr>
          <a:xfrm>
            <a:off x="507065" y="2855608"/>
            <a:ext cx="4680351" cy="3178314"/>
          </a:xfrm>
          <a:prstGeom prst="rect">
            <a:avLst/>
          </a:prstGeom>
          <a:ln>
            <a:solidFill>
              <a:schemeClr val="accent3"/>
            </a:solid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291508C1-544A-D8A6-9595-5B1F4F724D3D}"/>
              </a:ext>
            </a:extLst>
          </p:cNvPr>
          <p:cNvSpPr txBox="1"/>
          <p:nvPr/>
        </p:nvSpPr>
        <p:spPr>
          <a:xfrm>
            <a:off x="5439136" y="2538610"/>
            <a:ext cx="6499619" cy="3108543"/>
          </a:xfrm>
          <a:prstGeom prst="rect">
            <a:avLst/>
          </a:prstGeom>
          <a:solidFill>
            <a:schemeClr val="accent6">
              <a:lumMod val="20000"/>
              <a:lumOff val="80000"/>
            </a:schemeClr>
          </a:solidFill>
        </p:spPr>
        <p:txBody>
          <a:bodyPr wrap="square">
            <a:spAutoFit/>
          </a:bodyPr>
          <a:lstStyle/>
          <a:p>
            <a:pPr algn="l"/>
            <a:r>
              <a:rPr lang="vi-VN" sz="2800" b="0" i="0" dirty="0">
                <a:effectLst/>
                <a:latin typeface="Times New Roman" panose="02020603050405020304" pitchFamily="18" charset="0"/>
                <a:cs typeface="Times New Roman" panose="02020603050405020304" pitchFamily="18" charset="0"/>
              </a:rPr>
              <a:t>Anh là nước đầu tiên tiến hành Cách mạng công nghiệp vì:</a:t>
            </a:r>
          </a:p>
          <a:p>
            <a:pPr algn="l">
              <a:buFont typeface="Arial" panose="020B0604020202020204" pitchFamily="34" charset="0"/>
              <a:buChar char="•"/>
            </a:pPr>
            <a:r>
              <a:rPr lang="vi-VN" sz="2800" b="0" i="0" dirty="0">
                <a:solidFill>
                  <a:srgbClr val="0000FF"/>
                </a:solidFill>
                <a:effectLst/>
                <a:latin typeface="Times New Roman" panose="02020603050405020304" pitchFamily="18" charset="0"/>
                <a:cs typeface="Times New Roman" panose="02020603050405020304" pitchFamily="18" charset="0"/>
              </a:rPr>
              <a:t>Kinh tế tư bản chủ nghĩa phát triển mạnh, nhất là trong lĩnh vực công nghiệp.</a:t>
            </a:r>
          </a:p>
          <a:p>
            <a:pPr algn="l">
              <a:buFont typeface="Arial" panose="020B0604020202020204" pitchFamily="34" charset="0"/>
              <a:buChar char="•"/>
            </a:pPr>
            <a:r>
              <a:rPr lang="vi-VN" sz="2800" b="0" i="0" dirty="0">
                <a:solidFill>
                  <a:srgbClr val="0000FF"/>
                </a:solidFill>
                <a:effectLst/>
                <a:latin typeface="Times New Roman" panose="02020603050405020304" pitchFamily="18" charset="0"/>
                <a:cs typeface="Times New Roman" panose="02020603050405020304" pitchFamily="18" charset="0"/>
              </a:rPr>
              <a:t>Cách mạng nổ ra sớm, chính quyền thuộc về giai cấp tư sản.</a:t>
            </a:r>
          </a:p>
          <a:p>
            <a:pPr algn="l">
              <a:buFont typeface="Arial" panose="020B0604020202020204" pitchFamily="34" charset="0"/>
              <a:buChar char="•"/>
            </a:pPr>
            <a:r>
              <a:rPr lang="vi-VN" sz="2800" b="0" i="0" dirty="0">
                <a:solidFill>
                  <a:srgbClr val="0000FF"/>
                </a:solidFill>
                <a:effectLst/>
                <a:latin typeface="Times New Roman" panose="02020603050405020304" pitchFamily="18" charset="0"/>
                <a:cs typeface="Times New Roman" panose="02020603050405020304" pitchFamily="18" charset="0"/>
              </a:rPr>
              <a:t>Có hệ thống thuộc địa lớn.</a:t>
            </a:r>
          </a:p>
        </p:txBody>
      </p:sp>
      <p:sp>
        <p:nvSpPr>
          <p:cNvPr id="2" name="TextBox 1">
            <a:extLst>
              <a:ext uri="{FF2B5EF4-FFF2-40B4-BE49-F238E27FC236}">
                <a16:creationId xmlns:a16="http://schemas.microsoft.com/office/drawing/2014/main" id="{E1B161B5-B15C-27F3-1D60-133549193F35}"/>
              </a:ext>
            </a:extLst>
          </p:cNvPr>
          <p:cNvSpPr txBox="1"/>
          <p:nvPr/>
        </p:nvSpPr>
        <p:spPr>
          <a:xfrm>
            <a:off x="319297" y="507644"/>
            <a:ext cx="966072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08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15"/>
                                        </p:tgtEl>
                                        <p:attrNameLst>
                                          <p:attrName>ppt_x</p:attrName>
                                        </p:attrNameLst>
                                      </p:cBhvr>
                                      <p:tavLst>
                                        <p:tav tm="0">
                                          <p:val>
                                            <p:strVal val="ppt_x"/>
                                          </p:val>
                                        </p:tav>
                                        <p:tav tm="100000">
                                          <p:val>
                                            <p:strVal val="ppt_x"/>
                                          </p:val>
                                        </p:tav>
                                      </p:tavLst>
                                    </p:anim>
                                    <p:anim calcmode="lin" valueType="num">
                                      <p:cBhvr additive="base">
                                        <p:cTn id="12" dur="500"/>
                                        <p:tgtEl>
                                          <p:spTgt spid="15"/>
                                        </p:tgtEl>
                                        <p:attrNameLst>
                                          <p:attrName>ppt_y</p:attrName>
                                        </p:attrNameLst>
                                      </p:cBhvr>
                                      <p:tavLst>
                                        <p:tav tm="0">
                                          <p:val>
                                            <p:strVal val="ppt_y"/>
                                          </p:val>
                                        </p:tav>
                                        <p:tav tm="100000">
                                          <p:val>
                                            <p:strVal val="1+ppt_h/2"/>
                                          </p:val>
                                        </p:tav>
                                      </p:tavLst>
                                    </p:anim>
                                    <p:set>
                                      <p:cBhvr>
                                        <p:cTn id="13" dur="1" fill="hold">
                                          <p:stCondLst>
                                            <p:cond delay="499"/>
                                          </p:stCondLst>
                                        </p:cTn>
                                        <p:tgtEl>
                                          <p:spTgt spid="15"/>
                                        </p:tgtEl>
                                        <p:attrNameLst>
                                          <p:attrName>style.visibility</p:attrName>
                                        </p:attrNameLst>
                                      </p:cBhvr>
                                      <p:to>
                                        <p:strVal val="hidden"/>
                                      </p:to>
                                    </p:se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2">
            <a:extLst>
              <a:ext uri="{FF2B5EF4-FFF2-40B4-BE49-F238E27FC236}">
                <a16:creationId xmlns:a16="http://schemas.microsoft.com/office/drawing/2014/main" id="{743240EB-36A7-BC08-2275-21C41F4BF0A5}"/>
              </a:ext>
            </a:extLst>
          </p:cNvPr>
          <p:cNvSpPr txBox="1"/>
          <p:nvPr/>
        </p:nvSpPr>
        <p:spPr>
          <a:xfrm>
            <a:off x="160410" y="84978"/>
            <a:ext cx="12031590" cy="646331"/>
          </a:xfrm>
          <a:prstGeom prst="rect">
            <a:avLst/>
          </a:prstGeom>
          <a:solidFill>
            <a:schemeClr val="accent2">
              <a:lumMod val="20000"/>
              <a:lumOff val="80000"/>
            </a:schemeClr>
          </a:solidFill>
          <a:scene3d>
            <a:camera prst="orthographicFront"/>
            <a:lightRig rig="threePt" dir="t"/>
          </a:scene3d>
          <a:sp3d>
            <a:bevelT w="101600" prst="rible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cs typeface="Times New Roman" panose="02020603050405020304" pitchFamily="18" charset="0"/>
              </a:rPr>
              <a:t>BÀI 2. CÁCH MẠNG CÔNG NGHIỆP </a:t>
            </a:r>
          </a:p>
        </p:txBody>
      </p:sp>
      <p:pic>
        <p:nvPicPr>
          <p:cNvPr id="6" name="Picture 5">
            <a:extLst>
              <a:ext uri="{FF2B5EF4-FFF2-40B4-BE49-F238E27FC236}">
                <a16:creationId xmlns:a16="http://schemas.microsoft.com/office/drawing/2014/main" id="{1332C5AA-0E0B-A7CC-C26C-20CD840D2C69}"/>
              </a:ext>
            </a:extLst>
          </p:cNvPr>
          <p:cNvPicPr>
            <a:picLocks noChangeAspect="1"/>
          </p:cNvPicPr>
          <p:nvPr/>
        </p:nvPicPr>
        <p:blipFill>
          <a:blip r:embed="rId2"/>
          <a:stretch>
            <a:fillRect/>
          </a:stretch>
        </p:blipFill>
        <p:spPr>
          <a:xfrm>
            <a:off x="3892731" y="1776548"/>
            <a:ext cx="7978448" cy="467330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96E3D8E9-F44D-FCE4-93C7-97A73E50944B}"/>
              </a:ext>
            </a:extLst>
          </p:cNvPr>
          <p:cNvSpPr txBox="1"/>
          <p:nvPr/>
        </p:nvSpPr>
        <p:spPr>
          <a:xfrm>
            <a:off x="320821" y="2147312"/>
            <a:ext cx="3232276" cy="1815882"/>
          </a:xfrm>
          <a:prstGeom prst="rect">
            <a:avLst/>
          </a:prstGeom>
          <a:noFill/>
        </p:spPr>
        <p:txBody>
          <a:bodyPr wrap="square">
            <a:spAutoFit/>
          </a:bodyPr>
          <a:lstStyle/>
          <a:p>
            <a:pPr algn="just"/>
            <a:r>
              <a:rPr lang="en-US" sz="2800" dirty="0" err="1">
                <a:latin typeface="Times New Roman" panose="02020603050405020304" pitchFamily="18" charset="0"/>
                <a:ea typeface="Calibri" panose="020F0502020204030204" pitchFamily="34" charset="0"/>
                <a:cs typeface="Times New Roman" panose="02020603050405020304" pitchFamily="18" charset="0"/>
              </a:rPr>
              <a:t>K</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sgk</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B7F0FA9-5852-1025-7F73-0E8DB1FFD80F}"/>
              </a:ext>
            </a:extLst>
          </p:cNvPr>
          <p:cNvPicPr>
            <a:picLocks noChangeAspect="1"/>
          </p:cNvPicPr>
          <p:nvPr/>
        </p:nvPicPr>
        <p:blipFill>
          <a:blip r:embed="rId3"/>
          <a:stretch>
            <a:fillRect/>
          </a:stretch>
        </p:blipFill>
        <p:spPr>
          <a:xfrm>
            <a:off x="431074" y="4710688"/>
            <a:ext cx="2194560" cy="1226100"/>
          </a:xfrm>
          <a:prstGeom prst="rect">
            <a:avLst/>
          </a:prstGeom>
        </p:spPr>
      </p:pic>
      <p:sp>
        <p:nvSpPr>
          <p:cNvPr id="12" name="TextBox 11">
            <a:extLst>
              <a:ext uri="{FF2B5EF4-FFF2-40B4-BE49-F238E27FC236}">
                <a16:creationId xmlns:a16="http://schemas.microsoft.com/office/drawing/2014/main" id="{A3F94205-196B-C8FA-B81B-56D177360CBE}"/>
              </a:ext>
            </a:extLst>
          </p:cNvPr>
          <p:cNvSpPr txBox="1"/>
          <p:nvPr/>
        </p:nvSpPr>
        <p:spPr>
          <a:xfrm>
            <a:off x="319297" y="739872"/>
            <a:ext cx="966072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52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2">
            <a:extLst>
              <a:ext uri="{FF2B5EF4-FFF2-40B4-BE49-F238E27FC236}">
                <a16:creationId xmlns:a16="http://schemas.microsoft.com/office/drawing/2014/main" id="{743240EB-36A7-BC08-2275-21C41F4BF0A5}"/>
              </a:ext>
            </a:extLst>
          </p:cNvPr>
          <p:cNvSpPr txBox="1"/>
          <p:nvPr/>
        </p:nvSpPr>
        <p:spPr>
          <a:xfrm>
            <a:off x="0" y="224937"/>
            <a:ext cx="11871179"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cs typeface="Times New Roman" panose="02020603050405020304" pitchFamily="18" charset="0"/>
              </a:rPr>
              <a:t>Phiếu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endParaRPr lang="en-US" sz="3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4B4C7A0D-5164-A7B0-CADF-4D968371F1A6}"/>
              </a:ext>
            </a:extLst>
          </p:cNvPr>
          <p:cNvGraphicFramePr>
            <a:graphicFrameLocks noGrp="1"/>
          </p:cNvGraphicFramePr>
          <p:nvPr>
            <p:extLst>
              <p:ext uri="{D42A27DB-BD31-4B8C-83A1-F6EECF244321}">
                <p14:modId xmlns:p14="http://schemas.microsoft.com/office/powerpoint/2010/main" val="1425732014"/>
              </p:ext>
            </p:extLst>
          </p:nvPr>
        </p:nvGraphicFramePr>
        <p:xfrm>
          <a:off x="160411" y="685800"/>
          <a:ext cx="11710768" cy="5486400"/>
        </p:xfrm>
        <a:graphic>
          <a:graphicData uri="http://schemas.openxmlformats.org/drawingml/2006/table">
            <a:tbl>
              <a:tblPr firstRow="1" firstCol="1" bandRow="1">
                <a:tableStyleId>{5C22544A-7EE6-4342-B048-85BDC9FD1C3A}</a:tableStyleId>
              </a:tblPr>
              <a:tblGrid>
                <a:gridCol w="1615160">
                  <a:extLst>
                    <a:ext uri="{9D8B030D-6E8A-4147-A177-3AD203B41FA5}">
                      <a16:colId xmlns:a16="http://schemas.microsoft.com/office/drawing/2014/main" val="3860985602"/>
                    </a:ext>
                  </a:extLst>
                </a:gridCol>
                <a:gridCol w="2378418">
                  <a:extLst>
                    <a:ext uri="{9D8B030D-6E8A-4147-A177-3AD203B41FA5}">
                      <a16:colId xmlns:a16="http://schemas.microsoft.com/office/drawing/2014/main" val="3370319736"/>
                    </a:ext>
                  </a:extLst>
                </a:gridCol>
                <a:gridCol w="7717190">
                  <a:extLst>
                    <a:ext uri="{9D8B030D-6E8A-4147-A177-3AD203B41FA5}">
                      <a16:colId xmlns:a16="http://schemas.microsoft.com/office/drawing/2014/main" val="3691756160"/>
                    </a:ext>
                  </a:extLst>
                </a:gridCol>
              </a:tblGrid>
              <a:tr h="0">
                <a:tc gridSpan="3">
                  <a:txBody>
                    <a:bodyPr/>
                    <a:lstStyle/>
                    <a:p>
                      <a:pPr algn="just">
                        <a:lnSpc>
                          <a:spcPct val="100000"/>
                        </a:lnSpc>
                        <a:spcAft>
                          <a:spcPts val="0"/>
                        </a:spcAft>
                      </a:pPr>
                      <a:r>
                        <a:rPr lang="en-US" sz="2400" b="0" i="1" dirty="0">
                          <a:solidFill>
                            <a:srgbClr val="C00000"/>
                          </a:solidFill>
                          <a:effectLst/>
                          <a:latin typeface="Times New Roman" panose="02020603050405020304" pitchFamily="18" charset="0"/>
                          <a:cs typeface="Times New Roman" panose="02020603050405020304" pitchFamily="18" charset="0"/>
                        </a:rPr>
                        <a:t>1. </a:t>
                      </a:r>
                      <a:r>
                        <a:rPr lang="en-US" sz="2400" b="0" i="1" dirty="0" err="1">
                          <a:solidFill>
                            <a:srgbClr val="C00000"/>
                          </a:solidFill>
                          <a:effectLst/>
                          <a:latin typeface="Times New Roman" panose="02020603050405020304" pitchFamily="18" charset="0"/>
                          <a:cs typeface="Times New Roman" panose="02020603050405020304" pitchFamily="18" charset="0"/>
                        </a:rPr>
                        <a:t>Cách</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mạng</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công</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nghiệp</a:t>
                      </a:r>
                      <a:r>
                        <a:rPr lang="en-US" sz="2400" b="0" i="1" dirty="0">
                          <a:solidFill>
                            <a:srgbClr val="C00000"/>
                          </a:solidFill>
                          <a:effectLst/>
                          <a:latin typeface="Times New Roman" panose="02020603050405020304" pitchFamily="18" charset="0"/>
                          <a:cs typeface="Times New Roman" panose="02020603050405020304" pitchFamily="18" charset="0"/>
                        </a:rPr>
                        <a:t> ở Anh (</a:t>
                      </a:r>
                      <a:r>
                        <a:rPr lang="en-US" sz="2400" b="0" i="1" dirty="0" err="1">
                          <a:solidFill>
                            <a:srgbClr val="C00000"/>
                          </a:solidFill>
                          <a:effectLst/>
                          <a:latin typeface="Times New Roman" panose="02020603050405020304" pitchFamily="18" charset="0"/>
                          <a:cs typeface="Times New Roman" panose="02020603050405020304" pitchFamily="18" charset="0"/>
                        </a:rPr>
                        <a:t>bắt</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đầu</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từ</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nữa</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sau</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thế</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kỉ</a:t>
                      </a:r>
                      <a:r>
                        <a:rPr lang="en-US" sz="2400" b="0" i="1" dirty="0">
                          <a:solidFill>
                            <a:srgbClr val="C00000"/>
                          </a:solidFill>
                          <a:effectLst/>
                          <a:latin typeface="Times New Roman" panose="02020603050405020304" pitchFamily="18" charset="0"/>
                          <a:cs typeface="Times New Roman" panose="02020603050405020304" pitchFamily="18" charset="0"/>
                        </a:rPr>
                        <a:t> XVIII </a:t>
                      </a:r>
                      <a:r>
                        <a:rPr lang="en-US" sz="2400" b="0" i="1" dirty="0" err="1">
                          <a:solidFill>
                            <a:srgbClr val="C00000"/>
                          </a:solidFill>
                          <a:effectLst/>
                          <a:latin typeface="Times New Roman" panose="02020603050405020304" pitchFamily="18" charset="0"/>
                          <a:cs typeface="Times New Roman" panose="02020603050405020304" pitchFamily="18" charset="0"/>
                        </a:rPr>
                        <a:t>trong</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lĩnh</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vực</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dệt</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rồi</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lan</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nhanh</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ra</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các</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lĩnh</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vực</a:t>
                      </a:r>
                      <a:r>
                        <a:rPr lang="en-US" sz="2400" b="0" i="1" dirty="0">
                          <a:solidFill>
                            <a:srgbClr val="C00000"/>
                          </a:solidFill>
                          <a:effectLst/>
                          <a:latin typeface="Times New Roman" panose="02020603050405020304" pitchFamily="18" charset="0"/>
                          <a:cs typeface="Times New Roman" panose="02020603050405020304" pitchFamily="18" charset="0"/>
                        </a:rPr>
                        <a:t> </a:t>
                      </a:r>
                      <a:r>
                        <a:rPr lang="en-US" sz="2400" b="0" i="1" dirty="0" err="1">
                          <a:solidFill>
                            <a:srgbClr val="C00000"/>
                          </a:solidFill>
                          <a:effectLst/>
                          <a:latin typeface="Times New Roman" panose="02020603050405020304" pitchFamily="18" charset="0"/>
                          <a:cs typeface="Times New Roman" panose="02020603050405020304" pitchFamily="18" charset="0"/>
                        </a:rPr>
                        <a:t>khác</a:t>
                      </a:r>
                      <a:endParaRPr lang="en-US" sz="2400" b="0"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6404388"/>
                  </a:ext>
                </a:extLst>
              </a:tr>
              <a:tr h="0">
                <a:tc>
                  <a:txBody>
                    <a:bodyPr/>
                    <a:lstStyle/>
                    <a:p>
                      <a:pPr algn="just">
                        <a:lnSpc>
                          <a:spcPct val="100000"/>
                        </a:lnSpc>
                        <a:spcAft>
                          <a:spcPts val="0"/>
                        </a:spcAft>
                      </a:pPr>
                      <a:r>
                        <a:rPr lang="en-US" sz="2400" dirty="0" err="1">
                          <a:solidFill>
                            <a:schemeClr val="tx1">
                              <a:lumMod val="85000"/>
                              <a:lumOff val="15000"/>
                            </a:schemeClr>
                          </a:solidFill>
                          <a:effectLst/>
                          <a:latin typeface="Times New Roman" panose="02020603050405020304" pitchFamily="18" charset="0"/>
                          <a:cs typeface="Times New Roman" panose="02020603050405020304" pitchFamily="18" charset="0"/>
                        </a:rPr>
                        <a:t>Thời</a:t>
                      </a:r>
                      <a:r>
                        <a:rPr lang="en-US" sz="240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effectLst/>
                          <a:latin typeface="Times New Roman" panose="02020603050405020304" pitchFamily="18" charset="0"/>
                          <a:cs typeface="Times New Roman" panose="02020603050405020304" pitchFamily="18" charset="0"/>
                        </a:rPr>
                        <a:t>gian</a:t>
                      </a:r>
                      <a:endParaRPr lang="en-U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dirty="0" err="1">
                          <a:solidFill>
                            <a:schemeClr val="tx1">
                              <a:lumMod val="85000"/>
                              <a:lumOff val="15000"/>
                            </a:schemeClr>
                          </a:solidFill>
                          <a:effectLst/>
                          <a:latin typeface="Times New Roman" panose="02020603050405020304" pitchFamily="18" charset="0"/>
                          <a:cs typeface="Times New Roman" panose="02020603050405020304" pitchFamily="18" charset="0"/>
                        </a:rPr>
                        <a:t>Người</a:t>
                      </a:r>
                      <a:r>
                        <a:rPr lang="en-US" sz="240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effectLst/>
                          <a:latin typeface="Times New Roman" panose="02020603050405020304" pitchFamily="18" charset="0"/>
                          <a:cs typeface="Times New Roman" panose="02020603050405020304" pitchFamily="18" charset="0"/>
                        </a:rPr>
                        <a:t>phát</a:t>
                      </a:r>
                      <a:r>
                        <a:rPr lang="en-US" sz="2400"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85000"/>
                              <a:lumOff val="15000"/>
                            </a:schemeClr>
                          </a:solidFill>
                          <a:effectLst/>
                          <a:latin typeface="Times New Roman" panose="02020603050405020304" pitchFamily="18" charset="0"/>
                          <a:cs typeface="Times New Roman" panose="02020603050405020304" pitchFamily="18" charset="0"/>
                        </a:rPr>
                        <a:t>minh</a:t>
                      </a:r>
                      <a:endParaRPr lang="en-U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a:solidFill>
                            <a:schemeClr val="tx1">
                              <a:lumMod val="85000"/>
                              <a:lumOff val="15000"/>
                            </a:schemeClr>
                          </a:solidFill>
                          <a:effectLst/>
                          <a:latin typeface="Times New Roman" panose="02020603050405020304" pitchFamily="18" charset="0"/>
                          <a:cs typeface="Times New Roman" panose="02020603050405020304" pitchFamily="18" charset="0"/>
                        </a:rPr>
                        <a:t>Đặc điểm, tinh năng, tác dụng của máy móc</a:t>
                      </a:r>
                      <a:endParaRPr lang="en-US" sz="24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06132849"/>
                  </a:ext>
                </a:extLst>
              </a:tr>
              <a:tr h="0">
                <a:tc>
                  <a:txBody>
                    <a:bodyPr/>
                    <a:lstStyle/>
                    <a:p>
                      <a:pPr algn="just">
                        <a:lnSpc>
                          <a:spcPct val="100000"/>
                        </a:lnSpc>
                        <a:spcAft>
                          <a:spcPts val="0"/>
                        </a:spcAft>
                      </a:pPr>
                      <a:r>
                        <a:rPr lang="en-US" sz="2400" dirty="0" err="1">
                          <a:solidFill>
                            <a:schemeClr val="tx1">
                              <a:lumMod val="85000"/>
                              <a:lumOff val="15000"/>
                            </a:schemeClr>
                          </a:solidFill>
                          <a:effectLst/>
                          <a:latin typeface="Times New Roman" panose="02020603050405020304" pitchFamily="18" charset="0"/>
                          <a:cs typeface="Times New Roman" panose="02020603050405020304" pitchFamily="18" charset="0"/>
                        </a:rPr>
                        <a:t>Năm</a:t>
                      </a:r>
                      <a:r>
                        <a:rPr lang="en-US" sz="2400" dirty="0">
                          <a:solidFill>
                            <a:schemeClr val="tx1">
                              <a:lumMod val="85000"/>
                              <a:lumOff val="15000"/>
                            </a:schemeClr>
                          </a:solidFill>
                          <a:effectLst/>
                          <a:latin typeface="Times New Roman" panose="02020603050405020304" pitchFamily="18" charset="0"/>
                          <a:cs typeface="Times New Roman" panose="02020603050405020304" pitchFamily="18" charset="0"/>
                        </a:rPr>
                        <a:t> 1764</a:t>
                      </a:r>
                      <a:endParaRPr lang="en-U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dirty="0">
                          <a:solidFill>
                            <a:schemeClr val="tx1">
                              <a:lumMod val="85000"/>
                              <a:lumOff val="15000"/>
                            </a:schemeClr>
                          </a:solidFill>
                          <a:effectLst/>
                          <a:latin typeface="Times New Roman" panose="02020603050405020304" pitchFamily="18" charset="0"/>
                          <a:cs typeface="Times New Roman" panose="02020603050405020304" pitchFamily="18" charset="0"/>
                        </a:rPr>
                        <a:t> </a:t>
                      </a:r>
                      <a:endParaRPr lang="en-U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a:solidFill>
                            <a:schemeClr val="tx1">
                              <a:lumMod val="85000"/>
                              <a:lumOff val="15000"/>
                            </a:schemeClr>
                          </a:solidFill>
                          <a:effectLst/>
                          <a:latin typeface="Times New Roman" panose="02020603050405020304" pitchFamily="18" charset="0"/>
                          <a:cs typeface="Times New Roman" panose="02020603050405020304" pitchFamily="18" charset="0"/>
                        </a:rPr>
                        <a:t> </a:t>
                      </a:r>
                      <a:endParaRPr lang="en-US" sz="24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5569495"/>
                  </a:ext>
                </a:extLst>
              </a:tr>
              <a:tr h="0">
                <a:tc>
                  <a:txBody>
                    <a:bodyPr/>
                    <a:lstStyle/>
                    <a:p>
                      <a:pPr algn="just">
                        <a:lnSpc>
                          <a:spcPct val="100000"/>
                        </a:lnSpc>
                        <a:spcAft>
                          <a:spcPts val="0"/>
                        </a:spcAft>
                      </a:pPr>
                      <a:r>
                        <a:rPr lang="en-US" sz="2400" dirty="0" err="1">
                          <a:solidFill>
                            <a:schemeClr val="tx1">
                              <a:lumMod val="85000"/>
                              <a:lumOff val="15000"/>
                            </a:schemeClr>
                          </a:solidFill>
                          <a:effectLst/>
                          <a:latin typeface="Times New Roman" panose="02020603050405020304" pitchFamily="18" charset="0"/>
                          <a:cs typeface="Times New Roman" panose="02020603050405020304" pitchFamily="18" charset="0"/>
                        </a:rPr>
                        <a:t>Năm</a:t>
                      </a:r>
                      <a:r>
                        <a:rPr lang="en-US" sz="2400" dirty="0">
                          <a:solidFill>
                            <a:schemeClr val="tx1">
                              <a:lumMod val="85000"/>
                              <a:lumOff val="15000"/>
                            </a:schemeClr>
                          </a:solidFill>
                          <a:effectLst/>
                          <a:latin typeface="Times New Roman" panose="02020603050405020304" pitchFamily="18" charset="0"/>
                          <a:cs typeface="Times New Roman" panose="02020603050405020304" pitchFamily="18" charset="0"/>
                        </a:rPr>
                        <a:t> 1784</a:t>
                      </a:r>
                      <a:endParaRPr lang="en-U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dirty="0">
                          <a:solidFill>
                            <a:schemeClr val="tx1">
                              <a:lumMod val="85000"/>
                              <a:lumOff val="15000"/>
                            </a:schemeClr>
                          </a:solidFill>
                          <a:effectLst/>
                          <a:latin typeface="Times New Roman" panose="02020603050405020304" pitchFamily="18" charset="0"/>
                          <a:cs typeface="Times New Roman" panose="02020603050405020304" pitchFamily="18" charset="0"/>
                        </a:rPr>
                        <a:t> </a:t>
                      </a:r>
                      <a:endParaRPr lang="en-U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a:solidFill>
                            <a:schemeClr val="tx1">
                              <a:lumMod val="85000"/>
                              <a:lumOff val="15000"/>
                            </a:schemeClr>
                          </a:solidFill>
                          <a:effectLst/>
                          <a:latin typeface="Times New Roman" panose="02020603050405020304" pitchFamily="18" charset="0"/>
                          <a:cs typeface="Times New Roman" panose="02020603050405020304" pitchFamily="18" charset="0"/>
                        </a:rPr>
                        <a:t> </a:t>
                      </a:r>
                      <a:endParaRPr lang="en-US" sz="24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7395531"/>
                  </a:ext>
                </a:extLst>
              </a:tr>
              <a:tr h="0">
                <a:tc>
                  <a:txBody>
                    <a:bodyPr/>
                    <a:lstStyle/>
                    <a:p>
                      <a:pPr algn="just">
                        <a:lnSpc>
                          <a:spcPct val="100000"/>
                        </a:lnSpc>
                        <a:spcAft>
                          <a:spcPts val="0"/>
                        </a:spcAft>
                      </a:pPr>
                      <a:r>
                        <a:rPr lang="en-US" sz="2400" dirty="0" err="1">
                          <a:solidFill>
                            <a:schemeClr val="tx1">
                              <a:lumMod val="85000"/>
                              <a:lumOff val="15000"/>
                            </a:schemeClr>
                          </a:solidFill>
                          <a:effectLst/>
                          <a:latin typeface="Times New Roman" panose="02020603050405020304" pitchFamily="18" charset="0"/>
                          <a:cs typeface="Times New Roman" panose="02020603050405020304" pitchFamily="18" charset="0"/>
                        </a:rPr>
                        <a:t>Năm</a:t>
                      </a:r>
                      <a:r>
                        <a:rPr lang="en-US" sz="2400" dirty="0">
                          <a:solidFill>
                            <a:schemeClr val="tx1">
                              <a:lumMod val="85000"/>
                              <a:lumOff val="15000"/>
                            </a:schemeClr>
                          </a:solidFill>
                          <a:effectLst/>
                          <a:latin typeface="Times New Roman" panose="02020603050405020304" pitchFamily="18" charset="0"/>
                          <a:cs typeface="Times New Roman" panose="02020603050405020304" pitchFamily="18" charset="0"/>
                        </a:rPr>
                        <a:t> 1785</a:t>
                      </a:r>
                      <a:endParaRPr lang="en-U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dirty="0">
                          <a:solidFill>
                            <a:schemeClr val="tx1">
                              <a:lumMod val="85000"/>
                              <a:lumOff val="15000"/>
                            </a:schemeClr>
                          </a:solidFill>
                          <a:effectLst/>
                          <a:latin typeface="Times New Roman" panose="02020603050405020304" pitchFamily="18" charset="0"/>
                          <a:cs typeface="Times New Roman" panose="02020603050405020304" pitchFamily="18" charset="0"/>
                        </a:rPr>
                        <a:t> </a:t>
                      </a:r>
                      <a:endParaRPr lang="en-U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dirty="0">
                          <a:solidFill>
                            <a:schemeClr val="tx1">
                              <a:lumMod val="85000"/>
                              <a:lumOff val="15000"/>
                            </a:schemeClr>
                          </a:solidFill>
                          <a:effectLst/>
                          <a:latin typeface="Times New Roman" panose="02020603050405020304" pitchFamily="18" charset="0"/>
                          <a:cs typeface="Times New Roman" panose="02020603050405020304" pitchFamily="18" charset="0"/>
                        </a:rPr>
                        <a:t> </a:t>
                      </a:r>
                      <a:endParaRPr lang="en-U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6294117"/>
                  </a:ext>
                </a:extLst>
              </a:tr>
              <a:tr h="106478">
                <a:tc>
                  <a:txBody>
                    <a:bodyPr/>
                    <a:lstStyle/>
                    <a:p>
                      <a:pPr algn="just">
                        <a:lnSpc>
                          <a:spcPct val="100000"/>
                        </a:lnSpc>
                        <a:spcAft>
                          <a:spcPts val="0"/>
                        </a:spcAft>
                      </a:pPr>
                      <a:r>
                        <a:rPr lang="en-US" sz="2400" dirty="0" err="1">
                          <a:solidFill>
                            <a:schemeClr val="tx1">
                              <a:lumMod val="85000"/>
                              <a:lumOff val="15000"/>
                            </a:schemeClr>
                          </a:solidFill>
                          <a:effectLst/>
                          <a:latin typeface="Times New Roman" panose="02020603050405020304" pitchFamily="18" charset="0"/>
                          <a:cs typeface="Times New Roman" panose="02020603050405020304" pitchFamily="18" charset="0"/>
                        </a:rPr>
                        <a:t>Năm</a:t>
                      </a:r>
                      <a:r>
                        <a:rPr lang="en-US" sz="2400" dirty="0">
                          <a:solidFill>
                            <a:schemeClr val="tx1">
                              <a:lumMod val="85000"/>
                              <a:lumOff val="15000"/>
                            </a:schemeClr>
                          </a:solidFill>
                          <a:effectLst/>
                          <a:latin typeface="Times New Roman" panose="02020603050405020304" pitchFamily="18" charset="0"/>
                          <a:cs typeface="Times New Roman" panose="02020603050405020304" pitchFamily="18" charset="0"/>
                        </a:rPr>
                        <a:t> 1814</a:t>
                      </a:r>
                      <a:endParaRPr lang="en-U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dirty="0">
                          <a:solidFill>
                            <a:schemeClr val="tx1">
                              <a:lumMod val="85000"/>
                              <a:lumOff val="15000"/>
                            </a:schemeClr>
                          </a:solidFill>
                          <a:effectLst/>
                          <a:latin typeface="Times New Roman" panose="02020603050405020304" pitchFamily="18" charset="0"/>
                          <a:cs typeface="Times New Roman" panose="02020603050405020304" pitchFamily="18" charset="0"/>
                        </a:rPr>
                        <a:t> </a:t>
                      </a:r>
                      <a:endParaRPr lang="en-U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400">
                          <a:solidFill>
                            <a:schemeClr val="tx1">
                              <a:lumMod val="85000"/>
                              <a:lumOff val="15000"/>
                            </a:schemeClr>
                          </a:solidFill>
                          <a:effectLst/>
                          <a:latin typeface="Times New Roman" panose="02020603050405020304" pitchFamily="18" charset="0"/>
                          <a:cs typeface="Times New Roman" panose="02020603050405020304" pitchFamily="18" charset="0"/>
                        </a:rPr>
                        <a:t> </a:t>
                      </a:r>
                      <a:endParaRPr lang="en-US" sz="240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5394969"/>
                  </a:ext>
                </a:extLst>
              </a:tr>
              <a:tr h="0">
                <a:tc gridSpan="3">
                  <a:txBody>
                    <a:bodyPr/>
                    <a:lstStyle/>
                    <a:p>
                      <a:pPr algn="just">
                        <a:lnSpc>
                          <a:spcPct val="100000"/>
                        </a:lnSpc>
                        <a:spcAft>
                          <a:spcPts val="0"/>
                        </a:spcAft>
                      </a:pPr>
                      <a:r>
                        <a:rPr lang="en-US" sz="2400" b="0" i="1" dirty="0">
                          <a:solidFill>
                            <a:srgbClr val="FF0000"/>
                          </a:solidFill>
                          <a:effectLst/>
                          <a:latin typeface="Times New Roman" panose="02020603050405020304" pitchFamily="18" charset="0"/>
                          <a:cs typeface="Times New Roman" panose="02020603050405020304" pitchFamily="18" charset="0"/>
                        </a:rPr>
                        <a:t>2. </a:t>
                      </a:r>
                      <a:r>
                        <a:rPr lang="en-US" sz="2400" b="0" i="1" dirty="0" err="1">
                          <a:solidFill>
                            <a:srgbClr val="FF0000"/>
                          </a:solidFill>
                          <a:effectLst/>
                          <a:latin typeface="Times New Roman" panose="02020603050405020304" pitchFamily="18" charset="0"/>
                          <a:cs typeface="Times New Roman" panose="02020603050405020304" pitchFamily="18" charset="0"/>
                        </a:rPr>
                        <a:t>Cách</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mạng</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công</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nghiệp</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lan</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ra</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các</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nước</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châu</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Âu</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và</a:t>
                      </a:r>
                      <a:r>
                        <a:rPr lang="en-US" sz="2400" b="0" i="1" dirty="0">
                          <a:solidFill>
                            <a:srgbClr val="FF0000"/>
                          </a:solidFill>
                          <a:effectLst/>
                          <a:latin typeface="Times New Roman" panose="02020603050405020304" pitchFamily="18" charset="0"/>
                          <a:cs typeface="Times New Roman" panose="02020603050405020304" pitchFamily="18" charset="0"/>
                        </a:rPr>
                        <a:t> </a:t>
                      </a:r>
                      <a:r>
                        <a:rPr lang="en-US" sz="2400" b="0" i="1" dirty="0" err="1">
                          <a:solidFill>
                            <a:srgbClr val="FF0000"/>
                          </a:solidFill>
                          <a:effectLst/>
                          <a:latin typeface="Times New Roman" panose="02020603050405020304" pitchFamily="18" charset="0"/>
                          <a:cs typeface="Times New Roman" panose="02020603050405020304" pitchFamily="18" charset="0"/>
                        </a:rPr>
                        <a:t>Mỹ</a:t>
                      </a:r>
                      <a:endParaRPr lang="en-US" sz="2400" b="0" i="1" dirty="0">
                        <a:solidFill>
                          <a:srgbClr val="FF0000"/>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400" b="0" i="1" dirty="0">
                          <a:solidFill>
                            <a:schemeClr val="tx1">
                              <a:lumMod val="85000"/>
                              <a:lumOff val="15000"/>
                            </a:schemeClr>
                          </a:solidFill>
                          <a:effectLst/>
                          <a:latin typeface="Times New Roman" panose="02020603050405020304" pitchFamily="18" charset="0"/>
                          <a:cs typeface="Times New Roman" panose="02020603050405020304" pitchFamily="18" charset="0"/>
                        </a:rPr>
                        <a:t>- </a:t>
                      </a:r>
                      <a:r>
                        <a:rPr lang="en-US" sz="2400" b="0" i="0" dirty="0">
                          <a:solidFill>
                            <a:schemeClr val="tx1">
                              <a:lumMod val="85000"/>
                              <a:lumOff val="15000"/>
                            </a:schemeClr>
                          </a:solidFill>
                          <a:effectLst/>
                          <a:latin typeface="Times New Roman" panose="02020603050405020304" pitchFamily="18" charset="0"/>
                          <a:cs typeface="Times New Roman" panose="02020603050405020304" pitchFamily="18" charset="0"/>
                        </a:rPr>
                        <a:t>Ở </a:t>
                      </a:r>
                      <a:r>
                        <a:rPr lang="en-US" sz="24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Pháp</a:t>
                      </a:r>
                      <a:r>
                        <a:rPr lang="en-US" sz="2400" b="0" i="0" dirty="0">
                          <a:solidFill>
                            <a:schemeClr val="tx1">
                              <a:lumMod val="85000"/>
                              <a:lumOff val="15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400" b="0" i="0" dirty="0">
                          <a:solidFill>
                            <a:schemeClr val="tx1">
                              <a:lumMod val="85000"/>
                              <a:lumOff val="15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400" b="0" i="0" dirty="0">
                          <a:solidFill>
                            <a:schemeClr val="tx1">
                              <a:lumMod val="85000"/>
                              <a:lumOff val="15000"/>
                            </a:schemeClr>
                          </a:solidFill>
                          <a:effectLst/>
                          <a:latin typeface="Times New Roman" panose="02020603050405020304" pitchFamily="18" charset="0"/>
                          <a:cs typeface="Times New Roman" panose="02020603050405020304" pitchFamily="18" charset="0"/>
                        </a:rPr>
                        <a:t>- Ở </a:t>
                      </a:r>
                      <a:r>
                        <a:rPr lang="en-US" sz="24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Đức</a:t>
                      </a:r>
                      <a:r>
                        <a:rPr lang="en-US" sz="2400" b="0" i="0" dirty="0">
                          <a:solidFill>
                            <a:schemeClr val="tx1">
                              <a:lumMod val="85000"/>
                              <a:lumOff val="15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400" b="0" i="0" dirty="0">
                          <a:solidFill>
                            <a:schemeClr val="tx1">
                              <a:lumMod val="85000"/>
                              <a:lumOff val="15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400" b="0" i="0" dirty="0">
                          <a:solidFill>
                            <a:schemeClr val="tx1">
                              <a:lumMod val="85000"/>
                              <a:lumOff val="15000"/>
                            </a:schemeClr>
                          </a:solidFill>
                          <a:effectLst/>
                          <a:latin typeface="Times New Roman" panose="02020603050405020304" pitchFamily="18" charset="0"/>
                          <a:cs typeface="Times New Roman" panose="02020603050405020304" pitchFamily="18" charset="0"/>
                        </a:rPr>
                        <a:t>- Ở </a:t>
                      </a:r>
                      <a:r>
                        <a:rPr lang="en-US" sz="2400" b="0" i="0" dirty="0" err="1">
                          <a:solidFill>
                            <a:schemeClr val="tx1">
                              <a:lumMod val="85000"/>
                              <a:lumOff val="15000"/>
                            </a:schemeClr>
                          </a:solidFill>
                          <a:effectLst/>
                          <a:latin typeface="Times New Roman" panose="02020603050405020304" pitchFamily="18" charset="0"/>
                          <a:cs typeface="Times New Roman" panose="02020603050405020304" pitchFamily="18" charset="0"/>
                        </a:rPr>
                        <a:t>Mỹ</a:t>
                      </a:r>
                      <a:r>
                        <a:rPr lang="en-US" sz="2400" b="0" i="1" dirty="0">
                          <a:solidFill>
                            <a:schemeClr val="tx1">
                              <a:lumMod val="85000"/>
                              <a:lumOff val="15000"/>
                            </a:schemeClr>
                          </a:solidFill>
                          <a:effectLst/>
                          <a:latin typeface="Times New Roman" panose="02020603050405020304" pitchFamily="18" charset="0"/>
                          <a:cs typeface="Times New Roman" panose="02020603050405020304" pitchFamily="18" charset="0"/>
                        </a:rPr>
                        <a:t> …………………………………………………………………………………………………..</a:t>
                      </a:r>
                    </a:p>
                    <a:p>
                      <a:pPr algn="just">
                        <a:lnSpc>
                          <a:spcPct val="100000"/>
                        </a:lnSpc>
                        <a:spcAft>
                          <a:spcPts val="0"/>
                        </a:spcAft>
                      </a:pPr>
                      <a:r>
                        <a:rPr lang="en-US" sz="2400" b="0" i="1" dirty="0">
                          <a:solidFill>
                            <a:schemeClr val="tx1">
                              <a:lumMod val="85000"/>
                              <a:lumOff val="15000"/>
                            </a:schemeClr>
                          </a:solidFill>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400" i="1" dirty="0">
                          <a:solidFill>
                            <a:schemeClr val="tx1">
                              <a:lumMod val="85000"/>
                              <a:lumOff val="15000"/>
                            </a:schemeClr>
                          </a:solidFill>
                          <a:effectLst/>
                          <a:latin typeface="Times New Roman" panose="02020603050405020304" pitchFamily="18" charset="0"/>
                          <a:cs typeface="Times New Roman" panose="02020603050405020304" pitchFamily="18" charset="0"/>
                        </a:rPr>
                        <a:t> </a:t>
                      </a:r>
                      <a:endParaRPr lang="en-US" sz="2400" i="1"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4331815"/>
                  </a:ext>
                </a:extLst>
              </a:tr>
            </a:tbl>
          </a:graphicData>
        </a:graphic>
      </p:graphicFrame>
    </p:spTree>
    <p:extLst>
      <p:ext uri="{BB962C8B-B14F-4D97-AF65-F5344CB8AC3E}">
        <p14:creationId xmlns:p14="http://schemas.microsoft.com/office/powerpoint/2010/main" val="776080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B0543E4-6A5C-65BF-6AB7-A5D0C3EE5A5C}"/>
              </a:ext>
            </a:extLst>
          </p:cNvPr>
          <p:cNvGraphicFramePr>
            <a:graphicFrameLocks noGrp="1"/>
          </p:cNvGraphicFramePr>
          <p:nvPr>
            <p:ph idx="1"/>
            <p:extLst>
              <p:ext uri="{D42A27DB-BD31-4B8C-83A1-F6EECF244321}">
                <p14:modId xmlns:p14="http://schemas.microsoft.com/office/powerpoint/2010/main" val="620211580"/>
              </p:ext>
            </p:extLst>
          </p:nvPr>
        </p:nvGraphicFramePr>
        <p:xfrm>
          <a:off x="378735" y="337629"/>
          <a:ext cx="11586841" cy="6437706"/>
        </p:xfrm>
        <a:graphic>
          <a:graphicData uri="http://schemas.openxmlformats.org/drawingml/2006/table">
            <a:tbl>
              <a:tblPr firstRow="1" firstCol="1" bandRow="1">
                <a:tableStyleId>{5C22544A-7EE6-4342-B048-85BDC9FD1C3A}</a:tableStyleId>
              </a:tblPr>
              <a:tblGrid>
                <a:gridCol w="2226451">
                  <a:extLst>
                    <a:ext uri="{9D8B030D-6E8A-4147-A177-3AD203B41FA5}">
                      <a16:colId xmlns:a16="http://schemas.microsoft.com/office/drawing/2014/main" val="658320273"/>
                    </a:ext>
                  </a:extLst>
                </a:gridCol>
                <a:gridCol w="2957623">
                  <a:extLst>
                    <a:ext uri="{9D8B030D-6E8A-4147-A177-3AD203B41FA5}">
                      <a16:colId xmlns:a16="http://schemas.microsoft.com/office/drawing/2014/main" val="474789105"/>
                    </a:ext>
                  </a:extLst>
                </a:gridCol>
                <a:gridCol w="6402767">
                  <a:extLst>
                    <a:ext uri="{9D8B030D-6E8A-4147-A177-3AD203B41FA5}">
                      <a16:colId xmlns:a16="http://schemas.microsoft.com/office/drawing/2014/main" val="2678974940"/>
                    </a:ext>
                  </a:extLst>
                </a:gridCol>
              </a:tblGrid>
              <a:tr h="583541">
                <a:tc gridSpan="3">
                  <a:txBody>
                    <a:bodyPr/>
                    <a:lstStyle/>
                    <a:p>
                      <a:pPr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1. </a:t>
                      </a:r>
                      <a:r>
                        <a:rPr lang="en-US" sz="2800" i="1" dirty="0" err="1">
                          <a:solidFill>
                            <a:srgbClr val="FFFF00"/>
                          </a:solidFill>
                          <a:effectLst/>
                          <a:latin typeface="Times New Roman" panose="02020603050405020304" pitchFamily="18" charset="0"/>
                          <a:cs typeface="Times New Roman" panose="02020603050405020304" pitchFamily="18" charset="0"/>
                        </a:rPr>
                        <a:t>Cách</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mạng</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công</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nghiệp</a:t>
                      </a:r>
                      <a:r>
                        <a:rPr lang="en-US" sz="2800" i="1" dirty="0">
                          <a:solidFill>
                            <a:srgbClr val="FFFF00"/>
                          </a:solidFill>
                          <a:effectLst/>
                          <a:latin typeface="Times New Roman" panose="02020603050405020304" pitchFamily="18" charset="0"/>
                          <a:cs typeface="Times New Roman" panose="02020603050405020304" pitchFamily="18" charset="0"/>
                        </a:rPr>
                        <a:t> ở Anh (</a:t>
                      </a:r>
                      <a:r>
                        <a:rPr lang="en-US" sz="2800" i="1" dirty="0" err="1">
                          <a:solidFill>
                            <a:srgbClr val="FFFF00"/>
                          </a:solidFill>
                          <a:effectLst/>
                          <a:latin typeface="Times New Roman" panose="02020603050405020304" pitchFamily="18" charset="0"/>
                          <a:cs typeface="Times New Roman" panose="02020603050405020304" pitchFamily="18" charset="0"/>
                        </a:rPr>
                        <a:t>bắt</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đầu</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từ</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nữa</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sau</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thế</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kỉ</a:t>
                      </a:r>
                      <a:r>
                        <a:rPr lang="en-US" sz="2800" i="1" dirty="0">
                          <a:solidFill>
                            <a:srgbClr val="FFFF00"/>
                          </a:solidFill>
                          <a:effectLst/>
                          <a:latin typeface="Times New Roman" panose="02020603050405020304" pitchFamily="18" charset="0"/>
                          <a:cs typeface="Times New Roman" panose="02020603050405020304" pitchFamily="18" charset="0"/>
                        </a:rPr>
                        <a:t> XVIII </a:t>
                      </a:r>
                      <a:r>
                        <a:rPr lang="en-US" sz="2800" i="1" dirty="0" err="1">
                          <a:solidFill>
                            <a:srgbClr val="FFFF00"/>
                          </a:solidFill>
                          <a:effectLst/>
                          <a:latin typeface="Times New Roman" panose="02020603050405020304" pitchFamily="18" charset="0"/>
                          <a:cs typeface="Times New Roman" panose="02020603050405020304" pitchFamily="18" charset="0"/>
                        </a:rPr>
                        <a:t>trong</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lĩnh</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vực</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dệt</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rồi</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lan</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nhanh</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ra</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các</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lĩnh</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vực</a:t>
                      </a:r>
                      <a:r>
                        <a:rPr lang="en-US" sz="2800" i="1" dirty="0">
                          <a:solidFill>
                            <a:srgbClr val="FFFF00"/>
                          </a:solidFill>
                          <a:effectLst/>
                          <a:latin typeface="Times New Roman" panose="02020603050405020304" pitchFamily="18" charset="0"/>
                          <a:cs typeface="Times New Roman" panose="02020603050405020304" pitchFamily="18" charset="0"/>
                        </a:rPr>
                        <a:t> </a:t>
                      </a:r>
                      <a:r>
                        <a:rPr lang="en-US" sz="2800" i="1" dirty="0" err="1">
                          <a:solidFill>
                            <a:srgbClr val="FFFF00"/>
                          </a:solidFill>
                          <a:effectLst/>
                          <a:latin typeface="Times New Roman" panose="02020603050405020304" pitchFamily="18" charset="0"/>
                          <a:cs typeface="Times New Roman" panose="02020603050405020304" pitchFamily="18" charset="0"/>
                        </a:rPr>
                        <a:t>khác</a:t>
                      </a:r>
                      <a:endParaRPr lang="en-US" sz="2800"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7561163"/>
                  </a:ext>
                </a:extLst>
              </a:tr>
              <a:tr h="309199">
                <a:tc>
                  <a:txBody>
                    <a:bodyPr/>
                    <a:lstStyle/>
                    <a:p>
                      <a:pPr algn="just">
                        <a:lnSpc>
                          <a:spcPct val="100000"/>
                        </a:lnSpc>
                        <a:spcAft>
                          <a:spcPts val="0"/>
                        </a:spcAft>
                      </a:pPr>
                      <a:r>
                        <a:rPr lang="en-US" sz="2800">
                          <a:solidFill>
                            <a:srgbClr val="C00000"/>
                          </a:solidFill>
                          <a:effectLst/>
                          <a:latin typeface="Times New Roman" panose="02020603050405020304" pitchFamily="18" charset="0"/>
                          <a:cs typeface="Times New Roman" panose="02020603050405020304" pitchFamily="18" charset="0"/>
                        </a:rPr>
                        <a:t>Thời gian</a:t>
                      </a:r>
                      <a:endPar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0"/>
                        </a:spcAft>
                      </a:pPr>
                      <a:r>
                        <a:rPr lang="en-US" sz="2400" dirty="0" err="1">
                          <a:solidFill>
                            <a:srgbClr val="C00000"/>
                          </a:solidFill>
                          <a:effectLst/>
                          <a:latin typeface="Times New Roman" panose="02020603050405020304" pitchFamily="18" charset="0"/>
                          <a:cs typeface="Times New Roman" panose="02020603050405020304" pitchFamily="18" charset="0"/>
                        </a:rPr>
                        <a:t>Người</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phát</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minh</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0"/>
                        </a:spcAft>
                      </a:pPr>
                      <a:r>
                        <a:rPr lang="en-US" sz="2400" dirty="0" err="1">
                          <a:solidFill>
                            <a:srgbClr val="C00000"/>
                          </a:solidFill>
                          <a:effectLst/>
                          <a:latin typeface="Times New Roman" panose="02020603050405020304" pitchFamily="18" charset="0"/>
                          <a:cs typeface="Times New Roman" panose="02020603050405020304" pitchFamily="18" charset="0"/>
                        </a:rPr>
                        <a:t>Đặc</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điểm</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tinh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năng</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tác</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dụng</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của</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máy</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móc</a:t>
                      </a:r>
                      <a:endParaRPr lang="en-US"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44003630"/>
                  </a:ext>
                </a:extLst>
              </a:tr>
              <a:tr h="809084">
                <a:tc>
                  <a:txBody>
                    <a:bodyPr/>
                    <a:lstStyle/>
                    <a:p>
                      <a:pPr algn="just">
                        <a:lnSpc>
                          <a:spcPct val="100000"/>
                        </a:lnSpc>
                        <a:spcAft>
                          <a:spcPts val="0"/>
                        </a:spcAft>
                      </a:pPr>
                      <a:r>
                        <a:rPr lang="en-US" sz="2800" dirty="0" err="1">
                          <a:solidFill>
                            <a:srgbClr val="C00000"/>
                          </a:solidFill>
                          <a:effectLst/>
                          <a:latin typeface="Times New Roman" panose="02020603050405020304" pitchFamily="18" charset="0"/>
                          <a:cs typeface="Times New Roman" panose="02020603050405020304" pitchFamily="18" charset="0"/>
                        </a:rPr>
                        <a:t>Năm</a:t>
                      </a:r>
                      <a:r>
                        <a:rPr lang="en-US" sz="2800" dirty="0">
                          <a:solidFill>
                            <a:srgbClr val="C00000"/>
                          </a:solidFill>
                          <a:effectLst/>
                          <a:latin typeface="Times New Roman" panose="02020603050405020304" pitchFamily="18" charset="0"/>
                          <a:cs typeface="Times New Roman" panose="02020603050405020304" pitchFamily="18" charset="0"/>
                        </a:rPr>
                        <a:t> 1767</a:t>
                      </a:r>
                    </a:p>
                    <a:p>
                      <a:pPr algn="just">
                        <a:lnSpc>
                          <a:spcPct val="100000"/>
                        </a:lnSpc>
                        <a:spcAft>
                          <a:spcPts val="0"/>
                        </a:spcAft>
                      </a:pPr>
                      <a:endPar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161320"/>
                  </a:ext>
                </a:extLst>
              </a:tr>
              <a:tr h="809084">
                <a:tc>
                  <a:txBody>
                    <a:bodyPr/>
                    <a:lstStyle/>
                    <a:p>
                      <a:pPr algn="just">
                        <a:lnSpc>
                          <a:spcPct val="100000"/>
                        </a:lnSpc>
                        <a:spcAft>
                          <a:spcPts val="0"/>
                        </a:spcAft>
                      </a:pPr>
                      <a:r>
                        <a:rPr lang="en-US" sz="2800" dirty="0" err="1">
                          <a:solidFill>
                            <a:srgbClr val="C00000"/>
                          </a:solidFill>
                          <a:effectLst/>
                          <a:latin typeface="Times New Roman" panose="02020603050405020304" pitchFamily="18" charset="0"/>
                          <a:cs typeface="Times New Roman" panose="02020603050405020304" pitchFamily="18" charset="0"/>
                        </a:rPr>
                        <a:t>Năm</a:t>
                      </a:r>
                      <a:r>
                        <a:rPr lang="en-US" sz="2800" dirty="0">
                          <a:solidFill>
                            <a:srgbClr val="C00000"/>
                          </a:solidFill>
                          <a:effectLst/>
                          <a:latin typeface="Times New Roman" panose="02020603050405020304" pitchFamily="18" charset="0"/>
                          <a:cs typeface="Times New Roman" panose="02020603050405020304" pitchFamily="18" charset="0"/>
                        </a:rPr>
                        <a:t> 1784</a:t>
                      </a:r>
                    </a:p>
                    <a:p>
                      <a:pPr algn="just">
                        <a:lnSpc>
                          <a:spcPct val="100000"/>
                        </a:lnSpc>
                        <a:spcAft>
                          <a:spcPts val="0"/>
                        </a:spcAft>
                      </a:pPr>
                      <a:endPar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2326717"/>
                  </a:ext>
                </a:extLst>
              </a:tr>
              <a:tr h="809084">
                <a:tc>
                  <a:txBody>
                    <a:bodyPr/>
                    <a:lstStyle/>
                    <a:p>
                      <a:pPr algn="just">
                        <a:lnSpc>
                          <a:spcPct val="100000"/>
                        </a:lnSpc>
                        <a:spcAft>
                          <a:spcPts val="0"/>
                        </a:spcAft>
                      </a:pPr>
                      <a:r>
                        <a:rPr lang="en-US" sz="2800" dirty="0" err="1">
                          <a:solidFill>
                            <a:srgbClr val="C00000"/>
                          </a:solidFill>
                          <a:effectLst/>
                          <a:latin typeface="Times New Roman" panose="02020603050405020304" pitchFamily="18" charset="0"/>
                          <a:cs typeface="Times New Roman" panose="02020603050405020304" pitchFamily="18" charset="0"/>
                        </a:rPr>
                        <a:t>Năm</a:t>
                      </a:r>
                      <a:r>
                        <a:rPr lang="en-US" sz="2800" dirty="0">
                          <a:solidFill>
                            <a:srgbClr val="C00000"/>
                          </a:solidFill>
                          <a:effectLst/>
                          <a:latin typeface="Times New Roman" panose="02020603050405020304" pitchFamily="18" charset="0"/>
                          <a:cs typeface="Times New Roman" panose="02020603050405020304" pitchFamily="18" charset="0"/>
                        </a:rPr>
                        <a:t> 1785</a:t>
                      </a:r>
                    </a:p>
                    <a:p>
                      <a:pPr algn="just">
                        <a:lnSpc>
                          <a:spcPct val="100000"/>
                        </a:lnSpc>
                        <a:spcAft>
                          <a:spcPts val="0"/>
                        </a:spcAft>
                      </a:pPr>
                      <a:endPar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2802196"/>
                  </a:ext>
                </a:extLst>
              </a:tr>
              <a:tr h="1031346">
                <a:tc>
                  <a:txBody>
                    <a:bodyPr/>
                    <a:lstStyle/>
                    <a:p>
                      <a:pPr algn="just">
                        <a:lnSpc>
                          <a:spcPct val="100000"/>
                        </a:lnSpc>
                        <a:spcAft>
                          <a:spcPts val="0"/>
                        </a:spcAft>
                      </a:pPr>
                      <a:r>
                        <a:rPr lang="en-US" sz="2800" dirty="0" err="1">
                          <a:solidFill>
                            <a:srgbClr val="C00000"/>
                          </a:solidFill>
                          <a:effectLst/>
                          <a:latin typeface="Times New Roman" panose="02020603050405020304" pitchFamily="18" charset="0"/>
                          <a:cs typeface="Times New Roman" panose="02020603050405020304" pitchFamily="18" charset="0"/>
                        </a:rPr>
                        <a:t>Năm</a:t>
                      </a:r>
                      <a:r>
                        <a:rPr lang="en-US" sz="2800" dirty="0">
                          <a:solidFill>
                            <a:srgbClr val="C00000"/>
                          </a:solidFill>
                          <a:effectLst/>
                          <a:latin typeface="Times New Roman" panose="02020603050405020304" pitchFamily="18" charset="0"/>
                          <a:cs typeface="Times New Roman" panose="02020603050405020304" pitchFamily="18" charset="0"/>
                        </a:rPr>
                        <a:t> 1814</a:t>
                      </a:r>
                    </a:p>
                    <a:p>
                      <a:pPr algn="just">
                        <a:lnSpc>
                          <a:spcPct val="100000"/>
                        </a:lnSpc>
                        <a:spcAft>
                          <a:spcPts val="0"/>
                        </a:spcAft>
                      </a:pPr>
                      <a:endPar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endPar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288" marR="44288" marT="615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1390018"/>
                  </a:ext>
                </a:extLst>
              </a:tr>
            </a:tbl>
          </a:graphicData>
        </a:graphic>
      </p:graphicFrame>
      <p:sp>
        <p:nvSpPr>
          <p:cNvPr id="2" name="TextBox 1">
            <a:extLst>
              <a:ext uri="{FF2B5EF4-FFF2-40B4-BE49-F238E27FC236}">
                <a16:creationId xmlns:a16="http://schemas.microsoft.com/office/drawing/2014/main" id="{E8D6DD6F-31C2-9C7D-4C3F-8D227A52B2F0}"/>
              </a:ext>
            </a:extLst>
          </p:cNvPr>
          <p:cNvSpPr txBox="1"/>
          <p:nvPr/>
        </p:nvSpPr>
        <p:spPr>
          <a:xfrm>
            <a:off x="2769326" y="1933655"/>
            <a:ext cx="2717074" cy="523220"/>
          </a:xfrm>
          <a:prstGeom prst="rect">
            <a:avLst/>
          </a:prstGeom>
          <a:noFill/>
        </p:spPr>
        <p:txBody>
          <a:bodyPr wrap="square" rtlCol="0">
            <a:spAutoFit/>
          </a:bodyPr>
          <a:lstStyle/>
          <a:p>
            <a:r>
              <a:rPr lang="en-US" sz="2800" dirty="0" err="1">
                <a:effectLst/>
                <a:latin typeface="Times New Roman" panose="02020603050405020304" pitchFamily="18" charset="0"/>
                <a:ea typeface="Calibri" panose="020F0502020204030204" pitchFamily="34" charset="0"/>
              </a:rPr>
              <a:t>Giêm</a:t>
            </a:r>
            <a:r>
              <a:rPr lang="en-US" sz="2800" dirty="0">
                <a:effectLst/>
                <a:latin typeface="Times New Roman" panose="02020603050405020304" pitchFamily="18" charset="0"/>
                <a:ea typeface="Calibri" panose="020F0502020204030204" pitchFamily="34" charset="0"/>
              </a:rPr>
              <a:t> Ha-</a:t>
            </a:r>
            <a:r>
              <a:rPr lang="en-US" sz="2800" dirty="0" err="1">
                <a:effectLst/>
                <a:latin typeface="Times New Roman" panose="02020603050405020304" pitchFamily="18" charset="0"/>
                <a:ea typeface="Calibri" panose="020F0502020204030204" pitchFamily="34" charset="0"/>
              </a:rPr>
              <a:t>gri</a:t>
            </a:r>
            <a:r>
              <a:rPr lang="en-US" sz="2800" dirty="0">
                <a:effectLst/>
                <a:latin typeface="Times New Roman" panose="02020603050405020304" pitchFamily="18" charset="0"/>
                <a:ea typeface="Calibri" panose="020F0502020204030204" pitchFamily="34" charset="0"/>
              </a:rPr>
              <a:t>-</a:t>
            </a:r>
            <a:r>
              <a:rPr lang="en-US" sz="2800" dirty="0" err="1">
                <a:effectLst/>
                <a:latin typeface="Times New Roman" panose="02020603050405020304" pitchFamily="18" charset="0"/>
                <a:ea typeface="Calibri" panose="020F0502020204030204" pitchFamily="34" charset="0"/>
              </a:rPr>
              <a:t>vơ</a:t>
            </a:r>
            <a:endParaRPr lang="en-US" sz="2800" dirty="0"/>
          </a:p>
        </p:txBody>
      </p:sp>
      <p:sp>
        <p:nvSpPr>
          <p:cNvPr id="3" name="TextBox 2">
            <a:extLst>
              <a:ext uri="{FF2B5EF4-FFF2-40B4-BE49-F238E27FC236}">
                <a16:creationId xmlns:a16="http://schemas.microsoft.com/office/drawing/2014/main" id="{EFAF3002-FFEA-2479-6A05-D1CF7EEC96A2}"/>
              </a:ext>
            </a:extLst>
          </p:cNvPr>
          <p:cNvSpPr txBox="1"/>
          <p:nvPr/>
        </p:nvSpPr>
        <p:spPr>
          <a:xfrm>
            <a:off x="5486400" y="1645920"/>
            <a:ext cx="6453051" cy="1384995"/>
          </a:xfrm>
          <a:prstGeom prst="rect">
            <a:avLst/>
          </a:prstGeom>
          <a:noFill/>
        </p:spPr>
        <p:txBody>
          <a:bodyPr wrap="square" rtlCol="0">
            <a:spAutoFit/>
          </a:bodyPr>
          <a:lstStyle/>
          <a:p>
            <a:pPr algn="just"/>
            <a:r>
              <a:rPr lang="en-US" sz="2800" dirty="0" err="1">
                <a:effectLst/>
                <a:latin typeface="Times New Roman" panose="02020603050405020304" pitchFamily="18" charset="0"/>
                <a:ea typeface="Calibri" panose="020F0502020204030204" pitchFamily="34" charset="0"/>
              </a:rPr>
              <a:t>Sáng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máy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kéo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sợi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Gien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vẫn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kéo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bằng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tay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suất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nhiều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lần</a:t>
            </a:r>
            <a:endParaRPr lang="en-US" sz="2800" dirty="0"/>
          </a:p>
        </p:txBody>
      </p:sp>
      <p:sp>
        <p:nvSpPr>
          <p:cNvPr id="5" name="TextBox 4">
            <a:extLst>
              <a:ext uri="{FF2B5EF4-FFF2-40B4-BE49-F238E27FC236}">
                <a16:creationId xmlns:a16="http://schemas.microsoft.com/office/drawing/2014/main" id="{65F26C33-B2CC-2ECB-B111-7FE565E167C3}"/>
              </a:ext>
            </a:extLst>
          </p:cNvPr>
          <p:cNvSpPr txBox="1"/>
          <p:nvPr/>
        </p:nvSpPr>
        <p:spPr>
          <a:xfrm>
            <a:off x="2769326" y="3030915"/>
            <a:ext cx="2690949" cy="523220"/>
          </a:xfrm>
          <a:prstGeom prst="rect">
            <a:avLst/>
          </a:prstGeom>
          <a:noFill/>
        </p:spPr>
        <p:txBody>
          <a:bodyPr wrap="square" rtlCol="0">
            <a:spAutoFit/>
          </a:bodyPr>
          <a:lstStyle/>
          <a:p>
            <a:r>
              <a:rPr lang="en-US" sz="2800" dirty="0" err="1">
                <a:effectLst/>
                <a:latin typeface="Times New Roman" panose="02020603050405020304" pitchFamily="18" charset="0"/>
                <a:ea typeface="Calibri" panose="020F0502020204030204" pitchFamily="34" charset="0"/>
              </a:rPr>
              <a:t>Giêm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Oát</a:t>
            </a:r>
            <a:endParaRPr lang="en-US" sz="2800" dirty="0"/>
          </a:p>
        </p:txBody>
      </p:sp>
      <p:sp>
        <p:nvSpPr>
          <p:cNvPr id="8" name="TextBox 7">
            <a:extLst>
              <a:ext uri="{FF2B5EF4-FFF2-40B4-BE49-F238E27FC236}">
                <a16:creationId xmlns:a16="http://schemas.microsoft.com/office/drawing/2014/main" id="{E8980379-1B3B-21D6-929E-67224F4326FA}"/>
              </a:ext>
            </a:extLst>
          </p:cNvPr>
          <p:cNvSpPr txBox="1"/>
          <p:nvPr/>
        </p:nvSpPr>
        <p:spPr>
          <a:xfrm>
            <a:off x="2769326" y="4280964"/>
            <a:ext cx="2690949" cy="523220"/>
          </a:xfrm>
          <a:prstGeom prst="rect">
            <a:avLst/>
          </a:prstGeom>
          <a:noFill/>
        </p:spPr>
        <p:txBody>
          <a:bodyPr wrap="square" rtlCol="0">
            <a:spAutoFit/>
          </a:bodyPr>
          <a:lstStyle/>
          <a:p>
            <a:r>
              <a:rPr lang="en-US" sz="2800" dirty="0" err="1">
                <a:effectLst/>
                <a:latin typeface="Times New Roman" panose="02020603050405020304" pitchFamily="18" charset="0"/>
                <a:ea typeface="Calibri" panose="020F0502020204030204" pitchFamily="34" charset="0"/>
              </a:rPr>
              <a:t>Ét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mơn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-rai</a:t>
            </a:r>
            <a:endParaRPr lang="en-US" sz="2800" dirty="0"/>
          </a:p>
        </p:txBody>
      </p:sp>
      <p:sp>
        <p:nvSpPr>
          <p:cNvPr id="10" name="TextBox 9">
            <a:extLst>
              <a:ext uri="{FF2B5EF4-FFF2-40B4-BE49-F238E27FC236}">
                <a16:creationId xmlns:a16="http://schemas.microsoft.com/office/drawing/2014/main" id="{CBDBB1B1-3DEB-A7D8-EDDC-5AAE15132AED}"/>
              </a:ext>
            </a:extLst>
          </p:cNvPr>
          <p:cNvSpPr txBox="1"/>
          <p:nvPr/>
        </p:nvSpPr>
        <p:spPr>
          <a:xfrm>
            <a:off x="2769326" y="5590903"/>
            <a:ext cx="2690949" cy="523220"/>
          </a:xfrm>
          <a:prstGeom prst="rect">
            <a:avLst/>
          </a:prstGeom>
          <a:noFill/>
        </p:spPr>
        <p:txBody>
          <a:bodyPr wrap="square" rtlCol="0">
            <a:spAutoFit/>
          </a:bodyPr>
          <a:lstStyle/>
          <a:p>
            <a:r>
              <a:rPr lang="en-US" sz="2800" dirty="0">
                <a:effectLst/>
                <a:latin typeface="Times New Roman" panose="02020603050405020304" pitchFamily="18" charset="0"/>
                <a:ea typeface="Calibri" panose="020F0502020204030204" pitchFamily="34" charset="0"/>
              </a:rPr>
              <a:t>X </a:t>
            </a:r>
            <a:r>
              <a:rPr lang="en-US" sz="2800" dirty="0" err="1">
                <a:effectLst/>
                <a:latin typeface="Times New Roman" panose="02020603050405020304" pitchFamily="18" charset="0"/>
                <a:ea typeface="Calibri" panose="020F0502020204030204" pitchFamily="34" charset="0"/>
              </a:rPr>
              <a:t>ti-phen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xơn</a:t>
            </a:r>
            <a:endParaRPr lang="en-US" sz="2800" dirty="0"/>
          </a:p>
        </p:txBody>
      </p:sp>
      <p:sp>
        <p:nvSpPr>
          <p:cNvPr id="11" name="TextBox 10">
            <a:extLst>
              <a:ext uri="{FF2B5EF4-FFF2-40B4-BE49-F238E27FC236}">
                <a16:creationId xmlns:a16="http://schemas.microsoft.com/office/drawing/2014/main" id="{83918537-F81B-7BF2-9229-3676B0B0DF61}"/>
              </a:ext>
            </a:extLst>
          </p:cNvPr>
          <p:cNvSpPr txBox="1"/>
          <p:nvPr/>
        </p:nvSpPr>
        <p:spPr>
          <a:xfrm>
            <a:off x="5651773" y="5531013"/>
            <a:ext cx="6161492" cy="954107"/>
          </a:xfrm>
          <a:prstGeom prst="rect">
            <a:avLst/>
          </a:prstGeom>
          <a:noFill/>
        </p:spPr>
        <p:txBody>
          <a:bodyPr wrap="square" rtlCol="0">
            <a:spAutoFit/>
          </a:bodyPr>
          <a:lstStyle/>
          <a:p>
            <a:r>
              <a:rPr lang="en-US" sz="2800" dirty="0" err="1">
                <a:effectLst/>
                <a:latin typeface="Times New Roman" panose="02020603050405020304" pitchFamily="18" charset="0"/>
                <a:ea typeface="Calibri" panose="020F0502020204030204" pitchFamily="34" charset="0"/>
              </a:rPr>
              <a:t>Sáng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máy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xe</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lửa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chạy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bằng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endParaRPr lang="en-US" sz="2800" dirty="0"/>
          </a:p>
        </p:txBody>
      </p:sp>
      <p:pic>
        <p:nvPicPr>
          <p:cNvPr id="12" name="Picture 11">
            <a:extLst>
              <a:ext uri="{FF2B5EF4-FFF2-40B4-BE49-F238E27FC236}">
                <a16:creationId xmlns:a16="http://schemas.microsoft.com/office/drawing/2014/main" id="{3BAF3631-0B8D-D27F-339C-F8DB81F0577B}"/>
              </a:ext>
            </a:extLst>
          </p:cNvPr>
          <p:cNvPicPr>
            <a:picLocks noChangeAspect="1"/>
          </p:cNvPicPr>
          <p:nvPr/>
        </p:nvPicPr>
        <p:blipFill>
          <a:blip r:embed="rId2"/>
          <a:stretch>
            <a:fillRect/>
          </a:stretch>
        </p:blipFill>
        <p:spPr>
          <a:xfrm>
            <a:off x="-6070921" y="1822738"/>
            <a:ext cx="2994718" cy="29122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D5B9A354-A414-BFB8-AEA3-491769FA17AE}"/>
              </a:ext>
            </a:extLst>
          </p:cNvPr>
          <p:cNvPicPr>
            <a:picLocks noChangeAspect="1"/>
          </p:cNvPicPr>
          <p:nvPr/>
        </p:nvPicPr>
        <p:blipFill>
          <a:blip r:embed="rId3"/>
          <a:stretch>
            <a:fillRect/>
          </a:stretch>
        </p:blipFill>
        <p:spPr>
          <a:xfrm>
            <a:off x="-3113992" y="1933655"/>
            <a:ext cx="2994718" cy="29122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42" descr="spinningjenny2a">
            <a:extLst>
              <a:ext uri="{FF2B5EF4-FFF2-40B4-BE49-F238E27FC236}">
                <a16:creationId xmlns:a16="http://schemas.microsoft.com/office/drawing/2014/main" id="{E3EDE85F-37E8-981A-4B68-79041438E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2281" y="2902197"/>
            <a:ext cx="4909395" cy="3450263"/>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20" descr="watteng">
            <a:extLst>
              <a:ext uri="{FF2B5EF4-FFF2-40B4-BE49-F238E27FC236}">
                <a16:creationId xmlns:a16="http://schemas.microsoft.com/office/drawing/2014/main" id="{084B8E66-4AC3-1E3A-8FAF-FF865CAC12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52384" y="2877235"/>
            <a:ext cx="4875997" cy="371558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6109F15-708C-EC2C-EF97-8670073504C7}"/>
              </a:ext>
            </a:extLst>
          </p:cNvPr>
          <p:cNvPicPr>
            <a:picLocks noChangeAspect="1"/>
          </p:cNvPicPr>
          <p:nvPr/>
        </p:nvPicPr>
        <p:blipFill>
          <a:blip r:embed="rId6"/>
          <a:stretch>
            <a:fillRect/>
          </a:stretch>
        </p:blipFill>
        <p:spPr>
          <a:xfrm>
            <a:off x="13329383" y="2809240"/>
            <a:ext cx="5085806" cy="3675880"/>
          </a:xfrm>
          <a:prstGeom prst="rect">
            <a:avLst/>
          </a:prstGeom>
          <a:ln>
            <a:solidFill>
              <a:schemeClr val="accent1"/>
            </a:solidFill>
          </a:ln>
        </p:spPr>
      </p:pic>
      <p:sp>
        <p:nvSpPr>
          <p:cNvPr id="19" name="TextBox 18">
            <a:extLst>
              <a:ext uri="{FF2B5EF4-FFF2-40B4-BE49-F238E27FC236}">
                <a16:creationId xmlns:a16="http://schemas.microsoft.com/office/drawing/2014/main" id="{21D5DB9D-A5EE-DA7E-CE0F-F554B4A543BB}"/>
              </a:ext>
            </a:extLst>
          </p:cNvPr>
          <p:cNvSpPr txBox="1"/>
          <p:nvPr/>
        </p:nvSpPr>
        <p:spPr>
          <a:xfrm>
            <a:off x="5612586" y="2895969"/>
            <a:ext cx="6200679" cy="1384995"/>
          </a:xfrm>
          <a:prstGeom prst="rect">
            <a:avLst/>
          </a:prstGeom>
          <a:noFill/>
        </p:spPr>
        <p:txBody>
          <a:bodyPr wrap="square" rtlCol="0">
            <a:spAutoFit/>
          </a:bodyPr>
          <a:lstStyle/>
          <a:p>
            <a:pPr algn="just"/>
            <a:r>
              <a:rPr lang="en-US" sz="2800" dirty="0" err="1">
                <a:effectLst/>
                <a:latin typeface="Times New Roman" panose="02020603050405020304" pitchFamily="18" charset="0"/>
                <a:ea typeface="Calibri" panose="020F0502020204030204" pitchFamily="34" charset="0"/>
              </a:rPr>
              <a:t>Phát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máy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máy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dụng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được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dụng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rãi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ngành</a:t>
            </a:r>
            <a:endParaRPr lang="en-US" sz="2800" dirty="0"/>
          </a:p>
        </p:txBody>
      </p:sp>
      <p:sp>
        <p:nvSpPr>
          <p:cNvPr id="20" name="TextBox 19">
            <a:extLst>
              <a:ext uri="{FF2B5EF4-FFF2-40B4-BE49-F238E27FC236}">
                <a16:creationId xmlns:a16="http://schemas.microsoft.com/office/drawing/2014/main" id="{4853A2B8-64F9-BFAA-2923-D14439EDFA4C}"/>
              </a:ext>
            </a:extLst>
          </p:cNvPr>
          <p:cNvSpPr txBox="1"/>
          <p:nvPr/>
        </p:nvSpPr>
        <p:spPr>
          <a:xfrm>
            <a:off x="5651773" y="4257973"/>
            <a:ext cx="6326865" cy="954107"/>
          </a:xfrm>
          <a:prstGeom prst="rect">
            <a:avLst/>
          </a:prstGeom>
          <a:noFill/>
        </p:spPr>
        <p:txBody>
          <a:bodyPr wrap="square" rtlCol="0">
            <a:spAutoFit/>
          </a:bodyPr>
          <a:lstStyle/>
          <a:p>
            <a:pPr algn="just"/>
            <a:r>
              <a:rPr lang="en-US" sz="2800" dirty="0" err="1">
                <a:effectLst/>
                <a:latin typeface="Times New Roman" panose="02020603050405020304" pitchFamily="18" charset="0"/>
                <a:ea typeface="Calibri" panose="020F0502020204030204" pitchFamily="34" charset="0"/>
              </a:rPr>
              <a:t>Sáng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máy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dệt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chạy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bằng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sức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nước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suât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lao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động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tăng</a:t>
            </a:r>
            <a:r>
              <a:rPr lang="en-US" sz="2800" dirty="0">
                <a:effectLst/>
                <a:latin typeface="Times New Roman" panose="02020603050405020304" pitchFamily="18" charset="0"/>
                <a:ea typeface="Calibri" panose="020F0502020204030204" pitchFamily="34" charset="0"/>
              </a:rPr>
              <a:t> 40 </a:t>
            </a:r>
            <a:r>
              <a:rPr lang="en-US" sz="2800" dirty="0" err="1">
                <a:effectLst/>
                <a:latin typeface="Times New Roman" panose="02020603050405020304" pitchFamily="18" charset="0"/>
                <a:ea typeface="Calibri" panose="020F0502020204030204" pitchFamily="34" charset="0"/>
              </a:rPr>
              <a:t>lần</a:t>
            </a:r>
            <a:endParaRPr lang="en-US" sz="2800" dirty="0"/>
          </a:p>
        </p:txBody>
      </p:sp>
    </p:spTree>
    <p:extLst>
      <p:ext uri="{BB962C8B-B14F-4D97-AF65-F5344CB8AC3E}">
        <p14:creationId xmlns:p14="http://schemas.microsoft.com/office/powerpoint/2010/main" val="394133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1.875E-6 0.02569 L -0.14505 0.04653 C -0.17526 0.05139 -0.22057 0.05393 -0.26823 0.05393 C -0.32226 0.05393 -0.36562 0.05139 -0.39583 0.04653 L -0.54075 0.02569 " pathEditMode="relative" rAng="0" ptsTypes="AAAAA">
                                      <p:cBhvr>
                                        <p:cTn id="11" dur="2000" fill="hold"/>
                                        <p:tgtEl>
                                          <p:spTgt spid="16"/>
                                        </p:tgtEl>
                                        <p:attrNameLst>
                                          <p:attrName>ppt_x</p:attrName>
                                          <p:attrName>ppt_y</p:attrName>
                                        </p:attrNameLst>
                                      </p:cBhvr>
                                      <p:rCtr x="-27044" y="1412"/>
                                    </p:animMotion>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16"/>
                                        </p:tgtEl>
                                      </p:cBhvr>
                                    </p:animEffect>
                                    <p:set>
                                      <p:cBhvr>
                                        <p:cTn id="21" dur="1" fill="hold">
                                          <p:stCondLst>
                                            <p:cond delay="1999"/>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path" presetSubtype="0" accel="50000" decel="50000" fill="hold" nodeType="clickEffect">
                                  <p:stCondLst>
                                    <p:cond delay="0"/>
                                  </p:stCondLst>
                                  <p:childTnLst>
                                    <p:animMotion origin="layout" path="M 2.08333E-6 0.02408 L 0.06653 0.04607 C 0.08034 0.05116 0.10117 0.05394 0.12291 0.05394 C 0.14752 0.05394 0.16745 0.05116 0.18125 0.04607 L 0.24778 0.02408 " pathEditMode="relative" rAng="0" ptsTypes="AAAAA">
                                      <p:cBhvr>
                                        <p:cTn id="30" dur="2000" fill="hold"/>
                                        <p:tgtEl>
                                          <p:spTgt spid="14"/>
                                        </p:tgtEl>
                                        <p:attrNameLst>
                                          <p:attrName>ppt_x</p:attrName>
                                          <p:attrName>ppt_y</p:attrName>
                                        </p:attrNameLst>
                                      </p:cBhvr>
                                      <p:rCtr x="12396" y="1481"/>
                                    </p:animMotion>
                                  </p:childTnLst>
                                </p:cTn>
                              </p:par>
                            </p:childTnLst>
                          </p:cTn>
                        </p:par>
                      </p:childTnLst>
                    </p:cTn>
                  </p:par>
                  <p:par>
                    <p:cTn id="31" fill="hold">
                      <p:stCondLst>
                        <p:cond delay="indefinite"/>
                      </p:stCondLst>
                      <p:childTnLst>
                        <p:par>
                          <p:cTn id="32" fill="hold">
                            <p:stCondLst>
                              <p:cond delay="0"/>
                            </p:stCondLst>
                            <p:childTnLst>
                              <p:par>
                                <p:cTn id="33" presetID="37" presetClass="path" presetSubtype="0" accel="50000" decel="50000" fill="hold" nodeType="clickEffect">
                                  <p:stCondLst>
                                    <p:cond delay="0"/>
                                  </p:stCondLst>
                                  <p:childTnLst>
                                    <p:animMotion origin="layout" path="M -3.33333E-6 0.01643 L -0.15494 0.04421 C -0.18711 0.05046 -0.23541 0.05393 -0.28632 0.05393 C -0.34401 0.05393 -0.39023 0.05046 -0.42239 0.04421 L -0.57721 0.01643 " pathEditMode="relative" rAng="0" ptsTypes="AAAAA">
                                      <p:cBhvr>
                                        <p:cTn id="34" dur="2000" fill="hold"/>
                                        <p:tgtEl>
                                          <p:spTgt spid="17"/>
                                        </p:tgtEl>
                                        <p:attrNameLst>
                                          <p:attrName>ppt_x</p:attrName>
                                          <p:attrName>ppt_y</p:attrName>
                                        </p:attrNameLst>
                                      </p:cBhvr>
                                      <p:rCtr x="-28867" y="1875"/>
                                    </p:animMotion>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nodeType="clickEffect">
                                  <p:stCondLst>
                                    <p:cond delay="0"/>
                                  </p:stCondLst>
                                  <p:childTnLst>
                                    <p:animEffect transition="out" filter="circle(out)">
                                      <p:cBhvr>
                                        <p:cTn id="43" dur="2000"/>
                                        <p:tgtEl>
                                          <p:spTgt spid="14"/>
                                        </p:tgtEl>
                                      </p:cBhvr>
                                    </p:animEffect>
                                    <p:set>
                                      <p:cBhvr>
                                        <p:cTn id="44" dur="1" fill="hold">
                                          <p:stCondLst>
                                            <p:cond delay="19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17"/>
                                        </p:tgtEl>
                                      </p:cBhvr>
                                    </p:animEffect>
                                    <p:set>
                                      <p:cBhvr>
                                        <p:cTn id="49" dur="1" fill="hold">
                                          <p:stCondLst>
                                            <p:cond delay="19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circle(in)">
                                      <p:cBhvr>
                                        <p:cTn id="54" dur="20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37" presetClass="path" presetSubtype="0" accel="50000" decel="50000" fill="hold" nodeType="clickEffect">
                                  <p:stCondLst>
                                    <p:cond delay="0"/>
                                  </p:stCondLst>
                                  <p:childTnLst>
                                    <p:animMotion origin="layout" path="M 0.25755 0.04305 L 0.32461 0.0831 C 0.33854 0.09213 0.3595 0.09699 0.38151 0.09699 C 0.40651 0.09699 0.42656 0.09213 0.44049 0.0831 L 0.50755 0.04305 " pathEditMode="relative" rAng="0" ptsTypes="AAAAA">
                                      <p:cBhvr>
                                        <p:cTn id="58" dur="2000" fill="hold"/>
                                        <p:tgtEl>
                                          <p:spTgt spid="12"/>
                                        </p:tgtEl>
                                        <p:attrNameLst>
                                          <p:attrName>ppt_x</p:attrName>
                                          <p:attrName>ppt_y</p:attrName>
                                        </p:attrNameLst>
                                      </p:cBhvr>
                                      <p:rCtr x="12500" y="2685"/>
                                    </p:animMotion>
                                  </p:childTnLst>
                                </p:cTn>
                              </p:par>
                            </p:childTnLst>
                          </p:cTn>
                        </p:par>
                      </p:childTnLst>
                    </p:cTn>
                  </p:par>
                  <p:par>
                    <p:cTn id="59" fill="hold">
                      <p:stCondLst>
                        <p:cond delay="indefinite"/>
                      </p:stCondLst>
                      <p:childTnLst>
                        <p:par>
                          <p:cTn id="60" fill="hold">
                            <p:stCondLst>
                              <p:cond delay="0"/>
                            </p:stCondLst>
                            <p:childTnLst>
                              <p:par>
                                <p:cTn id="61" presetID="37" presetClass="path" presetSubtype="0" accel="50000" decel="50000" fill="hold" nodeType="clickEffect">
                                  <p:stCondLst>
                                    <p:cond delay="0"/>
                                  </p:stCondLst>
                                  <p:childTnLst>
                                    <p:animMotion origin="layout" path="M -2.91667E-6 0.02916 L -0.16758 0.04745 C -0.20247 0.05162 -0.25481 0.05393 -0.30989 0.05393 C -0.37226 0.05393 -0.42239 0.05162 -0.45729 0.04745 L -0.62474 0.02916 " pathEditMode="relative" rAng="0" ptsTypes="AAAAA">
                                      <p:cBhvr>
                                        <p:cTn id="62" dur="2000" fill="hold"/>
                                        <p:tgtEl>
                                          <p:spTgt spid="18"/>
                                        </p:tgtEl>
                                        <p:attrNameLst>
                                          <p:attrName>ppt_x</p:attrName>
                                          <p:attrName>ppt_y</p:attrName>
                                        </p:attrNameLst>
                                      </p:cBhvr>
                                      <p:rCtr x="-31237" y="1227"/>
                                    </p:animMotion>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circle(in)">
                                      <p:cBhvr>
                                        <p:cTn id="67" dur="20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xit" presetSubtype="32" fill="hold" nodeType="clickEffect">
                                  <p:stCondLst>
                                    <p:cond delay="0"/>
                                  </p:stCondLst>
                                  <p:childTnLst>
                                    <p:animEffect transition="out" filter="circle(out)">
                                      <p:cBhvr>
                                        <p:cTn id="71" dur="2000"/>
                                        <p:tgtEl>
                                          <p:spTgt spid="12"/>
                                        </p:tgtEl>
                                      </p:cBhvr>
                                    </p:animEffect>
                                    <p:set>
                                      <p:cBhvr>
                                        <p:cTn id="72" dur="1" fill="hold">
                                          <p:stCondLst>
                                            <p:cond delay="1999"/>
                                          </p:stCondLst>
                                        </p:cTn>
                                        <p:tgtEl>
                                          <p:spTgt spid="12"/>
                                        </p:tgtEl>
                                        <p:attrNameLst>
                                          <p:attrName>style.visibility</p:attrName>
                                        </p:attrNameLst>
                                      </p:cBhvr>
                                      <p:to>
                                        <p:strVal val="hidden"/>
                                      </p:to>
                                    </p:set>
                                  </p:childTnLst>
                                </p:cTn>
                              </p:par>
                              <p:par>
                                <p:cTn id="73" presetID="6" presetClass="exit" presetSubtype="32" fill="hold" nodeType="withEffect">
                                  <p:stCondLst>
                                    <p:cond delay="0"/>
                                  </p:stCondLst>
                                  <p:childTnLst>
                                    <p:animEffect transition="out" filter="circle(out)">
                                      <p:cBhvr>
                                        <p:cTn id="74" dur="2000"/>
                                        <p:tgtEl>
                                          <p:spTgt spid="18"/>
                                        </p:tgtEl>
                                      </p:cBhvr>
                                    </p:animEffect>
                                    <p:set>
                                      <p:cBhvr>
                                        <p:cTn id="75" dur="1" fill="hold">
                                          <p:stCondLst>
                                            <p:cond delay="1999"/>
                                          </p:stCondLst>
                                        </p:cTn>
                                        <p:tgtEl>
                                          <p:spTgt spid="1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circle(in)">
                                      <p:cBhvr>
                                        <p:cTn id="80" dur="20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circle(in)">
                                      <p:cBhvr>
                                        <p:cTn id="8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P spid="10" grpId="0"/>
      <p:bldP spid="11"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yt1s.com - 1829 Stephensons Rocket steam locomotive_480p 00_00_42-00_01_37">
            <a:hlinkClick r:id="" action="ppaction://media"/>
            <a:extLst>
              <a:ext uri="{FF2B5EF4-FFF2-40B4-BE49-F238E27FC236}">
                <a16:creationId xmlns:a16="http://schemas.microsoft.com/office/drawing/2014/main" id="{161D0764-BF16-619C-9116-BDD7E88ED2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1180" y="1032248"/>
            <a:ext cx="6410084" cy="4807563"/>
          </a:xfrm>
          <a:prstGeom prst="rect">
            <a:avLst/>
          </a:prstGeom>
        </p:spPr>
      </p:pic>
      <p:sp>
        <p:nvSpPr>
          <p:cNvPr id="19" name="Rectangle 13">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rawing of a train&#10;&#10;Description automatically generated with medium confidence">
            <a:extLst>
              <a:ext uri="{FF2B5EF4-FFF2-40B4-BE49-F238E27FC236}">
                <a16:creationId xmlns:a16="http://schemas.microsoft.com/office/drawing/2014/main" id="{69B703D2-76D1-60BA-5D6E-D097F1E87E4C}"/>
              </a:ext>
            </a:extLst>
          </p:cNvPr>
          <p:cNvPicPr>
            <a:picLocks noChangeAspect="1"/>
          </p:cNvPicPr>
          <p:nvPr/>
        </p:nvPicPr>
        <p:blipFill>
          <a:blip r:embed="rId5"/>
          <a:stretch>
            <a:fillRect/>
          </a:stretch>
        </p:blipFill>
        <p:spPr>
          <a:xfrm>
            <a:off x="7695873" y="4318385"/>
            <a:ext cx="3854945" cy="1358643"/>
          </a:xfrm>
          <a:prstGeom prst="rect">
            <a:avLst/>
          </a:prstGeom>
        </p:spPr>
      </p:pic>
      <p:pic>
        <p:nvPicPr>
          <p:cNvPr id="6" name="Picture 5">
            <a:extLst>
              <a:ext uri="{FF2B5EF4-FFF2-40B4-BE49-F238E27FC236}">
                <a16:creationId xmlns:a16="http://schemas.microsoft.com/office/drawing/2014/main" id="{FB0E0F47-92A9-DBB6-CC94-96B753298817}"/>
              </a:ext>
            </a:extLst>
          </p:cNvPr>
          <p:cNvPicPr>
            <a:picLocks noChangeAspect="1"/>
          </p:cNvPicPr>
          <p:nvPr/>
        </p:nvPicPr>
        <p:blipFill>
          <a:blip r:embed="rId6"/>
          <a:stretch>
            <a:fillRect/>
          </a:stretch>
        </p:blipFill>
        <p:spPr>
          <a:xfrm>
            <a:off x="7695872" y="1032248"/>
            <a:ext cx="3854945" cy="2235886"/>
          </a:xfrm>
          <a:prstGeom prst="rect">
            <a:avLst/>
          </a:prstGeom>
        </p:spPr>
      </p:pic>
    </p:spTree>
    <p:extLst>
      <p:ext uri="{BB962C8B-B14F-4D97-AF65-F5344CB8AC3E}">
        <p14:creationId xmlns:p14="http://schemas.microsoft.com/office/powerpoint/2010/main" val="902743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E95FE81-8B7C-E7B2-AA8D-442CCA842D9F}"/>
              </a:ext>
            </a:extLst>
          </p:cNvPr>
          <p:cNvGrpSpPr/>
          <p:nvPr/>
        </p:nvGrpSpPr>
        <p:grpSpPr>
          <a:xfrm>
            <a:off x="812264" y="-1906996"/>
            <a:ext cx="3075842" cy="5196487"/>
            <a:chOff x="876931" y="1364438"/>
            <a:chExt cx="3075842" cy="5196487"/>
          </a:xfrm>
        </p:grpSpPr>
        <p:sp>
          <p:nvSpPr>
            <p:cNvPr id="3" name="Rectangle: Rounded Corners 2">
              <a:extLst>
                <a:ext uri="{FF2B5EF4-FFF2-40B4-BE49-F238E27FC236}">
                  <a16:creationId xmlns:a16="http://schemas.microsoft.com/office/drawing/2014/main" id="{466C5294-3A96-8D0E-5291-97B0F0003DD4}"/>
                </a:ext>
              </a:extLst>
            </p:cNvPr>
            <p:cNvSpPr/>
            <p:nvPr/>
          </p:nvSpPr>
          <p:spPr>
            <a:xfrm>
              <a:off x="876931" y="1396735"/>
              <a:ext cx="3075842" cy="5164190"/>
            </a:xfrm>
            <a:prstGeom prst="roundRect">
              <a:avLst>
                <a:gd name="adj" fmla="val 4555"/>
              </a:avLst>
            </a:prstGeom>
            <a:solidFill>
              <a:schemeClr val="bg1"/>
            </a:solidFill>
            <a:ln>
              <a:noFill/>
            </a:ln>
            <a:effectLst>
              <a:outerShdw blurRad="50800" dist="76200" dir="5400000" sx="101000" sy="101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 name="Rectangle: Rounded Corners 1">
              <a:extLst>
                <a:ext uri="{FF2B5EF4-FFF2-40B4-BE49-F238E27FC236}">
                  <a16:creationId xmlns:a16="http://schemas.microsoft.com/office/drawing/2014/main" id="{FAD6AFFF-047E-9031-03B9-0661A7D19A76}"/>
                </a:ext>
              </a:extLst>
            </p:cNvPr>
            <p:cNvSpPr/>
            <p:nvPr/>
          </p:nvSpPr>
          <p:spPr>
            <a:xfrm>
              <a:off x="946972" y="1364438"/>
              <a:ext cx="2907640" cy="5036362"/>
            </a:xfrm>
            <a:prstGeom prst="roundRect">
              <a:avLst>
                <a:gd name="adj" fmla="val 4555"/>
              </a:avLst>
            </a:prstGeom>
            <a:noFill/>
            <a:ln w="12700">
              <a:solidFill>
                <a:srgbClr val="FFB200"/>
              </a:solidFill>
              <a:prstDash val="dash"/>
            </a:ln>
            <a:effectLst>
              <a:outerShdw blurRad="50800" dist="38100" dir="5400000" sx="101000" sy="101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4" name="TextBox 3">
              <a:extLst>
                <a:ext uri="{FF2B5EF4-FFF2-40B4-BE49-F238E27FC236}">
                  <a16:creationId xmlns:a16="http://schemas.microsoft.com/office/drawing/2014/main" id="{58C8CAC7-13DF-E659-5379-BFA7497C7C3C}"/>
                </a:ext>
              </a:extLst>
            </p:cNvPr>
            <p:cNvSpPr txBox="1"/>
            <p:nvPr/>
          </p:nvSpPr>
          <p:spPr>
            <a:xfrm>
              <a:off x="946972" y="2438740"/>
              <a:ext cx="290764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43F6B"/>
                  </a:solidFill>
                  <a:effectLst/>
                  <a:uLnTx/>
                  <a:uFillTx/>
                  <a:latin typeface="+mj-lt"/>
                  <a:ea typeface="Roboto" panose="02000000000000000000" pitchFamily="2" charset="0"/>
                  <a:cs typeface="+mn-cs"/>
                </a:rPr>
                <a:t>-</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Năm</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1830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có</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5000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máy</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hơi</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nước</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đến</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năm</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1870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đã</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có</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trên</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27.000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chiếc</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độ</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dài</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đường</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sắt</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từ</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30 km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tăng</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lên</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16.500km</a:t>
              </a:r>
              <a:endPar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2A46B3CC-E74A-E1C9-7BCE-9508333DC0BF}"/>
              </a:ext>
            </a:extLst>
          </p:cNvPr>
          <p:cNvGrpSpPr/>
          <p:nvPr/>
        </p:nvGrpSpPr>
        <p:grpSpPr>
          <a:xfrm>
            <a:off x="4339983" y="-2032661"/>
            <a:ext cx="3131295" cy="5164190"/>
            <a:chOff x="4502626" y="1312810"/>
            <a:chExt cx="3131295" cy="5164190"/>
          </a:xfrm>
        </p:grpSpPr>
        <p:sp>
          <p:nvSpPr>
            <p:cNvPr id="6" name="Rectangle: Rounded Corners 5">
              <a:extLst>
                <a:ext uri="{FF2B5EF4-FFF2-40B4-BE49-F238E27FC236}">
                  <a16:creationId xmlns:a16="http://schemas.microsoft.com/office/drawing/2014/main" id="{3634F92E-4EA5-4002-E4B4-B1CE77A8F020}"/>
                </a:ext>
              </a:extLst>
            </p:cNvPr>
            <p:cNvSpPr/>
            <p:nvPr/>
          </p:nvSpPr>
          <p:spPr>
            <a:xfrm>
              <a:off x="4558079" y="1312810"/>
              <a:ext cx="3075842" cy="5164190"/>
            </a:xfrm>
            <a:prstGeom prst="roundRect">
              <a:avLst>
                <a:gd name="adj" fmla="val 4555"/>
              </a:avLst>
            </a:prstGeom>
            <a:solidFill>
              <a:schemeClr val="bg1"/>
            </a:solidFill>
            <a:ln>
              <a:noFill/>
            </a:ln>
            <a:effectLst>
              <a:outerShdw blurRad="50800" dist="76200" dir="5400000" sx="101000" sy="101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7" name="Rectangle: Rounded Corners 6">
              <a:extLst>
                <a:ext uri="{FF2B5EF4-FFF2-40B4-BE49-F238E27FC236}">
                  <a16:creationId xmlns:a16="http://schemas.microsoft.com/office/drawing/2014/main" id="{466BEB2F-F676-C848-7D2E-16E548CAC6A0}"/>
                </a:ext>
              </a:extLst>
            </p:cNvPr>
            <p:cNvSpPr/>
            <p:nvPr/>
          </p:nvSpPr>
          <p:spPr>
            <a:xfrm>
              <a:off x="4642180" y="1364438"/>
              <a:ext cx="2907640" cy="5036362"/>
            </a:xfrm>
            <a:prstGeom prst="roundRect">
              <a:avLst>
                <a:gd name="adj" fmla="val 4555"/>
              </a:avLst>
            </a:prstGeom>
            <a:noFill/>
            <a:ln w="12700">
              <a:solidFill>
                <a:srgbClr val="FF8787"/>
              </a:solidFill>
              <a:prstDash val="dash"/>
            </a:ln>
            <a:effectLst>
              <a:outerShdw blurRad="50800" dist="38100" dir="5400000" sx="101000" sy="101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C0CBE7E0-38A8-7363-8263-C77A51D476FD}"/>
                </a:ext>
              </a:extLst>
            </p:cNvPr>
            <p:cNvSpPr txBox="1"/>
            <p:nvPr/>
          </p:nvSpPr>
          <p:spPr>
            <a:xfrm>
              <a:off x="4502626" y="2355516"/>
              <a:ext cx="3017201" cy="3970318"/>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Từ</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năm</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1860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đến</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năm</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1870,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sản</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lượng</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khai</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thác</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than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đá</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đã</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tăng</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từ</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12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triệu</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tấn</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lên</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16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triệu</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tấn</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nông</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nghiệp</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cũng</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đã</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được</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cơ</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giới</a:t>
              </a:r>
              <a:r>
                <a:rPr lang="en-US" sz="2800" dirty="0">
                  <a:solidFill>
                    <a:srgbClr val="143F6B"/>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143F6B"/>
                  </a:solidFill>
                  <a:latin typeface="Times New Roman" panose="02020603050405020304" pitchFamily="18" charset="0"/>
                  <a:ea typeface="Roboto" panose="02000000000000000000" pitchFamily="2" charset="0"/>
                  <a:cs typeface="Times New Roman" panose="02020603050405020304" pitchFamily="18" charset="0"/>
                </a:rPr>
                <a:t>hóa</a:t>
              </a:r>
              <a:endPar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70CDF3C6-1F9C-4B60-EAB9-A2A2AB3C74EB}"/>
              </a:ext>
            </a:extLst>
          </p:cNvPr>
          <p:cNvGrpSpPr/>
          <p:nvPr/>
        </p:nvGrpSpPr>
        <p:grpSpPr>
          <a:xfrm>
            <a:off x="8156812" y="-1864358"/>
            <a:ext cx="3572062" cy="5164190"/>
            <a:chOff x="4633994" y="1580552"/>
            <a:chExt cx="3149105" cy="5164190"/>
          </a:xfrm>
        </p:grpSpPr>
        <p:sp>
          <p:nvSpPr>
            <p:cNvPr id="11" name="Rectangle: Rounded Corners 10">
              <a:extLst>
                <a:ext uri="{FF2B5EF4-FFF2-40B4-BE49-F238E27FC236}">
                  <a16:creationId xmlns:a16="http://schemas.microsoft.com/office/drawing/2014/main" id="{AA2E7F21-8BAB-E1F7-83F9-3793B65A9A61}"/>
                </a:ext>
              </a:extLst>
            </p:cNvPr>
            <p:cNvSpPr/>
            <p:nvPr/>
          </p:nvSpPr>
          <p:spPr>
            <a:xfrm>
              <a:off x="4633994" y="1580552"/>
              <a:ext cx="3149105" cy="5164190"/>
            </a:xfrm>
            <a:prstGeom prst="roundRect">
              <a:avLst>
                <a:gd name="adj" fmla="val 4555"/>
              </a:avLst>
            </a:prstGeom>
            <a:solidFill>
              <a:schemeClr val="bg1"/>
            </a:solidFill>
            <a:ln>
              <a:noFill/>
            </a:ln>
            <a:effectLst>
              <a:outerShdw blurRad="50800" dist="76200" dir="5400000" sx="101000" sy="101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2" name="Rectangle: Rounded Corners 11">
              <a:extLst>
                <a:ext uri="{FF2B5EF4-FFF2-40B4-BE49-F238E27FC236}">
                  <a16:creationId xmlns:a16="http://schemas.microsoft.com/office/drawing/2014/main" id="{DEFEABA3-238A-0A35-0CF3-D1082884E982}"/>
                </a:ext>
              </a:extLst>
            </p:cNvPr>
            <p:cNvSpPr/>
            <p:nvPr/>
          </p:nvSpPr>
          <p:spPr>
            <a:xfrm>
              <a:off x="4853612" y="1580552"/>
              <a:ext cx="2698046" cy="4937652"/>
            </a:xfrm>
            <a:prstGeom prst="roundRect">
              <a:avLst>
                <a:gd name="adj" fmla="val 4555"/>
              </a:avLst>
            </a:prstGeom>
            <a:noFill/>
            <a:ln w="12700">
              <a:solidFill>
                <a:srgbClr val="FFC000"/>
              </a:solidFill>
              <a:prstDash val="sysDash"/>
            </a:ln>
            <a:effectLst>
              <a:outerShdw blurRad="50800" dist="38100" dir="5400000" sx="101000" sy="101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0" name="TextBox 9">
              <a:extLst>
                <a:ext uri="{FF2B5EF4-FFF2-40B4-BE49-F238E27FC236}">
                  <a16:creationId xmlns:a16="http://schemas.microsoft.com/office/drawing/2014/main" id="{1D7C4AAF-9F86-ADBC-0D7E-241961DFA8C4}"/>
                </a:ext>
              </a:extLst>
            </p:cNvPr>
            <p:cNvSpPr txBox="1"/>
            <p:nvPr/>
          </p:nvSpPr>
          <p:spPr>
            <a:xfrm>
              <a:off x="4692905" y="2233395"/>
              <a:ext cx="2907640" cy="310854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Bắt</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đầu</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từ</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ngành</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dệt</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sau</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đó</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lan</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sang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các</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ngành</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khác</a:t>
              </a:r>
              <a:endPar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Đến</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năm</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1850,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có</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mạng</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lưới</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đường</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sắt</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dài</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nhất</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thế</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giới</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với</a:t>
              </a:r>
              <a:r>
                <a:rPr kumimoji="0" lang="en-US" sz="2800" b="0" i="0" u="none" strike="noStrike" kern="1200" cap="none" spc="0" normalizeH="0" baseline="0" noProof="0" dirty="0">
                  <a:ln>
                    <a:noFill/>
                  </a:ln>
                  <a:solidFill>
                    <a:srgbClr val="143F6B"/>
                  </a:solidFill>
                  <a:effectLst/>
                  <a:uLnTx/>
                  <a:uFillTx/>
                  <a:latin typeface="Times New Roman" panose="02020603050405020304" pitchFamily="18" charset="0"/>
                  <a:ea typeface="Roboto" panose="02000000000000000000" pitchFamily="2" charset="0"/>
                  <a:cs typeface="Times New Roman" panose="02020603050405020304" pitchFamily="18" charset="0"/>
                </a:rPr>
                <a:t> 15.000km</a:t>
              </a:r>
            </a:p>
          </p:txBody>
        </p:sp>
      </p:grpSp>
      <p:sp>
        <p:nvSpPr>
          <p:cNvPr id="14" name="Rectangle 13">
            <a:extLst>
              <a:ext uri="{FF2B5EF4-FFF2-40B4-BE49-F238E27FC236}">
                <a16:creationId xmlns:a16="http://schemas.microsoft.com/office/drawing/2014/main" id="{0B172019-2D17-663F-50AF-7CDF79BDB5A1}"/>
              </a:ext>
            </a:extLst>
          </p:cNvPr>
          <p:cNvSpPr/>
          <p:nvPr/>
        </p:nvSpPr>
        <p:spPr>
          <a:xfrm>
            <a:off x="0" y="0"/>
            <a:ext cx="12192000" cy="215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8" name="Freeform: Shape 7">
            <a:extLst>
              <a:ext uri="{FF2B5EF4-FFF2-40B4-BE49-F238E27FC236}">
                <a16:creationId xmlns:a16="http://schemas.microsoft.com/office/drawing/2014/main" id="{FB28B346-9251-8F89-330A-6A5FB443543A}"/>
              </a:ext>
            </a:extLst>
          </p:cNvPr>
          <p:cNvSpPr/>
          <p:nvPr/>
        </p:nvSpPr>
        <p:spPr>
          <a:xfrm>
            <a:off x="766396" y="938981"/>
            <a:ext cx="3268792" cy="1060939"/>
          </a:xfrm>
          <a:custGeom>
            <a:avLst/>
            <a:gdLst>
              <a:gd name="connsiteX0" fmla="*/ 140105 w 3075842"/>
              <a:gd name="connsiteY0" fmla="*/ 0 h 1060939"/>
              <a:gd name="connsiteX1" fmla="*/ 2935737 w 3075842"/>
              <a:gd name="connsiteY1" fmla="*/ 0 h 1060939"/>
              <a:gd name="connsiteX2" fmla="*/ 3075842 w 3075842"/>
              <a:gd name="connsiteY2" fmla="*/ 140105 h 1060939"/>
              <a:gd name="connsiteX3" fmla="*/ 3075842 w 3075842"/>
              <a:gd name="connsiteY3" fmla="*/ 1060939 h 1060939"/>
              <a:gd name="connsiteX4" fmla="*/ 0 w 3075842"/>
              <a:gd name="connsiteY4" fmla="*/ 1060939 h 1060939"/>
              <a:gd name="connsiteX5" fmla="*/ 0 w 3075842"/>
              <a:gd name="connsiteY5" fmla="*/ 140105 h 1060939"/>
              <a:gd name="connsiteX6" fmla="*/ 140105 w 3075842"/>
              <a:gd name="connsiteY6" fmla="*/ 0 h 106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5842" h="1060939">
                <a:moveTo>
                  <a:pt x="140105" y="0"/>
                </a:moveTo>
                <a:lnTo>
                  <a:pt x="2935737" y="0"/>
                </a:lnTo>
                <a:cubicBezTo>
                  <a:pt x="3013115" y="0"/>
                  <a:pt x="3075842" y="62727"/>
                  <a:pt x="3075842" y="140105"/>
                </a:cubicBezTo>
                <a:lnTo>
                  <a:pt x="3075842" y="1060939"/>
                </a:lnTo>
                <a:lnTo>
                  <a:pt x="0" y="1060939"/>
                </a:lnTo>
                <a:lnTo>
                  <a:pt x="0" y="140105"/>
                </a:lnTo>
                <a:cubicBezTo>
                  <a:pt x="0" y="62727"/>
                  <a:pt x="62727" y="0"/>
                  <a:pt x="140105" y="0"/>
                </a:cubicBezTo>
                <a:close/>
              </a:path>
            </a:pathLst>
          </a:custGeom>
          <a:solidFill>
            <a:srgbClr val="FFB200"/>
          </a:solidFill>
          <a:ln>
            <a:noFill/>
          </a:ln>
          <a:effectLst>
            <a:outerShdw blurRad="114300" dist="114300" dir="60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Freeform: Shape 8">
            <a:extLst>
              <a:ext uri="{FF2B5EF4-FFF2-40B4-BE49-F238E27FC236}">
                <a16:creationId xmlns:a16="http://schemas.microsoft.com/office/drawing/2014/main" id="{CDD1B8D3-D9E6-B9CF-55A5-6F2AC1563B8D}"/>
              </a:ext>
            </a:extLst>
          </p:cNvPr>
          <p:cNvSpPr/>
          <p:nvPr/>
        </p:nvSpPr>
        <p:spPr>
          <a:xfrm>
            <a:off x="4461603" y="1024599"/>
            <a:ext cx="3268792" cy="1060939"/>
          </a:xfrm>
          <a:custGeom>
            <a:avLst/>
            <a:gdLst>
              <a:gd name="connsiteX0" fmla="*/ 140105 w 3075842"/>
              <a:gd name="connsiteY0" fmla="*/ 0 h 1060939"/>
              <a:gd name="connsiteX1" fmla="*/ 2935737 w 3075842"/>
              <a:gd name="connsiteY1" fmla="*/ 0 h 1060939"/>
              <a:gd name="connsiteX2" fmla="*/ 3075842 w 3075842"/>
              <a:gd name="connsiteY2" fmla="*/ 140105 h 1060939"/>
              <a:gd name="connsiteX3" fmla="*/ 3075842 w 3075842"/>
              <a:gd name="connsiteY3" fmla="*/ 1060939 h 1060939"/>
              <a:gd name="connsiteX4" fmla="*/ 0 w 3075842"/>
              <a:gd name="connsiteY4" fmla="*/ 1060939 h 1060939"/>
              <a:gd name="connsiteX5" fmla="*/ 0 w 3075842"/>
              <a:gd name="connsiteY5" fmla="*/ 140105 h 1060939"/>
              <a:gd name="connsiteX6" fmla="*/ 140105 w 3075842"/>
              <a:gd name="connsiteY6" fmla="*/ 0 h 106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5842" h="1060939">
                <a:moveTo>
                  <a:pt x="140105" y="0"/>
                </a:moveTo>
                <a:lnTo>
                  <a:pt x="2935737" y="0"/>
                </a:lnTo>
                <a:cubicBezTo>
                  <a:pt x="3013115" y="0"/>
                  <a:pt x="3075842" y="62727"/>
                  <a:pt x="3075842" y="140105"/>
                </a:cubicBezTo>
                <a:lnTo>
                  <a:pt x="3075842" y="1060939"/>
                </a:lnTo>
                <a:lnTo>
                  <a:pt x="0" y="1060939"/>
                </a:lnTo>
                <a:lnTo>
                  <a:pt x="0" y="140105"/>
                </a:lnTo>
                <a:cubicBezTo>
                  <a:pt x="0" y="62727"/>
                  <a:pt x="62727" y="0"/>
                  <a:pt x="140105" y="0"/>
                </a:cubicBezTo>
                <a:close/>
              </a:path>
            </a:pathLst>
          </a:custGeom>
          <a:solidFill>
            <a:srgbClr val="FF8787"/>
          </a:solidFill>
          <a:ln>
            <a:noFill/>
          </a:ln>
          <a:effectLst>
            <a:outerShdw blurRad="114300" dist="114300" dir="60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3" name="Freeform: Shape 12">
            <a:extLst>
              <a:ext uri="{FF2B5EF4-FFF2-40B4-BE49-F238E27FC236}">
                <a16:creationId xmlns:a16="http://schemas.microsoft.com/office/drawing/2014/main" id="{2220CAF9-A592-923B-25F5-E6DC80D7649F}"/>
              </a:ext>
            </a:extLst>
          </p:cNvPr>
          <p:cNvSpPr/>
          <p:nvPr/>
        </p:nvSpPr>
        <p:spPr>
          <a:xfrm>
            <a:off x="8156812" y="995204"/>
            <a:ext cx="3559080" cy="1060939"/>
          </a:xfrm>
          <a:custGeom>
            <a:avLst/>
            <a:gdLst>
              <a:gd name="connsiteX0" fmla="*/ 140105 w 3075842"/>
              <a:gd name="connsiteY0" fmla="*/ 0 h 1060939"/>
              <a:gd name="connsiteX1" fmla="*/ 2935737 w 3075842"/>
              <a:gd name="connsiteY1" fmla="*/ 0 h 1060939"/>
              <a:gd name="connsiteX2" fmla="*/ 3075842 w 3075842"/>
              <a:gd name="connsiteY2" fmla="*/ 140105 h 1060939"/>
              <a:gd name="connsiteX3" fmla="*/ 3075842 w 3075842"/>
              <a:gd name="connsiteY3" fmla="*/ 1060939 h 1060939"/>
              <a:gd name="connsiteX4" fmla="*/ 0 w 3075842"/>
              <a:gd name="connsiteY4" fmla="*/ 1060939 h 1060939"/>
              <a:gd name="connsiteX5" fmla="*/ 0 w 3075842"/>
              <a:gd name="connsiteY5" fmla="*/ 140105 h 1060939"/>
              <a:gd name="connsiteX6" fmla="*/ 140105 w 3075842"/>
              <a:gd name="connsiteY6" fmla="*/ 0 h 106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5842" h="1060939">
                <a:moveTo>
                  <a:pt x="140105" y="0"/>
                </a:moveTo>
                <a:lnTo>
                  <a:pt x="2935737" y="0"/>
                </a:lnTo>
                <a:cubicBezTo>
                  <a:pt x="3013115" y="0"/>
                  <a:pt x="3075842" y="62727"/>
                  <a:pt x="3075842" y="140105"/>
                </a:cubicBezTo>
                <a:lnTo>
                  <a:pt x="3075842" y="1060939"/>
                </a:lnTo>
                <a:lnTo>
                  <a:pt x="0" y="1060939"/>
                </a:lnTo>
                <a:lnTo>
                  <a:pt x="0" y="140105"/>
                </a:lnTo>
                <a:cubicBezTo>
                  <a:pt x="0" y="62727"/>
                  <a:pt x="62727" y="0"/>
                  <a:pt x="140105" y="0"/>
                </a:cubicBezTo>
                <a:close/>
              </a:path>
            </a:pathLst>
          </a:custGeom>
          <a:solidFill>
            <a:srgbClr val="A8E890"/>
          </a:solidFill>
          <a:ln>
            <a:noFill/>
          </a:ln>
          <a:effectLst>
            <a:outerShdw blurRad="114300" dist="114300" dir="60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5" name="TextBox 14">
            <a:extLst>
              <a:ext uri="{FF2B5EF4-FFF2-40B4-BE49-F238E27FC236}">
                <a16:creationId xmlns:a16="http://schemas.microsoft.com/office/drawing/2014/main" id="{0AD617CA-AD94-233F-C6CD-413A36AA1908}"/>
              </a:ext>
            </a:extLst>
          </p:cNvPr>
          <p:cNvSpPr txBox="1"/>
          <p:nvPr/>
        </p:nvSpPr>
        <p:spPr>
          <a:xfrm>
            <a:off x="1855865" y="1373808"/>
            <a:ext cx="9605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3F6B"/>
                </a:solidFill>
                <a:effectLst/>
                <a:uLnTx/>
                <a:uFillTx/>
                <a:latin typeface="+mj-lt"/>
                <a:ea typeface="Roboto" panose="02000000000000000000" pitchFamily="2" charset="0"/>
                <a:cs typeface="+mn-cs"/>
              </a:rPr>
              <a:t>PHÁP</a:t>
            </a:r>
          </a:p>
        </p:txBody>
      </p:sp>
      <p:sp>
        <p:nvSpPr>
          <p:cNvPr id="16" name="TextBox 15">
            <a:extLst>
              <a:ext uri="{FF2B5EF4-FFF2-40B4-BE49-F238E27FC236}">
                <a16:creationId xmlns:a16="http://schemas.microsoft.com/office/drawing/2014/main" id="{F303A15D-7E58-F497-5AB6-6CC1D6AB3996}"/>
              </a:ext>
            </a:extLst>
          </p:cNvPr>
          <p:cNvSpPr txBox="1"/>
          <p:nvPr/>
        </p:nvSpPr>
        <p:spPr>
          <a:xfrm>
            <a:off x="5677454" y="1345810"/>
            <a:ext cx="83708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143F6B"/>
                </a:solidFill>
                <a:latin typeface="+mj-lt"/>
                <a:ea typeface="Roboto" panose="02000000000000000000" pitchFamily="2" charset="0"/>
              </a:rPr>
              <a:t>ĐỨC</a:t>
            </a:r>
            <a:endParaRPr kumimoji="0" lang="en-US" sz="2800" b="1" i="0" u="none" strike="noStrike" kern="1200" cap="none" spc="0" normalizeH="0" baseline="0" noProof="0" dirty="0">
              <a:ln>
                <a:noFill/>
              </a:ln>
              <a:solidFill>
                <a:srgbClr val="143F6B"/>
              </a:solidFill>
              <a:effectLst/>
              <a:uLnTx/>
              <a:uFillTx/>
              <a:latin typeface="+mj-lt"/>
              <a:ea typeface="Roboto" panose="02000000000000000000" pitchFamily="2" charset="0"/>
              <a:cs typeface="+mn-cs"/>
            </a:endParaRPr>
          </a:p>
        </p:txBody>
      </p:sp>
      <p:sp>
        <p:nvSpPr>
          <p:cNvPr id="17" name="TextBox 16">
            <a:extLst>
              <a:ext uri="{FF2B5EF4-FFF2-40B4-BE49-F238E27FC236}">
                <a16:creationId xmlns:a16="http://schemas.microsoft.com/office/drawing/2014/main" id="{B03C72BE-F2B7-6ECD-C46A-C9038C863B13}"/>
              </a:ext>
            </a:extLst>
          </p:cNvPr>
          <p:cNvSpPr txBox="1"/>
          <p:nvPr/>
        </p:nvSpPr>
        <p:spPr>
          <a:xfrm>
            <a:off x="8466166" y="1394444"/>
            <a:ext cx="268572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3F6B"/>
                </a:solidFill>
                <a:effectLst/>
                <a:uLnTx/>
                <a:uFillTx/>
                <a:latin typeface="+mj-lt"/>
                <a:ea typeface="Roboto" panose="02000000000000000000" pitchFamily="2" charset="0"/>
                <a:cs typeface="+mn-cs"/>
              </a:rPr>
              <a:t>MỸ</a:t>
            </a:r>
          </a:p>
        </p:txBody>
      </p:sp>
      <p:sp>
        <p:nvSpPr>
          <p:cNvPr id="18" name="TextBox 17">
            <a:extLst>
              <a:ext uri="{FF2B5EF4-FFF2-40B4-BE49-F238E27FC236}">
                <a16:creationId xmlns:a16="http://schemas.microsoft.com/office/drawing/2014/main" id="{818B6776-B2B8-8E02-78D4-13F614092407}"/>
              </a:ext>
            </a:extLst>
          </p:cNvPr>
          <p:cNvSpPr txBox="1"/>
          <p:nvPr/>
        </p:nvSpPr>
        <p:spPr>
          <a:xfrm>
            <a:off x="1020112" y="309108"/>
            <a:ext cx="9876422" cy="584775"/>
          </a:xfrm>
          <a:prstGeom prst="rect">
            <a:avLst/>
          </a:prstGeom>
          <a:noFill/>
        </p:spPr>
        <p:txBody>
          <a:bodyPr wrap="none" rtlCol="0">
            <a:spAutoFit/>
          </a:bodyPr>
          <a:lstStyle/>
          <a:p>
            <a:pPr algn="just">
              <a:lnSpc>
                <a:spcPct val="100000"/>
              </a:lnSpc>
              <a:spcAft>
                <a:spcPts val="0"/>
              </a:spcAft>
            </a:pPr>
            <a:r>
              <a:rPr lang="en-US" sz="3200" i="1" dirty="0">
                <a:solidFill>
                  <a:srgbClr val="FF0000"/>
                </a:solidFill>
                <a:latin typeface="Times New Roman" panose="02020603050405020304" pitchFamily="18" charset="0"/>
                <a:cs typeface="Times New Roman" panose="02020603050405020304" pitchFamily="18" charset="0"/>
              </a:rPr>
              <a:t>2. </a:t>
            </a:r>
            <a:r>
              <a:rPr lang="en-US" sz="3200" i="1" dirty="0" err="1">
                <a:solidFill>
                  <a:srgbClr val="FF0000"/>
                </a:solidFill>
                <a:latin typeface="Times New Roman" panose="02020603050405020304" pitchFamily="18" charset="0"/>
                <a:cs typeface="Times New Roman" panose="02020603050405020304" pitchFamily="18" charset="0"/>
              </a:rPr>
              <a:t>Cách</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mạng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công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nghiệp</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lan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ra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các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nước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châu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và</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Mỹ</a:t>
            </a:r>
            <a:endParaRPr 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8817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35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35000">
                                          <p:cBhvr additive="base">
                                            <p:cTn id="7" dur="1500" fill="hold"/>
                                            <p:tgtEl>
                                              <p:spTgt spid="18"/>
                                            </p:tgtEl>
                                            <p:attrNameLst>
                                              <p:attrName>ppt_x</p:attrName>
                                            </p:attrNameLst>
                                          </p:cBhvr>
                                          <p:tavLst>
                                            <p:tav tm="0">
                                              <p:val>
                                                <p:strVal val="#ppt_x"/>
                                              </p:val>
                                            </p:tav>
                                            <p:tav tm="100000">
                                              <p:val>
                                                <p:strVal val="#ppt_x"/>
                                              </p:val>
                                            </p:tav>
                                          </p:tavLst>
                                        </p:anim>
                                        <p:anim calcmode="lin" valueType="num" p14:bounceEnd="35000">
                                          <p:cBhvr additive="base">
                                            <p:cTn id="8" dur="1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7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75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75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fill="hold" nodeType="clickEffect" p14:presetBounceEnd="33000">
                                      <p:stCondLst>
                                        <p:cond delay="0"/>
                                      </p:stCondLst>
                                      <p:childTnLst>
                                        <p:animMotion origin="layout" path="M 1.66667E-6 -4.44444E-6 L 1.66667E-6 0.46922 " pathEditMode="relative" rAng="0" ptsTypes="AA" p14:bounceEnd="33000">
                                          <p:cBhvr>
                                            <p:cTn id="22" dur="3250" fill="hold"/>
                                            <p:tgtEl>
                                              <p:spTgt spid="19"/>
                                            </p:tgtEl>
                                            <p:attrNameLst>
                                              <p:attrName>ppt_x</p:attrName>
                                              <p:attrName>ppt_y</p:attrName>
                                            </p:attrNameLst>
                                          </p:cBhvr>
                                          <p:rCtr x="0" y="2344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fill="hold" nodeType="clickEffect" p14:presetBounceEnd="33000">
                                      <p:stCondLst>
                                        <p:cond delay="0"/>
                                      </p:stCondLst>
                                      <p:childTnLst>
                                        <p:animMotion origin="layout" path="M 5E-6 -2.59259E-6 L 5E-6 0.46644 " pathEditMode="relative" rAng="0" ptsTypes="AA" p14:bounceEnd="33000">
                                          <p:cBhvr>
                                            <p:cTn id="26" dur="3250" fill="hold"/>
                                            <p:tgtEl>
                                              <p:spTgt spid="20"/>
                                            </p:tgtEl>
                                            <p:attrNameLst>
                                              <p:attrName>ppt_x</p:attrName>
                                              <p:attrName>ppt_y</p:attrName>
                                            </p:attrNameLst>
                                          </p:cBhvr>
                                          <p:rCtr x="0" y="2331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fill="hold" nodeType="clickEffect" p14:presetBounceEnd="33000">
                                      <p:stCondLst>
                                        <p:cond delay="0"/>
                                      </p:stCondLst>
                                      <p:childTnLst>
                                        <p:animMotion origin="layout" path="M -4.79167E-6 3.7037E-7 L -4.79167E-6 0.46921 " pathEditMode="relative" rAng="0" ptsTypes="AA" p14:bounceEnd="33000">
                                          <p:cBhvr>
                                            <p:cTn id="30" dur="3250" fill="hold"/>
                                            <p:tgtEl>
                                              <p:spTgt spid="21"/>
                                            </p:tgtEl>
                                            <p:attrNameLst>
                                              <p:attrName>ppt_x</p:attrName>
                                              <p:attrName>ppt_y</p:attrName>
                                            </p:attrNameLst>
                                          </p:cBhvr>
                                          <p:rCtr x="0" y="23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ppt_x"/>
                                              </p:val>
                                            </p:tav>
                                            <p:tav tm="100000">
                                              <p:val>
                                                <p:strVal val="#ppt_x"/>
                                              </p:val>
                                            </p:tav>
                                          </p:tavLst>
                                        </p:anim>
                                        <p:anim calcmode="lin" valueType="num">
                                          <p:cBhvr additive="base">
                                            <p:cTn id="8" dur="1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16" presetClass="entr" presetSubtype="2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7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75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75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fill="hold" nodeType="clickEffect">
                                      <p:stCondLst>
                                        <p:cond delay="0"/>
                                      </p:stCondLst>
                                      <p:childTnLst>
                                        <p:animMotion origin="layout" path="M 1.66667E-6 -4.44444E-6 L 1.66667E-6 0.46922 " pathEditMode="relative" rAng="0" ptsTypes="AA">
                                          <p:cBhvr>
                                            <p:cTn id="22" dur="3250" fill="hold"/>
                                            <p:tgtEl>
                                              <p:spTgt spid="19"/>
                                            </p:tgtEl>
                                            <p:attrNameLst>
                                              <p:attrName>ppt_x</p:attrName>
                                              <p:attrName>ppt_y</p:attrName>
                                            </p:attrNameLst>
                                          </p:cBhvr>
                                          <p:rCtr x="0" y="2344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fill="hold" nodeType="clickEffect">
                                      <p:stCondLst>
                                        <p:cond delay="0"/>
                                      </p:stCondLst>
                                      <p:childTnLst>
                                        <p:animMotion origin="layout" path="M 5E-6 -2.59259E-6 L 5E-6 0.46644 " pathEditMode="relative" rAng="0" ptsTypes="AA">
                                          <p:cBhvr>
                                            <p:cTn id="26" dur="3250" fill="hold"/>
                                            <p:tgtEl>
                                              <p:spTgt spid="20"/>
                                            </p:tgtEl>
                                            <p:attrNameLst>
                                              <p:attrName>ppt_x</p:attrName>
                                              <p:attrName>ppt_y</p:attrName>
                                            </p:attrNameLst>
                                          </p:cBhvr>
                                          <p:rCtr x="0" y="2331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fill="hold" nodeType="clickEffect">
                                      <p:stCondLst>
                                        <p:cond delay="0"/>
                                      </p:stCondLst>
                                      <p:childTnLst>
                                        <p:animMotion origin="layout" path="M -4.79167E-6 3.7037E-7 L -4.79167E-6 0.46921 " pathEditMode="relative" rAng="0" ptsTypes="AA">
                                          <p:cBhvr>
                                            <p:cTn id="30" dur="3250" fill="hold"/>
                                            <p:tgtEl>
                                              <p:spTgt spid="21"/>
                                            </p:tgtEl>
                                            <p:attrNameLst>
                                              <p:attrName>ppt_x</p:attrName>
                                              <p:attrName>ppt_y</p:attrName>
                                            </p:attrNameLst>
                                          </p:cBhvr>
                                          <p:rCtr x="0" y="23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6B869D4-1EEF-4B5F-AD70-79AACBAEE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ED74081-88D5-CBB9-1F70-16DC08223FDD}"/>
              </a:ext>
            </a:extLst>
          </p:cNvPr>
          <p:cNvPicPr>
            <a:picLocks noChangeAspect="1"/>
          </p:cNvPicPr>
          <p:nvPr/>
        </p:nvPicPr>
        <p:blipFill rotWithShape="1">
          <a:blip r:embed="rId2"/>
          <a:srcRect t="4282" r="-2" b="-2"/>
          <a:stretch/>
        </p:blipFill>
        <p:spPr>
          <a:xfrm>
            <a:off x="-2" y="10"/>
            <a:ext cx="7995504" cy="6857990"/>
          </a:xfrm>
          <a:prstGeom prst="rect">
            <a:avLst/>
          </a:prstGeom>
        </p:spPr>
      </p:pic>
      <p:pic>
        <p:nvPicPr>
          <p:cNvPr id="6" name="Picture 5">
            <a:extLst>
              <a:ext uri="{FF2B5EF4-FFF2-40B4-BE49-F238E27FC236}">
                <a16:creationId xmlns:a16="http://schemas.microsoft.com/office/drawing/2014/main" id="{4B377806-1F1D-3B8F-E3C5-F4BD012C8B56}"/>
              </a:ext>
            </a:extLst>
          </p:cNvPr>
          <p:cNvPicPr>
            <a:picLocks noChangeAspect="1"/>
          </p:cNvPicPr>
          <p:nvPr/>
        </p:nvPicPr>
        <p:blipFill rotWithShape="1">
          <a:blip r:embed="rId3"/>
          <a:srcRect t="40885" r="-1" b="3758"/>
          <a:stretch/>
        </p:blipFill>
        <p:spPr>
          <a:xfrm>
            <a:off x="8188032" y="10"/>
            <a:ext cx="4003968" cy="22287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85D8D1C-8FA7-25C1-C5FE-69489C7442E5}"/>
              </a:ext>
            </a:extLst>
          </p:cNvPr>
          <p:cNvPicPr>
            <a:picLocks noChangeAspect="1"/>
          </p:cNvPicPr>
          <p:nvPr/>
        </p:nvPicPr>
        <p:blipFill rotWithShape="1">
          <a:blip r:embed="rId4"/>
          <a:srcRect t="35522" r="2" b="2"/>
          <a:stretch/>
        </p:blipFill>
        <p:spPr>
          <a:xfrm>
            <a:off x="8188029" y="2400472"/>
            <a:ext cx="4003969" cy="20570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5856850-25F9-FB33-40C7-2E7575D755D7}"/>
              </a:ext>
            </a:extLst>
          </p:cNvPr>
          <p:cNvPicPr>
            <a:picLocks noChangeAspect="1"/>
          </p:cNvPicPr>
          <p:nvPr/>
        </p:nvPicPr>
        <p:blipFill rotWithShape="1">
          <a:blip r:embed="rId5"/>
          <a:srcRect t="26817" r="-2" b="405"/>
          <a:stretch/>
        </p:blipFill>
        <p:spPr>
          <a:xfrm>
            <a:off x="8188029" y="4629229"/>
            <a:ext cx="4003969" cy="22287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Box 8">
            <a:extLst>
              <a:ext uri="{FF2B5EF4-FFF2-40B4-BE49-F238E27FC236}">
                <a16:creationId xmlns:a16="http://schemas.microsoft.com/office/drawing/2014/main" id="{3A111A88-F0E9-49C4-97E9-341D10CA0DE3}"/>
              </a:ext>
            </a:extLst>
          </p:cNvPr>
          <p:cNvSpPr txBox="1"/>
          <p:nvPr/>
        </p:nvSpPr>
        <p:spPr>
          <a:xfrm>
            <a:off x="497422" y="4912617"/>
            <a:ext cx="7498080" cy="830997"/>
          </a:xfrm>
          <a:prstGeom prst="rect">
            <a:avLst/>
          </a:prstGeom>
          <a:noFill/>
        </p:spPr>
        <p:txBody>
          <a:bodyPr wrap="square" rtlCol="0">
            <a:spAutoFit/>
          </a:bodyPr>
          <a:lstStyle/>
          <a:p>
            <a:pPr algn="just"/>
            <a:r>
              <a:rPr lang="en-US" sz="2400" dirty="0" err="1">
                <a:solidFill>
                  <a:srgbClr val="FFFF00"/>
                </a:solidFill>
                <a:latin typeface="Times New Roman" panose="02020603050405020304" pitchFamily="18" charset="0"/>
                <a:cs typeface="Times New Roman" panose="02020603050405020304" pitchFamily="18" charset="0"/>
              </a:rPr>
              <a:t>Máy</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hơi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nước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hoạt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động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được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bất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cư</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thời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tiết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và</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bất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cư</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nơi</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đâu</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được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sử</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dụng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trong</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tất</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cả</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các</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ngành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kinh</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tế</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685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CCFEB2E7-260B-4F72-AA02-950CAFDE3DD4}"/>
              </a:ext>
            </a:extLst>
          </p:cNvPr>
          <p:cNvSpPr/>
          <p:nvPr/>
        </p:nvSpPr>
        <p:spPr>
          <a:xfrm>
            <a:off x="952500" y="2519680"/>
            <a:ext cx="1478643" cy="3954719"/>
          </a:xfrm>
          <a:prstGeom prst="roundRect">
            <a:avLst>
              <a:gd name="adj" fmla="val 6284"/>
            </a:avLst>
          </a:prstGeom>
          <a:blipFill>
            <a:blip r:embed="rId2"/>
            <a:srcRect/>
            <a:stretch>
              <a:fillRect l="-326900" r="-118802"/>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4">
            <a:extLst>
              <a:ext uri="{FF2B5EF4-FFF2-40B4-BE49-F238E27FC236}">
                <a16:creationId xmlns:a16="http://schemas.microsoft.com/office/drawing/2014/main" id="{9E630029-0342-4EE0-BBEC-6F6BFEA783A5}"/>
              </a:ext>
            </a:extLst>
          </p:cNvPr>
          <p:cNvSpPr/>
          <p:nvPr/>
        </p:nvSpPr>
        <p:spPr>
          <a:xfrm>
            <a:off x="7558767" y="2519680"/>
            <a:ext cx="1478643" cy="3954719"/>
          </a:xfrm>
          <a:prstGeom prst="roundRect">
            <a:avLst>
              <a:gd name="adj" fmla="val 6284"/>
            </a:avLst>
          </a:prstGeom>
          <a:blipFill>
            <a:blip r:embed="rId3"/>
            <a:srcRect/>
            <a:stretch>
              <a:fillRect l="-389805" r="-140479"/>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2">
            <a:extLst>
              <a:ext uri="{FF2B5EF4-FFF2-40B4-BE49-F238E27FC236}">
                <a16:creationId xmlns:a16="http://schemas.microsoft.com/office/drawing/2014/main" id="{776F8491-5E0A-43B6-9B2E-2C0942470288}"/>
              </a:ext>
            </a:extLst>
          </p:cNvPr>
          <p:cNvSpPr/>
          <p:nvPr/>
        </p:nvSpPr>
        <p:spPr>
          <a:xfrm>
            <a:off x="3154589" y="2519680"/>
            <a:ext cx="1478643" cy="3954719"/>
          </a:xfrm>
          <a:prstGeom prst="roundRect">
            <a:avLst>
              <a:gd name="adj" fmla="val 6284"/>
            </a:avLst>
          </a:prstGeom>
          <a:blipFill>
            <a:blip r:embed="rId4"/>
            <a:srcRect/>
            <a:stretch>
              <a:fillRect l="-254409" r="-128765"/>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3">
            <a:extLst>
              <a:ext uri="{FF2B5EF4-FFF2-40B4-BE49-F238E27FC236}">
                <a16:creationId xmlns:a16="http://schemas.microsoft.com/office/drawing/2014/main" id="{4DE04007-9CD8-448C-826F-B69C51297E28}"/>
              </a:ext>
            </a:extLst>
          </p:cNvPr>
          <p:cNvSpPr/>
          <p:nvPr/>
        </p:nvSpPr>
        <p:spPr>
          <a:xfrm>
            <a:off x="5356678" y="2519680"/>
            <a:ext cx="1478643" cy="3954719"/>
          </a:xfrm>
          <a:prstGeom prst="roundRect">
            <a:avLst>
              <a:gd name="adj" fmla="val 6284"/>
            </a:avLst>
          </a:prstGeom>
          <a:blipFill>
            <a:blip r:embed="rId5"/>
            <a:srcRect/>
            <a:stretch>
              <a:fillRect l="-317324" r="-119472"/>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5">
            <a:extLst>
              <a:ext uri="{FF2B5EF4-FFF2-40B4-BE49-F238E27FC236}">
                <a16:creationId xmlns:a16="http://schemas.microsoft.com/office/drawing/2014/main" id="{36D03203-7E60-4A33-B311-9BA67E56716B}"/>
              </a:ext>
            </a:extLst>
          </p:cNvPr>
          <p:cNvSpPr/>
          <p:nvPr/>
        </p:nvSpPr>
        <p:spPr>
          <a:xfrm>
            <a:off x="9760857" y="2519680"/>
            <a:ext cx="1478643" cy="3954719"/>
          </a:xfrm>
          <a:prstGeom prst="roundRect">
            <a:avLst>
              <a:gd name="adj" fmla="val 6284"/>
            </a:avLst>
          </a:prstGeom>
          <a:blipFill>
            <a:blip r:embed="rId6"/>
            <a:srcRect/>
            <a:stretch>
              <a:fillRect l="-326001" r="-204283"/>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6">
            <a:extLst>
              <a:ext uri="{FF2B5EF4-FFF2-40B4-BE49-F238E27FC236}">
                <a16:creationId xmlns:a16="http://schemas.microsoft.com/office/drawing/2014/main" id="{2901FB38-44AC-4284-9731-CFBB93F68925}"/>
              </a:ext>
            </a:extLst>
          </p:cNvPr>
          <p:cNvSpPr txBox="1"/>
          <p:nvPr/>
        </p:nvSpPr>
        <p:spPr>
          <a:xfrm>
            <a:off x="2438400" y="6981374"/>
            <a:ext cx="4394152" cy="584775"/>
          </a:xfrm>
          <a:prstGeom prst="rect">
            <a:avLst/>
          </a:prstGeom>
          <a:noFill/>
        </p:spPr>
        <p:txBody>
          <a:bodyPr wrap="none" rtlCol="0">
            <a:spAutoFit/>
          </a:bodyPr>
          <a:lstStyle/>
          <a:p>
            <a:r>
              <a:rPr lang="en-US" sz="3200" b="1" dirty="0">
                <a:solidFill>
                  <a:srgbClr val="9C468F"/>
                </a:solidFill>
              </a:rPr>
              <a:t>MÁY HƠI NƯỚC (1784)</a:t>
            </a:r>
            <a:endParaRPr lang="vi-VN" sz="3200" b="1" dirty="0">
              <a:solidFill>
                <a:srgbClr val="9C468F"/>
              </a:solidFill>
            </a:endParaRPr>
          </a:p>
        </p:txBody>
      </p:sp>
      <p:sp>
        <p:nvSpPr>
          <p:cNvPr id="10" name="!!7">
            <a:extLst>
              <a:ext uri="{FF2B5EF4-FFF2-40B4-BE49-F238E27FC236}">
                <a16:creationId xmlns:a16="http://schemas.microsoft.com/office/drawing/2014/main" id="{CE611E2E-3BF1-4B54-B285-3F388BCD97FD}"/>
              </a:ext>
            </a:extLst>
          </p:cNvPr>
          <p:cNvSpPr txBox="1"/>
          <p:nvPr/>
        </p:nvSpPr>
        <p:spPr>
          <a:xfrm>
            <a:off x="1158057" y="7518480"/>
            <a:ext cx="6954837" cy="892552"/>
          </a:xfrm>
          <a:prstGeom prst="rect">
            <a:avLst/>
          </a:prstGeom>
          <a:noFill/>
        </p:spPr>
        <p:txBody>
          <a:bodyPr wrap="square" rtlCol="0">
            <a:spAutoFit/>
          </a:bodyPr>
          <a:lstStyle/>
          <a:p>
            <a:pPr algn="ctr"/>
            <a:r>
              <a:rPr lang="en-US" sz="2600" dirty="0" err="1"/>
              <a:t>Được</a:t>
            </a:r>
            <a:r>
              <a:rPr lang="en-US" sz="2600" dirty="0"/>
              <a:t> </a:t>
            </a:r>
            <a:r>
              <a:rPr lang="en-US" sz="2600" dirty="0" err="1"/>
              <a:t>phát</a:t>
            </a:r>
            <a:r>
              <a:rPr lang="en-US" sz="2600" dirty="0"/>
              <a:t> </a:t>
            </a:r>
            <a:r>
              <a:rPr lang="en-US" sz="2600" dirty="0" err="1"/>
              <a:t>minh</a:t>
            </a:r>
            <a:r>
              <a:rPr lang="en-US" sz="2600" dirty="0"/>
              <a:t> </a:t>
            </a:r>
            <a:r>
              <a:rPr lang="en-US" sz="2600" dirty="0" err="1"/>
              <a:t>bởi</a:t>
            </a:r>
            <a:r>
              <a:rPr lang="en-US" sz="2600" dirty="0"/>
              <a:t> </a:t>
            </a:r>
            <a:r>
              <a:rPr lang="en-US" sz="2600" dirty="0" err="1">
                <a:solidFill>
                  <a:srgbClr val="9C468F"/>
                </a:solidFill>
              </a:rPr>
              <a:t>Giêm</a:t>
            </a:r>
            <a:r>
              <a:rPr lang="en-US" sz="2600" dirty="0">
                <a:solidFill>
                  <a:srgbClr val="9C468F"/>
                </a:solidFill>
              </a:rPr>
              <a:t> </a:t>
            </a:r>
            <a:r>
              <a:rPr lang="en-US" sz="2600" dirty="0" err="1">
                <a:solidFill>
                  <a:srgbClr val="9C468F"/>
                </a:solidFill>
              </a:rPr>
              <a:t>Oát</a:t>
            </a:r>
            <a:r>
              <a:rPr lang="en-US" sz="2600" dirty="0">
                <a:solidFill>
                  <a:srgbClr val="9C468F"/>
                </a:solidFill>
              </a:rPr>
              <a:t> </a:t>
            </a:r>
            <a:r>
              <a:rPr lang="en-US" sz="2600" dirty="0" err="1"/>
              <a:t>đã</a:t>
            </a:r>
            <a:r>
              <a:rPr lang="en-US" sz="2600" dirty="0"/>
              <a:t> </a:t>
            </a:r>
            <a:r>
              <a:rPr lang="en-US" sz="2600" dirty="0" err="1"/>
              <a:t>khởi</a:t>
            </a:r>
            <a:r>
              <a:rPr lang="en-US" sz="2600" dirty="0"/>
              <a:t> </a:t>
            </a:r>
            <a:r>
              <a:rPr lang="en-US" sz="2600" dirty="0" err="1"/>
              <a:t>đầu</a:t>
            </a:r>
            <a:r>
              <a:rPr lang="en-US" sz="2600" dirty="0"/>
              <a:t> </a:t>
            </a:r>
            <a:r>
              <a:rPr lang="en-US" sz="2600" dirty="0" err="1"/>
              <a:t>cho</a:t>
            </a:r>
            <a:r>
              <a:rPr lang="en-US" sz="2600" dirty="0"/>
              <a:t> </a:t>
            </a:r>
            <a:r>
              <a:rPr lang="en-US" sz="2600" dirty="0" err="1"/>
              <a:t>quá</a:t>
            </a:r>
            <a:r>
              <a:rPr lang="en-US" sz="2600" dirty="0"/>
              <a:t> </a:t>
            </a:r>
            <a:r>
              <a:rPr lang="en-US" sz="2600" dirty="0" err="1"/>
              <a:t>trình</a:t>
            </a:r>
            <a:r>
              <a:rPr lang="en-US" sz="2600" dirty="0"/>
              <a:t> </a:t>
            </a:r>
            <a:r>
              <a:rPr lang="en-US" sz="2600" dirty="0" err="1"/>
              <a:t>công</a:t>
            </a:r>
            <a:r>
              <a:rPr lang="en-US" sz="2600" dirty="0"/>
              <a:t> </a:t>
            </a:r>
            <a:r>
              <a:rPr lang="en-US" sz="2600" dirty="0" err="1"/>
              <a:t>nghiệp</a:t>
            </a:r>
            <a:r>
              <a:rPr lang="en-US" sz="2600" dirty="0"/>
              <a:t> </a:t>
            </a:r>
            <a:r>
              <a:rPr lang="en-US" sz="2600" dirty="0" err="1"/>
              <a:t>hóa</a:t>
            </a:r>
            <a:r>
              <a:rPr lang="en-US" sz="2600" dirty="0"/>
              <a:t> ở </a:t>
            </a:r>
            <a:r>
              <a:rPr lang="en-US" sz="2600" dirty="0" err="1"/>
              <a:t>châu</a:t>
            </a:r>
            <a:r>
              <a:rPr lang="en-US" sz="2600" dirty="0"/>
              <a:t> </a:t>
            </a:r>
            <a:r>
              <a:rPr lang="en-US" sz="2600" dirty="0" err="1"/>
              <a:t>Âu</a:t>
            </a:r>
            <a:endParaRPr lang="vi-VN" sz="2600" dirty="0"/>
          </a:p>
        </p:txBody>
      </p:sp>
      <p:sp>
        <p:nvSpPr>
          <p:cNvPr id="12" name="!!22">
            <a:extLst>
              <a:ext uri="{FF2B5EF4-FFF2-40B4-BE49-F238E27FC236}">
                <a16:creationId xmlns:a16="http://schemas.microsoft.com/office/drawing/2014/main" id="{5BE2C479-D1C2-775F-3B92-6D545CB0E638}"/>
              </a:ext>
            </a:extLst>
          </p:cNvPr>
          <p:cNvSpPr txBox="1"/>
          <p:nvPr/>
        </p:nvSpPr>
        <p:spPr>
          <a:xfrm>
            <a:off x="160410" y="84978"/>
            <a:ext cx="12031590" cy="646331"/>
          </a:xfrm>
          <a:prstGeom prst="rect">
            <a:avLst/>
          </a:prstGeom>
          <a:solidFill>
            <a:schemeClr val="accent2">
              <a:lumMod val="20000"/>
              <a:lumOff val="80000"/>
            </a:schemeClr>
          </a:solidFill>
          <a:scene3d>
            <a:camera prst="orthographicFront"/>
            <a:lightRig rig="threePt" dir="t"/>
          </a:scene3d>
          <a:sp3d>
            <a:bevelT w="101600" prst="rible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atin typeface="Times New Roman" panose="02020603050405020304" pitchFamily="18" charset="0"/>
                <a:cs typeface="Times New Roman" panose="02020603050405020304" pitchFamily="18" charset="0"/>
              </a:rPr>
              <a:t>BÀI 2. CÁCH MẠNG CÔNG NGHIỆP </a:t>
            </a:r>
          </a:p>
        </p:txBody>
      </p:sp>
      <p:sp>
        <p:nvSpPr>
          <p:cNvPr id="13" name="TextBox 12">
            <a:extLst>
              <a:ext uri="{FF2B5EF4-FFF2-40B4-BE49-F238E27FC236}">
                <a16:creationId xmlns:a16="http://schemas.microsoft.com/office/drawing/2014/main" id="{41DF95F2-3CF6-959D-25AA-B134FA6A1D5E}"/>
              </a:ext>
            </a:extLst>
          </p:cNvPr>
          <p:cNvSpPr txBox="1"/>
          <p:nvPr/>
        </p:nvSpPr>
        <p:spPr>
          <a:xfrm>
            <a:off x="319297" y="739872"/>
            <a:ext cx="966072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130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e">
            <a:extLst>
              <a:ext uri="{FF2B5EF4-FFF2-40B4-BE49-F238E27FC236}">
                <a16:creationId xmlns:a16="http://schemas.microsoft.com/office/drawing/2014/main" id="{B520805B-7573-4252-9B9F-BF5EFC54F5F9}"/>
              </a:ext>
            </a:extLst>
          </p:cNvPr>
          <p:cNvSpPr/>
          <p:nvPr/>
        </p:nvSpPr>
        <p:spPr>
          <a:xfrm>
            <a:off x="1332320" y="2364058"/>
            <a:ext cx="1179857" cy="3446191"/>
          </a:xfrm>
          <a:prstGeom prst="roundRect">
            <a:avLst>
              <a:gd name="adj" fmla="val 3727"/>
            </a:avLst>
          </a:prstGeom>
          <a:blipFill>
            <a:blip r:embed="rId3"/>
            <a:srcRect/>
            <a:stretch>
              <a:fillRect l="-151826" r="-151826"/>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2" name="!!an">
            <a:extLst>
              <a:ext uri="{FF2B5EF4-FFF2-40B4-BE49-F238E27FC236}">
                <a16:creationId xmlns:a16="http://schemas.microsoft.com/office/drawing/2014/main" id="{9BF41B77-3335-467B-B6B4-8BC2C2429A9F}"/>
              </a:ext>
            </a:extLst>
          </p:cNvPr>
          <p:cNvSpPr/>
          <p:nvPr/>
        </p:nvSpPr>
        <p:spPr>
          <a:xfrm>
            <a:off x="3419197" y="2364058"/>
            <a:ext cx="1375828" cy="3446191"/>
          </a:xfrm>
          <a:prstGeom prst="roundRect">
            <a:avLst>
              <a:gd name="adj" fmla="val 3727"/>
            </a:avLst>
          </a:prstGeom>
          <a:blipFill>
            <a:blip r:embed="rId4"/>
            <a:srcRect/>
            <a:stretch>
              <a:fillRect l="-188564" r="-188564"/>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3" name="!!bv">
            <a:extLst>
              <a:ext uri="{FF2B5EF4-FFF2-40B4-BE49-F238E27FC236}">
                <a16:creationId xmlns:a16="http://schemas.microsoft.com/office/drawing/2014/main" id="{DA2C4FFE-889B-4506-994A-3250153E031D}"/>
              </a:ext>
            </a:extLst>
          </p:cNvPr>
          <p:cNvSpPr/>
          <p:nvPr/>
        </p:nvSpPr>
        <p:spPr>
          <a:xfrm>
            <a:off x="5506072" y="2364058"/>
            <a:ext cx="1179857" cy="3446191"/>
          </a:xfrm>
          <a:prstGeom prst="roundRect">
            <a:avLst>
              <a:gd name="adj" fmla="val 3727"/>
            </a:avLst>
          </a:prstGeom>
          <a:blipFill>
            <a:blip r:embed="rId5"/>
            <a:srcRect/>
            <a:stretch>
              <a:fillRect l="-252738" r="-252738"/>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6" name="!!ch">
            <a:extLst>
              <a:ext uri="{FF2B5EF4-FFF2-40B4-BE49-F238E27FC236}">
                <a16:creationId xmlns:a16="http://schemas.microsoft.com/office/drawing/2014/main" id="{2DE5CF03-64A0-4497-A1F6-6DF90E6D1643}"/>
              </a:ext>
            </a:extLst>
          </p:cNvPr>
          <p:cNvSpPr/>
          <p:nvPr/>
        </p:nvSpPr>
        <p:spPr>
          <a:xfrm>
            <a:off x="7592948" y="2364058"/>
            <a:ext cx="1179856" cy="3446191"/>
          </a:xfrm>
          <a:prstGeom prst="roundRect">
            <a:avLst>
              <a:gd name="adj" fmla="val 3727"/>
            </a:avLst>
          </a:prstGeom>
          <a:blipFill>
            <a:blip r:embed="rId6"/>
            <a:srcRect/>
            <a:stretch>
              <a:fillRect l="-261499" r="-261499"/>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bj">
            <a:extLst>
              <a:ext uri="{FF2B5EF4-FFF2-40B4-BE49-F238E27FC236}">
                <a16:creationId xmlns:a16="http://schemas.microsoft.com/office/drawing/2014/main" id="{C1CE7FA4-4ED1-433B-ADDF-30E37BF6FA9E}"/>
              </a:ext>
            </a:extLst>
          </p:cNvPr>
          <p:cNvSpPr/>
          <p:nvPr/>
        </p:nvSpPr>
        <p:spPr>
          <a:xfrm>
            <a:off x="9679824" y="2364058"/>
            <a:ext cx="1179856" cy="3446191"/>
          </a:xfrm>
          <a:prstGeom prst="roundRect">
            <a:avLst>
              <a:gd name="adj" fmla="val 3727"/>
            </a:avLst>
          </a:prstGeom>
          <a:blipFill>
            <a:blip r:embed="rId7"/>
            <a:srcRect/>
            <a:stretch>
              <a:fillRect l="-136487" r="-368989"/>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TextBox 1">
            <a:extLst>
              <a:ext uri="{FF2B5EF4-FFF2-40B4-BE49-F238E27FC236}">
                <a16:creationId xmlns:a16="http://schemas.microsoft.com/office/drawing/2014/main" id="{DE71BE0B-D85F-7BEF-A351-334A8E042B5D}"/>
              </a:ext>
            </a:extLst>
          </p:cNvPr>
          <p:cNvSpPr txBox="1"/>
          <p:nvPr/>
        </p:nvSpPr>
        <p:spPr>
          <a:xfrm>
            <a:off x="1085385" y="386031"/>
            <a:ext cx="9774295"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Quan </a:t>
            </a:r>
            <a:r>
              <a:rPr lang="en-US" sz="4000" dirty="0" err="1">
                <a:latin typeface="Times New Roman" panose="02020603050405020304" pitchFamily="18" charset="0"/>
                <a:cs typeface="Times New Roman" panose="02020603050405020304" pitchFamily="18" charset="0"/>
              </a:rPr>
              <a:t>sát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45475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CCFEB2E7-260B-4F72-AA02-950CAFDE3DD4}"/>
              </a:ext>
            </a:extLst>
          </p:cNvPr>
          <p:cNvSpPr/>
          <p:nvPr/>
        </p:nvSpPr>
        <p:spPr>
          <a:xfrm>
            <a:off x="326798" y="257180"/>
            <a:ext cx="8413295" cy="4921250"/>
          </a:xfrm>
          <a:prstGeom prst="roundRect">
            <a:avLst>
              <a:gd name="adj" fmla="val 3040"/>
            </a:avLst>
          </a:prstGeom>
          <a:blipFill>
            <a:blip r:embed="rId2"/>
            <a:srcRect/>
            <a:stretch>
              <a:fillRect t="-2134" b="-2134"/>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4">
            <a:extLst>
              <a:ext uri="{FF2B5EF4-FFF2-40B4-BE49-F238E27FC236}">
                <a16:creationId xmlns:a16="http://schemas.microsoft.com/office/drawing/2014/main" id="{9E630029-0342-4EE0-BBEC-6F6BFEA783A5}"/>
              </a:ext>
            </a:extLst>
          </p:cNvPr>
          <p:cNvSpPr/>
          <p:nvPr/>
        </p:nvSpPr>
        <p:spPr>
          <a:xfrm>
            <a:off x="10532382" y="257180"/>
            <a:ext cx="551542" cy="4921250"/>
          </a:xfrm>
          <a:prstGeom prst="roundRect">
            <a:avLst>
              <a:gd name="adj" fmla="val 6284"/>
            </a:avLst>
          </a:prstGeom>
          <a:blipFill>
            <a:blip r:embed="rId3"/>
            <a:srcRect/>
            <a:stretch>
              <a:fillRect l="-1027989" r="-561443"/>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2">
            <a:extLst>
              <a:ext uri="{FF2B5EF4-FFF2-40B4-BE49-F238E27FC236}">
                <a16:creationId xmlns:a16="http://schemas.microsoft.com/office/drawing/2014/main" id="{776F8491-5E0A-43B6-9B2E-2C0942470288}"/>
              </a:ext>
            </a:extLst>
          </p:cNvPr>
          <p:cNvSpPr/>
          <p:nvPr/>
        </p:nvSpPr>
        <p:spPr>
          <a:xfrm>
            <a:off x="8969828" y="257180"/>
            <a:ext cx="551542" cy="4921250"/>
          </a:xfrm>
          <a:prstGeom prst="roundRect">
            <a:avLst>
              <a:gd name="adj" fmla="val 6284"/>
            </a:avLst>
          </a:prstGeom>
          <a:blipFill>
            <a:blip r:embed="rId4"/>
            <a:srcRect/>
            <a:stretch>
              <a:fillRect l="-820242" r="-374872"/>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3">
            <a:extLst>
              <a:ext uri="{FF2B5EF4-FFF2-40B4-BE49-F238E27FC236}">
                <a16:creationId xmlns:a16="http://schemas.microsoft.com/office/drawing/2014/main" id="{4DE04007-9CD8-448C-826F-B69C51297E28}"/>
              </a:ext>
            </a:extLst>
          </p:cNvPr>
          <p:cNvSpPr/>
          <p:nvPr/>
        </p:nvSpPr>
        <p:spPr>
          <a:xfrm>
            <a:off x="9751105" y="257180"/>
            <a:ext cx="551542" cy="4921250"/>
          </a:xfrm>
          <a:prstGeom prst="roundRect">
            <a:avLst>
              <a:gd name="adj" fmla="val 6284"/>
            </a:avLst>
          </a:prstGeom>
          <a:blipFill>
            <a:blip r:embed="rId5"/>
            <a:srcRect/>
            <a:stretch>
              <a:fillRect l="-945838" r="-393008"/>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5">
            <a:extLst>
              <a:ext uri="{FF2B5EF4-FFF2-40B4-BE49-F238E27FC236}">
                <a16:creationId xmlns:a16="http://schemas.microsoft.com/office/drawing/2014/main" id="{36D03203-7E60-4A33-B311-9BA67E56716B}"/>
              </a:ext>
            </a:extLst>
          </p:cNvPr>
          <p:cNvSpPr/>
          <p:nvPr/>
        </p:nvSpPr>
        <p:spPr>
          <a:xfrm>
            <a:off x="11313659" y="257180"/>
            <a:ext cx="551542" cy="4921250"/>
          </a:xfrm>
          <a:prstGeom prst="roundRect">
            <a:avLst>
              <a:gd name="adj" fmla="val 6284"/>
            </a:avLst>
          </a:prstGeom>
          <a:blipFill>
            <a:blip r:embed="rId6"/>
            <a:srcRect/>
            <a:stretch>
              <a:fillRect l="-913115" r="-676317"/>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6">
            <a:extLst>
              <a:ext uri="{FF2B5EF4-FFF2-40B4-BE49-F238E27FC236}">
                <a16:creationId xmlns:a16="http://schemas.microsoft.com/office/drawing/2014/main" id="{65749689-41DB-4988-99BB-CEAD93E5B33C}"/>
              </a:ext>
            </a:extLst>
          </p:cNvPr>
          <p:cNvSpPr txBox="1"/>
          <p:nvPr/>
        </p:nvSpPr>
        <p:spPr>
          <a:xfrm>
            <a:off x="2438400" y="5225146"/>
            <a:ext cx="4394152" cy="584775"/>
          </a:xfrm>
          <a:prstGeom prst="rect">
            <a:avLst/>
          </a:prstGeom>
          <a:noFill/>
        </p:spPr>
        <p:txBody>
          <a:bodyPr wrap="none" rtlCol="0">
            <a:spAutoFit/>
          </a:bodyPr>
          <a:lstStyle/>
          <a:p>
            <a:r>
              <a:rPr lang="en-US" sz="3200" b="1" dirty="0">
                <a:solidFill>
                  <a:srgbClr val="9C468F"/>
                </a:solidFill>
              </a:rPr>
              <a:t>MÁY HƠI NƯỚC (1784)</a:t>
            </a:r>
            <a:endParaRPr lang="vi-VN" sz="3200" b="1" dirty="0">
              <a:solidFill>
                <a:srgbClr val="9C468F"/>
              </a:solidFill>
            </a:endParaRPr>
          </a:p>
        </p:txBody>
      </p:sp>
      <p:sp>
        <p:nvSpPr>
          <p:cNvPr id="3" name="!!7">
            <a:extLst>
              <a:ext uri="{FF2B5EF4-FFF2-40B4-BE49-F238E27FC236}">
                <a16:creationId xmlns:a16="http://schemas.microsoft.com/office/drawing/2014/main" id="{38FD8A3E-DB3A-4D84-89F4-E3605D91AB56}"/>
              </a:ext>
            </a:extLst>
          </p:cNvPr>
          <p:cNvSpPr txBox="1"/>
          <p:nvPr/>
        </p:nvSpPr>
        <p:spPr>
          <a:xfrm>
            <a:off x="1158057" y="5762252"/>
            <a:ext cx="6954837" cy="892552"/>
          </a:xfrm>
          <a:prstGeom prst="rect">
            <a:avLst/>
          </a:prstGeom>
          <a:noFill/>
        </p:spPr>
        <p:txBody>
          <a:bodyPr wrap="square" rtlCol="0">
            <a:spAutoFit/>
          </a:bodyPr>
          <a:lstStyle/>
          <a:p>
            <a:pPr algn="ctr"/>
            <a:r>
              <a:rPr lang="en-US" sz="2600" dirty="0" err="1"/>
              <a:t>Được</a:t>
            </a:r>
            <a:r>
              <a:rPr lang="en-US" sz="2600" dirty="0"/>
              <a:t> </a:t>
            </a:r>
            <a:r>
              <a:rPr lang="en-US" sz="2600" dirty="0" err="1"/>
              <a:t>phát</a:t>
            </a:r>
            <a:r>
              <a:rPr lang="en-US" sz="2600" dirty="0"/>
              <a:t> </a:t>
            </a:r>
            <a:r>
              <a:rPr lang="en-US" sz="2600" dirty="0" err="1"/>
              <a:t>minh</a:t>
            </a:r>
            <a:r>
              <a:rPr lang="en-US" sz="2600" dirty="0"/>
              <a:t> </a:t>
            </a:r>
            <a:r>
              <a:rPr lang="en-US" sz="2600" dirty="0" err="1"/>
              <a:t>bởi</a:t>
            </a:r>
            <a:r>
              <a:rPr lang="en-US" sz="2600" dirty="0"/>
              <a:t> </a:t>
            </a:r>
            <a:r>
              <a:rPr lang="en-US" sz="2600" dirty="0" err="1">
                <a:solidFill>
                  <a:srgbClr val="9C468F"/>
                </a:solidFill>
              </a:rPr>
              <a:t>Giêm</a:t>
            </a:r>
            <a:r>
              <a:rPr lang="en-US" sz="2600" dirty="0">
                <a:solidFill>
                  <a:srgbClr val="9C468F"/>
                </a:solidFill>
              </a:rPr>
              <a:t> </a:t>
            </a:r>
            <a:r>
              <a:rPr lang="en-US" sz="2600" dirty="0" err="1">
                <a:solidFill>
                  <a:srgbClr val="9C468F"/>
                </a:solidFill>
              </a:rPr>
              <a:t>Oát</a:t>
            </a:r>
            <a:r>
              <a:rPr lang="en-US" sz="2600" dirty="0">
                <a:solidFill>
                  <a:srgbClr val="9C468F"/>
                </a:solidFill>
              </a:rPr>
              <a:t> </a:t>
            </a:r>
            <a:r>
              <a:rPr lang="en-US" sz="2600" dirty="0" err="1"/>
              <a:t>đã</a:t>
            </a:r>
            <a:r>
              <a:rPr lang="en-US" sz="2600" dirty="0"/>
              <a:t> </a:t>
            </a:r>
            <a:r>
              <a:rPr lang="en-US" sz="2600" dirty="0" err="1"/>
              <a:t>khởi</a:t>
            </a:r>
            <a:r>
              <a:rPr lang="en-US" sz="2600" dirty="0"/>
              <a:t> </a:t>
            </a:r>
            <a:r>
              <a:rPr lang="en-US" sz="2600" dirty="0" err="1"/>
              <a:t>đầu</a:t>
            </a:r>
            <a:r>
              <a:rPr lang="en-US" sz="2600" dirty="0"/>
              <a:t> </a:t>
            </a:r>
            <a:r>
              <a:rPr lang="en-US" sz="2600" dirty="0" err="1"/>
              <a:t>cho</a:t>
            </a:r>
            <a:r>
              <a:rPr lang="en-US" sz="2600" dirty="0"/>
              <a:t> </a:t>
            </a:r>
            <a:r>
              <a:rPr lang="en-US" sz="2600" dirty="0" err="1"/>
              <a:t>quá</a:t>
            </a:r>
            <a:r>
              <a:rPr lang="en-US" sz="2600" dirty="0"/>
              <a:t> </a:t>
            </a:r>
            <a:r>
              <a:rPr lang="en-US" sz="2600" dirty="0" err="1"/>
              <a:t>trình</a:t>
            </a:r>
            <a:r>
              <a:rPr lang="en-US" sz="2600" dirty="0"/>
              <a:t> </a:t>
            </a:r>
            <a:r>
              <a:rPr lang="en-US" sz="2600" dirty="0" err="1"/>
              <a:t>công</a:t>
            </a:r>
            <a:r>
              <a:rPr lang="en-US" sz="2600" dirty="0"/>
              <a:t> </a:t>
            </a:r>
            <a:r>
              <a:rPr lang="en-US" sz="2600" dirty="0" err="1"/>
              <a:t>nghiệp</a:t>
            </a:r>
            <a:r>
              <a:rPr lang="en-US" sz="2600" dirty="0"/>
              <a:t> </a:t>
            </a:r>
            <a:r>
              <a:rPr lang="en-US" sz="2600" dirty="0" err="1"/>
              <a:t>hóa</a:t>
            </a:r>
            <a:r>
              <a:rPr lang="en-US" sz="2600" dirty="0"/>
              <a:t> ở </a:t>
            </a:r>
            <a:r>
              <a:rPr lang="en-US" sz="2600" dirty="0" err="1"/>
              <a:t>châu</a:t>
            </a:r>
            <a:r>
              <a:rPr lang="en-US" sz="2600" dirty="0"/>
              <a:t> </a:t>
            </a:r>
            <a:r>
              <a:rPr lang="en-US" sz="2600" dirty="0" err="1"/>
              <a:t>Âu</a:t>
            </a:r>
            <a:endParaRPr lang="vi-VN" sz="2600" dirty="0"/>
          </a:p>
        </p:txBody>
      </p:sp>
    </p:spTree>
    <p:extLst>
      <p:ext uri="{BB962C8B-B14F-4D97-AF65-F5344CB8AC3E}">
        <p14:creationId xmlns:p14="http://schemas.microsoft.com/office/powerpoint/2010/main" val="394995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CCFEB2E7-260B-4F72-AA02-950CAFDE3DD4}"/>
              </a:ext>
            </a:extLst>
          </p:cNvPr>
          <p:cNvSpPr/>
          <p:nvPr/>
        </p:nvSpPr>
        <p:spPr>
          <a:xfrm>
            <a:off x="326798" y="257180"/>
            <a:ext cx="551543" cy="4921250"/>
          </a:xfrm>
          <a:prstGeom prst="roundRect">
            <a:avLst>
              <a:gd name="adj" fmla="val 3040"/>
            </a:avLst>
          </a:prstGeom>
          <a:blipFill>
            <a:blip r:embed="rId2"/>
            <a:srcRect/>
            <a:stretch>
              <a:fillRect l="-989195" r="-373519"/>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4">
            <a:extLst>
              <a:ext uri="{FF2B5EF4-FFF2-40B4-BE49-F238E27FC236}">
                <a16:creationId xmlns:a16="http://schemas.microsoft.com/office/drawing/2014/main" id="{9E630029-0342-4EE0-BBEC-6F6BFEA783A5}"/>
              </a:ext>
            </a:extLst>
          </p:cNvPr>
          <p:cNvSpPr/>
          <p:nvPr/>
        </p:nvSpPr>
        <p:spPr>
          <a:xfrm>
            <a:off x="10532382" y="257180"/>
            <a:ext cx="551542" cy="4921250"/>
          </a:xfrm>
          <a:prstGeom prst="roundRect">
            <a:avLst>
              <a:gd name="adj" fmla="val 6284"/>
            </a:avLst>
          </a:prstGeom>
          <a:blipFill>
            <a:blip r:embed="rId3"/>
            <a:srcRect/>
            <a:stretch>
              <a:fillRect l="-1027989" r="-561443"/>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2">
            <a:extLst>
              <a:ext uri="{FF2B5EF4-FFF2-40B4-BE49-F238E27FC236}">
                <a16:creationId xmlns:a16="http://schemas.microsoft.com/office/drawing/2014/main" id="{776F8491-5E0A-43B6-9B2E-2C0942470288}"/>
              </a:ext>
            </a:extLst>
          </p:cNvPr>
          <p:cNvSpPr/>
          <p:nvPr/>
        </p:nvSpPr>
        <p:spPr>
          <a:xfrm>
            <a:off x="1158057" y="257180"/>
            <a:ext cx="8363313" cy="4921250"/>
          </a:xfrm>
          <a:prstGeom prst="roundRect">
            <a:avLst>
              <a:gd name="adj" fmla="val 2155"/>
            </a:avLst>
          </a:prstGeom>
          <a:blipFill>
            <a:blip r:embed="rId4"/>
            <a:srcRect/>
            <a:stretch>
              <a:fillRect t="-8530" b="-8530"/>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3">
            <a:extLst>
              <a:ext uri="{FF2B5EF4-FFF2-40B4-BE49-F238E27FC236}">
                <a16:creationId xmlns:a16="http://schemas.microsoft.com/office/drawing/2014/main" id="{4DE04007-9CD8-448C-826F-B69C51297E28}"/>
              </a:ext>
            </a:extLst>
          </p:cNvPr>
          <p:cNvSpPr/>
          <p:nvPr/>
        </p:nvSpPr>
        <p:spPr>
          <a:xfrm>
            <a:off x="9751105" y="257180"/>
            <a:ext cx="551542" cy="4921250"/>
          </a:xfrm>
          <a:prstGeom prst="roundRect">
            <a:avLst>
              <a:gd name="adj" fmla="val 6284"/>
            </a:avLst>
          </a:prstGeom>
          <a:blipFill>
            <a:blip r:embed="rId5"/>
            <a:srcRect/>
            <a:stretch>
              <a:fillRect l="-945838" r="-393008"/>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5">
            <a:extLst>
              <a:ext uri="{FF2B5EF4-FFF2-40B4-BE49-F238E27FC236}">
                <a16:creationId xmlns:a16="http://schemas.microsoft.com/office/drawing/2014/main" id="{36D03203-7E60-4A33-B311-9BA67E56716B}"/>
              </a:ext>
            </a:extLst>
          </p:cNvPr>
          <p:cNvSpPr/>
          <p:nvPr/>
        </p:nvSpPr>
        <p:spPr>
          <a:xfrm>
            <a:off x="11313659" y="257180"/>
            <a:ext cx="551542" cy="4921250"/>
          </a:xfrm>
          <a:prstGeom prst="roundRect">
            <a:avLst>
              <a:gd name="adj" fmla="val 6284"/>
            </a:avLst>
          </a:prstGeom>
          <a:blipFill>
            <a:blip r:embed="rId6"/>
            <a:srcRect/>
            <a:stretch>
              <a:fillRect l="-913115" r="-676317"/>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6">
            <a:extLst>
              <a:ext uri="{FF2B5EF4-FFF2-40B4-BE49-F238E27FC236}">
                <a16:creationId xmlns:a16="http://schemas.microsoft.com/office/drawing/2014/main" id="{65749689-41DB-4988-99BB-CEAD93E5B33C}"/>
              </a:ext>
            </a:extLst>
          </p:cNvPr>
          <p:cNvSpPr txBox="1"/>
          <p:nvPr/>
        </p:nvSpPr>
        <p:spPr>
          <a:xfrm>
            <a:off x="1544229" y="5225146"/>
            <a:ext cx="7596951" cy="584775"/>
          </a:xfrm>
          <a:prstGeom prst="rect">
            <a:avLst/>
          </a:prstGeom>
          <a:noFill/>
        </p:spPr>
        <p:txBody>
          <a:bodyPr wrap="none" rtlCol="0">
            <a:spAutoFit/>
          </a:bodyPr>
          <a:lstStyle/>
          <a:p>
            <a:r>
              <a:rPr lang="en-US" sz="3200" b="1" dirty="0">
                <a:solidFill>
                  <a:srgbClr val="9C468F"/>
                </a:solidFill>
              </a:rPr>
              <a:t>MÁY DỆT CHẠY BẰNG HƠI NƯỚC (1785)</a:t>
            </a:r>
            <a:endParaRPr lang="vi-VN" sz="3200" b="1" dirty="0">
              <a:solidFill>
                <a:srgbClr val="9C468F"/>
              </a:solidFill>
            </a:endParaRPr>
          </a:p>
        </p:txBody>
      </p:sp>
      <p:sp>
        <p:nvSpPr>
          <p:cNvPr id="3" name="!!7">
            <a:extLst>
              <a:ext uri="{FF2B5EF4-FFF2-40B4-BE49-F238E27FC236}">
                <a16:creationId xmlns:a16="http://schemas.microsoft.com/office/drawing/2014/main" id="{38FD8A3E-DB3A-4D84-89F4-E3605D91AB56}"/>
              </a:ext>
            </a:extLst>
          </p:cNvPr>
          <p:cNvSpPr txBox="1"/>
          <p:nvPr/>
        </p:nvSpPr>
        <p:spPr>
          <a:xfrm>
            <a:off x="1865286" y="5762252"/>
            <a:ext cx="6954837" cy="892552"/>
          </a:xfrm>
          <a:prstGeom prst="rect">
            <a:avLst/>
          </a:prstGeom>
          <a:noFill/>
        </p:spPr>
        <p:txBody>
          <a:bodyPr wrap="square" rtlCol="0">
            <a:spAutoFit/>
          </a:bodyPr>
          <a:lstStyle/>
          <a:p>
            <a:pPr algn="ctr"/>
            <a:r>
              <a:rPr lang="en-US" sz="2600" dirty="0" err="1"/>
              <a:t>Được</a:t>
            </a:r>
            <a:r>
              <a:rPr lang="en-US" sz="2600" dirty="0"/>
              <a:t> </a:t>
            </a:r>
            <a:r>
              <a:rPr lang="en-US" sz="2600" dirty="0" err="1"/>
              <a:t>phát</a:t>
            </a:r>
            <a:r>
              <a:rPr lang="en-US" sz="2600" dirty="0"/>
              <a:t> </a:t>
            </a:r>
            <a:r>
              <a:rPr lang="en-US" sz="2600" dirty="0" err="1"/>
              <a:t>minh</a:t>
            </a:r>
            <a:r>
              <a:rPr lang="en-US" sz="2600" dirty="0"/>
              <a:t> </a:t>
            </a:r>
            <a:r>
              <a:rPr lang="en-US" sz="2600" dirty="0" err="1"/>
              <a:t>bởi</a:t>
            </a:r>
            <a:r>
              <a:rPr lang="en-US" sz="2600" dirty="0"/>
              <a:t> </a:t>
            </a:r>
            <a:r>
              <a:rPr lang="en-US" sz="2600" dirty="0" err="1">
                <a:solidFill>
                  <a:srgbClr val="9C468F"/>
                </a:solidFill>
              </a:rPr>
              <a:t>Ét-mơn</a:t>
            </a:r>
            <a:r>
              <a:rPr lang="en-US" sz="2600" dirty="0">
                <a:solidFill>
                  <a:srgbClr val="9C468F"/>
                </a:solidFill>
              </a:rPr>
              <a:t> </a:t>
            </a:r>
            <a:r>
              <a:rPr lang="en-US" sz="2600" dirty="0" err="1">
                <a:solidFill>
                  <a:srgbClr val="9C468F"/>
                </a:solidFill>
              </a:rPr>
              <a:t>Các</a:t>
            </a:r>
            <a:r>
              <a:rPr lang="en-US" sz="2600" dirty="0">
                <a:solidFill>
                  <a:srgbClr val="9C468F"/>
                </a:solidFill>
              </a:rPr>
              <a:t>-rai </a:t>
            </a:r>
            <a:r>
              <a:rPr lang="en-US" sz="2600" dirty="0" err="1">
                <a:solidFill>
                  <a:schemeClr val="tx1">
                    <a:lumMod val="85000"/>
                    <a:lumOff val="15000"/>
                  </a:schemeClr>
                </a:solidFill>
              </a:rPr>
              <a:t>giúp</a:t>
            </a:r>
            <a:r>
              <a:rPr lang="en-US" sz="2600" dirty="0">
                <a:solidFill>
                  <a:schemeClr val="tx1">
                    <a:lumMod val="85000"/>
                    <a:lumOff val="15000"/>
                  </a:schemeClr>
                </a:solidFill>
              </a:rPr>
              <a:t> </a:t>
            </a:r>
            <a:r>
              <a:rPr lang="en-US" sz="2600" dirty="0" err="1">
                <a:solidFill>
                  <a:schemeClr val="tx1">
                    <a:lumMod val="85000"/>
                    <a:lumOff val="15000"/>
                  </a:schemeClr>
                </a:solidFill>
              </a:rPr>
              <a:t>năng</a:t>
            </a:r>
            <a:r>
              <a:rPr lang="en-US" sz="2600" dirty="0">
                <a:solidFill>
                  <a:schemeClr val="tx1">
                    <a:lumMod val="85000"/>
                    <a:lumOff val="15000"/>
                  </a:schemeClr>
                </a:solidFill>
              </a:rPr>
              <a:t> </a:t>
            </a:r>
            <a:r>
              <a:rPr lang="en-US" sz="2600" dirty="0" err="1">
                <a:solidFill>
                  <a:schemeClr val="tx1">
                    <a:lumMod val="85000"/>
                    <a:lumOff val="15000"/>
                  </a:schemeClr>
                </a:solidFill>
              </a:rPr>
              <a:t>suất</a:t>
            </a:r>
            <a:r>
              <a:rPr lang="en-US" sz="2600" dirty="0">
                <a:solidFill>
                  <a:schemeClr val="tx1">
                    <a:lumMod val="85000"/>
                    <a:lumOff val="15000"/>
                  </a:schemeClr>
                </a:solidFill>
              </a:rPr>
              <a:t> </a:t>
            </a:r>
            <a:r>
              <a:rPr lang="en-US" sz="2600" dirty="0" err="1">
                <a:solidFill>
                  <a:schemeClr val="tx1">
                    <a:lumMod val="85000"/>
                    <a:lumOff val="15000"/>
                  </a:schemeClr>
                </a:solidFill>
              </a:rPr>
              <a:t>của</a:t>
            </a:r>
            <a:r>
              <a:rPr lang="en-US" sz="2600" dirty="0">
                <a:solidFill>
                  <a:schemeClr val="tx1">
                    <a:lumMod val="85000"/>
                    <a:lumOff val="15000"/>
                  </a:schemeClr>
                </a:solidFill>
              </a:rPr>
              <a:t> </a:t>
            </a:r>
            <a:r>
              <a:rPr lang="en-US" sz="2600" dirty="0" err="1">
                <a:solidFill>
                  <a:schemeClr val="tx1">
                    <a:lumMod val="85000"/>
                    <a:lumOff val="15000"/>
                  </a:schemeClr>
                </a:solidFill>
              </a:rPr>
              <a:t>thợ</a:t>
            </a:r>
            <a:r>
              <a:rPr lang="en-US" sz="2600" dirty="0">
                <a:solidFill>
                  <a:schemeClr val="tx1">
                    <a:lumMod val="85000"/>
                    <a:lumOff val="15000"/>
                  </a:schemeClr>
                </a:solidFill>
              </a:rPr>
              <a:t> </a:t>
            </a:r>
            <a:r>
              <a:rPr lang="en-US" sz="2600" dirty="0" err="1">
                <a:solidFill>
                  <a:schemeClr val="tx1">
                    <a:lumMod val="85000"/>
                    <a:lumOff val="15000"/>
                  </a:schemeClr>
                </a:solidFill>
              </a:rPr>
              <a:t>dệt</a:t>
            </a:r>
            <a:r>
              <a:rPr lang="en-US" sz="2600" dirty="0">
                <a:solidFill>
                  <a:schemeClr val="tx1">
                    <a:lumMod val="85000"/>
                    <a:lumOff val="15000"/>
                  </a:schemeClr>
                </a:solidFill>
              </a:rPr>
              <a:t> </a:t>
            </a:r>
            <a:r>
              <a:rPr lang="en-US" sz="2600" dirty="0" err="1">
                <a:solidFill>
                  <a:schemeClr val="tx1">
                    <a:lumMod val="85000"/>
                    <a:lumOff val="15000"/>
                  </a:schemeClr>
                </a:solidFill>
              </a:rPr>
              <a:t>tăng</a:t>
            </a:r>
            <a:r>
              <a:rPr lang="en-US" sz="2600" dirty="0">
                <a:solidFill>
                  <a:schemeClr val="tx1">
                    <a:lumMod val="85000"/>
                    <a:lumOff val="15000"/>
                  </a:schemeClr>
                </a:solidFill>
              </a:rPr>
              <a:t> </a:t>
            </a:r>
            <a:r>
              <a:rPr lang="en-US" sz="2600" dirty="0" err="1">
                <a:solidFill>
                  <a:schemeClr val="tx1">
                    <a:lumMod val="85000"/>
                    <a:lumOff val="15000"/>
                  </a:schemeClr>
                </a:solidFill>
              </a:rPr>
              <a:t>lên</a:t>
            </a:r>
            <a:r>
              <a:rPr lang="en-US" sz="2600" dirty="0">
                <a:solidFill>
                  <a:schemeClr val="tx1">
                    <a:lumMod val="85000"/>
                    <a:lumOff val="15000"/>
                  </a:schemeClr>
                </a:solidFill>
              </a:rPr>
              <a:t> 40 </a:t>
            </a:r>
            <a:r>
              <a:rPr lang="en-US" sz="2600" dirty="0" err="1">
                <a:solidFill>
                  <a:schemeClr val="tx1">
                    <a:lumMod val="85000"/>
                    <a:lumOff val="15000"/>
                  </a:schemeClr>
                </a:solidFill>
              </a:rPr>
              <a:t>lần</a:t>
            </a:r>
            <a:endParaRPr lang="vi-VN" sz="2600" dirty="0">
              <a:solidFill>
                <a:schemeClr val="tx1">
                  <a:lumMod val="85000"/>
                  <a:lumOff val="15000"/>
                </a:schemeClr>
              </a:solidFill>
            </a:endParaRPr>
          </a:p>
        </p:txBody>
      </p:sp>
    </p:spTree>
    <p:extLst>
      <p:ext uri="{BB962C8B-B14F-4D97-AF65-F5344CB8AC3E}">
        <p14:creationId xmlns:p14="http://schemas.microsoft.com/office/powerpoint/2010/main" val="4067851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CCFEB2E7-260B-4F72-AA02-950CAFDE3DD4}"/>
              </a:ext>
            </a:extLst>
          </p:cNvPr>
          <p:cNvSpPr/>
          <p:nvPr/>
        </p:nvSpPr>
        <p:spPr>
          <a:xfrm>
            <a:off x="326798" y="257180"/>
            <a:ext cx="551543" cy="4921250"/>
          </a:xfrm>
          <a:prstGeom prst="roundRect">
            <a:avLst>
              <a:gd name="adj" fmla="val 3040"/>
            </a:avLst>
          </a:prstGeom>
          <a:blipFill>
            <a:blip r:embed="rId2"/>
            <a:srcRect/>
            <a:stretch>
              <a:fillRect l="-989195" r="-373519"/>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4">
            <a:extLst>
              <a:ext uri="{FF2B5EF4-FFF2-40B4-BE49-F238E27FC236}">
                <a16:creationId xmlns:a16="http://schemas.microsoft.com/office/drawing/2014/main" id="{9E630029-0342-4EE0-BBEC-6F6BFEA783A5}"/>
              </a:ext>
            </a:extLst>
          </p:cNvPr>
          <p:cNvSpPr/>
          <p:nvPr/>
        </p:nvSpPr>
        <p:spPr>
          <a:xfrm>
            <a:off x="10532382" y="257180"/>
            <a:ext cx="551542" cy="4921250"/>
          </a:xfrm>
          <a:prstGeom prst="roundRect">
            <a:avLst>
              <a:gd name="adj" fmla="val 6284"/>
            </a:avLst>
          </a:prstGeom>
          <a:blipFill>
            <a:blip r:embed="rId3"/>
            <a:srcRect/>
            <a:stretch>
              <a:fillRect l="-1027989" r="-561443"/>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2">
            <a:extLst>
              <a:ext uri="{FF2B5EF4-FFF2-40B4-BE49-F238E27FC236}">
                <a16:creationId xmlns:a16="http://schemas.microsoft.com/office/drawing/2014/main" id="{776F8491-5E0A-43B6-9B2E-2C0942470288}"/>
              </a:ext>
            </a:extLst>
          </p:cNvPr>
          <p:cNvSpPr/>
          <p:nvPr/>
        </p:nvSpPr>
        <p:spPr>
          <a:xfrm>
            <a:off x="1158058" y="257180"/>
            <a:ext cx="551542" cy="4921250"/>
          </a:xfrm>
          <a:prstGeom prst="roundRect">
            <a:avLst>
              <a:gd name="adj" fmla="val 2155"/>
            </a:avLst>
          </a:prstGeom>
          <a:blipFill>
            <a:blip r:embed="rId4"/>
            <a:srcRect/>
            <a:stretch>
              <a:fillRect l="-821200" r="-373914"/>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3">
            <a:extLst>
              <a:ext uri="{FF2B5EF4-FFF2-40B4-BE49-F238E27FC236}">
                <a16:creationId xmlns:a16="http://schemas.microsoft.com/office/drawing/2014/main" id="{4DE04007-9CD8-448C-826F-B69C51297E28}"/>
              </a:ext>
            </a:extLst>
          </p:cNvPr>
          <p:cNvSpPr/>
          <p:nvPr/>
        </p:nvSpPr>
        <p:spPr>
          <a:xfrm>
            <a:off x="1989317" y="257180"/>
            <a:ext cx="8313330" cy="4921250"/>
          </a:xfrm>
          <a:prstGeom prst="roundRect">
            <a:avLst>
              <a:gd name="adj" fmla="val 3335"/>
            </a:avLst>
          </a:prstGeom>
          <a:blipFill>
            <a:blip r:embed="rId5"/>
            <a:srcRect/>
            <a:stretch>
              <a:fillRect t="-2369" b="-2369"/>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5">
            <a:extLst>
              <a:ext uri="{FF2B5EF4-FFF2-40B4-BE49-F238E27FC236}">
                <a16:creationId xmlns:a16="http://schemas.microsoft.com/office/drawing/2014/main" id="{36D03203-7E60-4A33-B311-9BA67E56716B}"/>
              </a:ext>
            </a:extLst>
          </p:cNvPr>
          <p:cNvSpPr/>
          <p:nvPr/>
        </p:nvSpPr>
        <p:spPr>
          <a:xfrm>
            <a:off x="11313659" y="257180"/>
            <a:ext cx="551542" cy="4921250"/>
          </a:xfrm>
          <a:prstGeom prst="roundRect">
            <a:avLst>
              <a:gd name="adj" fmla="val 6284"/>
            </a:avLst>
          </a:prstGeom>
          <a:blipFill>
            <a:blip r:embed="rId6"/>
            <a:srcRect/>
            <a:stretch>
              <a:fillRect l="-913115" r="-676317"/>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6">
            <a:extLst>
              <a:ext uri="{FF2B5EF4-FFF2-40B4-BE49-F238E27FC236}">
                <a16:creationId xmlns:a16="http://schemas.microsoft.com/office/drawing/2014/main" id="{65749689-41DB-4988-99BB-CEAD93E5B33C}"/>
              </a:ext>
            </a:extLst>
          </p:cNvPr>
          <p:cNvSpPr txBox="1"/>
          <p:nvPr/>
        </p:nvSpPr>
        <p:spPr>
          <a:xfrm>
            <a:off x="2777943" y="5225146"/>
            <a:ext cx="6867393" cy="584775"/>
          </a:xfrm>
          <a:prstGeom prst="rect">
            <a:avLst/>
          </a:prstGeom>
          <a:noFill/>
        </p:spPr>
        <p:txBody>
          <a:bodyPr wrap="none" rtlCol="0">
            <a:spAutoFit/>
          </a:bodyPr>
          <a:lstStyle/>
          <a:p>
            <a:r>
              <a:rPr lang="en-US" sz="3200" b="1" dirty="0">
                <a:solidFill>
                  <a:srgbClr val="9C468F"/>
                </a:solidFill>
              </a:rPr>
              <a:t>LÒ LUYỆN QUẶNG PÚT-ĐING (1784)</a:t>
            </a:r>
            <a:endParaRPr lang="vi-VN" sz="3200" b="1" dirty="0">
              <a:solidFill>
                <a:srgbClr val="9C468F"/>
              </a:solidFill>
            </a:endParaRPr>
          </a:p>
        </p:txBody>
      </p:sp>
      <p:sp>
        <p:nvSpPr>
          <p:cNvPr id="3" name="!!7">
            <a:extLst>
              <a:ext uri="{FF2B5EF4-FFF2-40B4-BE49-F238E27FC236}">
                <a16:creationId xmlns:a16="http://schemas.microsoft.com/office/drawing/2014/main" id="{38FD8A3E-DB3A-4D84-89F4-E3605D91AB56}"/>
              </a:ext>
            </a:extLst>
          </p:cNvPr>
          <p:cNvSpPr txBox="1"/>
          <p:nvPr/>
        </p:nvSpPr>
        <p:spPr>
          <a:xfrm>
            <a:off x="2734221" y="5762252"/>
            <a:ext cx="6954837" cy="892552"/>
          </a:xfrm>
          <a:prstGeom prst="rect">
            <a:avLst/>
          </a:prstGeom>
          <a:noFill/>
        </p:spPr>
        <p:txBody>
          <a:bodyPr wrap="square" rtlCol="0">
            <a:spAutoFit/>
          </a:bodyPr>
          <a:lstStyle/>
          <a:p>
            <a:pPr algn="ctr"/>
            <a:r>
              <a:rPr lang="en-US" sz="2600" dirty="0" err="1"/>
              <a:t>Được</a:t>
            </a:r>
            <a:r>
              <a:rPr lang="en-US" sz="2600" dirty="0"/>
              <a:t> </a:t>
            </a:r>
            <a:r>
              <a:rPr lang="en-US" sz="2600" dirty="0" err="1"/>
              <a:t>phát</a:t>
            </a:r>
            <a:r>
              <a:rPr lang="en-US" sz="2600" dirty="0"/>
              <a:t> </a:t>
            </a:r>
            <a:r>
              <a:rPr lang="en-US" sz="2600" dirty="0" err="1"/>
              <a:t>minh</a:t>
            </a:r>
            <a:r>
              <a:rPr lang="en-US" sz="2600" dirty="0"/>
              <a:t> </a:t>
            </a:r>
            <a:r>
              <a:rPr lang="en-US" sz="2600" dirty="0" err="1"/>
              <a:t>bởi</a:t>
            </a:r>
            <a:r>
              <a:rPr lang="en-US" sz="2600" dirty="0"/>
              <a:t> </a:t>
            </a:r>
            <a:r>
              <a:rPr lang="en-US" sz="2600" dirty="0">
                <a:solidFill>
                  <a:srgbClr val="9C468F"/>
                </a:solidFill>
              </a:rPr>
              <a:t>Hen-</a:t>
            </a:r>
            <a:r>
              <a:rPr lang="en-US" sz="2600" dirty="0" err="1">
                <a:solidFill>
                  <a:srgbClr val="9C468F"/>
                </a:solidFill>
              </a:rPr>
              <a:t>ri</a:t>
            </a:r>
            <a:r>
              <a:rPr lang="en-US" sz="2600" dirty="0">
                <a:solidFill>
                  <a:srgbClr val="9C468F"/>
                </a:solidFill>
              </a:rPr>
              <a:t>-</a:t>
            </a:r>
            <a:r>
              <a:rPr lang="en-US" sz="2600" dirty="0" err="1">
                <a:solidFill>
                  <a:srgbClr val="9C468F"/>
                </a:solidFill>
              </a:rPr>
              <a:t>cót</a:t>
            </a:r>
            <a:r>
              <a:rPr lang="en-US" sz="2600" dirty="0">
                <a:solidFill>
                  <a:srgbClr val="9C468F"/>
                </a:solidFill>
              </a:rPr>
              <a:t> </a:t>
            </a:r>
            <a:r>
              <a:rPr lang="en-US" sz="2600" dirty="0" err="1">
                <a:solidFill>
                  <a:schemeClr val="tx1">
                    <a:lumMod val="85000"/>
                    <a:lumOff val="15000"/>
                  </a:schemeClr>
                </a:solidFill>
              </a:rPr>
              <a:t>giúp</a:t>
            </a:r>
            <a:r>
              <a:rPr lang="en-US" sz="2600" dirty="0">
                <a:solidFill>
                  <a:schemeClr val="tx1">
                    <a:lumMod val="85000"/>
                    <a:lumOff val="15000"/>
                  </a:schemeClr>
                </a:solidFill>
              </a:rPr>
              <a:t> </a:t>
            </a:r>
            <a:r>
              <a:rPr lang="en-US" sz="2600" dirty="0" err="1">
                <a:solidFill>
                  <a:schemeClr val="tx1">
                    <a:lumMod val="85000"/>
                    <a:lumOff val="15000"/>
                  </a:schemeClr>
                </a:solidFill>
              </a:rPr>
              <a:t>đơn</a:t>
            </a:r>
            <a:r>
              <a:rPr lang="en-US" sz="2600" dirty="0">
                <a:solidFill>
                  <a:schemeClr val="tx1">
                    <a:lumMod val="85000"/>
                    <a:lumOff val="15000"/>
                  </a:schemeClr>
                </a:solidFill>
              </a:rPr>
              <a:t> </a:t>
            </a:r>
            <a:r>
              <a:rPr lang="en-US" sz="2600" dirty="0" err="1">
                <a:solidFill>
                  <a:schemeClr val="tx1">
                    <a:lumMod val="85000"/>
                    <a:lumOff val="15000"/>
                  </a:schemeClr>
                </a:solidFill>
              </a:rPr>
              <a:t>giản</a:t>
            </a:r>
            <a:r>
              <a:rPr lang="en-US" sz="2600" dirty="0">
                <a:solidFill>
                  <a:schemeClr val="tx1">
                    <a:lumMod val="85000"/>
                    <a:lumOff val="15000"/>
                  </a:schemeClr>
                </a:solidFill>
              </a:rPr>
              <a:t> </a:t>
            </a:r>
            <a:r>
              <a:rPr lang="en-US" sz="2600" dirty="0" err="1">
                <a:solidFill>
                  <a:schemeClr val="tx1">
                    <a:lumMod val="85000"/>
                    <a:lumOff val="15000"/>
                  </a:schemeClr>
                </a:solidFill>
              </a:rPr>
              <a:t>hóa</a:t>
            </a:r>
            <a:r>
              <a:rPr lang="en-US" sz="2600" dirty="0">
                <a:solidFill>
                  <a:schemeClr val="tx1">
                    <a:lumMod val="85000"/>
                    <a:lumOff val="15000"/>
                  </a:schemeClr>
                </a:solidFill>
              </a:rPr>
              <a:t> </a:t>
            </a:r>
            <a:r>
              <a:rPr lang="en-US" sz="2600" dirty="0" err="1">
                <a:solidFill>
                  <a:schemeClr val="tx1">
                    <a:lumMod val="85000"/>
                    <a:lumOff val="15000"/>
                  </a:schemeClr>
                </a:solidFill>
              </a:rPr>
              <a:t>việc</a:t>
            </a:r>
            <a:r>
              <a:rPr lang="en-US" sz="2600" dirty="0">
                <a:solidFill>
                  <a:schemeClr val="tx1">
                    <a:lumMod val="85000"/>
                    <a:lumOff val="15000"/>
                  </a:schemeClr>
                </a:solidFill>
              </a:rPr>
              <a:t> </a:t>
            </a:r>
            <a:r>
              <a:rPr lang="en-US" sz="2600" dirty="0" err="1">
                <a:solidFill>
                  <a:schemeClr val="tx1">
                    <a:lumMod val="85000"/>
                    <a:lumOff val="15000"/>
                  </a:schemeClr>
                </a:solidFill>
              </a:rPr>
              <a:t>luyện</a:t>
            </a:r>
            <a:r>
              <a:rPr lang="en-US" sz="2600" dirty="0">
                <a:solidFill>
                  <a:schemeClr val="tx1">
                    <a:lumMod val="85000"/>
                    <a:lumOff val="15000"/>
                  </a:schemeClr>
                </a:solidFill>
              </a:rPr>
              <a:t> </a:t>
            </a:r>
            <a:r>
              <a:rPr lang="en-US" sz="2600" dirty="0" err="1">
                <a:solidFill>
                  <a:schemeClr val="tx1">
                    <a:lumMod val="85000"/>
                    <a:lumOff val="15000"/>
                  </a:schemeClr>
                </a:solidFill>
              </a:rPr>
              <a:t>quặng</a:t>
            </a:r>
            <a:r>
              <a:rPr lang="en-US" sz="2600" dirty="0">
                <a:solidFill>
                  <a:schemeClr val="tx1">
                    <a:lumMod val="85000"/>
                    <a:lumOff val="15000"/>
                  </a:schemeClr>
                </a:solidFill>
              </a:rPr>
              <a:t>, </a:t>
            </a:r>
            <a:r>
              <a:rPr lang="en-US" sz="2600" dirty="0" err="1">
                <a:solidFill>
                  <a:schemeClr val="tx1">
                    <a:lumMod val="85000"/>
                    <a:lumOff val="15000"/>
                  </a:schemeClr>
                </a:solidFill>
              </a:rPr>
              <a:t>năng</a:t>
            </a:r>
            <a:r>
              <a:rPr lang="en-US" sz="2600" dirty="0">
                <a:solidFill>
                  <a:schemeClr val="tx1">
                    <a:lumMod val="85000"/>
                    <a:lumOff val="15000"/>
                  </a:schemeClr>
                </a:solidFill>
              </a:rPr>
              <a:t> </a:t>
            </a:r>
            <a:r>
              <a:rPr lang="en-US" sz="2600" dirty="0" err="1">
                <a:solidFill>
                  <a:schemeClr val="tx1">
                    <a:lumMod val="85000"/>
                    <a:lumOff val="15000"/>
                  </a:schemeClr>
                </a:solidFill>
              </a:rPr>
              <a:t>suất</a:t>
            </a:r>
            <a:r>
              <a:rPr lang="en-US" sz="2600" dirty="0">
                <a:solidFill>
                  <a:schemeClr val="tx1">
                    <a:lumMod val="85000"/>
                    <a:lumOff val="15000"/>
                  </a:schemeClr>
                </a:solidFill>
              </a:rPr>
              <a:t> </a:t>
            </a:r>
            <a:r>
              <a:rPr lang="en-US" sz="2600" dirty="0" err="1">
                <a:solidFill>
                  <a:schemeClr val="tx1">
                    <a:lumMod val="85000"/>
                    <a:lumOff val="15000"/>
                  </a:schemeClr>
                </a:solidFill>
              </a:rPr>
              <a:t>tăng</a:t>
            </a:r>
            <a:endParaRPr lang="vi-VN" sz="2600" dirty="0">
              <a:solidFill>
                <a:schemeClr val="tx1">
                  <a:lumMod val="85000"/>
                  <a:lumOff val="15000"/>
                </a:schemeClr>
              </a:solidFill>
            </a:endParaRPr>
          </a:p>
        </p:txBody>
      </p:sp>
    </p:spTree>
    <p:extLst>
      <p:ext uri="{BB962C8B-B14F-4D97-AF65-F5344CB8AC3E}">
        <p14:creationId xmlns:p14="http://schemas.microsoft.com/office/powerpoint/2010/main" val="3372207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CCFEB2E7-260B-4F72-AA02-950CAFDE3DD4}"/>
              </a:ext>
            </a:extLst>
          </p:cNvPr>
          <p:cNvSpPr/>
          <p:nvPr/>
        </p:nvSpPr>
        <p:spPr>
          <a:xfrm>
            <a:off x="326798" y="257180"/>
            <a:ext cx="551543" cy="4921250"/>
          </a:xfrm>
          <a:prstGeom prst="roundRect">
            <a:avLst>
              <a:gd name="adj" fmla="val 3040"/>
            </a:avLst>
          </a:prstGeom>
          <a:blipFill>
            <a:blip r:embed="rId2"/>
            <a:srcRect/>
            <a:stretch>
              <a:fillRect l="-989195" r="-373519"/>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4">
            <a:extLst>
              <a:ext uri="{FF2B5EF4-FFF2-40B4-BE49-F238E27FC236}">
                <a16:creationId xmlns:a16="http://schemas.microsoft.com/office/drawing/2014/main" id="{9E630029-0342-4EE0-BBEC-6F6BFEA783A5}"/>
              </a:ext>
            </a:extLst>
          </p:cNvPr>
          <p:cNvSpPr/>
          <p:nvPr/>
        </p:nvSpPr>
        <p:spPr>
          <a:xfrm>
            <a:off x="2660151" y="257180"/>
            <a:ext cx="8427265" cy="4921250"/>
          </a:xfrm>
          <a:prstGeom prst="roundRect">
            <a:avLst>
              <a:gd name="adj" fmla="val 2450"/>
            </a:avLst>
          </a:prstGeom>
          <a:blipFill>
            <a:blip r:embed="rId3"/>
            <a:srcRect/>
            <a:stretch>
              <a:fillRect l="-10066" r="-525"/>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2">
            <a:extLst>
              <a:ext uri="{FF2B5EF4-FFF2-40B4-BE49-F238E27FC236}">
                <a16:creationId xmlns:a16="http://schemas.microsoft.com/office/drawing/2014/main" id="{776F8491-5E0A-43B6-9B2E-2C0942470288}"/>
              </a:ext>
            </a:extLst>
          </p:cNvPr>
          <p:cNvSpPr/>
          <p:nvPr/>
        </p:nvSpPr>
        <p:spPr>
          <a:xfrm>
            <a:off x="1104583" y="257180"/>
            <a:ext cx="551542" cy="4921250"/>
          </a:xfrm>
          <a:prstGeom prst="roundRect">
            <a:avLst>
              <a:gd name="adj" fmla="val 2155"/>
            </a:avLst>
          </a:prstGeom>
          <a:blipFill>
            <a:blip r:embed="rId4"/>
            <a:srcRect/>
            <a:stretch>
              <a:fillRect l="-821200" r="-373914"/>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3">
            <a:extLst>
              <a:ext uri="{FF2B5EF4-FFF2-40B4-BE49-F238E27FC236}">
                <a16:creationId xmlns:a16="http://schemas.microsoft.com/office/drawing/2014/main" id="{4DE04007-9CD8-448C-826F-B69C51297E28}"/>
              </a:ext>
            </a:extLst>
          </p:cNvPr>
          <p:cNvSpPr/>
          <p:nvPr/>
        </p:nvSpPr>
        <p:spPr>
          <a:xfrm>
            <a:off x="1882367" y="257180"/>
            <a:ext cx="551542" cy="4921250"/>
          </a:xfrm>
          <a:prstGeom prst="roundRect">
            <a:avLst>
              <a:gd name="adj" fmla="val 3335"/>
            </a:avLst>
          </a:prstGeom>
          <a:blipFill>
            <a:blip r:embed="rId5"/>
            <a:srcRect/>
            <a:stretch>
              <a:fillRect l="-940426" r="-398420"/>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5">
            <a:extLst>
              <a:ext uri="{FF2B5EF4-FFF2-40B4-BE49-F238E27FC236}">
                <a16:creationId xmlns:a16="http://schemas.microsoft.com/office/drawing/2014/main" id="{36D03203-7E60-4A33-B311-9BA67E56716B}"/>
              </a:ext>
            </a:extLst>
          </p:cNvPr>
          <p:cNvSpPr/>
          <p:nvPr/>
        </p:nvSpPr>
        <p:spPr>
          <a:xfrm>
            <a:off x="11313659" y="257180"/>
            <a:ext cx="551542" cy="4921250"/>
          </a:xfrm>
          <a:prstGeom prst="roundRect">
            <a:avLst>
              <a:gd name="adj" fmla="val 6284"/>
            </a:avLst>
          </a:prstGeom>
          <a:blipFill>
            <a:blip r:embed="rId6"/>
            <a:srcRect/>
            <a:stretch>
              <a:fillRect l="-913115" r="-676317"/>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6">
            <a:extLst>
              <a:ext uri="{FF2B5EF4-FFF2-40B4-BE49-F238E27FC236}">
                <a16:creationId xmlns:a16="http://schemas.microsoft.com/office/drawing/2014/main" id="{65749689-41DB-4988-99BB-CEAD93E5B33C}"/>
              </a:ext>
            </a:extLst>
          </p:cNvPr>
          <p:cNvSpPr txBox="1"/>
          <p:nvPr/>
        </p:nvSpPr>
        <p:spPr>
          <a:xfrm>
            <a:off x="3904454" y="5225146"/>
            <a:ext cx="6054927" cy="584775"/>
          </a:xfrm>
          <a:prstGeom prst="rect">
            <a:avLst/>
          </a:prstGeom>
          <a:noFill/>
        </p:spPr>
        <p:txBody>
          <a:bodyPr wrap="none" rtlCol="0">
            <a:spAutoFit/>
          </a:bodyPr>
          <a:lstStyle/>
          <a:p>
            <a:r>
              <a:rPr lang="en-US" sz="3200" b="1" dirty="0">
                <a:solidFill>
                  <a:srgbClr val="9C468F"/>
                </a:solidFill>
              </a:rPr>
              <a:t>ĐẦU MÁY XE LỬA ĐẦU TIÊN (1814)</a:t>
            </a:r>
            <a:endParaRPr lang="vi-VN" sz="3200" b="1" dirty="0">
              <a:solidFill>
                <a:srgbClr val="9C468F"/>
              </a:solidFill>
            </a:endParaRPr>
          </a:p>
        </p:txBody>
      </p:sp>
      <p:sp>
        <p:nvSpPr>
          <p:cNvPr id="3" name="!!7">
            <a:extLst>
              <a:ext uri="{FF2B5EF4-FFF2-40B4-BE49-F238E27FC236}">
                <a16:creationId xmlns:a16="http://schemas.microsoft.com/office/drawing/2014/main" id="{38FD8A3E-DB3A-4D84-89F4-E3605D91AB56}"/>
              </a:ext>
            </a:extLst>
          </p:cNvPr>
          <p:cNvSpPr txBox="1"/>
          <p:nvPr/>
        </p:nvSpPr>
        <p:spPr>
          <a:xfrm>
            <a:off x="3750221" y="5762252"/>
            <a:ext cx="6954837" cy="892552"/>
          </a:xfrm>
          <a:prstGeom prst="rect">
            <a:avLst/>
          </a:prstGeom>
          <a:noFill/>
        </p:spPr>
        <p:txBody>
          <a:bodyPr wrap="square" rtlCol="0">
            <a:spAutoFit/>
          </a:bodyPr>
          <a:lstStyle/>
          <a:p>
            <a:pPr algn="ctr"/>
            <a:r>
              <a:rPr lang="en-US" sz="2600" dirty="0" err="1"/>
              <a:t>Được</a:t>
            </a:r>
            <a:r>
              <a:rPr lang="en-US" sz="2600" dirty="0"/>
              <a:t> </a:t>
            </a:r>
            <a:r>
              <a:rPr lang="en-US" sz="2600" dirty="0" err="1"/>
              <a:t>chế</a:t>
            </a:r>
            <a:r>
              <a:rPr lang="en-US" sz="2600" dirty="0"/>
              <a:t> </a:t>
            </a:r>
            <a:r>
              <a:rPr lang="en-US" sz="2600" dirty="0" err="1"/>
              <a:t>tạo</a:t>
            </a:r>
            <a:r>
              <a:rPr lang="en-US" sz="2600" dirty="0"/>
              <a:t> </a:t>
            </a:r>
            <a:r>
              <a:rPr lang="en-US" sz="2600" dirty="0" err="1"/>
              <a:t>bởi</a:t>
            </a:r>
            <a:r>
              <a:rPr lang="en-US" sz="2600" dirty="0"/>
              <a:t> </a:t>
            </a:r>
            <a:r>
              <a:rPr lang="en-US" sz="2600" dirty="0">
                <a:solidFill>
                  <a:srgbClr val="9C468F"/>
                </a:solidFill>
              </a:rPr>
              <a:t>Ri-</a:t>
            </a:r>
            <a:r>
              <a:rPr lang="en-US" sz="2600" dirty="0" err="1">
                <a:solidFill>
                  <a:srgbClr val="9C468F"/>
                </a:solidFill>
              </a:rPr>
              <a:t>chác</a:t>
            </a:r>
            <a:r>
              <a:rPr lang="en-US" sz="2600" dirty="0">
                <a:solidFill>
                  <a:srgbClr val="9C468F"/>
                </a:solidFill>
              </a:rPr>
              <a:t>-</a:t>
            </a:r>
            <a:r>
              <a:rPr lang="en-US" sz="2600" dirty="0" err="1">
                <a:solidFill>
                  <a:srgbClr val="9C468F"/>
                </a:solidFill>
              </a:rPr>
              <a:t>Tơ</a:t>
            </a:r>
            <a:r>
              <a:rPr lang="en-US" sz="2600" dirty="0">
                <a:solidFill>
                  <a:srgbClr val="9C468F"/>
                </a:solidFill>
              </a:rPr>
              <a:t>-re-vi-</a:t>
            </a:r>
            <a:r>
              <a:rPr lang="en-US" sz="2600" dirty="0" err="1">
                <a:solidFill>
                  <a:srgbClr val="9C468F"/>
                </a:solidFill>
              </a:rPr>
              <a:t>thích</a:t>
            </a:r>
            <a:r>
              <a:rPr lang="en-US" sz="2600" dirty="0">
                <a:solidFill>
                  <a:srgbClr val="9C468F"/>
                </a:solidFill>
              </a:rPr>
              <a:t> </a:t>
            </a:r>
            <a:r>
              <a:rPr lang="en-US" sz="2600" dirty="0" err="1">
                <a:solidFill>
                  <a:schemeClr val="tx1">
                    <a:lumMod val="85000"/>
                    <a:lumOff val="15000"/>
                  </a:schemeClr>
                </a:solidFill>
              </a:rPr>
              <a:t>tạo</a:t>
            </a:r>
            <a:r>
              <a:rPr lang="en-US" sz="2600" dirty="0">
                <a:solidFill>
                  <a:schemeClr val="tx1">
                    <a:lumMod val="85000"/>
                    <a:lumOff val="15000"/>
                  </a:schemeClr>
                </a:solidFill>
              </a:rPr>
              <a:t> ra </a:t>
            </a:r>
            <a:r>
              <a:rPr lang="en-US" sz="2600" dirty="0" err="1">
                <a:solidFill>
                  <a:schemeClr val="tx1">
                    <a:lumMod val="85000"/>
                    <a:lumOff val="15000"/>
                  </a:schemeClr>
                </a:solidFill>
              </a:rPr>
              <a:t>cuộc</a:t>
            </a:r>
            <a:r>
              <a:rPr lang="en-US" sz="2600" dirty="0">
                <a:solidFill>
                  <a:schemeClr val="tx1">
                    <a:lumMod val="85000"/>
                    <a:lumOff val="15000"/>
                  </a:schemeClr>
                </a:solidFill>
              </a:rPr>
              <a:t> </a:t>
            </a:r>
            <a:r>
              <a:rPr lang="en-US" sz="2600" dirty="0" err="1">
                <a:solidFill>
                  <a:schemeClr val="tx1">
                    <a:lumMod val="85000"/>
                    <a:lumOff val="15000"/>
                  </a:schemeClr>
                </a:solidFill>
              </a:rPr>
              <a:t>cách</a:t>
            </a:r>
            <a:r>
              <a:rPr lang="en-US" sz="2600" dirty="0">
                <a:solidFill>
                  <a:schemeClr val="tx1">
                    <a:lumMod val="85000"/>
                    <a:lumOff val="15000"/>
                  </a:schemeClr>
                </a:solidFill>
              </a:rPr>
              <a:t> </a:t>
            </a:r>
            <a:r>
              <a:rPr lang="en-US" sz="2600" dirty="0" err="1">
                <a:solidFill>
                  <a:schemeClr val="tx1">
                    <a:lumMod val="85000"/>
                    <a:lumOff val="15000"/>
                  </a:schemeClr>
                </a:solidFill>
              </a:rPr>
              <a:t>mạng</a:t>
            </a:r>
            <a:r>
              <a:rPr lang="en-US" sz="2600" dirty="0">
                <a:solidFill>
                  <a:schemeClr val="tx1">
                    <a:lumMod val="85000"/>
                    <a:lumOff val="15000"/>
                  </a:schemeClr>
                </a:solidFill>
              </a:rPr>
              <a:t> </a:t>
            </a:r>
            <a:r>
              <a:rPr lang="en-US" sz="2600" dirty="0" err="1">
                <a:solidFill>
                  <a:schemeClr val="tx1">
                    <a:lumMod val="85000"/>
                    <a:lumOff val="15000"/>
                  </a:schemeClr>
                </a:solidFill>
              </a:rPr>
              <a:t>trong</a:t>
            </a:r>
            <a:r>
              <a:rPr lang="en-US" sz="2600" dirty="0">
                <a:solidFill>
                  <a:schemeClr val="tx1">
                    <a:lumMod val="85000"/>
                    <a:lumOff val="15000"/>
                  </a:schemeClr>
                </a:solidFill>
              </a:rPr>
              <a:t> </a:t>
            </a:r>
            <a:r>
              <a:rPr lang="en-US" sz="2600" dirty="0" err="1">
                <a:solidFill>
                  <a:schemeClr val="tx1">
                    <a:lumMod val="85000"/>
                    <a:lumOff val="15000"/>
                  </a:schemeClr>
                </a:solidFill>
              </a:rPr>
              <a:t>lĩnh</a:t>
            </a:r>
            <a:r>
              <a:rPr lang="en-US" sz="2600" dirty="0">
                <a:solidFill>
                  <a:schemeClr val="tx1">
                    <a:lumMod val="85000"/>
                    <a:lumOff val="15000"/>
                  </a:schemeClr>
                </a:solidFill>
              </a:rPr>
              <a:t> </a:t>
            </a:r>
            <a:r>
              <a:rPr lang="en-US" sz="2600" dirty="0" err="1">
                <a:solidFill>
                  <a:schemeClr val="tx1">
                    <a:lumMod val="85000"/>
                    <a:lumOff val="15000"/>
                  </a:schemeClr>
                </a:solidFill>
              </a:rPr>
              <a:t>vực</a:t>
            </a:r>
            <a:r>
              <a:rPr lang="en-US" sz="2600" dirty="0">
                <a:solidFill>
                  <a:schemeClr val="tx1">
                    <a:lumMod val="85000"/>
                    <a:lumOff val="15000"/>
                  </a:schemeClr>
                </a:solidFill>
              </a:rPr>
              <a:t> </a:t>
            </a:r>
            <a:r>
              <a:rPr lang="en-US" sz="2600" dirty="0" err="1">
                <a:solidFill>
                  <a:schemeClr val="tx1">
                    <a:lumMod val="85000"/>
                    <a:lumOff val="15000"/>
                  </a:schemeClr>
                </a:solidFill>
              </a:rPr>
              <a:t>vận</a:t>
            </a:r>
            <a:r>
              <a:rPr lang="en-US" sz="2600" dirty="0">
                <a:solidFill>
                  <a:schemeClr val="tx1">
                    <a:lumMod val="85000"/>
                    <a:lumOff val="15000"/>
                  </a:schemeClr>
                </a:solidFill>
              </a:rPr>
              <a:t> </a:t>
            </a:r>
            <a:r>
              <a:rPr lang="en-US" sz="2600" dirty="0" err="1">
                <a:solidFill>
                  <a:schemeClr val="tx1">
                    <a:lumMod val="85000"/>
                    <a:lumOff val="15000"/>
                  </a:schemeClr>
                </a:solidFill>
              </a:rPr>
              <a:t>tải</a:t>
            </a:r>
            <a:endParaRPr lang="vi-VN" sz="2600" dirty="0">
              <a:solidFill>
                <a:schemeClr val="tx1">
                  <a:lumMod val="85000"/>
                  <a:lumOff val="15000"/>
                </a:schemeClr>
              </a:solidFill>
            </a:endParaRPr>
          </a:p>
        </p:txBody>
      </p:sp>
    </p:spTree>
    <p:extLst>
      <p:ext uri="{BB962C8B-B14F-4D97-AF65-F5344CB8AC3E}">
        <p14:creationId xmlns:p14="http://schemas.microsoft.com/office/powerpoint/2010/main" val="2901437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CCFEB2E7-260B-4F72-AA02-950CAFDE3DD4}"/>
              </a:ext>
            </a:extLst>
          </p:cNvPr>
          <p:cNvSpPr/>
          <p:nvPr/>
        </p:nvSpPr>
        <p:spPr>
          <a:xfrm>
            <a:off x="326798" y="257180"/>
            <a:ext cx="551543" cy="4921250"/>
          </a:xfrm>
          <a:prstGeom prst="roundRect">
            <a:avLst>
              <a:gd name="adj" fmla="val 3040"/>
            </a:avLst>
          </a:prstGeom>
          <a:blipFill>
            <a:blip r:embed="rId2"/>
            <a:srcRect/>
            <a:stretch>
              <a:fillRect l="-989195" r="-373519"/>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4">
            <a:extLst>
              <a:ext uri="{FF2B5EF4-FFF2-40B4-BE49-F238E27FC236}">
                <a16:creationId xmlns:a16="http://schemas.microsoft.com/office/drawing/2014/main" id="{9E630029-0342-4EE0-BBEC-6F6BFEA783A5}"/>
              </a:ext>
            </a:extLst>
          </p:cNvPr>
          <p:cNvSpPr/>
          <p:nvPr/>
        </p:nvSpPr>
        <p:spPr>
          <a:xfrm>
            <a:off x="2660151" y="257180"/>
            <a:ext cx="551543" cy="4921250"/>
          </a:xfrm>
          <a:prstGeom prst="roundRect">
            <a:avLst>
              <a:gd name="adj" fmla="val 2450"/>
            </a:avLst>
          </a:prstGeom>
          <a:blipFill>
            <a:blip r:embed="rId3"/>
            <a:srcRect/>
            <a:stretch>
              <a:fillRect l="-1076711" r="-512719"/>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2">
            <a:extLst>
              <a:ext uri="{FF2B5EF4-FFF2-40B4-BE49-F238E27FC236}">
                <a16:creationId xmlns:a16="http://schemas.microsoft.com/office/drawing/2014/main" id="{776F8491-5E0A-43B6-9B2E-2C0942470288}"/>
              </a:ext>
            </a:extLst>
          </p:cNvPr>
          <p:cNvSpPr/>
          <p:nvPr/>
        </p:nvSpPr>
        <p:spPr>
          <a:xfrm>
            <a:off x="1104583" y="257180"/>
            <a:ext cx="551542" cy="4921250"/>
          </a:xfrm>
          <a:prstGeom prst="roundRect">
            <a:avLst>
              <a:gd name="adj" fmla="val 2155"/>
            </a:avLst>
          </a:prstGeom>
          <a:blipFill>
            <a:blip r:embed="rId4"/>
            <a:srcRect/>
            <a:stretch>
              <a:fillRect l="-821200" r="-373914"/>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3">
            <a:extLst>
              <a:ext uri="{FF2B5EF4-FFF2-40B4-BE49-F238E27FC236}">
                <a16:creationId xmlns:a16="http://schemas.microsoft.com/office/drawing/2014/main" id="{4DE04007-9CD8-448C-826F-B69C51297E28}"/>
              </a:ext>
            </a:extLst>
          </p:cNvPr>
          <p:cNvSpPr/>
          <p:nvPr/>
        </p:nvSpPr>
        <p:spPr>
          <a:xfrm>
            <a:off x="1882367" y="257180"/>
            <a:ext cx="551542" cy="4921250"/>
          </a:xfrm>
          <a:prstGeom prst="roundRect">
            <a:avLst>
              <a:gd name="adj" fmla="val 3335"/>
            </a:avLst>
          </a:prstGeom>
          <a:blipFill>
            <a:blip r:embed="rId5"/>
            <a:srcRect/>
            <a:stretch>
              <a:fillRect l="-940426" r="-398420"/>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5">
            <a:extLst>
              <a:ext uri="{FF2B5EF4-FFF2-40B4-BE49-F238E27FC236}">
                <a16:creationId xmlns:a16="http://schemas.microsoft.com/office/drawing/2014/main" id="{36D03203-7E60-4A33-B311-9BA67E56716B}"/>
              </a:ext>
            </a:extLst>
          </p:cNvPr>
          <p:cNvSpPr/>
          <p:nvPr/>
        </p:nvSpPr>
        <p:spPr>
          <a:xfrm>
            <a:off x="3437936" y="204929"/>
            <a:ext cx="8427265" cy="4921250"/>
          </a:xfrm>
          <a:prstGeom prst="roundRect">
            <a:avLst>
              <a:gd name="adj" fmla="val 2155"/>
            </a:avLst>
          </a:prstGeom>
          <a:blipFill>
            <a:blip r:embed="rId6"/>
            <a:srcRect/>
            <a:stretch>
              <a:fillRect l="-4088" r="-6500"/>
            </a:stretch>
          </a:blipFill>
          <a:ln>
            <a:solidFill>
              <a:srgbClr val="9C468F"/>
            </a:solidFill>
          </a:ln>
          <a:effectLst>
            <a:innerShdw blurRad="114300">
              <a:srgbClr val="9C468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6">
            <a:extLst>
              <a:ext uri="{FF2B5EF4-FFF2-40B4-BE49-F238E27FC236}">
                <a16:creationId xmlns:a16="http://schemas.microsoft.com/office/drawing/2014/main" id="{65749689-41DB-4988-99BB-CEAD93E5B33C}"/>
              </a:ext>
            </a:extLst>
          </p:cNvPr>
          <p:cNvSpPr txBox="1"/>
          <p:nvPr/>
        </p:nvSpPr>
        <p:spPr>
          <a:xfrm>
            <a:off x="3624138" y="5225146"/>
            <a:ext cx="7840993" cy="584775"/>
          </a:xfrm>
          <a:prstGeom prst="rect">
            <a:avLst/>
          </a:prstGeom>
          <a:noFill/>
        </p:spPr>
        <p:txBody>
          <a:bodyPr wrap="none" rtlCol="0">
            <a:spAutoFit/>
          </a:bodyPr>
          <a:lstStyle/>
          <a:p>
            <a:r>
              <a:rPr lang="en-US" sz="3200" b="1" dirty="0">
                <a:solidFill>
                  <a:srgbClr val="9C468F"/>
                </a:solidFill>
              </a:rPr>
              <a:t>TÀU THỦY CHẠY BẰNG HƠI NƯỚC (1807)</a:t>
            </a:r>
            <a:endParaRPr lang="vi-VN" sz="3200" b="1" dirty="0">
              <a:solidFill>
                <a:srgbClr val="9C468F"/>
              </a:solidFill>
            </a:endParaRPr>
          </a:p>
        </p:txBody>
      </p:sp>
      <p:sp>
        <p:nvSpPr>
          <p:cNvPr id="3" name="!!7">
            <a:extLst>
              <a:ext uri="{FF2B5EF4-FFF2-40B4-BE49-F238E27FC236}">
                <a16:creationId xmlns:a16="http://schemas.microsoft.com/office/drawing/2014/main" id="{38FD8A3E-DB3A-4D84-89F4-E3605D91AB56}"/>
              </a:ext>
            </a:extLst>
          </p:cNvPr>
          <p:cNvSpPr txBox="1"/>
          <p:nvPr/>
        </p:nvSpPr>
        <p:spPr>
          <a:xfrm>
            <a:off x="4067216" y="5762252"/>
            <a:ext cx="6954837" cy="892552"/>
          </a:xfrm>
          <a:prstGeom prst="rect">
            <a:avLst/>
          </a:prstGeom>
          <a:noFill/>
        </p:spPr>
        <p:txBody>
          <a:bodyPr wrap="square" rtlCol="0">
            <a:spAutoFit/>
          </a:bodyPr>
          <a:lstStyle/>
          <a:p>
            <a:pPr algn="ctr"/>
            <a:r>
              <a:rPr lang="en-US" sz="2600" dirty="0" err="1"/>
              <a:t>Được</a:t>
            </a:r>
            <a:r>
              <a:rPr lang="en-US" sz="2600" dirty="0"/>
              <a:t> </a:t>
            </a:r>
            <a:r>
              <a:rPr lang="en-US" sz="2600" dirty="0" err="1"/>
              <a:t>chế</a:t>
            </a:r>
            <a:r>
              <a:rPr lang="en-US" sz="2600" dirty="0"/>
              <a:t> </a:t>
            </a:r>
            <a:r>
              <a:rPr lang="en-US" sz="2600" dirty="0" err="1"/>
              <a:t>tạo</a:t>
            </a:r>
            <a:r>
              <a:rPr lang="en-US" sz="2600" dirty="0"/>
              <a:t> </a:t>
            </a:r>
            <a:r>
              <a:rPr lang="en-US" sz="2600" dirty="0" err="1"/>
              <a:t>đầu</a:t>
            </a:r>
            <a:r>
              <a:rPr lang="en-US" sz="2600" dirty="0"/>
              <a:t> </a:t>
            </a:r>
            <a:r>
              <a:rPr lang="en-US" sz="2600" dirty="0" err="1"/>
              <a:t>tiên</a:t>
            </a:r>
            <a:r>
              <a:rPr lang="en-US" sz="2600" dirty="0"/>
              <a:t> </a:t>
            </a:r>
            <a:r>
              <a:rPr lang="en-US" sz="2600" dirty="0" err="1"/>
              <a:t>bởi</a:t>
            </a:r>
            <a:r>
              <a:rPr lang="en-US" sz="2600" dirty="0"/>
              <a:t>  </a:t>
            </a:r>
            <a:r>
              <a:rPr lang="en-US" sz="2600" dirty="0" err="1"/>
              <a:t>kỹ</a:t>
            </a:r>
            <a:r>
              <a:rPr lang="en-US" sz="2600" dirty="0"/>
              <a:t> </a:t>
            </a:r>
            <a:r>
              <a:rPr lang="en-US" sz="2600" dirty="0" err="1"/>
              <a:t>sư</a:t>
            </a:r>
            <a:r>
              <a:rPr lang="en-US" sz="2600" dirty="0"/>
              <a:t> </a:t>
            </a:r>
            <a:r>
              <a:rPr lang="en-US" sz="2600" dirty="0" err="1"/>
              <a:t>người</a:t>
            </a:r>
            <a:r>
              <a:rPr lang="en-US" sz="2600" dirty="0"/>
              <a:t> </a:t>
            </a:r>
            <a:r>
              <a:rPr lang="en-US" sz="2600" dirty="0" err="1"/>
              <a:t>Mỹ</a:t>
            </a:r>
            <a:r>
              <a:rPr lang="en-US" sz="2600" dirty="0"/>
              <a:t> </a:t>
            </a:r>
            <a:r>
              <a:rPr lang="en-US" sz="2600" dirty="0" err="1">
                <a:solidFill>
                  <a:srgbClr val="9C468F"/>
                </a:solidFill>
              </a:rPr>
              <a:t>Rô-bớt</a:t>
            </a:r>
            <a:r>
              <a:rPr lang="en-US" sz="2600" dirty="0">
                <a:solidFill>
                  <a:srgbClr val="9C468F"/>
                </a:solidFill>
              </a:rPr>
              <a:t> </a:t>
            </a:r>
            <a:r>
              <a:rPr lang="en-US" sz="2600" dirty="0" err="1">
                <a:solidFill>
                  <a:srgbClr val="9C468F"/>
                </a:solidFill>
              </a:rPr>
              <a:t>Phơn-tơn</a:t>
            </a:r>
            <a:endParaRPr lang="vi-VN" sz="2600" dirty="0">
              <a:solidFill>
                <a:schemeClr val="tx1">
                  <a:lumMod val="85000"/>
                  <a:lumOff val="15000"/>
                </a:schemeClr>
              </a:solidFill>
            </a:endParaRPr>
          </a:p>
        </p:txBody>
      </p:sp>
    </p:spTree>
    <p:extLst>
      <p:ext uri="{BB962C8B-B14F-4D97-AF65-F5344CB8AC3E}">
        <p14:creationId xmlns:p14="http://schemas.microsoft.com/office/powerpoint/2010/main" val="828560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p:cNvSpPr txBox="1">
            <a:spLocks/>
          </p:cNvSpPr>
          <p:nvPr/>
        </p:nvSpPr>
        <p:spPr>
          <a:xfrm>
            <a:off x="1243576" y="4039956"/>
            <a:ext cx="5283200" cy="749425"/>
          </a:xfrm>
          <a:prstGeom prst="rect">
            <a:avLst/>
          </a:prstGeom>
        </p:spPr>
        <p:txBody>
          <a:bodyPr vert="horz" lIns="121920" tIns="60960" rIns="121920" bIns="60960" rtlCol="0" anchor="ctr">
            <a:noAutofit/>
          </a:bodyPr>
          <a:lstStyle/>
          <a:p>
            <a:pPr marL="457189" indent="-457189" defTabSz="1219170">
              <a:spcBef>
                <a:spcPct val="0"/>
              </a:spcBef>
              <a:buFontTx/>
              <a:buChar char="-"/>
              <a:defRPr/>
            </a:pPr>
            <a:endParaRPr lang="en-US" sz="3200" dirty="0">
              <a:latin typeface="Times New Roman" pitchFamily="18" charset="0"/>
              <a:ea typeface="+mj-ea"/>
              <a:cs typeface="Times New Roman" pitchFamily="18" charset="0"/>
            </a:endParaRPr>
          </a:p>
        </p:txBody>
      </p:sp>
      <p:sp>
        <p:nvSpPr>
          <p:cNvPr id="3" name="TextBox 2"/>
          <p:cNvSpPr txBox="1"/>
          <p:nvPr/>
        </p:nvSpPr>
        <p:spPr>
          <a:xfrm>
            <a:off x="3998323" y="1333937"/>
            <a:ext cx="4876800" cy="666786"/>
          </a:xfrm>
          <a:prstGeom prst="rect">
            <a:avLst/>
          </a:prstGeom>
          <a:noFill/>
        </p:spPr>
        <p:txBody>
          <a:bodyPr wrap="square" rtlCol="0">
            <a:spAutoFit/>
          </a:bodyPr>
          <a:lstStyle/>
          <a:p>
            <a:pPr algn="ctr"/>
            <a:r>
              <a:rPr lang="en-US" sz="3733" b="1" dirty="0">
                <a:solidFill>
                  <a:schemeClr val="accent1">
                    <a:lumMod val="75000"/>
                  </a:schemeClr>
                </a:solidFill>
                <a:latin typeface="Times New Roman" pitchFamily="18" charset="0"/>
                <a:cs typeface="Times New Roman" pitchFamily="18" charset="0"/>
              </a:rPr>
              <a:t>HOẠT ĐỘNG NHÓM</a:t>
            </a:r>
          </a:p>
        </p:txBody>
      </p:sp>
      <p:sp>
        <p:nvSpPr>
          <p:cNvPr id="140" name="Rectangle 30">
            <a:extLst>
              <a:ext uri="{FF2B5EF4-FFF2-40B4-BE49-F238E27FC236}">
                <a16:creationId xmlns:a16="http://schemas.microsoft.com/office/drawing/2014/main" id="{EA2B6BB3-E741-1B4E-9C56-669AC553E6ED}"/>
              </a:ext>
            </a:extLst>
          </p:cNvPr>
          <p:cNvSpPr/>
          <p:nvPr/>
        </p:nvSpPr>
        <p:spPr>
          <a:xfrm>
            <a:off x="1289648" y="3070031"/>
            <a:ext cx="2502189" cy="2201649"/>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nvGrpSpPr>
          <p:cNvPr id="141" name="Group 140">
            <a:extLst>
              <a:ext uri="{FF2B5EF4-FFF2-40B4-BE49-F238E27FC236}">
                <a16:creationId xmlns:a16="http://schemas.microsoft.com/office/drawing/2014/main" id="{5FED4413-5F28-9D4B-963F-22D9A2CE3C89}"/>
              </a:ext>
            </a:extLst>
          </p:cNvPr>
          <p:cNvGrpSpPr/>
          <p:nvPr/>
        </p:nvGrpSpPr>
        <p:grpSpPr>
          <a:xfrm>
            <a:off x="1095115" y="2964175"/>
            <a:ext cx="2763558" cy="2039987"/>
            <a:chOff x="3550801" y="1147082"/>
            <a:chExt cx="2216202" cy="4572000"/>
          </a:xfrm>
        </p:grpSpPr>
        <p:sp>
          <p:nvSpPr>
            <p:cNvPr id="142" name="Rectangle 141">
              <a:extLst>
                <a:ext uri="{FF2B5EF4-FFF2-40B4-BE49-F238E27FC236}">
                  <a16:creationId xmlns:a16="http://schemas.microsoft.com/office/drawing/2014/main" id="{60DE2AA3-6AD3-774A-9AAE-54D9B163E449}"/>
                </a:ext>
              </a:extLst>
            </p:cNvPr>
            <p:cNvSpPr/>
            <p:nvPr/>
          </p:nvSpPr>
          <p:spPr>
            <a:xfrm>
              <a:off x="3550804" y="1147082"/>
              <a:ext cx="2216199"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43" name="Rectangle 142">
              <a:extLst>
                <a:ext uri="{FF2B5EF4-FFF2-40B4-BE49-F238E27FC236}">
                  <a16:creationId xmlns:a16="http://schemas.microsoft.com/office/drawing/2014/main" id="{60903072-21E2-8447-BB15-53330D84A341}"/>
                </a:ext>
              </a:extLst>
            </p:cNvPr>
            <p:cNvSpPr/>
            <p:nvPr/>
          </p:nvSpPr>
          <p:spPr>
            <a:xfrm>
              <a:off x="3550801" y="1147083"/>
              <a:ext cx="2006600" cy="365760"/>
            </a:xfrm>
            <a:prstGeom prst="rect">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sp>
        <p:nvSpPr>
          <p:cNvPr id="150" name="TextBox 149">
            <a:extLst>
              <a:ext uri="{FF2B5EF4-FFF2-40B4-BE49-F238E27FC236}">
                <a16:creationId xmlns:a16="http://schemas.microsoft.com/office/drawing/2014/main" id="{1E0FEF56-CB55-3F4E-BA8E-E2F977D16FF9}"/>
              </a:ext>
            </a:extLst>
          </p:cNvPr>
          <p:cNvSpPr txBox="1"/>
          <p:nvPr/>
        </p:nvSpPr>
        <p:spPr>
          <a:xfrm>
            <a:off x="919440" y="3224529"/>
            <a:ext cx="2131175" cy="584775"/>
          </a:xfrm>
          <a:prstGeom prst="rect">
            <a:avLst/>
          </a:prstGeom>
          <a:noFill/>
        </p:spPr>
        <p:txBody>
          <a:bodyPr wrap="square" rtlCol="0">
            <a:spAutoFit/>
          </a:bodyPr>
          <a:lstStyle/>
          <a:p>
            <a:pPr algn="ctr"/>
            <a:r>
              <a:rPr lang="en-US" sz="3200" b="1">
                <a:solidFill>
                  <a:srgbClr val="C92953"/>
                </a:solidFill>
                <a:latin typeface="Times New Roman" pitchFamily="18" charset="0"/>
                <a:cs typeface="Times New Roman" pitchFamily="18" charset="0"/>
              </a:rPr>
              <a:t>NHÓM 1</a:t>
            </a:r>
          </a:p>
        </p:txBody>
      </p:sp>
      <p:grpSp>
        <p:nvGrpSpPr>
          <p:cNvPr id="152" name="Group 151">
            <a:extLst>
              <a:ext uri="{FF2B5EF4-FFF2-40B4-BE49-F238E27FC236}">
                <a16:creationId xmlns:a16="http://schemas.microsoft.com/office/drawing/2014/main" id="{89DDA68B-6470-E546-ACB1-3E97D750820B}"/>
              </a:ext>
            </a:extLst>
          </p:cNvPr>
          <p:cNvGrpSpPr/>
          <p:nvPr/>
        </p:nvGrpSpPr>
        <p:grpSpPr>
          <a:xfrm>
            <a:off x="1760929" y="3893496"/>
            <a:ext cx="550376" cy="106381"/>
            <a:chOff x="4046907" y="2995641"/>
            <a:chExt cx="722530" cy="139657"/>
          </a:xfrm>
        </p:grpSpPr>
        <p:sp>
          <p:nvSpPr>
            <p:cNvPr id="153" name="Oval 152">
              <a:extLst>
                <a:ext uri="{FF2B5EF4-FFF2-40B4-BE49-F238E27FC236}">
                  <a16:creationId xmlns:a16="http://schemas.microsoft.com/office/drawing/2014/main" id="{487FC150-9259-2A40-8F12-225E436C7F54}"/>
                </a:ext>
              </a:extLst>
            </p:cNvPr>
            <p:cNvSpPr/>
            <p:nvPr/>
          </p:nvSpPr>
          <p:spPr>
            <a:xfrm>
              <a:off x="4046907" y="3034685"/>
              <a:ext cx="80012" cy="80012"/>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54" name="Oval 153">
              <a:extLst>
                <a:ext uri="{FF2B5EF4-FFF2-40B4-BE49-F238E27FC236}">
                  <a16:creationId xmlns:a16="http://schemas.microsoft.com/office/drawing/2014/main" id="{69CD24E4-8640-DB4D-9690-7BE69B34F03B}"/>
                </a:ext>
              </a:extLst>
            </p:cNvPr>
            <p:cNvSpPr/>
            <p:nvPr/>
          </p:nvSpPr>
          <p:spPr>
            <a:xfrm>
              <a:off x="4192634" y="3034685"/>
              <a:ext cx="80012" cy="80012"/>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55" name="Oval 154">
              <a:extLst>
                <a:ext uri="{FF2B5EF4-FFF2-40B4-BE49-F238E27FC236}">
                  <a16:creationId xmlns:a16="http://schemas.microsoft.com/office/drawing/2014/main" id="{FF76E166-3717-A044-91FB-AB0F7B4CA606}"/>
                </a:ext>
              </a:extLst>
            </p:cNvPr>
            <p:cNvSpPr/>
            <p:nvPr/>
          </p:nvSpPr>
          <p:spPr>
            <a:xfrm>
              <a:off x="4338361" y="2995641"/>
              <a:ext cx="139657" cy="139657"/>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56" name="Oval 155">
              <a:extLst>
                <a:ext uri="{FF2B5EF4-FFF2-40B4-BE49-F238E27FC236}">
                  <a16:creationId xmlns:a16="http://schemas.microsoft.com/office/drawing/2014/main" id="{5E10B497-C83F-6545-9656-E4F991ADDDBF}"/>
                </a:ext>
              </a:extLst>
            </p:cNvPr>
            <p:cNvSpPr/>
            <p:nvPr/>
          </p:nvSpPr>
          <p:spPr>
            <a:xfrm>
              <a:off x="4543724" y="3034675"/>
              <a:ext cx="80012" cy="80012"/>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57" name="Oval 156">
              <a:extLst>
                <a:ext uri="{FF2B5EF4-FFF2-40B4-BE49-F238E27FC236}">
                  <a16:creationId xmlns:a16="http://schemas.microsoft.com/office/drawing/2014/main" id="{ECE5D87E-4280-814D-B2DA-D8F2030D92B4}"/>
                </a:ext>
              </a:extLst>
            </p:cNvPr>
            <p:cNvSpPr/>
            <p:nvPr/>
          </p:nvSpPr>
          <p:spPr>
            <a:xfrm>
              <a:off x="4689425" y="3034664"/>
              <a:ext cx="80012" cy="80012"/>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sp>
        <p:nvSpPr>
          <p:cNvPr id="158" name="Rectangle 30">
            <a:extLst>
              <a:ext uri="{FF2B5EF4-FFF2-40B4-BE49-F238E27FC236}">
                <a16:creationId xmlns:a16="http://schemas.microsoft.com/office/drawing/2014/main" id="{5A4885CE-E3F1-D648-9605-54396462FD07}"/>
              </a:ext>
            </a:extLst>
          </p:cNvPr>
          <p:cNvSpPr/>
          <p:nvPr/>
        </p:nvSpPr>
        <p:spPr>
          <a:xfrm>
            <a:off x="4881520" y="3038776"/>
            <a:ext cx="2490929" cy="2232904"/>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nvGrpSpPr>
          <p:cNvPr id="159" name="Group 158">
            <a:extLst>
              <a:ext uri="{FF2B5EF4-FFF2-40B4-BE49-F238E27FC236}">
                <a16:creationId xmlns:a16="http://schemas.microsoft.com/office/drawing/2014/main" id="{CB30C0D4-3EE1-AF4A-A781-71D0A91DE586}"/>
              </a:ext>
            </a:extLst>
          </p:cNvPr>
          <p:cNvGrpSpPr/>
          <p:nvPr/>
        </p:nvGrpSpPr>
        <p:grpSpPr>
          <a:xfrm>
            <a:off x="4881520" y="3034013"/>
            <a:ext cx="2131177" cy="2068947"/>
            <a:chOff x="3550801" y="1147081"/>
            <a:chExt cx="2006606" cy="4571999"/>
          </a:xfrm>
        </p:grpSpPr>
        <p:sp>
          <p:nvSpPr>
            <p:cNvPr id="160" name="Rectangle 159">
              <a:extLst>
                <a:ext uri="{FF2B5EF4-FFF2-40B4-BE49-F238E27FC236}">
                  <a16:creationId xmlns:a16="http://schemas.microsoft.com/office/drawing/2014/main" id="{957A7653-F387-FC4D-865A-6B8ABE909EDF}"/>
                </a:ext>
              </a:extLst>
            </p:cNvPr>
            <p:cNvSpPr/>
            <p:nvPr/>
          </p:nvSpPr>
          <p:spPr>
            <a:xfrm>
              <a:off x="3550804" y="1147081"/>
              <a:ext cx="2006603" cy="4571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61" name="Rectangle 160">
              <a:extLst>
                <a:ext uri="{FF2B5EF4-FFF2-40B4-BE49-F238E27FC236}">
                  <a16:creationId xmlns:a16="http://schemas.microsoft.com/office/drawing/2014/main" id="{6E52DC0A-243E-AF45-8B58-C08FC92D9C94}"/>
                </a:ext>
              </a:extLst>
            </p:cNvPr>
            <p:cNvSpPr/>
            <p:nvPr/>
          </p:nvSpPr>
          <p:spPr>
            <a:xfrm>
              <a:off x="3550801" y="1147083"/>
              <a:ext cx="2006600" cy="365760"/>
            </a:xfrm>
            <a:prstGeom prst="rect">
              <a:avLst/>
            </a:prstGeom>
            <a:solidFill>
              <a:srgbClr val="C3C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sp>
        <p:nvSpPr>
          <p:cNvPr id="168" name="TextBox 167">
            <a:extLst>
              <a:ext uri="{FF2B5EF4-FFF2-40B4-BE49-F238E27FC236}">
                <a16:creationId xmlns:a16="http://schemas.microsoft.com/office/drawing/2014/main" id="{DF7F9DE7-D22E-7649-BB3F-688A6B8A1271}"/>
              </a:ext>
            </a:extLst>
          </p:cNvPr>
          <p:cNvSpPr txBox="1"/>
          <p:nvPr/>
        </p:nvSpPr>
        <p:spPr>
          <a:xfrm>
            <a:off x="4742811" y="3224529"/>
            <a:ext cx="2357000" cy="584775"/>
          </a:xfrm>
          <a:prstGeom prst="rect">
            <a:avLst/>
          </a:prstGeom>
          <a:noFill/>
        </p:spPr>
        <p:txBody>
          <a:bodyPr wrap="square" rtlCol="0">
            <a:spAutoFit/>
          </a:bodyPr>
          <a:lstStyle/>
          <a:p>
            <a:pPr algn="ctr"/>
            <a:r>
              <a:rPr lang="en-US" sz="3200" b="1">
                <a:solidFill>
                  <a:srgbClr val="C3C92A"/>
                </a:solidFill>
                <a:latin typeface="Times New Roman" pitchFamily="18" charset="0"/>
                <a:cs typeface="Times New Roman" pitchFamily="18" charset="0"/>
              </a:rPr>
              <a:t>NHÓM 2</a:t>
            </a:r>
          </a:p>
        </p:txBody>
      </p:sp>
      <p:grpSp>
        <p:nvGrpSpPr>
          <p:cNvPr id="170" name="Group 169">
            <a:extLst>
              <a:ext uri="{FF2B5EF4-FFF2-40B4-BE49-F238E27FC236}">
                <a16:creationId xmlns:a16="http://schemas.microsoft.com/office/drawing/2014/main" id="{0796FDAD-8D18-684B-87E1-730775CC1FF0}"/>
              </a:ext>
            </a:extLst>
          </p:cNvPr>
          <p:cNvGrpSpPr/>
          <p:nvPr/>
        </p:nvGrpSpPr>
        <p:grpSpPr>
          <a:xfrm>
            <a:off x="5671916" y="3825812"/>
            <a:ext cx="550376" cy="106381"/>
            <a:chOff x="4046907" y="2995641"/>
            <a:chExt cx="722530" cy="139657"/>
          </a:xfrm>
          <a:solidFill>
            <a:srgbClr val="C3C92A"/>
          </a:solidFill>
        </p:grpSpPr>
        <p:sp>
          <p:nvSpPr>
            <p:cNvPr id="171" name="Oval 170">
              <a:extLst>
                <a:ext uri="{FF2B5EF4-FFF2-40B4-BE49-F238E27FC236}">
                  <a16:creationId xmlns:a16="http://schemas.microsoft.com/office/drawing/2014/main" id="{00A0FC76-294B-5F4C-A672-3088D668D8B5}"/>
                </a:ext>
              </a:extLst>
            </p:cNvPr>
            <p:cNvSpPr/>
            <p:nvPr/>
          </p:nvSpPr>
          <p:spPr>
            <a:xfrm>
              <a:off x="4046907" y="3034685"/>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latin typeface="Times New Roman" pitchFamily="18" charset="0"/>
                <a:cs typeface="Times New Roman" pitchFamily="18" charset="0"/>
              </a:endParaRPr>
            </a:p>
          </p:txBody>
        </p:sp>
        <p:sp>
          <p:nvSpPr>
            <p:cNvPr id="172" name="Oval 171">
              <a:extLst>
                <a:ext uri="{FF2B5EF4-FFF2-40B4-BE49-F238E27FC236}">
                  <a16:creationId xmlns:a16="http://schemas.microsoft.com/office/drawing/2014/main" id="{0D3849DC-47BD-C34E-A2D8-639C6631624B}"/>
                </a:ext>
              </a:extLst>
            </p:cNvPr>
            <p:cNvSpPr/>
            <p:nvPr/>
          </p:nvSpPr>
          <p:spPr>
            <a:xfrm>
              <a:off x="4192634" y="3034685"/>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latin typeface="Times New Roman" pitchFamily="18" charset="0"/>
                <a:cs typeface="Times New Roman" pitchFamily="18" charset="0"/>
              </a:endParaRPr>
            </a:p>
          </p:txBody>
        </p:sp>
        <p:sp>
          <p:nvSpPr>
            <p:cNvPr id="173" name="Oval 172">
              <a:extLst>
                <a:ext uri="{FF2B5EF4-FFF2-40B4-BE49-F238E27FC236}">
                  <a16:creationId xmlns:a16="http://schemas.microsoft.com/office/drawing/2014/main" id="{C5DF2503-56F5-394D-BA62-5D99C297EF5D}"/>
                </a:ext>
              </a:extLst>
            </p:cNvPr>
            <p:cNvSpPr/>
            <p:nvPr/>
          </p:nvSpPr>
          <p:spPr>
            <a:xfrm>
              <a:off x="4338361" y="2995641"/>
              <a:ext cx="139657" cy="139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latin typeface="Times New Roman" pitchFamily="18" charset="0"/>
                <a:cs typeface="Times New Roman" pitchFamily="18" charset="0"/>
              </a:endParaRPr>
            </a:p>
          </p:txBody>
        </p:sp>
        <p:sp>
          <p:nvSpPr>
            <p:cNvPr id="174" name="Oval 173">
              <a:extLst>
                <a:ext uri="{FF2B5EF4-FFF2-40B4-BE49-F238E27FC236}">
                  <a16:creationId xmlns:a16="http://schemas.microsoft.com/office/drawing/2014/main" id="{82237476-FE91-BF46-B5F1-A771B0A12018}"/>
                </a:ext>
              </a:extLst>
            </p:cNvPr>
            <p:cNvSpPr/>
            <p:nvPr/>
          </p:nvSpPr>
          <p:spPr>
            <a:xfrm>
              <a:off x="4543724" y="3034675"/>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latin typeface="Times New Roman" pitchFamily="18" charset="0"/>
                <a:cs typeface="Times New Roman" pitchFamily="18" charset="0"/>
              </a:endParaRPr>
            </a:p>
          </p:txBody>
        </p:sp>
        <p:sp>
          <p:nvSpPr>
            <p:cNvPr id="175" name="Oval 174">
              <a:extLst>
                <a:ext uri="{FF2B5EF4-FFF2-40B4-BE49-F238E27FC236}">
                  <a16:creationId xmlns:a16="http://schemas.microsoft.com/office/drawing/2014/main" id="{9A242F40-D1E5-044A-829F-6C3C070D7B08}"/>
                </a:ext>
              </a:extLst>
            </p:cNvPr>
            <p:cNvSpPr/>
            <p:nvPr/>
          </p:nvSpPr>
          <p:spPr>
            <a:xfrm>
              <a:off x="4689425" y="3034664"/>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latin typeface="Times New Roman" pitchFamily="18" charset="0"/>
                <a:cs typeface="Times New Roman" pitchFamily="18" charset="0"/>
              </a:endParaRPr>
            </a:p>
          </p:txBody>
        </p:sp>
      </p:grpSp>
      <p:sp>
        <p:nvSpPr>
          <p:cNvPr id="176" name="Rectangle 30">
            <a:extLst>
              <a:ext uri="{FF2B5EF4-FFF2-40B4-BE49-F238E27FC236}">
                <a16:creationId xmlns:a16="http://schemas.microsoft.com/office/drawing/2014/main" id="{DCEFC991-084F-F94E-A5B9-CFEC9142A70B}"/>
              </a:ext>
            </a:extLst>
          </p:cNvPr>
          <p:cNvSpPr/>
          <p:nvPr/>
        </p:nvSpPr>
        <p:spPr>
          <a:xfrm>
            <a:off x="8914983" y="3025430"/>
            <a:ext cx="2404568" cy="2308159"/>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nvGrpSpPr>
          <p:cNvPr id="177" name="Group 176">
            <a:extLst>
              <a:ext uri="{FF2B5EF4-FFF2-40B4-BE49-F238E27FC236}">
                <a16:creationId xmlns:a16="http://schemas.microsoft.com/office/drawing/2014/main" id="{8D311E2A-A4AA-054B-8875-D0C3CBC4CD8C}"/>
              </a:ext>
            </a:extLst>
          </p:cNvPr>
          <p:cNvGrpSpPr/>
          <p:nvPr/>
        </p:nvGrpSpPr>
        <p:grpSpPr>
          <a:xfrm>
            <a:off x="9039597" y="3038776"/>
            <a:ext cx="2057288" cy="2064185"/>
            <a:chOff x="3550801" y="1147082"/>
            <a:chExt cx="2006605" cy="4572000"/>
          </a:xfrm>
        </p:grpSpPr>
        <p:sp>
          <p:nvSpPr>
            <p:cNvPr id="178" name="Rectangle 177">
              <a:extLst>
                <a:ext uri="{FF2B5EF4-FFF2-40B4-BE49-F238E27FC236}">
                  <a16:creationId xmlns:a16="http://schemas.microsoft.com/office/drawing/2014/main" id="{5BA5E458-0947-8B44-904D-A55C6EA7B5E1}"/>
                </a:ext>
              </a:extLst>
            </p:cNvPr>
            <p:cNvSpPr/>
            <p:nvPr/>
          </p:nvSpPr>
          <p:spPr>
            <a:xfrm>
              <a:off x="3550804" y="1147082"/>
              <a:ext cx="200660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79" name="Rectangle 178">
              <a:extLst>
                <a:ext uri="{FF2B5EF4-FFF2-40B4-BE49-F238E27FC236}">
                  <a16:creationId xmlns:a16="http://schemas.microsoft.com/office/drawing/2014/main" id="{2C02DCE9-B51E-F64C-9A23-A3FD14342E1F}"/>
                </a:ext>
              </a:extLst>
            </p:cNvPr>
            <p:cNvSpPr/>
            <p:nvPr/>
          </p:nvSpPr>
          <p:spPr>
            <a:xfrm>
              <a:off x="3550801" y="1147083"/>
              <a:ext cx="2006600" cy="365760"/>
            </a:xfrm>
            <a:prstGeom prst="rect">
              <a:avLst/>
            </a:prstGeom>
            <a:solidFill>
              <a:srgbClr val="41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sp>
        <p:nvSpPr>
          <p:cNvPr id="186" name="TextBox 185">
            <a:extLst>
              <a:ext uri="{FF2B5EF4-FFF2-40B4-BE49-F238E27FC236}">
                <a16:creationId xmlns:a16="http://schemas.microsoft.com/office/drawing/2014/main" id="{7B5FCF97-F48F-E04F-841D-AFBAED05F2AC}"/>
              </a:ext>
            </a:extLst>
          </p:cNvPr>
          <p:cNvSpPr txBox="1"/>
          <p:nvPr/>
        </p:nvSpPr>
        <p:spPr>
          <a:xfrm>
            <a:off x="8934512" y="3224529"/>
            <a:ext cx="2275282" cy="584775"/>
          </a:xfrm>
          <a:prstGeom prst="rect">
            <a:avLst/>
          </a:prstGeom>
          <a:noFill/>
        </p:spPr>
        <p:txBody>
          <a:bodyPr wrap="square" rtlCol="0">
            <a:spAutoFit/>
          </a:bodyPr>
          <a:lstStyle/>
          <a:p>
            <a:pPr algn="ctr"/>
            <a:r>
              <a:rPr lang="en-US" sz="3200" b="1" dirty="0">
                <a:solidFill>
                  <a:srgbClr val="41B0B6"/>
                </a:solidFill>
                <a:latin typeface="Times New Roman" pitchFamily="18" charset="0"/>
                <a:cs typeface="Times New Roman" pitchFamily="18" charset="0"/>
              </a:rPr>
              <a:t>NHÓM 3</a:t>
            </a:r>
          </a:p>
        </p:txBody>
      </p:sp>
      <p:grpSp>
        <p:nvGrpSpPr>
          <p:cNvPr id="188" name="Group 187">
            <a:extLst>
              <a:ext uri="{FF2B5EF4-FFF2-40B4-BE49-F238E27FC236}">
                <a16:creationId xmlns:a16="http://schemas.microsoft.com/office/drawing/2014/main" id="{C05334D1-9A08-D649-BFBE-4A96D742FB55}"/>
              </a:ext>
            </a:extLst>
          </p:cNvPr>
          <p:cNvGrpSpPr/>
          <p:nvPr/>
        </p:nvGrpSpPr>
        <p:grpSpPr>
          <a:xfrm>
            <a:off x="9975372" y="3871427"/>
            <a:ext cx="550376" cy="106381"/>
            <a:chOff x="4046907" y="2995641"/>
            <a:chExt cx="722530" cy="139657"/>
          </a:xfrm>
          <a:solidFill>
            <a:srgbClr val="41B0B6"/>
          </a:solidFill>
        </p:grpSpPr>
        <p:sp>
          <p:nvSpPr>
            <p:cNvPr id="189" name="Oval 188">
              <a:extLst>
                <a:ext uri="{FF2B5EF4-FFF2-40B4-BE49-F238E27FC236}">
                  <a16:creationId xmlns:a16="http://schemas.microsoft.com/office/drawing/2014/main" id="{AAE172B9-A631-EA42-83B3-A5C7ED3FA82B}"/>
                </a:ext>
              </a:extLst>
            </p:cNvPr>
            <p:cNvSpPr/>
            <p:nvPr/>
          </p:nvSpPr>
          <p:spPr>
            <a:xfrm>
              <a:off x="4046907" y="3034685"/>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90" name="Oval 189">
              <a:extLst>
                <a:ext uri="{FF2B5EF4-FFF2-40B4-BE49-F238E27FC236}">
                  <a16:creationId xmlns:a16="http://schemas.microsoft.com/office/drawing/2014/main" id="{58BB7A42-318E-5C44-A41E-7C5B4C867233}"/>
                </a:ext>
              </a:extLst>
            </p:cNvPr>
            <p:cNvSpPr/>
            <p:nvPr/>
          </p:nvSpPr>
          <p:spPr>
            <a:xfrm>
              <a:off x="4192634" y="3034685"/>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91" name="Oval 190">
              <a:extLst>
                <a:ext uri="{FF2B5EF4-FFF2-40B4-BE49-F238E27FC236}">
                  <a16:creationId xmlns:a16="http://schemas.microsoft.com/office/drawing/2014/main" id="{624AB50F-03C6-4B44-8A14-BB68FBE3B203}"/>
                </a:ext>
              </a:extLst>
            </p:cNvPr>
            <p:cNvSpPr/>
            <p:nvPr/>
          </p:nvSpPr>
          <p:spPr>
            <a:xfrm>
              <a:off x="4338361" y="2995641"/>
              <a:ext cx="139657" cy="1396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92" name="Oval 191">
              <a:extLst>
                <a:ext uri="{FF2B5EF4-FFF2-40B4-BE49-F238E27FC236}">
                  <a16:creationId xmlns:a16="http://schemas.microsoft.com/office/drawing/2014/main" id="{0AFBC869-C883-FE42-83AC-ECCAEE996DC3}"/>
                </a:ext>
              </a:extLst>
            </p:cNvPr>
            <p:cNvSpPr/>
            <p:nvPr/>
          </p:nvSpPr>
          <p:spPr>
            <a:xfrm>
              <a:off x="4543724" y="3034675"/>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sp>
          <p:nvSpPr>
            <p:cNvPr id="193" name="Oval 192">
              <a:extLst>
                <a:ext uri="{FF2B5EF4-FFF2-40B4-BE49-F238E27FC236}">
                  <a16:creationId xmlns:a16="http://schemas.microsoft.com/office/drawing/2014/main" id="{96A6E5B3-18D2-9543-BCC1-8C29149E2E38}"/>
                </a:ext>
              </a:extLst>
            </p:cNvPr>
            <p:cNvSpPr/>
            <p:nvPr/>
          </p:nvSpPr>
          <p:spPr>
            <a:xfrm>
              <a:off x="4689425" y="3034664"/>
              <a:ext cx="80012" cy="800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itchFamily="18" charset="0"/>
                <a:cs typeface="Times New Roman" pitchFamily="18" charset="0"/>
              </a:endParaRPr>
            </a:p>
          </p:txBody>
        </p:sp>
      </p:grpSp>
      <p:sp>
        <p:nvSpPr>
          <p:cNvPr id="218" name="TextBox 217">
            <a:extLst>
              <a:ext uri="{FF2B5EF4-FFF2-40B4-BE49-F238E27FC236}">
                <a16:creationId xmlns:a16="http://schemas.microsoft.com/office/drawing/2014/main" id="{1E0FEF56-CB55-3F4E-BA8E-E2F977D16FF9}"/>
              </a:ext>
            </a:extLst>
          </p:cNvPr>
          <p:cNvSpPr txBox="1"/>
          <p:nvPr/>
        </p:nvSpPr>
        <p:spPr>
          <a:xfrm>
            <a:off x="803263" y="4011850"/>
            <a:ext cx="2357000" cy="502766"/>
          </a:xfrm>
          <a:prstGeom prst="rect">
            <a:avLst/>
          </a:prstGeom>
          <a:noFill/>
        </p:spPr>
        <p:txBody>
          <a:bodyPr wrap="square" rtlCol="0">
            <a:spAutoFit/>
          </a:bodyPr>
          <a:lstStyle/>
          <a:p>
            <a:pPr algn="ctr"/>
            <a:r>
              <a:rPr lang="en-US" sz="2667" b="1" dirty="0">
                <a:solidFill>
                  <a:srgbClr val="C92953"/>
                </a:solidFill>
                <a:latin typeface="Times New Roman" pitchFamily="18" charset="0"/>
                <a:cs typeface="Times New Roman" pitchFamily="18" charset="0"/>
              </a:rPr>
              <a:t>SẢN XUẤT</a:t>
            </a:r>
          </a:p>
        </p:txBody>
      </p:sp>
      <p:sp>
        <p:nvSpPr>
          <p:cNvPr id="219" name="TextBox 218">
            <a:extLst>
              <a:ext uri="{FF2B5EF4-FFF2-40B4-BE49-F238E27FC236}">
                <a16:creationId xmlns:a16="http://schemas.microsoft.com/office/drawing/2014/main" id="{DF7F9DE7-D22E-7649-BB3F-688A6B8A1271}"/>
              </a:ext>
            </a:extLst>
          </p:cNvPr>
          <p:cNvSpPr txBox="1"/>
          <p:nvPr/>
        </p:nvSpPr>
        <p:spPr>
          <a:xfrm>
            <a:off x="4742811" y="4011849"/>
            <a:ext cx="2357000" cy="502766"/>
          </a:xfrm>
          <a:prstGeom prst="rect">
            <a:avLst/>
          </a:prstGeom>
          <a:noFill/>
        </p:spPr>
        <p:txBody>
          <a:bodyPr wrap="square" rtlCol="0">
            <a:spAutoFit/>
          </a:bodyPr>
          <a:lstStyle/>
          <a:p>
            <a:pPr algn="ctr"/>
            <a:r>
              <a:rPr lang="en-US" sz="2667" b="1" dirty="0">
                <a:solidFill>
                  <a:srgbClr val="C3C92A"/>
                </a:solidFill>
                <a:latin typeface="Times New Roman" pitchFamily="18" charset="0"/>
                <a:cs typeface="Times New Roman" pitchFamily="18" charset="0"/>
              </a:rPr>
              <a:t>XÃ HỘI</a:t>
            </a:r>
          </a:p>
        </p:txBody>
      </p:sp>
      <p:sp>
        <p:nvSpPr>
          <p:cNvPr id="220" name="TextBox 219">
            <a:extLst>
              <a:ext uri="{FF2B5EF4-FFF2-40B4-BE49-F238E27FC236}">
                <a16:creationId xmlns:a16="http://schemas.microsoft.com/office/drawing/2014/main" id="{7B5FCF97-F48F-E04F-841D-AFBAED05F2AC}"/>
              </a:ext>
            </a:extLst>
          </p:cNvPr>
          <p:cNvSpPr txBox="1"/>
          <p:nvPr/>
        </p:nvSpPr>
        <p:spPr>
          <a:xfrm>
            <a:off x="8934512" y="4011849"/>
            <a:ext cx="2275282" cy="502766"/>
          </a:xfrm>
          <a:prstGeom prst="rect">
            <a:avLst/>
          </a:prstGeom>
          <a:noFill/>
        </p:spPr>
        <p:txBody>
          <a:bodyPr wrap="square" rtlCol="0">
            <a:spAutoFit/>
          </a:bodyPr>
          <a:lstStyle/>
          <a:p>
            <a:pPr algn="ctr"/>
            <a:r>
              <a:rPr lang="en-US" sz="2667" b="1" dirty="0">
                <a:solidFill>
                  <a:srgbClr val="41B0B6"/>
                </a:solidFill>
                <a:latin typeface="Times New Roman" pitchFamily="18" charset="0"/>
                <a:cs typeface="Times New Roman" pitchFamily="18" charset="0"/>
              </a:rPr>
              <a:t>TIÊU CỰC</a:t>
            </a:r>
          </a:p>
        </p:txBody>
      </p:sp>
      <p:sp>
        <p:nvSpPr>
          <p:cNvPr id="5121" name="Rectangle 5120"/>
          <p:cNvSpPr/>
          <p:nvPr/>
        </p:nvSpPr>
        <p:spPr>
          <a:xfrm>
            <a:off x="2383318" y="2068737"/>
            <a:ext cx="8275022" cy="584775"/>
          </a:xfrm>
          <a:prstGeom prst="rect">
            <a:avLst/>
          </a:prstGeom>
        </p:spPr>
        <p:txBody>
          <a:bodyPr wrap="none">
            <a:spAutoFit/>
          </a:bodyPr>
          <a:lstStyle/>
          <a:p>
            <a:r>
              <a:rPr lang="vi-VN" sz="3200" b="1" dirty="0">
                <a:solidFill>
                  <a:schemeClr val="accent1">
                    <a:lumMod val="75000"/>
                  </a:schemeClr>
                </a:solidFill>
                <a:latin typeface="Times New Roman" pitchFamily="18" charset="0"/>
                <a:cs typeface="Times New Roman" pitchFamily="18" charset="0"/>
              </a:rPr>
              <a:t>Tìm hiểu </a:t>
            </a:r>
            <a:r>
              <a:rPr lang="en-US" sz="3200" b="1" dirty="0" err="1">
                <a:solidFill>
                  <a:schemeClr val="accent1">
                    <a:lumMod val="75000"/>
                  </a:schemeClr>
                </a:solidFill>
                <a:latin typeface="Times New Roman" pitchFamily="18" charset="0"/>
                <a:cs typeface="Times New Roman" pitchFamily="18" charset="0"/>
              </a:rPr>
              <a:t>tác</a:t>
            </a:r>
            <a:r>
              <a:rPr lang="en-US" sz="3200" b="1" dirty="0">
                <a:solidFill>
                  <a:schemeClr val="accent1">
                    <a:lumMod val="75000"/>
                  </a:schemeClr>
                </a:solidFill>
                <a:latin typeface="Times New Roman" pitchFamily="18" charset="0"/>
                <a:cs typeface="Times New Roman" pitchFamily="18" charset="0"/>
              </a:rPr>
              <a:t> </a:t>
            </a:r>
            <a:r>
              <a:rPr lang="en-US" sz="3200" b="1" dirty="0" err="1">
                <a:solidFill>
                  <a:schemeClr val="accent1">
                    <a:lumMod val="75000"/>
                  </a:schemeClr>
                </a:solidFill>
                <a:latin typeface="Times New Roman" pitchFamily="18" charset="0"/>
                <a:cs typeface="Times New Roman" pitchFamily="18" charset="0"/>
              </a:rPr>
              <a:t>động</a:t>
            </a:r>
            <a:r>
              <a:rPr lang="en-US" sz="3200" b="1" dirty="0">
                <a:solidFill>
                  <a:schemeClr val="accent1">
                    <a:lumMod val="75000"/>
                  </a:schemeClr>
                </a:solidFill>
                <a:latin typeface="Times New Roman" pitchFamily="18" charset="0"/>
                <a:cs typeface="Times New Roman" pitchFamily="18" charset="0"/>
              </a:rPr>
              <a:t> </a:t>
            </a:r>
            <a:r>
              <a:rPr lang="en-US" sz="3200" b="1" dirty="0" err="1">
                <a:solidFill>
                  <a:schemeClr val="accent1">
                    <a:lumMod val="75000"/>
                  </a:schemeClr>
                </a:solidFill>
                <a:latin typeface="Times New Roman" pitchFamily="18" charset="0"/>
                <a:cs typeface="Times New Roman" pitchFamily="18" charset="0"/>
              </a:rPr>
              <a:t>của</a:t>
            </a:r>
            <a:r>
              <a:rPr lang="en-US" sz="3200" b="1" dirty="0">
                <a:solidFill>
                  <a:schemeClr val="accent1">
                    <a:lumMod val="75000"/>
                  </a:schemeClr>
                </a:solidFill>
                <a:latin typeface="Times New Roman" pitchFamily="18" charset="0"/>
                <a:cs typeface="Times New Roman" pitchFamily="18" charset="0"/>
              </a:rPr>
              <a:t> </a:t>
            </a:r>
            <a:r>
              <a:rPr lang="en-US" sz="3200" b="1" dirty="0" err="1">
                <a:solidFill>
                  <a:schemeClr val="accent1">
                    <a:lumMod val="75000"/>
                  </a:schemeClr>
                </a:solidFill>
                <a:latin typeface="Times New Roman" pitchFamily="18" charset="0"/>
                <a:cs typeface="Times New Roman" pitchFamily="18" charset="0"/>
              </a:rPr>
              <a:t>cách</a:t>
            </a:r>
            <a:r>
              <a:rPr lang="en-US" sz="3200" b="1" dirty="0">
                <a:solidFill>
                  <a:schemeClr val="accent1">
                    <a:lumMod val="75000"/>
                  </a:schemeClr>
                </a:solidFill>
                <a:latin typeface="Times New Roman" pitchFamily="18" charset="0"/>
                <a:cs typeface="Times New Roman" pitchFamily="18" charset="0"/>
              </a:rPr>
              <a:t> </a:t>
            </a:r>
            <a:r>
              <a:rPr lang="en-US" sz="3200" b="1" dirty="0" err="1">
                <a:solidFill>
                  <a:schemeClr val="accent1">
                    <a:lumMod val="75000"/>
                  </a:schemeClr>
                </a:solidFill>
                <a:latin typeface="Times New Roman" pitchFamily="18" charset="0"/>
                <a:cs typeface="Times New Roman" pitchFamily="18" charset="0"/>
              </a:rPr>
              <a:t>mạng</a:t>
            </a:r>
            <a:r>
              <a:rPr lang="en-US" sz="3200" b="1" dirty="0">
                <a:solidFill>
                  <a:schemeClr val="accent1">
                    <a:lumMod val="75000"/>
                  </a:schemeClr>
                </a:solidFill>
                <a:latin typeface="Times New Roman" pitchFamily="18" charset="0"/>
                <a:cs typeface="Times New Roman" pitchFamily="18" charset="0"/>
              </a:rPr>
              <a:t> </a:t>
            </a:r>
            <a:r>
              <a:rPr lang="en-US" sz="3200" b="1" dirty="0" err="1">
                <a:solidFill>
                  <a:schemeClr val="accent1">
                    <a:lumMod val="75000"/>
                  </a:schemeClr>
                </a:solidFill>
                <a:latin typeface="Times New Roman" pitchFamily="18" charset="0"/>
                <a:cs typeface="Times New Roman" pitchFamily="18" charset="0"/>
              </a:rPr>
              <a:t>công</a:t>
            </a:r>
            <a:r>
              <a:rPr lang="en-US" sz="3200" b="1" dirty="0">
                <a:solidFill>
                  <a:schemeClr val="accent1">
                    <a:lumMod val="75000"/>
                  </a:schemeClr>
                </a:solidFill>
                <a:latin typeface="Times New Roman" pitchFamily="18" charset="0"/>
                <a:cs typeface="Times New Roman" pitchFamily="18" charset="0"/>
              </a:rPr>
              <a:t> </a:t>
            </a:r>
            <a:r>
              <a:rPr lang="en-US" sz="3200" b="1" dirty="0" err="1">
                <a:solidFill>
                  <a:schemeClr val="accent1">
                    <a:lumMod val="75000"/>
                  </a:schemeClr>
                </a:solidFill>
                <a:latin typeface="Times New Roman" pitchFamily="18" charset="0"/>
                <a:cs typeface="Times New Roman" pitchFamily="18" charset="0"/>
              </a:rPr>
              <a:t>nghiệp</a:t>
            </a:r>
            <a:endParaRPr lang="en-US" sz="3200" b="1" dirty="0">
              <a:solidFill>
                <a:schemeClr val="accent1">
                  <a:lumMod val="75000"/>
                </a:schemeClr>
              </a:solidFill>
              <a:latin typeface="Times New Roman" pitchFamily="18" charset="0"/>
              <a:cs typeface="Times New Roman" pitchFamily="18" charset="0"/>
            </a:endParaRPr>
          </a:p>
        </p:txBody>
      </p:sp>
      <p:cxnSp>
        <p:nvCxnSpPr>
          <p:cNvPr id="63" name="Straight Connector 62">
            <a:extLst>
              <a:ext uri="{FF2B5EF4-FFF2-40B4-BE49-F238E27FC236}">
                <a16:creationId xmlns:a16="http://schemas.microsoft.com/office/drawing/2014/main" id="{F9710D34-9A4E-6347-A558-A9C36B6265AF}"/>
              </a:ext>
            </a:extLst>
          </p:cNvPr>
          <p:cNvCxnSpPr/>
          <p:nvPr/>
        </p:nvCxnSpPr>
        <p:spPr>
          <a:xfrm>
            <a:off x="1184771" y="3278975"/>
            <a:ext cx="2131171" cy="0"/>
          </a:xfrm>
          <a:prstGeom prst="line">
            <a:avLst/>
          </a:prstGeom>
          <a:ln w="28575">
            <a:solidFill>
              <a:srgbClr val="C9295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76097DE-3C7D-0A49-B19A-9CD4F882EE15}"/>
              </a:ext>
            </a:extLst>
          </p:cNvPr>
          <p:cNvCxnSpPr/>
          <p:nvPr/>
        </p:nvCxnSpPr>
        <p:spPr>
          <a:xfrm>
            <a:off x="8997854" y="3278975"/>
            <a:ext cx="2131171" cy="0"/>
          </a:xfrm>
          <a:prstGeom prst="line">
            <a:avLst/>
          </a:prstGeom>
          <a:ln w="28575">
            <a:solidFill>
              <a:srgbClr val="41B0B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0E5A264-B692-6E45-975F-6D3A3CDDAF3C}"/>
              </a:ext>
            </a:extLst>
          </p:cNvPr>
          <p:cNvCxnSpPr/>
          <p:nvPr/>
        </p:nvCxnSpPr>
        <p:spPr>
          <a:xfrm>
            <a:off x="4881519" y="3282452"/>
            <a:ext cx="2131171" cy="0"/>
          </a:xfrm>
          <a:prstGeom prst="line">
            <a:avLst/>
          </a:prstGeom>
          <a:ln w="28575">
            <a:solidFill>
              <a:srgbClr val="C3C92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532140" y="5767911"/>
            <a:ext cx="3911723"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67" name="Rectangle 66"/>
          <p:cNvSpPr/>
          <p:nvPr/>
        </p:nvSpPr>
        <p:spPr>
          <a:xfrm>
            <a:off x="4532140" y="5767911"/>
            <a:ext cx="3911723" cy="609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8" name="Isosceles Triangle 7"/>
          <p:cNvSpPr/>
          <p:nvPr/>
        </p:nvSpPr>
        <p:spPr>
          <a:xfrm rot="5400000">
            <a:off x="10904005" y="5743327"/>
            <a:ext cx="831092" cy="8802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6" name="TextBox 5">
            <a:extLst>
              <a:ext uri="{FF2B5EF4-FFF2-40B4-BE49-F238E27FC236}">
                <a16:creationId xmlns:a16="http://schemas.microsoft.com/office/drawing/2014/main" id="{9BF94748-A570-97CD-695D-D40F72BF3965}"/>
              </a:ext>
            </a:extLst>
          </p:cNvPr>
          <p:cNvSpPr txBox="1"/>
          <p:nvPr/>
        </p:nvSpPr>
        <p:spPr>
          <a:xfrm>
            <a:off x="834215" y="92038"/>
            <a:ext cx="10941044" cy="707886"/>
          </a:xfrm>
          <a:prstGeom prst="rect">
            <a:avLst/>
          </a:prstGeom>
          <a:noFill/>
        </p:spPr>
        <p:txBody>
          <a:bodyPr wrap="squar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BÀI 2. CÁCH MẠNG CÔNG NGHIỆP</a:t>
            </a:r>
          </a:p>
        </p:txBody>
      </p:sp>
      <p:sp>
        <p:nvSpPr>
          <p:cNvPr id="2" name="TextBox 1">
            <a:extLst>
              <a:ext uri="{FF2B5EF4-FFF2-40B4-BE49-F238E27FC236}">
                <a16:creationId xmlns:a16="http://schemas.microsoft.com/office/drawing/2014/main" id="{05C008F4-7917-695E-9009-A1EE6A3BD5AE}"/>
              </a:ext>
            </a:extLst>
          </p:cNvPr>
          <p:cNvSpPr txBox="1"/>
          <p:nvPr/>
        </p:nvSpPr>
        <p:spPr>
          <a:xfrm>
            <a:off x="234237" y="803589"/>
            <a:ext cx="9660726"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nghiệp</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959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121"/>
                                        </p:tgtEl>
                                        <p:attrNameLst>
                                          <p:attrName>style.visibility</p:attrName>
                                        </p:attrNameLst>
                                      </p:cBhvr>
                                      <p:to>
                                        <p:strVal val="visible"/>
                                      </p:to>
                                    </p:set>
                                    <p:anim calcmode="lin" valueType="num">
                                      <p:cBhvr additive="base">
                                        <p:cTn id="12" dur="500" fill="hold"/>
                                        <p:tgtEl>
                                          <p:spTgt spid="5121"/>
                                        </p:tgtEl>
                                        <p:attrNameLst>
                                          <p:attrName>ppt_x</p:attrName>
                                        </p:attrNameLst>
                                      </p:cBhvr>
                                      <p:tavLst>
                                        <p:tav tm="0">
                                          <p:val>
                                            <p:strVal val="#ppt_x"/>
                                          </p:val>
                                        </p:tav>
                                        <p:tav tm="100000">
                                          <p:val>
                                            <p:strVal val="#ppt_x"/>
                                          </p:val>
                                        </p:tav>
                                      </p:tavLst>
                                    </p:anim>
                                    <p:anim calcmode="lin" valueType="num">
                                      <p:cBhvr additive="base">
                                        <p:cTn id="13" dur="500" fill="hold"/>
                                        <p:tgtEl>
                                          <p:spTgt spid="51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fade">
                                      <p:cBhvr>
                                        <p:cTn id="18" dur="500"/>
                                        <p:tgtEl>
                                          <p:spTgt spid="14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8"/>
                                        </p:tgtEl>
                                        <p:attrNameLst>
                                          <p:attrName>style.visibility</p:attrName>
                                        </p:attrNameLst>
                                      </p:cBhvr>
                                      <p:to>
                                        <p:strVal val="visible"/>
                                      </p:to>
                                    </p:set>
                                    <p:animEffect transition="in" filter="fade">
                                      <p:cBhvr>
                                        <p:cTn id="21" dur="500"/>
                                        <p:tgtEl>
                                          <p:spTgt spid="218"/>
                                        </p:tgtEl>
                                      </p:cBhvr>
                                    </p:animEffect>
                                  </p:childTnLst>
                                </p:cTn>
                              </p:par>
                              <p:par>
                                <p:cTn id="22" presetID="10" presetClass="entr" presetSubtype="0" fill="hold" nodeType="withEffect">
                                  <p:stCondLst>
                                    <p:cond delay="0"/>
                                  </p:stCondLst>
                                  <p:childTnLst>
                                    <p:set>
                                      <p:cBhvr>
                                        <p:cTn id="23" dur="1" fill="hold">
                                          <p:stCondLst>
                                            <p:cond delay="0"/>
                                          </p:stCondLst>
                                        </p:cTn>
                                        <p:tgtEl>
                                          <p:spTgt spid="152"/>
                                        </p:tgtEl>
                                        <p:attrNameLst>
                                          <p:attrName>style.visibility</p:attrName>
                                        </p:attrNameLst>
                                      </p:cBhvr>
                                      <p:to>
                                        <p:strVal val="visible"/>
                                      </p:to>
                                    </p:set>
                                    <p:animEffect transition="in" filter="fade">
                                      <p:cBhvr>
                                        <p:cTn id="24" dur="500"/>
                                        <p:tgtEl>
                                          <p:spTgt spid="1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0"/>
                                        </p:tgtEl>
                                        <p:attrNameLst>
                                          <p:attrName>style.visibility</p:attrName>
                                        </p:attrNameLst>
                                      </p:cBhvr>
                                      <p:to>
                                        <p:strVal val="visible"/>
                                      </p:to>
                                    </p:set>
                                    <p:animEffect transition="in" filter="fade">
                                      <p:cBhvr>
                                        <p:cTn id="27" dur="500"/>
                                        <p:tgtEl>
                                          <p:spTgt spid="150"/>
                                        </p:tgtEl>
                                      </p:cBhvr>
                                    </p:animEffect>
                                  </p:childTnLst>
                                </p:cTn>
                              </p:par>
                              <p:par>
                                <p:cTn id="28" presetID="10" presetClass="entr" presetSubtype="0" fill="hold"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500"/>
                                        <p:tgtEl>
                                          <p:spTgt spid="63"/>
                                        </p:tgtEl>
                                      </p:cBhvr>
                                    </p:animEffect>
                                  </p:childTnLst>
                                </p:cTn>
                              </p:par>
                              <p:par>
                                <p:cTn id="31" presetID="10" presetClass="entr" presetSubtype="0" fill="hold" nodeType="withEffect">
                                  <p:stCondLst>
                                    <p:cond delay="0"/>
                                  </p:stCondLst>
                                  <p:childTnLst>
                                    <p:set>
                                      <p:cBhvr>
                                        <p:cTn id="32" dur="1" fill="hold">
                                          <p:stCondLst>
                                            <p:cond delay="0"/>
                                          </p:stCondLst>
                                        </p:cTn>
                                        <p:tgtEl>
                                          <p:spTgt spid="141"/>
                                        </p:tgtEl>
                                        <p:attrNameLst>
                                          <p:attrName>style.visibility</p:attrName>
                                        </p:attrNameLst>
                                      </p:cBhvr>
                                      <p:to>
                                        <p:strVal val="visible"/>
                                      </p:to>
                                    </p:set>
                                    <p:animEffect transition="in" filter="fade">
                                      <p:cBhvr>
                                        <p:cTn id="33" dur="500"/>
                                        <p:tgtEl>
                                          <p:spTgt spid="14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8"/>
                                        </p:tgtEl>
                                        <p:attrNameLst>
                                          <p:attrName>style.visibility</p:attrName>
                                        </p:attrNameLst>
                                      </p:cBhvr>
                                      <p:to>
                                        <p:strVal val="visible"/>
                                      </p:to>
                                    </p:set>
                                    <p:animEffect transition="in" filter="fade">
                                      <p:cBhvr>
                                        <p:cTn id="41" dur="500"/>
                                        <p:tgtEl>
                                          <p:spTgt spid="16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9"/>
                                        </p:tgtEl>
                                        <p:attrNameLst>
                                          <p:attrName>style.visibility</p:attrName>
                                        </p:attrNameLst>
                                      </p:cBhvr>
                                      <p:to>
                                        <p:strVal val="visible"/>
                                      </p:to>
                                    </p:set>
                                    <p:animEffect transition="in" filter="fade">
                                      <p:cBhvr>
                                        <p:cTn id="44" dur="500"/>
                                        <p:tgtEl>
                                          <p:spTgt spid="219"/>
                                        </p:tgtEl>
                                      </p:cBhvr>
                                    </p:animEffect>
                                  </p:childTnLst>
                                </p:cTn>
                              </p:par>
                              <p:par>
                                <p:cTn id="45" presetID="10" presetClass="entr" presetSubtype="0" fill="hold" nodeType="withEffect">
                                  <p:stCondLst>
                                    <p:cond delay="0"/>
                                  </p:stCondLst>
                                  <p:childTnLst>
                                    <p:set>
                                      <p:cBhvr>
                                        <p:cTn id="46" dur="1" fill="hold">
                                          <p:stCondLst>
                                            <p:cond delay="0"/>
                                          </p:stCondLst>
                                        </p:cTn>
                                        <p:tgtEl>
                                          <p:spTgt spid="170"/>
                                        </p:tgtEl>
                                        <p:attrNameLst>
                                          <p:attrName>style.visibility</p:attrName>
                                        </p:attrNameLst>
                                      </p:cBhvr>
                                      <p:to>
                                        <p:strVal val="visible"/>
                                      </p:to>
                                    </p:set>
                                    <p:animEffect transition="in" filter="fade">
                                      <p:cBhvr>
                                        <p:cTn id="47" dur="500"/>
                                        <p:tgtEl>
                                          <p:spTgt spid="170"/>
                                        </p:tgtEl>
                                      </p:cBhvr>
                                    </p:animEffect>
                                  </p:childTnLst>
                                </p:cTn>
                              </p:par>
                              <p:par>
                                <p:cTn id="48" presetID="10" presetClass="entr" presetSubtype="0" fill="hold" nodeType="withEffect">
                                  <p:stCondLst>
                                    <p:cond delay="0"/>
                                  </p:stCondLst>
                                  <p:childTnLst>
                                    <p:set>
                                      <p:cBhvr>
                                        <p:cTn id="49" dur="1" fill="hold">
                                          <p:stCondLst>
                                            <p:cond delay="0"/>
                                          </p:stCondLst>
                                        </p:cTn>
                                        <p:tgtEl>
                                          <p:spTgt spid="159"/>
                                        </p:tgtEl>
                                        <p:attrNameLst>
                                          <p:attrName>style.visibility</p:attrName>
                                        </p:attrNameLst>
                                      </p:cBhvr>
                                      <p:to>
                                        <p:strVal val="visible"/>
                                      </p:to>
                                    </p:set>
                                    <p:animEffect transition="in" filter="fade">
                                      <p:cBhvr>
                                        <p:cTn id="50" dur="500"/>
                                        <p:tgtEl>
                                          <p:spTgt spid="15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8"/>
                                        </p:tgtEl>
                                        <p:attrNameLst>
                                          <p:attrName>style.visibility</p:attrName>
                                        </p:attrNameLst>
                                      </p:cBhvr>
                                      <p:to>
                                        <p:strVal val="visible"/>
                                      </p:to>
                                    </p:set>
                                    <p:animEffect transition="in" filter="fade">
                                      <p:cBhvr>
                                        <p:cTn id="53" dur="500"/>
                                        <p:tgtEl>
                                          <p:spTgt spid="158"/>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7"/>
                                        </p:tgtEl>
                                        <p:attrNameLst>
                                          <p:attrName>style.visibility</p:attrName>
                                        </p:attrNameLst>
                                      </p:cBhvr>
                                      <p:to>
                                        <p:strVal val="visible"/>
                                      </p:to>
                                    </p:set>
                                    <p:anim calcmode="lin" valueType="num">
                                      <p:cBhvr additive="base">
                                        <p:cTn id="58" dur="500" fill="hold"/>
                                        <p:tgtEl>
                                          <p:spTgt spid="177"/>
                                        </p:tgtEl>
                                        <p:attrNameLst>
                                          <p:attrName>ppt_x</p:attrName>
                                        </p:attrNameLst>
                                      </p:cBhvr>
                                      <p:tavLst>
                                        <p:tav tm="0">
                                          <p:val>
                                            <p:strVal val="#ppt_x"/>
                                          </p:val>
                                        </p:tav>
                                        <p:tav tm="100000">
                                          <p:val>
                                            <p:strVal val="#ppt_x"/>
                                          </p:val>
                                        </p:tav>
                                      </p:tavLst>
                                    </p:anim>
                                    <p:anim calcmode="lin" valueType="num">
                                      <p:cBhvr additive="base">
                                        <p:cTn id="59" dur="500" fill="hold"/>
                                        <p:tgtEl>
                                          <p:spTgt spid="177"/>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 calcmode="lin" valueType="num">
                                      <p:cBhvr additive="base">
                                        <p:cTn id="62" dur="500" fill="hold"/>
                                        <p:tgtEl>
                                          <p:spTgt spid="64"/>
                                        </p:tgtEl>
                                        <p:attrNameLst>
                                          <p:attrName>ppt_x</p:attrName>
                                        </p:attrNameLst>
                                      </p:cBhvr>
                                      <p:tavLst>
                                        <p:tav tm="0">
                                          <p:val>
                                            <p:strVal val="#ppt_x"/>
                                          </p:val>
                                        </p:tav>
                                        <p:tav tm="100000">
                                          <p:val>
                                            <p:strVal val="#ppt_x"/>
                                          </p:val>
                                        </p:tav>
                                      </p:tavLst>
                                    </p:anim>
                                    <p:anim calcmode="lin" valueType="num">
                                      <p:cBhvr additive="base">
                                        <p:cTn id="63" dur="500" fill="hold"/>
                                        <p:tgtEl>
                                          <p:spTgt spid="64"/>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86"/>
                                        </p:tgtEl>
                                        <p:attrNameLst>
                                          <p:attrName>style.visibility</p:attrName>
                                        </p:attrNameLst>
                                      </p:cBhvr>
                                      <p:to>
                                        <p:strVal val="visible"/>
                                      </p:to>
                                    </p:set>
                                    <p:anim calcmode="lin" valueType="num">
                                      <p:cBhvr additive="base">
                                        <p:cTn id="66" dur="500" fill="hold"/>
                                        <p:tgtEl>
                                          <p:spTgt spid="186"/>
                                        </p:tgtEl>
                                        <p:attrNameLst>
                                          <p:attrName>ppt_x</p:attrName>
                                        </p:attrNameLst>
                                      </p:cBhvr>
                                      <p:tavLst>
                                        <p:tav tm="0">
                                          <p:val>
                                            <p:strVal val="#ppt_x"/>
                                          </p:val>
                                        </p:tav>
                                        <p:tav tm="100000">
                                          <p:val>
                                            <p:strVal val="#ppt_x"/>
                                          </p:val>
                                        </p:tav>
                                      </p:tavLst>
                                    </p:anim>
                                    <p:anim calcmode="lin" valueType="num">
                                      <p:cBhvr additive="base">
                                        <p:cTn id="67" dur="500" fill="hold"/>
                                        <p:tgtEl>
                                          <p:spTgt spid="186"/>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88"/>
                                        </p:tgtEl>
                                        <p:attrNameLst>
                                          <p:attrName>style.visibility</p:attrName>
                                        </p:attrNameLst>
                                      </p:cBhvr>
                                      <p:to>
                                        <p:strVal val="visible"/>
                                      </p:to>
                                    </p:set>
                                    <p:anim calcmode="lin" valueType="num">
                                      <p:cBhvr additive="base">
                                        <p:cTn id="70" dur="500" fill="hold"/>
                                        <p:tgtEl>
                                          <p:spTgt spid="188"/>
                                        </p:tgtEl>
                                        <p:attrNameLst>
                                          <p:attrName>ppt_x</p:attrName>
                                        </p:attrNameLst>
                                      </p:cBhvr>
                                      <p:tavLst>
                                        <p:tav tm="0">
                                          <p:val>
                                            <p:strVal val="#ppt_x"/>
                                          </p:val>
                                        </p:tav>
                                        <p:tav tm="100000">
                                          <p:val>
                                            <p:strVal val="#ppt_x"/>
                                          </p:val>
                                        </p:tav>
                                      </p:tavLst>
                                    </p:anim>
                                    <p:anim calcmode="lin" valueType="num">
                                      <p:cBhvr additive="base">
                                        <p:cTn id="71" dur="500" fill="hold"/>
                                        <p:tgtEl>
                                          <p:spTgt spid="188"/>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20"/>
                                        </p:tgtEl>
                                        <p:attrNameLst>
                                          <p:attrName>style.visibility</p:attrName>
                                        </p:attrNameLst>
                                      </p:cBhvr>
                                      <p:to>
                                        <p:strVal val="visible"/>
                                      </p:to>
                                    </p:set>
                                    <p:anim calcmode="lin" valueType="num">
                                      <p:cBhvr additive="base">
                                        <p:cTn id="74" dur="500" fill="hold"/>
                                        <p:tgtEl>
                                          <p:spTgt spid="220"/>
                                        </p:tgtEl>
                                        <p:attrNameLst>
                                          <p:attrName>ppt_x</p:attrName>
                                        </p:attrNameLst>
                                      </p:cBhvr>
                                      <p:tavLst>
                                        <p:tav tm="0">
                                          <p:val>
                                            <p:strVal val="#ppt_x"/>
                                          </p:val>
                                        </p:tav>
                                        <p:tav tm="100000">
                                          <p:val>
                                            <p:strVal val="#ppt_x"/>
                                          </p:val>
                                        </p:tav>
                                      </p:tavLst>
                                    </p:anim>
                                    <p:anim calcmode="lin" valueType="num">
                                      <p:cBhvr additive="base">
                                        <p:cTn id="75" dur="500" fill="hold"/>
                                        <p:tgtEl>
                                          <p:spTgt spid="220"/>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176"/>
                                        </p:tgtEl>
                                        <p:attrNameLst>
                                          <p:attrName>style.visibility</p:attrName>
                                        </p:attrNameLst>
                                      </p:cBhvr>
                                      <p:to>
                                        <p:strVal val="visible"/>
                                      </p:to>
                                    </p:set>
                                    <p:anim calcmode="lin" valueType="num">
                                      <p:cBhvr additive="base">
                                        <p:cTn id="78" dur="500" fill="hold"/>
                                        <p:tgtEl>
                                          <p:spTgt spid="176"/>
                                        </p:tgtEl>
                                        <p:attrNameLst>
                                          <p:attrName>ppt_x</p:attrName>
                                        </p:attrNameLst>
                                      </p:cBhvr>
                                      <p:tavLst>
                                        <p:tav tm="0">
                                          <p:val>
                                            <p:strVal val="#ppt_x"/>
                                          </p:val>
                                        </p:tav>
                                        <p:tav tm="100000">
                                          <p:val>
                                            <p:strVal val="#ppt_x"/>
                                          </p:val>
                                        </p:tav>
                                      </p:tavLst>
                                    </p:anim>
                                    <p:anim calcmode="lin" valueType="num">
                                      <p:cBhvr additive="base">
                                        <p:cTn id="79"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wipe(down)">
                                      <p:cBhvr>
                                        <p:cTn id="8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wipe(left)">
                                      <p:cBhvr>
                                        <p:cTn id="90" dur="180800"/>
                                        <p:tgtEl>
                                          <p:spTgt spid="67"/>
                                        </p:tgtEl>
                                      </p:cBhvr>
                                    </p:animEffect>
                                  </p:childTnLst>
                                  <p:subTnLst>
                                    <p:cmd type="evt" cmd="onstopaudio">
                                      <p:cBhvr>
                                        <p:cTn display="0" masterRel="sameClick">
                                          <p:stCondLst>
                                            <p:cond evt="begin" delay="0">
                                              <p:tn val="88"/>
                                            </p:cond>
                                          </p:stCondLst>
                                        </p:cTn>
                                        <p:tgtEl>
                                          <p:sldTgt/>
                                        </p:tgtEl>
                                      </p:cBhvr>
                                    </p:cmd>
                                  </p:subTnLst>
                                </p:cTn>
                              </p:par>
                            </p:childTnLst>
                          </p:cTn>
                        </p:par>
                      </p:childTnLst>
                    </p:cTn>
                  </p:par>
                </p:childTnLst>
              </p:cTn>
              <p:nextCondLst>
                <p:cond evt="onClick" delay="0">
                  <p:tgtEl>
                    <p:spTgt spid="8"/>
                  </p:tgtEl>
                </p:cond>
              </p:nextCondLst>
            </p:seq>
          </p:childTnLst>
        </p:cTn>
      </p:par>
    </p:tnLst>
    <p:bldLst>
      <p:bldP spid="3" grpId="0"/>
      <p:bldP spid="140" grpId="0" animBg="1"/>
      <p:bldP spid="150" grpId="0"/>
      <p:bldP spid="158" grpId="0" animBg="1"/>
      <p:bldP spid="168" grpId="0"/>
      <p:bldP spid="176" grpId="0" animBg="1"/>
      <p:bldP spid="186" grpId="0"/>
      <p:bldP spid="218" grpId="0"/>
      <p:bldP spid="219" grpId="0"/>
      <p:bldP spid="220" grpId="0"/>
      <p:bldP spid="5121" grpId="0"/>
      <p:bldP spid="7" grpId="0" animBg="1"/>
      <p:bldP spid="6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p:cNvSpPr txBox="1">
            <a:spLocks/>
          </p:cNvSpPr>
          <p:nvPr/>
        </p:nvSpPr>
        <p:spPr>
          <a:xfrm>
            <a:off x="1473200" y="3429404"/>
            <a:ext cx="5283200" cy="749425"/>
          </a:xfrm>
          <a:prstGeom prst="rect">
            <a:avLst/>
          </a:prstGeom>
        </p:spPr>
        <p:txBody>
          <a:bodyPr vert="horz" lIns="121920" tIns="60960" rIns="121920" bIns="60960" rtlCol="0" anchor="ctr">
            <a:noAutofit/>
          </a:bodyPr>
          <a:lstStyle/>
          <a:p>
            <a:pPr marL="457189" indent="-457189" defTabSz="1219170">
              <a:spcBef>
                <a:spcPct val="0"/>
              </a:spcBef>
              <a:buFontTx/>
              <a:buChar char="-"/>
              <a:defRPr/>
            </a:pPr>
            <a:endParaRPr lang="en-US" sz="3200" dirty="0">
              <a:ea typeface="+mj-ea"/>
              <a:cs typeface="+mj-cs"/>
            </a:endParaRPr>
          </a:p>
        </p:txBody>
      </p:sp>
      <p:sp>
        <p:nvSpPr>
          <p:cNvPr id="6" name="object 2"/>
          <p:cNvSpPr>
            <a:spLocks noChangeArrowheads="1"/>
          </p:cNvSpPr>
          <p:nvPr/>
        </p:nvSpPr>
        <p:spPr bwMode="auto">
          <a:xfrm>
            <a:off x="241301" y="2108200"/>
            <a:ext cx="5662084" cy="4622800"/>
          </a:xfrm>
          <a:custGeom>
            <a:avLst/>
            <a:gdLst>
              <a:gd name="T0" fmla="*/ 0 w 4247515"/>
              <a:gd name="T1" fmla="*/ 0 h 4897120"/>
              <a:gd name="T2" fmla="*/ 4247515 w 4247515"/>
              <a:gd name="T3" fmla="*/ 4897120 h 4897120"/>
            </a:gdLst>
            <a:ahLst/>
            <a:cxnLst/>
            <a:rect l="T0" t="T1" r="T2" b="T3"/>
            <a:pathLst>
              <a:path w="4247515" h="4897120">
                <a:moveTo>
                  <a:pt x="0" y="4896612"/>
                </a:moveTo>
                <a:lnTo>
                  <a:pt x="4247388" y="4896612"/>
                </a:lnTo>
                <a:lnTo>
                  <a:pt x="4247388" y="0"/>
                </a:lnTo>
                <a:lnTo>
                  <a:pt x="0" y="0"/>
                </a:lnTo>
                <a:lnTo>
                  <a:pt x="0" y="4896612"/>
                </a:lnTo>
                <a:close/>
              </a:path>
            </a:pathLst>
          </a:cu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400">
              <a:latin typeface="Calibri" pitchFamily="34" charset="0"/>
            </a:endParaRPr>
          </a:p>
        </p:txBody>
      </p:sp>
      <p:sp>
        <p:nvSpPr>
          <p:cNvPr id="8" name="object 5"/>
          <p:cNvSpPr>
            <a:spLocks noChangeArrowheads="1"/>
          </p:cNvSpPr>
          <p:nvPr/>
        </p:nvSpPr>
        <p:spPr bwMode="auto">
          <a:xfrm>
            <a:off x="6267452" y="2108200"/>
            <a:ext cx="5668433" cy="4622800"/>
          </a:xfrm>
          <a:custGeom>
            <a:avLst/>
            <a:gdLst>
              <a:gd name="T0" fmla="*/ 0 w 4250690"/>
              <a:gd name="T1" fmla="*/ 0 h 4897120"/>
              <a:gd name="T2" fmla="*/ 4250690 w 4250690"/>
              <a:gd name="T3" fmla="*/ 4897120 h 4897120"/>
            </a:gdLst>
            <a:ahLst/>
            <a:cxnLst/>
            <a:rect l="T0" t="T1" r="T2" b="T3"/>
            <a:pathLst>
              <a:path w="4250690" h="4897120">
                <a:moveTo>
                  <a:pt x="0" y="4896612"/>
                </a:moveTo>
                <a:lnTo>
                  <a:pt x="4250435" y="4896612"/>
                </a:lnTo>
                <a:lnTo>
                  <a:pt x="4250435" y="0"/>
                </a:lnTo>
                <a:lnTo>
                  <a:pt x="0" y="0"/>
                </a:lnTo>
                <a:lnTo>
                  <a:pt x="0" y="4896612"/>
                </a:lnTo>
                <a:close/>
              </a:path>
            </a:pathLst>
          </a:custGeom>
          <a:noFill/>
          <a:ln w="28956">
            <a:solidFill>
              <a:srgbClr val="4F6128"/>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2400">
              <a:latin typeface="Calibri" pitchFamily="34" charset="0"/>
            </a:endParaRPr>
          </a:p>
        </p:txBody>
      </p:sp>
      <p:sp>
        <p:nvSpPr>
          <p:cNvPr id="10" name="object 6"/>
          <p:cNvSpPr>
            <a:spLocks noChangeArrowheads="1"/>
          </p:cNvSpPr>
          <p:nvPr/>
        </p:nvSpPr>
        <p:spPr bwMode="auto">
          <a:xfrm>
            <a:off x="6877051" y="2283885"/>
            <a:ext cx="4419600" cy="400049"/>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400">
              <a:latin typeface="Calibri" pitchFamily="34" charset="0"/>
            </a:endParaRPr>
          </a:p>
        </p:txBody>
      </p:sp>
      <p:sp>
        <p:nvSpPr>
          <p:cNvPr id="11" name="object 7"/>
          <p:cNvSpPr>
            <a:spLocks noChangeArrowheads="1"/>
          </p:cNvSpPr>
          <p:nvPr/>
        </p:nvSpPr>
        <p:spPr bwMode="auto">
          <a:xfrm>
            <a:off x="6383867" y="3056467"/>
            <a:ext cx="5378451" cy="3600451"/>
          </a:xfrm>
          <a:custGeom>
            <a:avLst/>
            <a:gdLst>
              <a:gd name="T0" fmla="*/ 0 w 4032884"/>
              <a:gd name="T1" fmla="*/ 0 h 3601720"/>
              <a:gd name="T2" fmla="*/ 4032884 w 4032884"/>
              <a:gd name="T3" fmla="*/ 3601720 h 3601720"/>
            </a:gdLst>
            <a:ahLst/>
            <a:cxnLst/>
            <a:rect l="T0" t="T1" r="T2" b="T3"/>
            <a:pathLst>
              <a:path w="4032884" h="3601720">
                <a:moveTo>
                  <a:pt x="0" y="3601212"/>
                </a:moveTo>
                <a:lnTo>
                  <a:pt x="4032503" y="3601212"/>
                </a:lnTo>
                <a:lnTo>
                  <a:pt x="4032503" y="0"/>
                </a:lnTo>
                <a:lnTo>
                  <a:pt x="0" y="0"/>
                </a:lnTo>
                <a:lnTo>
                  <a:pt x="0" y="3601212"/>
                </a:lnTo>
                <a:close/>
              </a:path>
            </a:pathLst>
          </a:cu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400">
              <a:latin typeface="Calibri" pitchFamily="34" charset="0"/>
            </a:endParaRPr>
          </a:p>
        </p:txBody>
      </p:sp>
      <p:sp>
        <p:nvSpPr>
          <p:cNvPr id="12" name="object 8"/>
          <p:cNvSpPr>
            <a:spLocks noChangeArrowheads="1"/>
          </p:cNvSpPr>
          <p:nvPr/>
        </p:nvSpPr>
        <p:spPr bwMode="auto">
          <a:xfrm>
            <a:off x="7056967" y="3560234"/>
            <a:ext cx="3835400" cy="282363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400">
              <a:latin typeface="Calibri" pitchFamily="34" charset="0"/>
            </a:endParaRPr>
          </a:p>
        </p:txBody>
      </p:sp>
      <p:sp>
        <p:nvSpPr>
          <p:cNvPr id="13" name="object 9"/>
          <p:cNvSpPr>
            <a:spLocks noChangeArrowheads="1"/>
          </p:cNvSpPr>
          <p:nvPr/>
        </p:nvSpPr>
        <p:spPr bwMode="auto">
          <a:xfrm>
            <a:off x="1151468" y="3056467"/>
            <a:ext cx="3839633" cy="267546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400">
              <a:latin typeface="Calibri" pitchFamily="34" charset="0"/>
            </a:endParaRPr>
          </a:p>
        </p:txBody>
      </p:sp>
      <p:sp>
        <p:nvSpPr>
          <p:cNvPr id="14" name="TextBox 13"/>
          <p:cNvSpPr txBox="1"/>
          <p:nvPr/>
        </p:nvSpPr>
        <p:spPr>
          <a:xfrm>
            <a:off x="3962400" y="1444626"/>
            <a:ext cx="4876800" cy="666786"/>
          </a:xfrm>
          <a:prstGeom prst="rect">
            <a:avLst/>
          </a:prstGeom>
          <a:noFill/>
        </p:spPr>
        <p:txBody>
          <a:bodyPr wrap="square" rtlCol="0">
            <a:spAutoFit/>
          </a:bodyPr>
          <a:lstStyle/>
          <a:p>
            <a:pPr algn="ctr"/>
            <a:r>
              <a:rPr lang="en-US" sz="3733" b="1">
                <a:solidFill>
                  <a:schemeClr val="accent1">
                    <a:lumMod val="75000"/>
                  </a:schemeClr>
                </a:solidFill>
                <a:latin typeface="Times New Roman" pitchFamily="18" charset="0"/>
                <a:cs typeface="Times New Roman" pitchFamily="18" charset="0"/>
              </a:rPr>
              <a:t>BÁO CÁO KẾT QUẢ</a:t>
            </a:r>
          </a:p>
        </p:txBody>
      </p:sp>
      <p:sp>
        <p:nvSpPr>
          <p:cNvPr id="2" name="TextBox 1">
            <a:extLst>
              <a:ext uri="{FF2B5EF4-FFF2-40B4-BE49-F238E27FC236}">
                <a16:creationId xmlns:a16="http://schemas.microsoft.com/office/drawing/2014/main" id="{B2EE06FF-6A2B-481B-0D43-845324B3F4C8}"/>
              </a:ext>
            </a:extLst>
          </p:cNvPr>
          <p:cNvSpPr txBox="1"/>
          <p:nvPr/>
        </p:nvSpPr>
        <p:spPr>
          <a:xfrm>
            <a:off x="835926" y="254587"/>
            <a:ext cx="10941044" cy="954107"/>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 NHỮNG TÁC ĐỘNG CỦA CÁCH MẠNG CÔNG NGHIỆP ĐỐI VỚI SẢN XUẤT VÀ XÃ HỘI</a:t>
            </a:r>
          </a:p>
        </p:txBody>
      </p:sp>
    </p:spTree>
    <p:extLst>
      <p:ext uri="{BB962C8B-B14F-4D97-AF65-F5344CB8AC3E}">
        <p14:creationId xmlns:p14="http://schemas.microsoft.com/office/powerpoint/2010/main" val="1358325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p:cNvSpPr txBox="1">
            <a:spLocks/>
          </p:cNvSpPr>
          <p:nvPr/>
        </p:nvSpPr>
        <p:spPr>
          <a:xfrm>
            <a:off x="1473200" y="3429404"/>
            <a:ext cx="5283200" cy="749425"/>
          </a:xfrm>
          <a:prstGeom prst="rect">
            <a:avLst/>
          </a:prstGeom>
        </p:spPr>
        <p:txBody>
          <a:bodyPr vert="horz" lIns="121920" tIns="60960" rIns="121920" bIns="60960" rtlCol="0" anchor="ctr">
            <a:noAutofit/>
          </a:bodyPr>
          <a:lstStyle/>
          <a:p>
            <a:pPr marL="457189" indent="-457189" defTabSz="1219170">
              <a:spcBef>
                <a:spcPct val="0"/>
              </a:spcBef>
              <a:buFontTx/>
              <a:buChar char="-"/>
              <a:defRPr/>
            </a:pPr>
            <a:endParaRPr lang="en-US" sz="3200" dirty="0">
              <a:ea typeface="+mj-ea"/>
              <a:cs typeface="+mj-cs"/>
            </a:endParaRPr>
          </a:p>
        </p:txBody>
      </p:sp>
      <p:sp>
        <p:nvSpPr>
          <p:cNvPr id="21" name="Rectangle 30">
            <a:extLst>
              <a:ext uri="{FF2B5EF4-FFF2-40B4-BE49-F238E27FC236}">
                <a16:creationId xmlns:a16="http://schemas.microsoft.com/office/drawing/2014/main" id="{5A4885CE-E3F1-D648-9605-54396462FD07}"/>
              </a:ext>
            </a:extLst>
          </p:cNvPr>
          <p:cNvSpPr/>
          <p:nvPr/>
        </p:nvSpPr>
        <p:spPr>
          <a:xfrm>
            <a:off x="3449572" y="2538280"/>
            <a:ext cx="2382864" cy="4345121"/>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0" name="Group 69"/>
          <p:cNvGrpSpPr/>
          <p:nvPr/>
        </p:nvGrpSpPr>
        <p:grpSpPr>
          <a:xfrm>
            <a:off x="2975826" y="2535134"/>
            <a:ext cx="2512468" cy="4026068"/>
            <a:chOff x="2587180" y="1901350"/>
            <a:chExt cx="1529039" cy="3019551"/>
          </a:xfrm>
        </p:grpSpPr>
        <p:sp>
          <p:nvSpPr>
            <p:cNvPr id="23" name="Rectangle 22">
              <a:extLst>
                <a:ext uri="{FF2B5EF4-FFF2-40B4-BE49-F238E27FC236}">
                  <a16:creationId xmlns:a16="http://schemas.microsoft.com/office/drawing/2014/main" id="{957A7653-F387-FC4D-865A-6B8ABE909EDF}"/>
                </a:ext>
              </a:extLst>
            </p:cNvPr>
            <p:cNvSpPr/>
            <p:nvPr/>
          </p:nvSpPr>
          <p:spPr>
            <a:xfrm>
              <a:off x="2587182" y="1901350"/>
              <a:ext cx="1529037" cy="3019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6E52DC0A-243E-AF45-8B58-C08FC92D9C94}"/>
                </a:ext>
              </a:extLst>
            </p:cNvPr>
            <p:cNvSpPr/>
            <p:nvPr/>
          </p:nvSpPr>
          <p:spPr>
            <a:xfrm>
              <a:off x="2587180" y="1901351"/>
              <a:ext cx="1529034" cy="241564"/>
            </a:xfrm>
            <a:prstGeom prst="rect">
              <a:avLst/>
            </a:prstGeom>
            <a:solidFill>
              <a:srgbClr val="C3C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Straight Connector 24">
              <a:extLst>
                <a:ext uri="{FF2B5EF4-FFF2-40B4-BE49-F238E27FC236}">
                  <a16:creationId xmlns:a16="http://schemas.microsoft.com/office/drawing/2014/main" id="{B0E5A264-B692-6E45-975F-6D3A3CDDAF3C}"/>
                </a:ext>
              </a:extLst>
            </p:cNvPr>
            <p:cNvCxnSpPr/>
            <p:nvPr/>
          </p:nvCxnSpPr>
          <p:spPr>
            <a:xfrm>
              <a:off x="2587180" y="2263936"/>
              <a:ext cx="1529034" cy="0"/>
            </a:xfrm>
            <a:prstGeom prst="line">
              <a:avLst/>
            </a:prstGeom>
            <a:ln w="28575">
              <a:solidFill>
                <a:srgbClr val="C3C92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E4D6D5-6102-B948-BE5C-E2887F4B39EE}"/>
                </a:ext>
              </a:extLst>
            </p:cNvPr>
            <p:cNvCxnSpPr/>
            <p:nvPr/>
          </p:nvCxnSpPr>
          <p:spPr>
            <a:xfrm>
              <a:off x="2587180" y="2266950"/>
              <a:ext cx="1529034" cy="0"/>
            </a:xfrm>
            <a:prstGeom prst="line">
              <a:avLst/>
            </a:prstGeom>
            <a:ln w="76200">
              <a:solidFill>
                <a:srgbClr val="C3C92A"/>
              </a:solidFill>
            </a:ln>
          </p:spPr>
          <p:style>
            <a:lnRef idx="1">
              <a:schemeClr val="accent1"/>
            </a:lnRef>
            <a:fillRef idx="0">
              <a:schemeClr val="accent1"/>
            </a:fillRef>
            <a:effectRef idx="0">
              <a:schemeClr val="accent1"/>
            </a:effectRef>
            <a:fontRef idx="minor">
              <a:schemeClr val="tx1"/>
            </a:fontRef>
          </p:style>
        </p:cxnSp>
      </p:grpSp>
      <p:pic>
        <p:nvPicPr>
          <p:cNvPr id="27" name="Picture 26">
            <a:extLst>
              <a:ext uri="{FF2B5EF4-FFF2-40B4-BE49-F238E27FC236}">
                <a16:creationId xmlns:a16="http://schemas.microsoft.com/office/drawing/2014/main" id="{23FE3489-DB74-1C4C-90A0-1F8311491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1877" y="1910050"/>
            <a:ext cx="990689" cy="976505"/>
          </a:xfrm>
          <a:prstGeom prst="rect">
            <a:avLst/>
          </a:prstGeom>
        </p:spPr>
      </p:pic>
      <p:sp>
        <p:nvSpPr>
          <p:cNvPr id="28" name="TextBox 27">
            <a:extLst>
              <a:ext uri="{FF2B5EF4-FFF2-40B4-BE49-F238E27FC236}">
                <a16:creationId xmlns:a16="http://schemas.microsoft.com/office/drawing/2014/main" id="{DF7F9DE7-D22E-7649-BB3F-688A6B8A1271}"/>
              </a:ext>
            </a:extLst>
          </p:cNvPr>
          <p:cNvSpPr txBox="1"/>
          <p:nvPr/>
        </p:nvSpPr>
        <p:spPr>
          <a:xfrm>
            <a:off x="3334034" y="3012320"/>
            <a:ext cx="1796044" cy="461665"/>
          </a:xfrm>
          <a:prstGeom prst="rect">
            <a:avLst/>
          </a:prstGeom>
          <a:noFill/>
        </p:spPr>
        <p:txBody>
          <a:bodyPr wrap="square" rtlCol="0">
            <a:spAutoFit/>
          </a:bodyPr>
          <a:lstStyle/>
          <a:p>
            <a:pPr algn="ctr"/>
            <a:r>
              <a:rPr lang="en-US" sz="2400" b="1" dirty="0">
                <a:solidFill>
                  <a:srgbClr val="C3C92A"/>
                </a:solidFill>
                <a:latin typeface="Times New Roman" pitchFamily="18" charset="0"/>
                <a:cs typeface="Times New Roman" pitchFamily="18" charset="0"/>
              </a:rPr>
              <a:t>SẢN XUẤT</a:t>
            </a:r>
          </a:p>
        </p:txBody>
      </p:sp>
      <p:grpSp>
        <p:nvGrpSpPr>
          <p:cNvPr id="69" name="Group 68"/>
          <p:cNvGrpSpPr/>
          <p:nvPr/>
        </p:nvGrpSpPr>
        <p:grpSpPr>
          <a:xfrm>
            <a:off x="4199413" y="3635347"/>
            <a:ext cx="419408" cy="70259"/>
            <a:chOff x="3149560" y="2726510"/>
            <a:chExt cx="314556" cy="52694"/>
          </a:xfrm>
        </p:grpSpPr>
        <p:sp>
          <p:nvSpPr>
            <p:cNvPr id="30" name="Oval 29">
              <a:extLst>
                <a:ext uri="{FF2B5EF4-FFF2-40B4-BE49-F238E27FC236}">
                  <a16:creationId xmlns:a16="http://schemas.microsoft.com/office/drawing/2014/main" id="{00A0FC76-294B-5F4C-A672-3088D668D8B5}"/>
                </a:ext>
              </a:extLst>
            </p:cNvPr>
            <p:cNvSpPr/>
            <p:nvPr/>
          </p:nvSpPr>
          <p:spPr>
            <a:xfrm>
              <a:off x="3149560" y="2741248"/>
              <a:ext cx="34832" cy="30189"/>
            </a:xfrm>
            <a:prstGeom prst="ellipse">
              <a:avLst/>
            </a:prstGeom>
            <a:solidFill>
              <a:srgbClr val="C3C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endParaRPr>
            </a:p>
          </p:txBody>
        </p:sp>
        <p:sp>
          <p:nvSpPr>
            <p:cNvPr id="31" name="Oval 30">
              <a:extLst>
                <a:ext uri="{FF2B5EF4-FFF2-40B4-BE49-F238E27FC236}">
                  <a16:creationId xmlns:a16="http://schemas.microsoft.com/office/drawing/2014/main" id="{0D3849DC-47BD-C34E-A2D8-639C6631624B}"/>
                </a:ext>
              </a:extLst>
            </p:cNvPr>
            <p:cNvSpPr/>
            <p:nvPr/>
          </p:nvSpPr>
          <p:spPr>
            <a:xfrm>
              <a:off x="3213001" y="2741248"/>
              <a:ext cx="34832" cy="30189"/>
            </a:xfrm>
            <a:prstGeom prst="ellipse">
              <a:avLst/>
            </a:prstGeom>
            <a:solidFill>
              <a:srgbClr val="C3C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endParaRPr>
            </a:p>
          </p:txBody>
        </p:sp>
        <p:sp>
          <p:nvSpPr>
            <p:cNvPr id="32" name="Oval 31">
              <a:extLst>
                <a:ext uri="{FF2B5EF4-FFF2-40B4-BE49-F238E27FC236}">
                  <a16:creationId xmlns:a16="http://schemas.microsoft.com/office/drawing/2014/main" id="{C5DF2503-56F5-394D-BA62-5D99C297EF5D}"/>
                </a:ext>
              </a:extLst>
            </p:cNvPr>
            <p:cNvSpPr/>
            <p:nvPr/>
          </p:nvSpPr>
          <p:spPr>
            <a:xfrm>
              <a:off x="3276443" y="2726510"/>
              <a:ext cx="60798" cy="52694"/>
            </a:xfrm>
            <a:prstGeom prst="ellipse">
              <a:avLst/>
            </a:prstGeom>
            <a:solidFill>
              <a:srgbClr val="C3C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endParaRPr>
            </a:p>
          </p:txBody>
        </p:sp>
        <p:sp>
          <p:nvSpPr>
            <p:cNvPr id="33" name="Oval 32">
              <a:extLst>
                <a:ext uri="{FF2B5EF4-FFF2-40B4-BE49-F238E27FC236}">
                  <a16:creationId xmlns:a16="http://schemas.microsoft.com/office/drawing/2014/main" id="{82237476-FE91-BF46-B5F1-A771B0A12018}"/>
                </a:ext>
              </a:extLst>
            </p:cNvPr>
            <p:cNvSpPr/>
            <p:nvPr/>
          </p:nvSpPr>
          <p:spPr>
            <a:xfrm>
              <a:off x="3365852" y="2741239"/>
              <a:ext cx="34832" cy="30189"/>
            </a:xfrm>
            <a:prstGeom prst="ellipse">
              <a:avLst/>
            </a:prstGeom>
            <a:solidFill>
              <a:srgbClr val="C3C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endParaRPr>
            </a:p>
          </p:txBody>
        </p:sp>
        <p:sp>
          <p:nvSpPr>
            <p:cNvPr id="34" name="Oval 33">
              <a:extLst>
                <a:ext uri="{FF2B5EF4-FFF2-40B4-BE49-F238E27FC236}">
                  <a16:creationId xmlns:a16="http://schemas.microsoft.com/office/drawing/2014/main" id="{9A242F40-D1E5-044A-829F-6C3C070D7B08}"/>
                </a:ext>
              </a:extLst>
            </p:cNvPr>
            <p:cNvSpPr/>
            <p:nvPr/>
          </p:nvSpPr>
          <p:spPr>
            <a:xfrm>
              <a:off x="3429284" y="2741232"/>
              <a:ext cx="34832" cy="30189"/>
            </a:xfrm>
            <a:prstGeom prst="ellipse">
              <a:avLst/>
            </a:prstGeom>
            <a:solidFill>
              <a:srgbClr val="C3C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C3C92A"/>
                </a:solidFill>
              </a:endParaRPr>
            </a:p>
          </p:txBody>
        </p:sp>
      </p:grpSp>
      <p:sp>
        <p:nvSpPr>
          <p:cNvPr id="35" name="Rectangle 30">
            <a:extLst>
              <a:ext uri="{FF2B5EF4-FFF2-40B4-BE49-F238E27FC236}">
                <a16:creationId xmlns:a16="http://schemas.microsoft.com/office/drawing/2014/main" id="{DCEFC991-084F-F94E-A5B9-CFEC9142A70B}"/>
              </a:ext>
            </a:extLst>
          </p:cNvPr>
          <p:cNvSpPr/>
          <p:nvPr/>
        </p:nvSpPr>
        <p:spPr>
          <a:xfrm>
            <a:off x="6346973" y="2538280"/>
            <a:ext cx="2659564" cy="4345121"/>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8" name="Group 67"/>
          <p:cNvGrpSpPr/>
          <p:nvPr/>
        </p:nvGrpSpPr>
        <p:grpSpPr>
          <a:xfrm>
            <a:off x="5991800" y="2535134"/>
            <a:ext cx="2629594" cy="4026068"/>
            <a:chOff x="4760231" y="1901350"/>
            <a:chExt cx="1529039" cy="3019551"/>
          </a:xfrm>
        </p:grpSpPr>
        <p:sp>
          <p:nvSpPr>
            <p:cNvPr id="37" name="Rectangle 36">
              <a:extLst>
                <a:ext uri="{FF2B5EF4-FFF2-40B4-BE49-F238E27FC236}">
                  <a16:creationId xmlns:a16="http://schemas.microsoft.com/office/drawing/2014/main" id="{5BA5E458-0947-8B44-904D-A55C6EA7B5E1}"/>
                </a:ext>
              </a:extLst>
            </p:cNvPr>
            <p:cNvSpPr/>
            <p:nvPr/>
          </p:nvSpPr>
          <p:spPr>
            <a:xfrm>
              <a:off x="4760233" y="1901350"/>
              <a:ext cx="1529037" cy="3019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2C02DCE9-B51E-F64C-9A23-A3FD14342E1F}"/>
                </a:ext>
              </a:extLst>
            </p:cNvPr>
            <p:cNvSpPr/>
            <p:nvPr/>
          </p:nvSpPr>
          <p:spPr>
            <a:xfrm>
              <a:off x="4760231" y="1901351"/>
              <a:ext cx="1529034" cy="241564"/>
            </a:xfrm>
            <a:prstGeom prst="rect">
              <a:avLst/>
            </a:prstGeom>
            <a:solidFill>
              <a:srgbClr val="41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9" name="Straight Connector 38">
              <a:extLst>
                <a:ext uri="{FF2B5EF4-FFF2-40B4-BE49-F238E27FC236}">
                  <a16:creationId xmlns:a16="http://schemas.microsoft.com/office/drawing/2014/main" id="{876097DE-3C7D-0A49-B19A-9CD4F882EE15}"/>
                </a:ext>
              </a:extLst>
            </p:cNvPr>
            <p:cNvCxnSpPr/>
            <p:nvPr/>
          </p:nvCxnSpPr>
          <p:spPr>
            <a:xfrm>
              <a:off x="4760231" y="2263936"/>
              <a:ext cx="1529034" cy="0"/>
            </a:xfrm>
            <a:prstGeom prst="line">
              <a:avLst/>
            </a:prstGeom>
            <a:ln w="28575">
              <a:solidFill>
                <a:srgbClr val="41B0B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1BF8934-E92C-084C-B62C-4324634D1806}"/>
                </a:ext>
              </a:extLst>
            </p:cNvPr>
            <p:cNvCxnSpPr/>
            <p:nvPr/>
          </p:nvCxnSpPr>
          <p:spPr>
            <a:xfrm>
              <a:off x="4760231" y="2266950"/>
              <a:ext cx="1529034" cy="0"/>
            </a:xfrm>
            <a:prstGeom prst="line">
              <a:avLst/>
            </a:prstGeom>
            <a:ln w="76200">
              <a:solidFill>
                <a:srgbClr val="41B0B6"/>
              </a:solidFill>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910D47C4-8C51-6749-AF19-8AADA21161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0846" y="1910050"/>
            <a:ext cx="990689" cy="976505"/>
          </a:xfrm>
          <a:prstGeom prst="rect">
            <a:avLst/>
          </a:prstGeom>
        </p:spPr>
      </p:pic>
      <p:sp>
        <p:nvSpPr>
          <p:cNvPr id="42" name="TextBox 41">
            <a:extLst>
              <a:ext uri="{FF2B5EF4-FFF2-40B4-BE49-F238E27FC236}">
                <a16:creationId xmlns:a16="http://schemas.microsoft.com/office/drawing/2014/main" id="{7B5FCF97-F48F-E04F-841D-AFBAED05F2AC}"/>
              </a:ext>
            </a:extLst>
          </p:cNvPr>
          <p:cNvSpPr txBox="1"/>
          <p:nvPr/>
        </p:nvSpPr>
        <p:spPr>
          <a:xfrm>
            <a:off x="6439471" y="3050880"/>
            <a:ext cx="1796044" cy="461665"/>
          </a:xfrm>
          <a:prstGeom prst="rect">
            <a:avLst/>
          </a:prstGeom>
          <a:noFill/>
        </p:spPr>
        <p:txBody>
          <a:bodyPr wrap="square" rtlCol="0">
            <a:spAutoFit/>
          </a:bodyPr>
          <a:lstStyle/>
          <a:p>
            <a:pPr algn="ctr"/>
            <a:r>
              <a:rPr lang="en-US" sz="2400" b="1" dirty="0">
                <a:solidFill>
                  <a:srgbClr val="41B0B6"/>
                </a:solidFill>
                <a:latin typeface="Times New Roman" pitchFamily="18" charset="0"/>
                <a:cs typeface="Times New Roman" pitchFamily="18" charset="0"/>
              </a:rPr>
              <a:t>XÃ HỘI</a:t>
            </a:r>
          </a:p>
        </p:txBody>
      </p:sp>
      <p:grpSp>
        <p:nvGrpSpPr>
          <p:cNvPr id="67" name="Group 66"/>
          <p:cNvGrpSpPr/>
          <p:nvPr/>
        </p:nvGrpSpPr>
        <p:grpSpPr>
          <a:xfrm>
            <a:off x="7096815" y="3635347"/>
            <a:ext cx="419408" cy="70259"/>
            <a:chOff x="5322611" y="2726510"/>
            <a:chExt cx="314556" cy="52694"/>
          </a:xfrm>
        </p:grpSpPr>
        <p:sp>
          <p:nvSpPr>
            <p:cNvPr id="44" name="Oval 43">
              <a:extLst>
                <a:ext uri="{FF2B5EF4-FFF2-40B4-BE49-F238E27FC236}">
                  <a16:creationId xmlns:a16="http://schemas.microsoft.com/office/drawing/2014/main" id="{AAE172B9-A631-EA42-83B3-A5C7ED3FA82B}"/>
                </a:ext>
              </a:extLst>
            </p:cNvPr>
            <p:cNvSpPr/>
            <p:nvPr/>
          </p:nvSpPr>
          <p:spPr>
            <a:xfrm>
              <a:off x="5322611" y="2741248"/>
              <a:ext cx="34832" cy="30189"/>
            </a:xfrm>
            <a:prstGeom prst="ellipse">
              <a:avLst/>
            </a:prstGeom>
            <a:solidFill>
              <a:srgbClr val="41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Oval 44">
              <a:extLst>
                <a:ext uri="{FF2B5EF4-FFF2-40B4-BE49-F238E27FC236}">
                  <a16:creationId xmlns:a16="http://schemas.microsoft.com/office/drawing/2014/main" id="{58BB7A42-318E-5C44-A41E-7C5B4C867233}"/>
                </a:ext>
              </a:extLst>
            </p:cNvPr>
            <p:cNvSpPr/>
            <p:nvPr/>
          </p:nvSpPr>
          <p:spPr>
            <a:xfrm>
              <a:off x="5386052" y="2741248"/>
              <a:ext cx="34832" cy="30189"/>
            </a:xfrm>
            <a:prstGeom prst="ellipse">
              <a:avLst/>
            </a:prstGeom>
            <a:solidFill>
              <a:srgbClr val="41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Oval 45">
              <a:extLst>
                <a:ext uri="{FF2B5EF4-FFF2-40B4-BE49-F238E27FC236}">
                  <a16:creationId xmlns:a16="http://schemas.microsoft.com/office/drawing/2014/main" id="{624AB50F-03C6-4B44-8A14-BB68FBE3B203}"/>
                </a:ext>
              </a:extLst>
            </p:cNvPr>
            <p:cNvSpPr/>
            <p:nvPr/>
          </p:nvSpPr>
          <p:spPr>
            <a:xfrm>
              <a:off x="5449494" y="2726510"/>
              <a:ext cx="60798" cy="52694"/>
            </a:xfrm>
            <a:prstGeom prst="ellipse">
              <a:avLst/>
            </a:prstGeom>
            <a:solidFill>
              <a:srgbClr val="41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Oval 46">
              <a:extLst>
                <a:ext uri="{FF2B5EF4-FFF2-40B4-BE49-F238E27FC236}">
                  <a16:creationId xmlns:a16="http://schemas.microsoft.com/office/drawing/2014/main" id="{0AFBC869-C883-FE42-83AC-ECCAEE996DC3}"/>
                </a:ext>
              </a:extLst>
            </p:cNvPr>
            <p:cNvSpPr/>
            <p:nvPr/>
          </p:nvSpPr>
          <p:spPr>
            <a:xfrm>
              <a:off x="5538903" y="2741239"/>
              <a:ext cx="34832" cy="30189"/>
            </a:xfrm>
            <a:prstGeom prst="ellipse">
              <a:avLst/>
            </a:prstGeom>
            <a:solidFill>
              <a:srgbClr val="41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Oval 47">
              <a:extLst>
                <a:ext uri="{FF2B5EF4-FFF2-40B4-BE49-F238E27FC236}">
                  <a16:creationId xmlns:a16="http://schemas.microsoft.com/office/drawing/2014/main" id="{96A6E5B3-18D2-9543-BCC1-8C29149E2E38}"/>
                </a:ext>
              </a:extLst>
            </p:cNvPr>
            <p:cNvSpPr/>
            <p:nvPr/>
          </p:nvSpPr>
          <p:spPr>
            <a:xfrm>
              <a:off x="5602335" y="2741232"/>
              <a:ext cx="34832" cy="30189"/>
            </a:xfrm>
            <a:prstGeom prst="ellipse">
              <a:avLst/>
            </a:prstGeom>
            <a:solidFill>
              <a:srgbClr val="41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9" name="Rectangle 30">
            <a:extLst>
              <a:ext uri="{FF2B5EF4-FFF2-40B4-BE49-F238E27FC236}">
                <a16:creationId xmlns:a16="http://schemas.microsoft.com/office/drawing/2014/main" id="{8666ED09-317F-CA48-A566-40D1A0C35931}"/>
              </a:ext>
            </a:extLst>
          </p:cNvPr>
          <p:cNvSpPr/>
          <p:nvPr/>
        </p:nvSpPr>
        <p:spPr>
          <a:xfrm>
            <a:off x="9301136" y="2538280"/>
            <a:ext cx="2382864" cy="4345121"/>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 name="Group 2"/>
          <p:cNvGrpSpPr/>
          <p:nvPr/>
        </p:nvGrpSpPr>
        <p:grpSpPr>
          <a:xfrm>
            <a:off x="9228426" y="2535134"/>
            <a:ext cx="2450732" cy="4026068"/>
            <a:chOff x="6975853" y="1901350"/>
            <a:chExt cx="1529039" cy="3019551"/>
          </a:xfrm>
        </p:grpSpPr>
        <p:sp>
          <p:nvSpPr>
            <p:cNvPr id="51" name="Rectangle 50">
              <a:extLst>
                <a:ext uri="{FF2B5EF4-FFF2-40B4-BE49-F238E27FC236}">
                  <a16:creationId xmlns:a16="http://schemas.microsoft.com/office/drawing/2014/main" id="{6E808BAA-992A-864F-9DEA-240000B237B9}"/>
                </a:ext>
              </a:extLst>
            </p:cNvPr>
            <p:cNvSpPr/>
            <p:nvPr/>
          </p:nvSpPr>
          <p:spPr>
            <a:xfrm>
              <a:off x="6975855" y="1901350"/>
              <a:ext cx="1529037" cy="3019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Rectangle 51">
              <a:extLst>
                <a:ext uri="{FF2B5EF4-FFF2-40B4-BE49-F238E27FC236}">
                  <a16:creationId xmlns:a16="http://schemas.microsoft.com/office/drawing/2014/main" id="{461345DC-E8EF-DB4F-B229-AE7D2482BBE1}"/>
                </a:ext>
              </a:extLst>
            </p:cNvPr>
            <p:cNvSpPr/>
            <p:nvPr/>
          </p:nvSpPr>
          <p:spPr>
            <a:xfrm>
              <a:off x="6975853" y="1901351"/>
              <a:ext cx="1529034" cy="241564"/>
            </a:xfrm>
            <a:prstGeom prst="rect">
              <a:avLst/>
            </a:prstGeom>
            <a:solidFill>
              <a:srgbClr val="FDD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3" name="Straight Connector 52">
              <a:extLst>
                <a:ext uri="{FF2B5EF4-FFF2-40B4-BE49-F238E27FC236}">
                  <a16:creationId xmlns:a16="http://schemas.microsoft.com/office/drawing/2014/main" id="{22B78896-8EC5-D746-957F-AF1EB6ED2B08}"/>
                </a:ext>
              </a:extLst>
            </p:cNvPr>
            <p:cNvCxnSpPr/>
            <p:nvPr/>
          </p:nvCxnSpPr>
          <p:spPr>
            <a:xfrm>
              <a:off x="6975853" y="2263936"/>
              <a:ext cx="1529034" cy="0"/>
            </a:xfrm>
            <a:prstGeom prst="line">
              <a:avLst/>
            </a:prstGeom>
            <a:ln w="28575">
              <a:solidFill>
                <a:srgbClr val="FDD10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1F017E4-8317-BC4B-82BC-DBAFA5924CB6}"/>
                </a:ext>
              </a:extLst>
            </p:cNvPr>
            <p:cNvCxnSpPr/>
            <p:nvPr/>
          </p:nvCxnSpPr>
          <p:spPr>
            <a:xfrm>
              <a:off x="6975853" y="2266950"/>
              <a:ext cx="1529034" cy="0"/>
            </a:xfrm>
            <a:prstGeom prst="line">
              <a:avLst/>
            </a:prstGeom>
            <a:ln w="76200">
              <a:solidFill>
                <a:srgbClr val="FDD103"/>
              </a:solidFill>
            </a:ln>
          </p:spPr>
          <p:style>
            <a:lnRef idx="1">
              <a:schemeClr val="accent1"/>
            </a:lnRef>
            <a:fillRef idx="0">
              <a:schemeClr val="accent1"/>
            </a:fillRef>
            <a:effectRef idx="0">
              <a:schemeClr val="accent1"/>
            </a:effectRef>
            <a:fontRef idx="minor">
              <a:schemeClr val="tx1"/>
            </a:fontRef>
          </p:style>
        </p:cxnSp>
      </p:grpSp>
      <p:pic>
        <p:nvPicPr>
          <p:cNvPr id="55" name="Picture 54">
            <a:extLst>
              <a:ext uri="{FF2B5EF4-FFF2-40B4-BE49-F238E27FC236}">
                <a16:creationId xmlns:a16="http://schemas.microsoft.com/office/drawing/2014/main" id="{2942990C-EF52-B446-9340-A04E904C0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5009" y="1910050"/>
            <a:ext cx="990689" cy="976505"/>
          </a:xfrm>
          <a:prstGeom prst="rect">
            <a:avLst/>
          </a:prstGeom>
        </p:spPr>
      </p:pic>
      <p:sp>
        <p:nvSpPr>
          <p:cNvPr id="56" name="TextBox 55">
            <a:extLst>
              <a:ext uri="{FF2B5EF4-FFF2-40B4-BE49-F238E27FC236}">
                <a16:creationId xmlns:a16="http://schemas.microsoft.com/office/drawing/2014/main" id="{BFE75361-AD20-3443-9A63-EDDFFF0DB92B}"/>
              </a:ext>
            </a:extLst>
          </p:cNvPr>
          <p:cNvSpPr txBox="1"/>
          <p:nvPr/>
        </p:nvSpPr>
        <p:spPr>
          <a:xfrm>
            <a:off x="9320007" y="3047917"/>
            <a:ext cx="2038716" cy="461665"/>
          </a:xfrm>
          <a:prstGeom prst="rect">
            <a:avLst/>
          </a:prstGeom>
          <a:noFill/>
        </p:spPr>
        <p:txBody>
          <a:bodyPr wrap="square" rtlCol="0">
            <a:spAutoFit/>
          </a:bodyPr>
          <a:lstStyle/>
          <a:p>
            <a:pPr algn="ctr"/>
            <a:r>
              <a:rPr lang="en-US" sz="2400" b="1" dirty="0">
                <a:solidFill>
                  <a:srgbClr val="FDD103"/>
                </a:solidFill>
                <a:latin typeface="Times New Roman" pitchFamily="18" charset="0"/>
                <a:cs typeface="Times New Roman" pitchFamily="18" charset="0"/>
              </a:rPr>
              <a:t>TIÊU CỰC</a:t>
            </a:r>
          </a:p>
        </p:txBody>
      </p:sp>
      <p:grpSp>
        <p:nvGrpSpPr>
          <p:cNvPr id="2" name="Group 1"/>
          <p:cNvGrpSpPr/>
          <p:nvPr/>
        </p:nvGrpSpPr>
        <p:grpSpPr>
          <a:xfrm>
            <a:off x="10050976" y="3635347"/>
            <a:ext cx="419408" cy="70259"/>
            <a:chOff x="7538232" y="2726510"/>
            <a:chExt cx="314556" cy="52694"/>
          </a:xfrm>
        </p:grpSpPr>
        <p:sp>
          <p:nvSpPr>
            <p:cNvPr id="58" name="Oval 57">
              <a:extLst>
                <a:ext uri="{FF2B5EF4-FFF2-40B4-BE49-F238E27FC236}">
                  <a16:creationId xmlns:a16="http://schemas.microsoft.com/office/drawing/2014/main" id="{D1D94FE9-2E6B-BF41-AA3B-A873381A80C0}"/>
                </a:ext>
              </a:extLst>
            </p:cNvPr>
            <p:cNvSpPr/>
            <p:nvPr/>
          </p:nvSpPr>
          <p:spPr>
            <a:xfrm>
              <a:off x="7538232" y="2741248"/>
              <a:ext cx="34832" cy="30189"/>
            </a:xfrm>
            <a:prstGeom prst="ellipse">
              <a:avLst/>
            </a:prstGeom>
            <a:solidFill>
              <a:srgbClr val="FDD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4765B3AB-356C-CD44-8F57-1D6400364D4A}"/>
                </a:ext>
              </a:extLst>
            </p:cNvPr>
            <p:cNvSpPr/>
            <p:nvPr/>
          </p:nvSpPr>
          <p:spPr>
            <a:xfrm>
              <a:off x="7601673" y="2741248"/>
              <a:ext cx="34832" cy="30189"/>
            </a:xfrm>
            <a:prstGeom prst="ellipse">
              <a:avLst/>
            </a:prstGeom>
            <a:solidFill>
              <a:srgbClr val="FDD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Oval 59">
              <a:extLst>
                <a:ext uri="{FF2B5EF4-FFF2-40B4-BE49-F238E27FC236}">
                  <a16:creationId xmlns:a16="http://schemas.microsoft.com/office/drawing/2014/main" id="{3193A920-3253-AA4C-894C-4EE56FF27A3D}"/>
                </a:ext>
              </a:extLst>
            </p:cNvPr>
            <p:cNvSpPr/>
            <p:nvPr/>
          </p:nvSpPr>
          <p:spPr>
            <a:xfrm>
              <a:off x="7665115" y="2726510"/>
              <a:ext cx="60798" cy="52694"/>
            </a:xfrm>
            <a:prstGeom prst="ellipse">
              <a:avLst/>
            </a:prstGeom>
            <a:solidFill>
              <a:srgbClr val="FDD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Oval 60">
              <a:extLst>
                <a:ext uri="{FF2B5EF4-FFF2-40B4-BE49-F238E27FC236}">
                  <a16:creationId xmlns:a16="http://schemas.microsoft.com/office/drawing/2014/main" id="{FA9C83E8-EEED-EC47-B2E3-D76EC307D688}"/>
                </a:ext>
              </a:extLst>
            </p:cNvPr>
            <p:cNvSpPr/>
            <p:nvPr/>
          </p:nvSpPr>
          <p:spPr>
            <a:xfrm>
              <a:off x="7754524" y="2741239"/>
              <a:ext cx="34832" cy="30189"/>
            </a:xfrm>
            <a:prstGeom prst="ellipse">
              <a:avLst/>
            </a:prstGeom>
            <a:solidFill>
              <a:srgbClr val="FDD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2" name="Oval 61">
              <a:extLst>
                <a:ext uri="{FF2B5EF4-FFF2-40B4-BE49-F238E27FC236}">
                  <a16:creationId xmlns:a16="http://schemas.microsoft.com/office/drawing/2014/main" id="{288CC168-BFA8-B84C-A64B-AD3EB8474E4A}"/>
                </a:ext>
              </a:extLst>
            </p:cNvPr>
            <p:cNvSpPr/>
            <p:nvPr/>
          </p:nvSpPr>
          <p:spPr>
            <a:xfrm>
              <a:off x="7817956" y="2741232"/>
              <a:ext cx="34832" cy="30189"/>
            </a:xfrm>
            <a:prstGeom prst="ellipse">
              <a:avLst/>
            </a:prstGeom>
            <a:solidFill>
              <a:srgbClr val="FDD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4" name="Rectangle 63"/>
          <p:cNvSpPr/>
          <p:nvPr/>
        </p:nvSpPr>
        <p:spPr>
          <a:xfrm>
            <a:off x="2916614" y="3460967"/>
            <a:ext cx="2584456" cy="3426644"/>
          </a:xfrm>
          <a:prstGeom prst="rect">
            <a:avLst/>
          </a:prstGeom>
        </p:spPr>
        <p:txBody>
          <a:bodyPr wrap="square">
            <a:spAutoFit/>
          </a:bodyPr>
          <a:lstStyle/>
          <a:p>
            <a:pPr algn="just"/>
            <a:r>
              <a:rPr lang="en-US" dirty="0">
                <a:latin typeface="Times New Roman" pitchFamily="18" charset="0"/>
                <a:cs typeface="Times New Roman" pitchFamily="18" charset="0"/>
              </a:rPr>
              <a:t>-</a:t>
            </a:r>
            <a:r>
              <a:rPr lang="en-US" dirty="0" err="1">
                <a:solidFill>
                  <a:prstClr val="black"/>
                </a:solidFill>
                <a:latin typeface="Times New Roman" panose="02020603050405020304" pitchFamily="18" charset="0"/>
                <a:cs typeface="Times New Roman" panose="02020603050405020304" pitchFamily="18" charset="0"/>
              </a:rPr>
              <a:t>Thúc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đẩy</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sản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xuất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phát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triển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sản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lượng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lao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tăng</a:t>
            </a:r>
            <a:endParaRPr lang="en-US" dirty="0">
              <a:solidFill>
                <a:prstClr val="black"/>
              </a:solidFill>
              <a:latin typeface="Times New Roman" panose="02020603050405020304" pitchFamily="18" charset="0"/>
              <a:cs typeface="Times New Roman" panose="02020603050405020304" pitchFamily="18" charset="0"/>
            </a:endParaRPr>
          </a:p>
          <a:p>
            <a:pPr algn="just"/>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Thúc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đẩy</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mạnh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mẽ</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chuyển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biến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của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các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ngành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kinh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tế</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khác</a:t>
            </a:r>
            <a:endParaRPr lang="en-US" dirty="0">
              <a:solidFill>
                <a:prstClr val="black"/>
              </a:solidFill>
              <a:latin typeface="Times New Roman" panose="02020603050405020304" pitchFamily="18" charset="0"/>
              <a:cs typeface="Times New Roman" panose="02020603050405020304" pitchFamily="18" charset="0"/>
            </a:endParaRPr>
          </a:p>
          <a:p>
            <a:pPr algn="just"/>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Bộ</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mặt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các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nước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tư</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bản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thay</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đổi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xuất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hiện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nhiều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trung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tâm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công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nghiệp</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và</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thành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thị</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đông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dân</a:t>
            </a:r>
            <a:endParaRPr lang="en-US" dirty="0">
              <a:solidFill>
                <a:prstClr val="black"/>
              </a:solidFill>
              <a:latin typeface="Times New Roman" panose="02020603050405020304" pitchFamily="18" charset="0"/>
              <a:cs typeface="Times New Roman" panose="02020603050405020304" pitchFamily="18" charset="0"/>
            </a:endParaRPr>
          </a:p>
          <a:p>
            <a:pPr marL="285750" indent="-285750" algn="just">
              <a:buFontTx/>
              <a:buChar char="-"/>
            </a:pPr>
            <a:endParaRPr lang="vi-VN" dirty="0">
              <a:solidFill>
                <a:prstClr val="black"/>
              </a:solidFill>
              <a:latin typeface="Times New Roman" panose="02020603050405020304" pitchFamily="18" charset="0"/>
              <a:cs typeface="Times New Roman" panose="02020603050405020304" pitchFamily="18" charset="0"/>
            </a:endParaRPr>
          </a:p>
          <a:p>
            <a:pPr algn="just"/>
            <a:r>
              <a:rPr lang="en-US" sz="1867" dirty="0">
                <a:latin typeface="Times New Roman" pitchFamily="18" charset="0"/>
                <a:cs typeface="Times New Roman" pitchFamily="18" charset="0"/>
              </a:rPr>
              <a:t> </a:t>
            </a:r>
            <a:endParaRPr lang="vi-VN" sz="1867" dirty="0">
              <a:latin typeface="Times New Roman" pitchFamily="18" charset="0"/>
              <a:cs typeface="Times New Roman" pitchFamily="18" charset="0"/>
            </a:endParaRPr>
          </a:p>
        </p:txBody>
      </p:sp>
      <p:sp>
        <p:nvSpPr>
          <p:cNvPr id="65" name="Rectangle 64"/>
          <p:cNvSpPr/>
          <p:nvPr/>
        </p:nvSpPr>
        <p:spPr>
          <a:xfrm>
            <a:off x="5991800" y="3576287"/>
            <a:ext cx="2457057" cy="2903424"/>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giai cấp cơ bản : tư sản và vô sản.</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tang </a:t>
            </a:r>
            <a:r>
              <a:rPr lang="en-US" dirty="0" err="1">
                <a:latin typeface="Times New Roman" panose="02020603050405020304" pitchFamily="18" charset="0"/>
                <a:cs typeface="Times New Roman" panose="02020603050405020304" pitchFamily="18" charset="0"/>
              </a:rPr>
              <a:t>cường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gay </a:t>
            </a:r>
            <a:r>
              <a:rPr lang="en-US" dirty="0" err="1">
                <a:latin typeface="Times New Roman" panose="02020603050405020304" pitchFamily="18" charset="0"/>
                <a:cs typeface="Times New Roman" panose="02020603050405020304" pitchFamily="18" charset="0"/>
              </a:rPr>
              <a:t>gắt</a:t>
            </a:r>
            <a:endParaRPr lang="vi-VN" dirty="0">
              <a:latin typeface="Times New Roman" panose="02020603050405020304" pitchFamily="18" charset="0"/>
              <a:cs typeface="Times New Roman" panose="02020603050405020304" pitchFamily="18" charset="0"/>
            </a:endParaRPr>
          </a:p>
          <a:p>
            <a:pPr algn="just"/>
            <a:endParaRPr lang="vi-VN" sz="2000" dirty="0">
              <a:solidFill>
                <a:srgbClr val="7B7857"/>
              </a:solidFill>
            </a:endParaRPr>
          </a:p>
          <a:p>
            <a:pPr algn="just"/>
            <a:endParaRPr lang="vi-VN" sz="1867" dirty="0">
              <a:latin typeface="Times New Roman" pitchFamily="18" charset="0"/>
              <a:cs typeface="Times New Roman" pitchFamily="18" charset="0"/>
            </a:endParaRPr>
          </a:p>
        </p:txBody>
      </p:sp>
      <p:sp>
        <p:nvSpPr>
          <p:cNvPr id="66" name="Rectangle 65"/>
          <p:cNvSpPr/>
          <p:nvPr/>
        </p:nvSpPr>
        <p:spPr>
          <a:xfrm>
            <a:off x="9361707" y="3636597"/>
            <a:ext cx="2330661" cy="1754326"/>
          </a:xfrm>
          <a:prstGeom prst="rect">
            <a:avLst/>
          </a:prstGeom>
        </p:spPr>
        <p:txBody>
          <a:bodyPr wrap="square">
            <a:spAutoFit/>
          </a:bodyPr>
          <a:lstStyle/>
          <a:p>
            <a:pPr marL="342900" indent="-342900" algn="just">
              <a:buFontTx/>
              <a:buChar char="-"/>
            </a:pPr>
            <a:r>
              <a:rPr lang="vi-VN" dirty="0">
                <a:solidFill>
                  <a:srgbClr val="403B35"/>
                </a:solidFill>
                <a:latin typeface="Times New Roman" panose="02020603050405020304" pitchFamily="18" charset="0"/>
                <a:cs typeface="Times New Roman" panose="02020603050405020304" pitchFamily="18" charset="0"/>
              </a:rPr>
              <a:t>ô nhiễm môi trường, </a:t>
            </a:r>
            <a:endParaRPr lang="en-US" dirty="0">
              <a:solidFill>
                <a:srgbClr val="403B35"/>
              </a:solidFill>
              <a:latin typeface="Times New Roman" panose="02020603050405020304" pitchFamily="18" charset="0"/>
              <a:cs typeface="Times New Roman" panose="02020603050405020304" pitchFamily="18" charset="0"/>
            </a:endParaRPr>
          </a:p>
          <a:p>
            <a:pPr marL="342900" indent="-342900" algn="just">
              <a:buFontTx/>
              <a:buChar char="-"/>
            </a:pPr>
            <a:r>
              <a:rPr lang="vi-VN" dirty="0">
                <a:solidFill>
                  <a:srgbClr val="403B35"/>
                </a:solidFill>
                <a:latin typeface="Times New Roman" panose="02020603050405020304" pitchFamily="18" charset="0"/>
                <a:cs typeface="Times New Roman" panose="02020603050405020304" pitchFamily="18" charset="0"/>
              </a:rPr>
              <a:t>bóc lột lao động phụ nữ, trẻ em, </a:t>
            </a:r>
            <a:endParaRPr lang="en-US" dirty="0">
              <a:solidFill>
                <a:srgbClr val="403B35"/>
              </a:solidFill>
              <a:latin typeface="Times New Roman" panose="02020603050405020304" pitchFamily="18" charset="0"/>
              <a:cs typeface="Times New Roman" panose="02020603050405020304" pitchFamily="18" charset="0"/>
            </a:endParaRPr>
          </a:p>
          <a:p>
            <a:pPr marL="342900" indent="-342900" algn="just">
              <a:buFontTx/>
              <a:buChar char="-"/>
            </a:pPr>
            <a:r>
              <a:rPr lang="vi-VN" dirty="0">
                <a:solidFill>
                  <a:srgbClr val="403B35"/>
                </a:solidFill>
                <a:latin typeface="Times New Roman" panose="02020603050405020304" pitchFamily="18" charset="0"/>
                <a:cs typeface="Times New Roman" panose="02020603050405020304" pitchFamily="18" charset="0"/>
              </a:rPr>
              <a:t>xâm chiếm thuộc địa</a:t>
            </a:r>
            <a:r>
              <a:rPr lang="en-US" dirty="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
        <p:nvSpPr>
          <p:cNvPr id="29" name="!!6">
            <a:extLst>
              <a:ext uri="{FF2B5EF4-FFF2-40B4-BE49-F238E27FC236}">
                <a16:creationId xmlns:a16="http://schemas.microsoft.com/office/drawing/2014/main" id="{7442A1BB-3396-8B12-BB93-F7A5B723E962}"/>
              </a:ext>
            </a:extLst>
          </p:cNvPr>
          <p:cNvSpPr txBox="1"/>
          <p:nvPr/>
        </p:nvSpPr>
        <p:spPr>
          <a:xfrm>
            <a:off x="1672727" y="137795"/>
            <a:ext cx="177684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2:</a:t>
            </a:r>
            <a:endParaRPr kumimoji="0" lang="en-US" sz="4400" b="1"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6" name="!!22">
            <a:extLst>
              <a:ext uri="{FF2B5EF4-FFF2-40B4-BE49-F238E27FC236}">
                <a16:creationId xmlns:a16="http://schemas.microsoft.com/office/drawing/2014/main" id="{A3124220-7E27-877D-92CB-F32C19EAF375}"/>
              </a:ext>
            </a:extLst>
          </p:cNvPr>
          <p:cNvSpPr txBox="1"/>
          <p:nvPr/>
        </p:nvSpPr>
        <p:spPr>
          <a:xfrm>
            <a:off x="2521534" y="242039"/>
            <a:ext cx="8469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CÁCH MẠNG CÔNG NGHIỆP </a:t>
            </a:r>
          </a:p>
        </p:txBody>
      </p:sp>
      <p:sp>
        <p:nvSpPr>
          <p:cNvPr id="50" name="TextBox 49">
            <a:extLst>
              <a:ext uri="{FF2B5EF4-FFF2-40B4-BE49-F238E27FC236}">
                <a16:creationId xmlns:a16="http://schemas.microsoft.com/office/drawing/2014/main" id="{4F357FD0-5170-A899-E271-4ED75B321A37}"/>
              </a:ext>
            </a:extLst>
          </p:cNvPr>
          <p:cNvSpPr txBox="1"/>
          <p:nvPr/>
        </p:nvSpPr>
        <p:spPr>
          <a:xfrm>
            <a:off x="641652" y="1073207"/>
            <a:ext cx="10941044" cy="830997"/>
          </a:xfrm>
          <a:prstGeom prst="rect">
            <a:avLst/>
          </a:prstGeom>
          <a:noFill/>
        </p:spPr>
        <p:txBody>
          <a:bodyPr wrap="square">
            <a:spAutoFit/>
          </a:bodyPr>
          <a:lstStyle/>
          <a:p>
            <a:pPr algn="just"/>
            <a:r>
              <a:rPr lang="en-US" sz="2400" b="1" dirty="0">
                <a:solidFill>
                  <a:srgbClr val="0000FF"/>
                </a:solidFill>
                <a:latin typeface="Times New Roman" panose="02020603050405020304" pitchFamily="18" charset="0"/>
                <a:cs typeface="Times New Roman" panose="02020603050405020304" pitchFamily="18" charset="0"/>
              </a:rPr>
              <a:t>NHỮNG TÁC ĐỘNG CỦA CÁCH MẠNG CÔNG NGHIỆP ĐỐI VỚI SẢN XUẤT VÀ XÃ HỘI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57" name="object 9">
            <a:hlinkClick r:id="rId4" action="ppaction://hlinksldjump"/>
            <a:extLst>
              <a:ext uri="{FF2B5EF4-FFF2-40B4-BE49-F238E27FC236}">
                <a16:creationId xmlns:a16="http://schemas.microsoft.com/office/drawing/2014/main" id="{E423AAA7-FAF4-171D-91CF-DF335FAEE8C9}"/>
              </a:ext>
            </a:extLst>
          </p:cNvPr>
          <p:cNvSpPr>
            <a:spLocks noChangeArrowheads="1"/>
          </p:cNvSpPr>
          <p:nvPr/>
        </p:nvSpPr>
        <p:spPr bwMode="auto">
          <a:xfrm>
            <a:off x="155599" y="3239800"/>
            <a:ext cx="2512469" cy="1625124"/>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sz="2400">
              <a:latin typeface="Calibri" pitchFamily="34" charset="0"/>
            </a:endParaRPr>
          </a:p>
        </p:txBody>
      </p:sp>
      <p:sp>
        <p:nvSpPr>
          <p:cNvPr id="4" name="Arrow: Right 3">
            <a:hlinkClick r:id="rId6" action="ppaction://hlinksldjump"/>
            <a:extLst>
              <a:ext uri="{FF2B5EF4-FFF2-40B4-BE49-F238E27FC236}">
                <a16:creationId xmlns:a16="http://schemas.microsoft.com/office/drawing/2014/main" id="{2D8CA14A-EB82-6705-C09C-2874871C557F}"/>
              </a:ext>
            </a:extLst>
          </p:cNvPr>
          <p:cNvSpPr/>
          <p:nvPr/>
        </p:nvSpPr>
        <p:spPr>
          <a:xfrm>
            <a:off x="4062334" y="6398232"/>
            <a:ext cx="740232" cy="2544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hlinkClick r:id="rId7" action="ppaction://hlinksldjump"/>
            <a:extLst>
              <a:ext uri="{FF2B5EF4-FFF2-40B4-BE49-F238E27FC236}">
                <a16:creationId xmlns:a16="http://schemas.microsoft.com/office/drawing/2014/main" id="{5E0241D1-E964-E024-243A-EAEEF9B762CB}"/>
              </a:ext>
            </a:extLst>
          </p:cNvPr>
          <p:cNvSpPr/>
          <p:nvPr/>
        </p:nvSpPr>
        <p:spPr>
          <a:xfrm>
            <a:off x="7597315" y="6340840"/>
            <a:ext cx="740232" cy="4152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hlinkClick r:id="rId8" action="ppaction://hlinksldjump"/>
            <a:extLst>
              <a:ext uri="{FF2B5EF4-FFF2-40B4-BE49-F238E27FC236}">
                <a16:creationId xmlns:a16="http://schemas.microsoft.com/office/drawing/2014/main" id="{11B919A0-EDF6-74FB-88A2-B556FEA4DB60}"/>
              </a:ext>
            </a:extLst>
          </p:cNvPr>
          <p:cNvSpPr/>
          <p:nvPr/>
        </p:nvSpPr>
        <p:spPr>
          <a:xfrm>
            <a:off x="10842464" y="6340839"/>
            <a:ext cx="740232" cy="3292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4273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1000"/>
                                        <p:tgtEl>
                                          <p:spTgt spid="69"/>
                                        </p:tgtEl>
                                      </p:cBhvr>
                                    </p:animEffect>
                                    <p:anim calcmode="lin" valueType="num">
                                      <p:cBhvr>
                                        <p:cTn id="13" dur="1000" fill="hold"/>
                                        <p:tgtEl>
                                          <p:spTgt spid="69"/>
                                        </p:tgtEl>
                                        <p:attrNameLst>
                                          <p:attrName>ppt_x</p:attrName>
                                        </p:attrNameLst>
                                      </p:cBhvr>
                                      <p:tavLst>
                                        <p:tav tm="0">
                                          <p:val>
                                            <p:strVal val="#ppt_x"/>
                                          </p:val>
                                        </p:tav>
                                        <p:tav tm="100000">
                                          <p:val>
                                            <p:strVal val="#ppt_x"/>
                                          </p:val>
                                        </p:tav>
                                      </p:tavLst>
                                    </p:anim>
                                    <p:anim calcmode="lin" valueType="num">
                                      <p:cBhvr>
                                        <p:cTn id="14" dur="1000" fill="hold"/>
                                        <p:tgtEl>
                                          <p:spTgt spid="6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1000"/>
                                        <p:tgtEl>
                                          <p:spTgt spid="64"/>
                                        </p:tgtEl>
                                      </p:cBhvr>
                                    </p:animEffect>
                                    <p:anim calcmode="lin" valueType="num">
                                      <p:cBhvr>
                                        <p:cTn id="38" dur="1000" fill="hold"/>
                                        <p:tgtEl>
                                          <p:spTgt spid="64"/>
                                        </p:tgtEl>
                                        <p:attrNameLst>
                                          <p:attrName>ppt_x</p:attrName>
                                        </p:attrNameLst>
                                      </p:cBhvr>
                                      <p:tavLst>
                                        <p:tav tm="0">
                                          <p:val>
                                            <p:strVal val="#ppt_x"/>
                                          </p:val>
                                        </p:tav>
                                        <p:tav tm="100000">
                                          <p:val>
                                            <p:strVal val="#ppt_x"/>
                                          </p:val>
                                        </p:tav>
                                      </p:tavLst>
                                    </p:anim>
                                    <p:anim calcmode="lin" valueType="num">
                                      <p:cBhvr>
                                        <p:cTn id="3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ircle(in)">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barn(inVertical)">
                                      <p:cBhvr>
                                        <p:cTn id="49" dur="500"/>
                                        <p:tgtEl>
                                          <p:spTgt spid="6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arn(inVertical)">
                                      <p:cBhvr>
                                        <p:cTn id="52" dur="500"/>
                                        <p:tgtEl>
                                          <p:spTgt spid="42"/>
                                        </p:tgtEl>
                                      </p:cBhvr>
                                    </p:animEffect>
                                  </p:childTnLst>
                                </p:cTn>
                              </p:par>
                              <p:par>
                                <p:cTn id="53" presetID="16" presetClass="entr" presetSubtype="21"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barn(inVertical)">
                                      <p:cBhvr>
                                        <p:cTn id="55" dur="500"/>
                                        <p:tgtEl>
                                          <p:spTgt spid="41"/>
                                        </p:tgtEl>
                                      </p:cBhvr>
                                    </p:animEffect>
                                  </p:childTnLst>
                                </p:cTn>
                              </p:par>
                              <p:par>
                                <p:cTn id="56" presetID="16" presetClass="entr" presetSubtype="21" fill="hold" nodeType="with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barn(inVertical)">
                                      <p:cBhvr>
                                        <p:cTn id="58" dur="500"/>
                                        <p:tgtEl>
                                          <p:spTgt spid="6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barn(inVertical)">
                                      <p:cBhvr>
                                        <p:cTn id="61" dur="500"/>
                                        <p:tgtEl>
                                          <p:spTgt spid="65"/>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circle(in)">
                                      <p:cBhvr>
                                        <p:cTn id="66" dur="2000"/>
                                        <p:tgtEl>
                                          <p:spTgt spid="5"/>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circle(in)">
                                      <p:cBhvr>
                                        <p:cTn id="74" dur="2000"/>
                                        <p:tgtEl>
                                          <p:spTgt spid="2"/>
                                        </p:tgtEl>
                                      </p:cBhvr>
                                    </p:animEffect>
                                  </p:childTnLst>
                                </p:cTn>
                              </p:par>
                              <p:par>
                                <p:cTn id="75" presetID="6" presetClass="entr" presetSubtype="16"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circle(in)">
                                      <p:cBhvr>
                                        <p:cTn id="77" dur="2000"/>
                                        <p:tgtEl>
                                          <p:spTgt spid="56"/>
                                        </p:tgtEl>
                                      </p:cBhvr>
                                    </p:animEffect>
                                  </p:childTnLst>
                                </p:cTn>
                              </p:par>
                              <p:par>
                                <p:cTn id="78" presetID="6" presetClass="entr" presetSubtype="16" fill="hold" nodeType="with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circle(in)">
                                      <p:cBhvr>
                                        <p:cTn id="80" dur="2000"/>
                                        <p:tgtEl>
                                          <p:spTgt spid="3"/>
                                        </p:tgtEl>
                                      </p:cBhvr>
                                    </p:animEffect>
                                  </p:childTnLst>
                                </p:cTn>
                              </p:par>
                              <p:par>
                                <p:cTn id="81" presetID="6" presetClass="entr" presetSubtype="16"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circle(in)">
                                      <p:cBhvr>
                                        <p:cTn id="83" dur="2000"/>
                                        <p:tgtEl>
                                          <p:spTgt spid="55"/>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66"/>
                                        </p:tgtEl>
                                        <p:attrNameLst>
                                          <p:attrName>style.visibility</p:attrName>
                                        </p:attrNameLst>
                                      </p:cBhvr>
                                      <p:to>
                                        <p:strVal val="visible"/>
                                      </p:to>
                                    </p:set>
                                    <p:animEffect transition="in" filter="circle(in)">
                                      <p:cBhvr>
                                        <p:cTn id="86" dur="2000"/>
                                        <p:tgtEl>
                                          <p:spTgt spid="66"/>
                                        </p:tgtEl>
                                      </p:cBhvr>
                                    </p:animEffect>
                                  </p:childTnLst>
                                </p:cTn>
                              </p:par>
                              <p:par>
                                <p:cTn id="87" presetID="6" presetClass="entr" presetSubtype="16"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circle(in)">
                                      <p:cBhvr>
                                        <p:cTn id="89" dur="2000"/>
                                        <p:tgtEl>
                                          <p:spTgt spid="49"/>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circle(in)">
                                      <p:cBhvr>
                                        <p:cTn id="9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35" grpId="0" animBg="1"/>
      <p:bldP spid="42" grpId="0"/>
      <p:bldP spid="49" grpId="0" animBg="1"/>
      <p:bldP spid="56" grpId="0"/>
      <p:bldP spid="64" grpId="0"/>
      <p:bldP spid="65" grpId="0"/>
      <p:bldP spid="66" grpId="0"/>
      <p:bldP spid="57"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442778-9E88-7D58-EDB8-035017F25C66}"/>
              </a:ext>
            </a:extLst>
          </p:cNvPr>
          <p:cNvGrpSpPr/>
          <p:nvPr>
            <p:custDataLst>
              <p:tags r:id="rId1"/>
            </p:custDataLst>
          </p:nvPr>
        </p:nvGrpSpPr>
        <p:grpSpPr>
          <a:xfrm>
            <a:off x="8513362" y="270779"/>
            <a:ext cx="3047753" cy="3586879"/>
            <a:chOff x="5943600" y="2133599"/>
            <a:chExt cx="3204300" cy="4462072"/>
          </a:xfrm>
        </p:grpSpPr>
        <p:pic>
          <p:nvPicPr>
            <p:cNvPr id="5" name="Picture 14">
              <a:extLst>
                <a:ext uri="{FF2B5EF4-FFF2-40B4-BE49-F238E27FC236}">
                  <a16:creationId xmlns:a16="http://schemas.microsoft.com/office/drawing/2014/main" id="{C5A6EC72-490C-08C8-FC52-F77023C55F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3600" y="2133599"/>
              <a:ext cx="3204300" cy="4040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5">
              <a:extLst>
                <a:ext uri="{FF2B5EF4-FFF2-40B4-BE49-F238E27FC236}">
                  <a16:creationId xmlns:a16="http://schemas.microsoft.com/office/drawing/2014/main" id="{40AA37E3-F69B-9228-CC15-FC9715A22A0D}"/>
                </a:ext>
              </a:extLst>
            </p:cNvPr>
            <p:cNvSpPr txBox="1">
              <a:spLocks noChangeArrowheads="1"/>
            </p:cNvSpPr>
            <p:nvPr>
              <p:custDataLst>
                <p:tags r:id="rId9"/>
              </p:custDataLst>
            </p:nvPr>
          </p:nvSpPr>
          <p:spPr bwMode="auto">
            <a:xfrm>
              <a:off x="5943600" y="6174510"/>
              <a:ext cx="3204299" cy="421161"/>
            </a:xfrm>
            <a:prstGeom prst="rect">
              <a:avLst/>
            </a:prstGeom>
            <a:solidFill>
              <a:srgbClr val="00B0F0"/>
            </a:solidFill>
            <a:ln>
              <a:solidFill>
                <a:schemeClr val="tx1"/>
              </a:solidFill>
            </a:ln>
            <a:effectLst/>
          </p:spPr>
          <p:txBody>
            <a:bodyPr wrap="square">
              <a:spAutoFit/>
            </a:bodyPr>
            <a:lstStyle/>
            <a:p>
              <a:pPr algn="ctr">
                <a:spcBef>
                  <a:spcPct val="50000"/>
                </a:spcBef>
              </a:pPr>
              <a:r>
                <a:rPr lang="en-US" sz="1600" kern="0" dirty="0">
                  <a:solidFill>
                    <a:sysClr val="windowText" lastClr="000000"/>
                  </a:solidFill>
                  <a:latin typeface="Arial"/>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Lược</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đồ</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nước</a:t>
              </a:r>
              <a:r>
                <a:rPr lang="en-US" sz="1400" kern="0" dirty="0">
                  <a:solidFill>
                    <a:sysClr val="windowText" lastClr="000000"/>
                  </a:solidFill>
                  <a:latin typeface="Times New Roman" panose="02020603050405020304" pitchFamily="18" charset="0"/>
                  <a:cs typeface="Times New Roman" panose="02020603050405020304" pitchFamily="18" charset="0"/>
                </a:rPr>
                <a:t> Anh </a:t>
              </a:r>
              <a:r>
                <a:rPr lang="en-US" sz="1400" kern="0" dirty="0" err="1">
                  <a:solidFill>
                    <a:sysClr val="windowText" lastClr="000000"/>
                  </a:solidFill>
                  <a:latin typeface="Times New Roman" panose="02020603050405020304" pitchFamily="18" charset="0"/>
                  <a:cs typeface="Times New Roman" panose="02020603050405020304" pitchFamily="18" charset="0"/>
                </a:rPr>
                <a:t>đầu</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thế</a:t>
              </a:r>
              <a:r>
                <a:rPr lang="en-US" sz="1400" kern="0" dirty="0">
                  <a:solidFill>
                    <a:sysClr val="windowText" lastClr="000000"/>
                  </a:solidFill>
                  <a:latin typeface="Times New Roman" panose="02020603050405020304" pitchFamily="18" charset="0"/>
                  <a:cs typeface="Times New Roman" panose="02020603050405020304" pitchFamily="18" charset="0"/>
                </a:rPr>
                <a:t> </a:t>
              </a:r>
              <a:r>
                <a:rPr lang="en-US" sz="1400" kern="0" dirty="0" err="1">
                  <a:solidFill>
                    <a:sysClr val="windowText" lastClr="000000"/>
                  </a:solidFill>
                  <a:latin typeface="Times New Roman" panose="02020603050405020304" pitchFamily="18" charset="0"/>
                  <a:cs typeface="Times New Roman" panose="02020603050405020304" pitchFamily="18" charset="0"/>
                </a:rPr>
                <a:t>kỷ</a:t>
              </a:r>
              <a:r>
                <a:rPr lang="en-US" sz="1400" kern="0" dirty="0">
                  <a:solidFill>
                    <a:sysClr val="windowText" lastClr="000000"/>
                  </a:solidFill>
                  <a:latin typeface="Times New Roman" panose="02020603050405020304" pitchFamily="18" charset="0"/>
                  <a:cs typeface="Times New Roman" panose="02020603050405020304" pitchFamily="18" charset="0"/>
                </a:rPr>
                <a:t> XIX</a:t>
              </a:r>
            </a:p>
          </p:txBody>
        </p:sp>
      </p:grpSp>
      <p:sp>
        <p:nvSpPr>
          <p:cNvPr id="7" name="TextBox 6">
            <a:extLst>
              <a:ext uri="{FF2B5EF4-FFF2-40B4-BE49-F238E27FC236}">
                <a16:creationId xmlns:a16="http://schemas.microsoft.com/office/drawing/2014/main" id="{81A0B139-4523-02C5-0D34-6AB66908C8B5}"/>
              </a:ext>
            </a:extLst>
          </p:cNvPr>
          <p:cNvSpPr txBox="1"/>
          <p:nvPr>
            <p:custDataLst>
              <p:tags r:id="rId2"/>
            </p:custDataLst>
          </p:nvPr>
        </p:nvSpPr>
        <p:spPr>
          <a:xfrm>
            <a:off x="8385372" y="3971856"/>
            <a:ext cx="3605247" cy="2246769"/>
          </a:xfrm>
          <a:prstGeom prst="rect">
            <a:avLst/>
          </a:prstGeom>
          <a:solidFill>
            <a:schemeClr val="bg1"/>
          </a:solidFill>
        </p:spPr>
        <p:txBody>
          <a:bodyPr wrap="square" rtlCol="0">
            <a:spAutoFit/>
          </a:bodyPr>
          <a:lstStyle/>
          <a:p>
            <a:pPr algn="just"/>
            <a:r>
              <a:rPr lang="en-US" sz="2000" dirty="0">
                <a:solidFill>
                  <a:srgbClr val="0000FF"/>
                </a:solidFill>
                <a:latin typeface="Times New Roman" panose="02020603050405020304" pitchFamily="18" charset="0"/>
                <a:cs typeface="Times New Roman" panose="02020603050405020304" pitchFamily="18" charset="0"/>
              </a:rPr>
              <a:t>Sau </a:t>
            </a:r>
            <a:r>
              <a:rPr lang="en-US" sz="2000" dirty="0" err="1">
                <a:solidFill>
                  <a:srgbClr val="0000FF"/>
                </a:solidFill>
                <a:latin typeface="Times New Roman" panose="02020603050405020304" pitchFamily="18" charset="0"/>
                <a:cs typeface="Times New Roman" panose="02020603050405020304" pitchFamily="18" charset="0"/>
              </a:rPr>
              <a:t>cách</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mạng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công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nghiệp</a:t>
            </a:r>
            <a:r>
              <a:rPr lang="en-US" sz="2000" dirty="0">
                <a:solidFill>
                  <a:srgbClr val="0000FF"/>
                </a:solidFill>
                <a:latin typeface="Times New Roman" panose="02020603050405020304" pitchFamily="18" charset="0"/>
                <a:cs typeface="Times New Roman" panose="02020603050405020304" pitchFamily="18" charset="0"/>
              </a:rPr>
              <a:t> Anh </a:t>
            </a:r>
            <a:r>
              <a:rPr lang="en-US" sz="2000" dirty="0" err="1">
                <a:solidFill>
                  <a:srgbClr val="0000FF"/>
                </a:solidFill>
                <a:latin typeface="Times New Roman" panose="02020603050405020304" pitchFamily="18" charset="0"/>
                <a:cs typeface="Times New Roman" panose="02020603050405020304" pitchFamily="18" charset="0"/>
              </a:rPr>
              <a:t>có</a:t>
            </a:r>
            <a:r>
              <a:rPr lang="en-US" sz="2000" dirty="0">
                <a:solidFill>
                  <a:srgbClr val="0000FF"/>
                </a:solidFill>
                <a:latin typeface="Times New Roman" panose="02020603050405020304" pitchFamily="18" charset="0"/>
                <a:cs typeface="Times New Roman" panose="02020603050405020304" pitchFamily="18" charset="0"/>
              </a:rPr>
              <a:t> 14 </a:t>
            </a:r>
            <a:r>
              <a:rPr lang="en-US" sz="2000" dirty="0" err="1">
                <a:solidFill>
                  <a:srgbClr val="0000FF"/>
                </a:solidFill>
                <a:latin typeface="Times New Roman" panose="02020603050405020304" pitchFamily="18" charset="0"/>
                <a:cs typeface="Times New Roman" panose="02020603050405020304" pitchFamily="18" charset="0"/>
              </a:rPr>
              <a:t>thành</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phố</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lớn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hơn</a:t>
            </a:r>
            <a:r>
              <a:rPr lang="en-US" sz="2000" dirty="0">
                <a:solidFill>
                  <a:srgbClr val="0000FF"/>
                </a:solidFill>
                <a:latin typeface="Times New Roman" panose="02020603050405020304" pitchFamily="18" charset="0"/>
                <a:cs typeface="Times New Roman" panose="02020603050405020304" pitchFamily="18" charset="0"/>
              </a:rPr>
              <a:t> 50 </a:t>
            </a:r>
            <a:r>
              <a:rPr lang="en-US" sz="2000" dirty="0" err="1">
                <a:solidFill>
                  <a:srgbClr val="0000FF"/>
                </a:solidFill>
                <a:latin typeface="Times New Roman" panose="02020603050405020304" pitchFamily="18" charset="0"/>
                <a:cs typeface="Times New Roman" panose="02020603050405020304" pitchFamily="18" charset="0"/>
              </a:rPr>
              <a:t>vạn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dân</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nhiều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khu</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công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nghiệp</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và</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trung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tâm</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khai</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thác</a:t>
            </a:r>
            <a:r>
              <a:rPr lang="en-US" sz="2000" dirty="0">
                <a:solidFill>
                  <a:srgbClr val="0000FF"/>
                </a:solidFill>
                <a:latin typeface="Times New Roman" panose="02020603050405020304" pitchFamily="18" charset="0"/>
                <a:cs typeface="Times New Roman" panose="02020603050405020304" pitchFamily="18" charset="0"/>
              </a:rPr>
              <a:t> than </a:t>
            </a:r>
            <a:r>
              <a:rPr lang="en-US" sz="2000" dirty="0" err="1">
                <a:solidFill>
                  <a:srgbClr val="0000FF"/>
                </a:solidFill>
                <a:latin typeface="Times New Roman" panose="02020603050405020304" pitchFamily="18" charset="0"/>
                <a:cs typeface="Times New Roman" panose="02020603050405020304" pitchFamily="18" charset="0"/>
              </a:rPr>
              <a:t>đá</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hệ</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thống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đường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giao</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thông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phát</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triển</a:t>
            </a:r>
            <a:r>
              <a:rPr lang="en-US" sz="2000" dirty="0">
                <a:solidFill>
                  <a:srgbClr val="0000FF"/>
                </a:solidFill>
                <a:latin typeface="Times New Roman" panose="02020603050405020304" pitchFamily="18" charset="0"/>
                <a:cs typeface="Times New Roman" panose="02020603050405020304" pitchFamily="18" charset="0"/>
              </a:rPr>
              <a:t>. Anh </a:t>
            </a:r>
            <a:r>
              <a:rPr lang="en-US" sz="2000" dirty="0" err="1">
                <a:solidFill>
                  <a:srgbClr val="0000FF"/>
                </a:solidFill>
                <a:latin typeface="Times New Roman" panose="02020603050405020304" pitchFamily="18" charset="0"/>
                <a:cs typeface="Times New Roman" panose="02020603050405020304" pitchFamily="18" charset="0"/>
              </a:rPr>
              <a:t>trở</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thành</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nước</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công</a:t>
            </a:r>
            <a:r>
              <a:rPr lang="en-US" sz="2000" dirty="0">
                <a:solidFill>
                  <a:srgbClr val="0000FF"/>
                </a:solidFill>
                <a:latin typeface="Times New Roman" panose="02020603050405020304" pitchFamily="18" charset="0"/>
                <a:cs typeface="Times New Roman" panose="02020603050405020304" pitchFamily="18" charset="0"/>
              </a:rPr>
              <a:t> </a:t>
            </a:r>
            <a:r>
              <a:rPr lang="en-US" sz="2000" dirty="0" err="1">
                <a:solidFill>
                  <a:srgbClr val="0000FF"/>
                </a:solidFill>
                <a:latin typeface="Times New Roman" panose="02020603050405020304" pitchFamily="18" charset="0"/>
                <a:cs typeface="Times New Roman" panose="02020603050405020304" pitchFamily="18" charset="0"/>
              </a:rPr>
              <a:t>nghiệp</a:t>
            </a:r>
            <a:r>
              <a:rPr lang="en-US" sz="2000" dirty="0">
                <a:solidFill>
                  <a:srgbClr val="0000FF"/>
                </a:solidFill>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a16="http://schemas.microsoft.com/office/drawing/2014/main" id="{C18092CC-365F-3846-C534-EB5A104A2A08}"/>
              </a:ext>
            </a:extLst>
          </p:cNvPr>
          <p:cNvGrpSpPr/>
          <p:nvPr>
            <p:custDataLst>
              <p:tags r:id="rId3"/>
            </p:custDataLst>
          </p:nvPr>
        </p:nvGrpSpPr>
        <p:grpSpPr>
          <a:xfrm>
            <a:off x="627877" y="197816"/>
            <a:ext cx="3332569" cy="3729825"/>
            <a:chOff x="1825905" y="2133600"/>
            <a:chExt cx="3207195" cy="4444318"/>
          </a:xfrm>
        </p:grpSpPr>
        <p:pic>
          <p:nvPicPr>
            <p:cNvPr id="9" name="Picture 12">
              <a:extLst>
                <a:ext uri="{FF2B5EF4-FFF2-40B4-BE49-F238E27FC236}">
                  <a16:creationId xmlns:a16="http://schemas.microsoft.com/office/drawing/2014/main" id="{F9553EE9-FDBD-8F78-69F2-95BFB5251B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2133600"/>
              <a:ext cx="3204300" cy="404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3">
              <a:extLst>
                <a:ext uri="{FF2B5EF4-FFF2-40B4-BE49-F238E27FC236}">
                  <a16:creationId xmlns:a16="http://schemas.microsoft.com/office/drawing/2014/main" id="{56D27426-B513-B157-088D-47DFC18EB82E}"/>
                </a:ext>
              </a:extLst>
            </p:cNvPr>
            <p:cNvSpPr txBox="1">
              <a:spLocks noChangeArrowheads="1"/>
            </p:cNvSpPr>
            <p:nvPr>
              <p:custDataLst>
                <p:tags r:id="rId8"/>
              </p:custDataLst>
            </p:nvPr>
          </p:nvSpPr>
          <p:spPr bwMode="auto">
            <a:xfrm>
              <a:off x="1825905" y="6174510"/>
              <a:ext cx="3204300" cy="403408"/>
            </a:xfrm>
            <a:prstGeom prst="rect">
              <a:avLst/>
            </a:prstGeom>
            <a:solidFill>
              <a:srgbClr val="00B0F0"/>
            </a:solidFill>
            <a:ln>
              <a:solidFill>
                <a:schemeClr val="tx1"/>
              </a:solidFill>
            </a:ln>
            <a:effectLst/>
          </p:spPr>
          <p:txBody>
            <a:bodyPr wrap="square">
              <a:spAutoFit/>
            </a:bodyPr>
            <a:lstStyle/>
            <a:p>
              <a:pPr algn="ctr">
                <a:spcBef>
                  <a:spcPct val="50000"/>
                </a:spcBef>
              </a:pPr>
              <a:r>
                <a:rPr lang="en-US" sz="1600" kern="0" dirty="0">
                  <a:solidFill>
                    <a:sysClr val="windowText" lastClr="000000"/>
                  </a:solidFill>
                  <a:latin typeface="Arial"/>
                </a:rPr>
                <a:t> </a:t>
              </a:r>
              <a:r>
                <a:rPr lang="en-US" sz="1400" kern="0" dirty="0" err="1">
                  <a:solidFill>
                    <a:sysClr val="windowText" lastClr="000000"/>
                  </a:solidFill>
                  <a:latin typeface="Arial"/>
                </a:rPr>
                <a:t>Lược</a:t>
              </a:r>
              <a:r>
                <a:rPr lang="en-US" sz="1400" kern="0" dirty="0">
                  <a:solidFill>
                    <a:sysClr val="windowText" lastClr="000000"/>
                  </a:solidFill>
                  <a:latin typeface="Arial"/>
                </a:rPr>
                <a:t> </a:t>
              </a:r>
              <a:r>
                <a:rPr lang="en-US" sz="1400" kern="0" dirty="0" err="1">
                  <a:solidFill>
                    <a:sysClr val="windowText" lastClr="000000"/>
                  </a:solidFill>
                  <a:latin typeface="Arial"/>
                </a:rPr>
                <a:t>đồ</a:t>
              </a:r>
              <a:r>
                <a:rPr lang="en-US" sz="1400" kern="0" dirty="0">
                  <a:solidFill>
                    <a:sysClr val="windowText" lastClr="000000"/>
                  </a:solidFill>
                  <a:latin typeface="Arial"/>
                </a:rPr>
                <a:t> </a:t>
              </a:r>
              <a:r>
                <a:rPr lang="en-US" sz="1400" kern="0" dirty="0" err="1">
                  <a:solidFill>
                    <a:sysClr val="windowText" lastClr="000000"/>
                  </a:solidFill>
                  <a:latin typeface="Arial"/>
                </a:rPr>
                <a:t>nước</a:t>
              </a:r>
              <a:r>
                <a:rPr lang="en-US" sz="1400" kern="0" dirty="0">
                  <a:solidFill>
                    <a:sysClr val="windowText" lastClr="000000"/>
                  </a:solidFill>
                  <a:latin typeface="Arial"/>
                </a:rPr>
                <a:t> Anh </a:t>
              </a:r>
              <a:r>
                <a:rPr lang="en-US" sz="1400" kern="0" dirty="0" err="1">
                  <a:solidFill>
                    <a:sysClr val="windowText" lastClr="000000"/>
                  </a:solidFill>
                  <a:latin typeface="Arial"/>
                </a:rPr>
                <a:t>giữa</a:t>
              </a:r>
              <a:r>
                <a:rPr lang="en-US" sz="1400" kern="0" dirty="0">
                  <a:solidFill>
                    <a:sysClr val="windowText" lastClr="000000"/>
                  </a:solidFill>
                  <a:latin typeface="Arial"/>
                </a:rPr>
                <a:t> </a:t>
              </a:r>
              <a:r>
                <a:rPr lang="en-US" sz="1400" kern="0" dirty="0" err="1">
                  <a:solidFill>
                    <a:sysClr val="windowText" lastClr="000000"/>
                  </a:solidFill>
                  <a:latin typeface="Arial"/>
                </a:rPr>
                <a:t>thế</a:t>
              </a:r>
              <a:r>
                <a:rPr lang="en-US" sz="1400" kern="0" dirty="0">
                  <a:solidFill>
                    <a:sysClr val="windowText" lastClr="000000"/>
                  </a:solidFill>
                  <a:latin typeface="Arial"/>
                </a:rPr>
                <a:t> </a:t>
              </a:r>
              <a:r>
                <a:rPr lang="en-US" sz="1400" kern="0" dirty="0" err="1">
                  <a:solidFill>
                    <a:sysClr val="windowText" lastClr="000000"/>
                  </a:solidFill>
                  <a:latin typeface="Arial"/>
                </a:rPr>
                <a:t>kỷ</a:t>
              </a:r>
              <a:r>
                <a:rPr lang="en-US" sz="1400" kern="0" dirty="0">
                  <a:solidFill>
                    <a:sysClr val="windowText" lastClr="000000"/>
                  </a:solidFill>
                  <a:latin typeface="Arial"/>
                </a:rPr>
                <a:t> XVIII </a:t>
              </a:r>
            </a:p>
          </p:txBody>
        </p:sp>
      </p:grpSp>
      <p:sp>
        <p:nvSpPr>
          <p:cNvPr id="11" name="TextBox 10">
            <a:extLst>
              <a:ext uri="{FF2B5EF4-FFF2-40B4-BE49-F238E27FC236}">
                <a16:creationId xmlns:a16="http://schemas.microsoft.com/office/drawing/2014/main" id="{9C4A2712-0926-59D6-3657-4E79483AE863}"/>
              </a:ext>
            </a:extLst>
          </p:cNvPr>
          <p:cNvSpPr txBox="1"/>
          <p:nvPr>
            <p:custDataLst>
              <p:tags r:id="rId4"/>
            </p:custDataLst>
          </p:nvPr>
        </p:nvSpPr>
        <p:spPr>
          <a:xfrm>
            <a:off x="550877" y="3971857"/>
            <a:ext cx="3483563" cy="193899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Trước</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cách</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mạng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công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nghiệp</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Anh</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4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phố</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lớn</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hơn</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50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vạn</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dân</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vài</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trung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tâm</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sản</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xuất</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thủ</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công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không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đường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giao</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thông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lớn</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Anh</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nước</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nông</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nghiệp</a:t>
            </a:r>
            <a:r>
              <a:rPr kumimoji="0" lang="en-US" sz="2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id="{2BA0D604-F757-9705-E2EA-37026B64058D}"/>
              </a:ext>
            </a:extLst>
          </p:cNvPr>
          <p:cNvSpPr/>
          <p:nvPr>
            <p:custDataLst>
              <p:tags r:id="rId5"/>
            </p:custDataLst>
          </p:nvPr>
        </p:nvSpPr>
        <p:spPr>
          <a:xfrm>
            <a:off x="6617081" y="2983325"/>
            <a:ext cx="1691289" cy="1015663"/>
          </a:xfrm>
          <a:prstGeom prst="rect">
            <a:avLst/>
          </a:prstGeom>
          <a:ln>
            <a:solidFill>
              <a:schemeClr val="accent1"/>
            </a:solidFill>
          </a:ln>
        </p:spPr>
        <p:txBody>
          <a:bodyPr wrap="square">
            <a:spAutoFit/>
          </a:bodyPr>
          <a:lstStyle/>
          <a:p>
            <a:pPr lvl="0" algn="just">
              <a:defRPr/>
            </a:pP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Nhiều</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thành</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phố</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lớn</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mọc</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lên</a:t>
            </a:r>
            <a:endParaRPr lang="en-US" sz="2000" kern="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ACCFF7D-4EF8-6C4D-28BC-D05024AE8FF5}"/>
              </a:ext>
            </a:extLst>
          </p:cNvPr>
          <p:cNvSpPr/>
          <p:nvPr>
            <p:custDataLst>
              <p:tags r:id="rId6"/>
            </p:custDataLst>
          </p:nvPr>
        </p:nvSpPr>
        <p:spPr>
          <a:xfrm>
            <a:off x="4167984" y="2983325"/>
            <a:ext cx="1691289" cy="1015663"/>
          </a:xfrm>
          <a:prstGeom prst="rect">
            <a:avLst/>
          </a:prstGeom>
          <a:ln>
            <a:solidFill>
              <a:schemeClr val="accent1"/>
            </a:solidFill>
          </a:ln>
        </p:spPr>
        <p:txBody>
          <a:bodyPr wrap="square">
            <a:spAutoFit/>
          </a:bodyPr>
          <a:lstStyle/>
          <a:p>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Nhiều</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khu</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công</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nghiệp</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xuất</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hiện</a:t>
            </a:r>
            <a:endParaRPr lang="en-US" sz="20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5809E7D-2E14-6236-8BD7-566ED2AC6FD0}"/>
              </a:ext>
            </a:extLst>
          </p:cNvPr>
          <p:cNvSpPr/>
          <p:nvPr>
            <p:custDataLst>
              <p:tags r:id="rId7"/>
            </p:custDataLst>
          </p:nvPr>
        </p:nvSpPr>
        <p:spPr>
          <a:xfrm>
            <a:off x="5551373" y="4587410"/>
            <a:ext cx="1551509" cy="1323439"/>
          </a:xfrm>
          <a:prstGeom prst="rect">
            <a:avLst/>
          </a:prstGeom>
          <a:ln>
            <a:solidFill>
              <a:schemeClr val="accent1"/>
            </a:solidFill>
          </a:ln>
        </p:spPr>
        <p:txBody>
          <a:bodyPr wrap="square">
            <a:spAutoFit/>
          </a:bodyPr>
          <a:lstStyle/>
          <a:p>
            <a:pPr algn="just"/>
            <a:r>
              <a:rPr lang="en-US" sz="2000" kern="0" dirty="0" err="1">
                <a:latin typeface="Times New Roman" panose="02020603050405020304" pitchFamily="18" charset="0"/>
                <a:cs typeface="Times New Roman" panose="02020603050405020304" pitchFamily="18" charset="0"/>
              </a:rPr>
              <a:t>thu</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hút</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dòng</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người</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nông</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thôn</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đến</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tìm</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việc</a:t>
            </a:r>
            <a:r>
              <a:rPr lang="en-US" sz="2000" kern="0" dirty="0">
                <a:latin typeface="Times New Roman" panose="02020603050405020304" pitchFamily="18" charset="0"/>
                <a:cs typeface="Times New Roman" panose="02020603050405020304" pitchFamily="18" charset="0"/>
              </a:rPr>
              <a:t> </a:t>
            </a:r>
            <a:r>
              <a:rPr lang="en-US" sz="2000" kern="0" dirty="0" err="1">
                <a:latin typeface="Times New Roman" panose="02020603050405020304" pitchFamily="18" charset="0"/>
                <a:cs typeface="Times New Roman" panose="02020603050405020304" pitchFamily="18" charset="0"/>
              </a:rPr>
              <a:t>làm</a:t>
            </a:r>
            <a:r>
              <a:rPr lang="en-US" sz="2000" kern="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1F44163A-B636-4BE9-8EA4-C545E2DD3AEE}"/>
              </a:ext>
            </a:extLst>
          </p:cNvPr>
          <p:cNvCxnSpPr>
            <a:stCxn id="13" idx="2"/>
            <a:endCxn id="14" idx="0"/>
          </p:cNvCxnSpPr>
          <p:nvPr/>
        </p:nvCxnSpPr>
        <p:spPr>
          <a:xfrm>
            <a:off x="5013629" y="3998988"/>
            <a:ext cx="1313499" cy="588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18050F6-F2FA-F353-3C9D-62AD76B27859}"/>
              </a:ext>
            </a:extLst>
          </p:cNvPr>
          <p:cNvCxnSpPr>
            <a:cxnSpLocks/>
            <a:stCxn id="12" idx="2"/>
            <a:endCxn id="14" idx="0"/>
          </p:cNvCxnSpPr>
          <p:nvPr/>
        </p:nvCxnSpPr>
        <p:spPr>
          <a:xfrm flipH="1">
            <a:off x="6327128" y="3998988"/>
            <a:ext cx="1135598" cy="588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Action Button: Help 19">
            <a:hlinkClick r:id="" action="ppaction://noaction" highlightClick="1"/>
            <a:extLst>
              <a:ext uri="{FF2B5EF4-FFF2-40B4-BE49-F238E27FC236}">
                <a16:creationId xmlns:a16="http://schemas.microsoft.com/office/drawing/2014/main" id="{F4A4D49A-1002-EA82-9AAA-C6B079AD16F6}"/>
              </a:ext>
            </a:extLst>
          </p:cNvPr>
          <p:cNvSpPr/>
          <p:nvPr/>
        </p:nvSpPr>
        <p:spPr>
          <a:xfrm>
            <a:off x="4034440" y="270779"/>
            <a:ext cx="536830" cy="533014"/>
          </a:xfrm>
          <a:prstGeom prst="actionButtonHelp">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CE14FD4-3DCD-F23E-DB5E-5C71D1F7B224}"/>
              </a:ext>
            </a:extLst>
          </p:cNvPr>
          <p:cNvSpPr txBox="1"/>
          <p:nvPr/>
        </p:nvSpPr>
        <p:spPr>
          <a:xfrm>
            <a:off x="4479832" y="693229"/>
            <a:ext cx="403353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Quan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lược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Anh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XVIII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XIX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00845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B7F7E6C0-BB4D-4441-9DAE-801A7824BC40}"/>
              </a:ext>
            </a:extLst>
          </p:cNvPr>
          <p:cNvSpPr/>
          <p:nvPr/>
        </p:nvSpPr>
        <p:spPr>
          <a:xfrm>
            <a:off x="643467" y="1307022"/>
            <a:ext cx="4492564" cy="3377302"/>
          </a:xfrm>
          <a:prstGeom prst="roundRect">
            <a:avLst>
              <a:gd name="adj" fmla="val 3242"/>
            </a:avLst>
          </a:prstGeom>
          <a:blipFill>
            <a:blip r:embed="rId2"/>
            <a:srcRect/>
            <a:stretch>
              <a:fillRect t="-17736" b="-17736"/>
            </a:stretch>
          </a:blipFill>
          <a:ln>
            <a:solidFill>
              <a:srgbClr val="7B73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22">
            <a:extLst>
              <a:ext uri="{FF2B5EF4-FFF2-40B4-BE49-F238E27FC236}">
                <a16:creationId xmlns:a16="http://schemas.microsoft.com/office/drawing/2014/main" id="{24D61914-BD8A-42BF-9F2B-F64BFD3BA522}"/>
              </a:ext>
            </a:extLst>
          </p:cNvPr>
          <p:cNvSpPr txBox="1"/>
          <p:nvPr/>
        </p:nvSpPr>
        <p:spPr>
          <a:xfrm>
            <a:off x="643467" y="4886873"/>
            <a:ext cx="4840695" cy="664103"/>
          </a:xfrm>
          <a:prstGeom prst="rect">
            <a:avLst/>
          </a:prstGeom>
          <a:noFill/>
        </p:spPr>
        <p:txBody>
          <a:bodyPr wrap="square" rtlCol="0">
            <a:spAutoFit/>
          </a:bodyPr>
          <a:lstStyle/>
          <a:p>
            <a:pPr algn="ctr" defTabSz="850392">
              <a:spcAft>
                <a:spcPts val="600"/>
              </a:spcAft>
              <a:defRPr/>
            </a:pPr>
            <a:r>
              <a:rPr lang="en-US" sz="1860" kern="1200" err="1">
                <a:solidFill>
                  <a:prstClr val="black"/>
                </a:solidFill>
                <a:latin typeface="Times New Roman" panose="02020603050405020304" pitchFamily="18" charset="0"/>
                <a:ea typeface="+mn-ea"/>
                <a:cs typeface="Times New Roman" panose="02020603050405020304" pitchFamily="18" charset="0"/>
              </a:rPr>
              <a:t>Đường</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sắt</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nối</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hai</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thành</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phố</a:t>
            </a:r>
            <a:r>
              <a:rPr lang="en-US" sz="1860" kern="1200">
                <a:solidFill>
                  <a:prstClr val="black"/>
                </a:solidFill>
                <a:latin typeface="Times New Roman" panose="02020603050405020304" pitchFamily="18" charset="0"/>
                <a:ea typeface="+mn-ea"/>
                <a:cs typeface="Times New Roman" panose="02020603050405020304" pitchFamily="18" charset="0"/>
              </a:rPr>
              <a:t> Li-</a:t>
            </a:r>
            <a:r>
              <a:rPr lang="en-US" sz="1860" kern="1200" err="1">
                <a:solidFill>
                  <a:prstClr val="black"/>
                </a:solidFill>
                <a:latin typeface="Times New Roman" panose="02020603050405020304" pitchFamily="18" charset="0"/>
                <a:ea typeface="+mn-ea"/>
                <a:cs typeface="Times New Roman" panose="02020603050405020304" pitchFamily="18" charset="0"/>
              </a:rPr>
              <a:t>vơ</a:t>
            </a:r>
            <a:r>
              <a:rPr lang="en-US" sz="1860" kern="1200">
                <a:solidFill>
                  <a:prstClr val="black"/>
                </a:solidFill>
                <a:latin typeface="Times New Roman" panose="02020603050405020304" pitchFamily="18" charset="0"/>
                <a:ea typeface="+mn-ea"/>
                <a:cs typeface="Times New Roman" panose="02020603050405020304" pitchFamily="18" charset="0"/>
              </a:rPr>
              <a:t>-pun </a:t>
            </a:r>
            <a:r>
              <a:rPr lang="en-US" sz="1860" kern="1200" err="1">
                <a:solidFill>
                  <a:prstClr val="black"/>
                </a:solidFill>
                <a:latin typeface="Times New Roman" panose="02020603050405020304" pitchFamily="18" charset="0"/>
                <a:ea typeface="+mn-ea"/>
                <a:cs typeface="Times New Roman" panose="02020603050405020304" pitchFamily="18" charset="0"/>
              </a:rPr>
              <a:t>và</a:t>
            </a:r>
            <a:r>
              <a:rPr lang="en-US" sz="1860" kern="1200">
                <a:solidFill>
                  <a:prstClr val="black"/>
                </a:solidFill>
                <a:latin typeface="Times New Roman" panose="02020603050405020304" pitchFamily="18" charset="0"/>
                <a:ea typeface="+mn-ea"/>
                <a:cs typeface="Times New Roman" panose="02020603050405020304" pitchFamily="18" charset="0"/>
              </a:rPr>
              <a:t> Man-</a:t>
            </a:r>
            <a:r>
              <a:rPr lang="en-US" sz="1860" kern="1200" err="1">
                <a:solidFill>
                  <a:prstClr val="black"/>
                </a:solidFill>
                <a:latin typeface="Times New Roman" panose="02020603050405020304" pitchFamily="18" charset="0"/>
                <a:ea typeface="+mn-ea"/>
                <a:cs typeface="Times New Roman" panose="02020603050405020304" pitchFamily="18" charset="0"/>
              </a:rPr>
              <a:t>chét</a:t>
            </a:r>
            <a:r>
              <a:rPr lang="en-US" sz="1860" kern="1200">
                <a:solidFill>
                  <a:prstClr val="black"/>
                </a:solidFill>
                <a:latin typeface="Times New Roman" panose="02020603050405020304" pitchFamily="18" charset="0"/>
                <a:ea typeface="+mn-ea"/>
                <a:cs typeface="Times New Roman" panose="02020603050405020304" pitchFamily="18" charset="0"/>
              </a:rPr>
              <a:t>-</a:t>
            </a:r>
            <a:r>
              <a:rPr lang="en-US" sz="1860" kern="1200" err="1">
                <a:solidFill>
                  <a:prstClr val="black"/>
                </a:solidFill>
                <a:latin typeface="Times New Roman" panose="02020603050405020304" pitchFamily="18" charset="0"/>
                <a:ea typeface="+mn-ea"/>
                <a:cs typeface="Times New Roman" panose="02020603050405020304" pitchFamily="18" charset="0"/>
              </a:rPr>
              <a:t>xtơ</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của</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anh</a:t>
            </a:r>
            <a:r>
              <a:rPr lang="en-US" sz="1860" kern="1200">
                <a:solidFill>
                  <a:prstClr val="black"/>
                </a:solidFill>
                <a:latin typeface="Times New Roman" panose="02020603050405020304" pitchFamily="18" charset="0"/>
                <a:ea typeface="+mn-ea"/>
                <a:cs typeface="Times New Roman" panose="02020603050405020304" pitchFamily="18" charset="0"/>
              </a:rPr>
              <a:t> (1831, </a:t>
            </a:r>
            <a:r>
              <a:rPr lang="en-US" sz="1860" kern="1200" err="1">
                <a:solidFill>
                  <a:prstClr val="black"/>
                </a:solidFill>
                <a:latin typeface="Times New Roman" panose="02020603050405020304" pitchFamily="18" charset="0"/>
                <a:ea typeface="+mn-ea"/>
                <a:cs typeface="Times New Roman" panose="02020603050405020304" pitchFamily="18" charset="0"/>
              </a:rPr>
              <a:t>tranh</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vẽ</a:t>
            </a:r>
            <a:r>
              <a:rPr lang="en-US" sz="1860" kern="1200">
                <a:solidFill>
                  <a:prstClr val="black"/>
                </a:solidFill>
                <a:latin typeface="Times New Roman" panose="02020603050405020304" pitchFamily="18" charset="0"/>
                <a:ea typeface="+mn-ea"/>
                <a:cs typeface="Times New Roman" panose="02020603050405020304" pitchFamily="18" charset="0"/>
              </a:rPr>
              <a:t>)</a:t>
            </a:r>
            <a:endParaRPr kumimoji="0" lang="vi-VN" sz="20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66B928F-EED3-9110-6735-CF2647C29403}"/>
              </a:ext>
            </a:extLst>
          </p:cNvPr>
          <p:cNvPicPr>
            <a:picLocks noChangeAspect="1"/>
          </p:cNvPicPr>
          <p:nvPr/>
        </p:nvPicPr>
        <p:blipFill>
          <a:blip r:embed="rId3"/>
          <a:stretch>
            <a:fillRect/>
          </a:stretch>
        </p:blipFill>
        <p:spPr>
          <a:xfrm>
            <a:off x="6096000" y="1307022"/>
            <a:ext cx="5452533" cy="3377302"/>
          </a:xfrm>
          <a:prstGeom prst="rect">
            <a:avLst/>
          </a:prstGeom>
        </p:spPr>
      </p:pic>
      <p:sp>
        <p:nvSpPr>
          <p:cNvPr id="7" name="!!22">
            <a:extLst>
              <a:ext uri="{FF2B5EF4-FFF2-40B4-BE49-F238E27FC236}">
                <a16:creationId xmlns:a16="http://schemas.microsoft.com/office/drawing/2014/main" id="{2F67A021-3C5F-449F-A588-538CBABCBA65}"/>
              </a:ext>
            </a:extLst>
          </p:cNvPr>
          <p:cNvSpPr txBox="1"/>
          <p:nvPr/>
        </p:nvSpPr>
        <p:spPr>
          <a:xfrm>
            <a:off x="6096000" y="4723553"/>
            <a:ext cx="4840695" cy="664103"/>
          </a:xfrm>
          <a:prstGeom prst="rect">
            <a:avLst/>
          </a:prstGeom>
          <a:noFill/>
        </p:spPr>
        <p:txBody>
          <a:bodyPr wrap="square" rtlCol="0">
            <a:spAutoFit/>
          </a:bodyPr>
          <a:lstStyle/>
          <a:p>
            <a:pPr algn="ctr" defTabSz="850392">
              <a:spcAft>
                <a:spcPts val="600"/>
              </a:spcAft>
              <a:defRPr/>
            </a:pPr>
            <a:r>
              <a:rPr lang="en-US" sz="1860" kern="1200" err="1">
                <a:solidFill>
                  <a:prstClr val="black"/>
                </a:solidFill>
                <a:latin typeface="Times New Roman" panose="02020603050405020304" pitchFamily="18" charset="0"/>
                <a:ea typeface="+mn-ea"/>
                <a:cs typeface="Times New Roman" panose="02020603050405020304" pitchFamily="18" charset="0"/>
              </a:rPr>
              <a:t>Một</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nhà</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máy</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kéo</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sợi</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bông</a:t>
            </a:r>
            <a:r>
              <a:rPr lang="en-US" sz="1860" kern="1200">
                <a:solidFill>
                  <a:prstClr val="black"/>
                </a:solidFill>
                <a:latin typeface="Times New Roman" panose="02020603050405020304" pitchFamily="18" charset="0"/>
                <a:ea typeface="+mn-ea"/>
                <a:cs typeface="Times New Roman" panose="02020603050405020304" pitchFamily="18" charset="0"/>
              </a:rPr>
              <a:t> ở Anh </a:t>
            </a:r>
            <a:r>
              <a:rPr lang="en-US" sz="1860" kern="1200" err="1">
                <a:solidFill>
                  <a:prstClr val="black"/>
                </a:solidFill>
                <a:latin typeface="Times New Roman" panose="02020603050405020304" pitchFamily="18" charset="0"/>
                <a:ea typeface="+mn-ea"/>
                <a:cs typeface="Times New Roman" panose="02020603050405020304" pitchFamily="18" charset="0"/>
              </a:rPr>
              <a:t>cuối</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thế</a:t>
            </a:r>
            <a:r>
              <a:rPr lang="en-US" sz="1860" kern="1200">
                <a:solidFill>
                  <a:prstClr val="black"/>
                </a:solidFill>
                <a:latin typeface="Times New Roman" panose="02020603050405020304" pitchFamily="18" charset="0"/>
                <a:ea typeface="+mn-ea"/>
                <a:cs typeface="Times New Roman" panose="02020603050405020304" pitchFamily="18" charset="0"/>
              </a:rPr>
              <a:t> </a:t>
            </a:r>
            <a:r>
              <a:rPr lang="en-US" sz="1860" kern="1200" err="1">
                <a:solidFill>
                  <a:prstClr val="black"/>
                </a:solidFill>
                <a:latin typeface="Times New Roman" panose="02020603050405020304" pitchFamily="18" charset="0"/>
                <a:ea typeface="+mn-ea"/>
                <a:cs typeface="Times New Roman" panose="02020603050405020304" pitchFamily="18" charset="0"/>
              </a:rPr>
              <a:t>kỉ</a:t>
            </a:r>
            <a:r>
              <a:rPr lang="en-US" sz="1860" kern="1200">
                <a:solidFill>
                  <a:prstClr val="black"/>
                </a:solidFill>
                <a:latin typeface="Times New Roman" panose="02020603050405020304" pitchFamily="18" charset="0"/>
                <a:ea typeface="+mn-ea"/>
                <a:cs typeface="Times New Roman" panose="02020603050405020304" pitchFamily="18" charset="0"/>
              </a:rPr>
              <a:t> XVIII</a:t>
            </a:r>
            <a:endParaRPr kumimoji="0" lang="vi-VN" sz="20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2681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e">
            <a:extLst>
              <a:ext uri="{FF2B5EF4-FFF2-40B4-BE49-F238E27FC236}">
                <a16:creationId xmlns:a16="http://schemas.microsoft.com/office/drawing/2014/main" id="{B520805B-7573-4252-9B9F-BF5EFC54F5F9}"/>
              </a:ext>
            </a:extLst>
          </p:cNvPr>
          <p:cNvSpPr/>
          <p:nvPr/>
        </p:nvSpPr>
        <p:spPr>
          <a:xfrm>
            <a:off x="980797" y="602553"/>
            <a:ext cx="6070600" cy="5652894"/>
          </a:xfrm>
          <a:prstGeom prst="roundRect">
            <a:avLst>
              <a:gd name="adj" fmla="val 3278"/>
            </a:avLst>
          </a:prstGeom>
          <a:blipFill>
            <a:blip r:embed="rId2"/>
            <a:srcRect/>
            <a:stretch>
              <a:fillRect t="-3694" b="-3694"/>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2" name="!!an">
            <a:extLst>
              <a:ext uri="{FF2B5EF4-FFF2-40B4-BE49-F238E27FC236}">
                <a16:creationId xmlns:a16="http://schemas.microsoft.com/office/drawing/2014/main" id="{9BF41B77-3335-467B-B6B4-8BC2C2429A9F}"/>
              </a:ext>
            </a:extLst>
          </p:cNvPr>
          <p:cNvSpPr/>
          <p:nvPr/>
        </p:nvSpPr>
        <p:spPr>
          <a:xfrm>
            <a:off x="7398566" y="602553"/>
            <a:ext cx="687451" cy="5652894"/>
          </a:xfrm>
          <a:prstGeom prst="roundRect">
            <a:avLst>
              <a:gd name="adj" fmla="val 3727"/>
            </a:avLst>
          </a:prstGeom>
          <a:blipFill>
            <a:blip r:embed="rId3"/>
            <a:srcRect/>
            <a:stretch>
              <a:fillRect l="-563424" r="-563424"/>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3" name="!!bv">
            <a:extLst>
              <a:ext uri="{FF2B5EF4-FFF2-40B4-BE49-F238E27FC236}">
                <a16:creationId xmlns:a16="http://schemas.microsoft.com/office/drawing/2014/main" id="{DA2C4FFE-889B-4506-994A-3250153E031D}"/>
              </a:ext>
            </a:extLst>
          </p:cNvPr>
          <p:cNvSpPr/>
          <p:nvPr/>
        </p:nvSpPr>
        <p:spPr>
          <a:xfrm>
            <a:off x="8433186" y="602553"/>
            <a:ext cx="687451" cy="5652894"/>
          </a:xfrm>
          <a:prstGeom prst="roundRect">
            <a:avLst>
              <a:gd name="adj" fmla="val 3727"/>
            </a:avLst>
          </a:prstGeom>
          <a:blipFill>
            <a:blip r:embed="rId4"/>
            <a:srcRect/>
            <a:stretch>
              <a:fillRect l="-728435" r="-728435"/>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6" name="!!ch">
            <a:extLst>
              <a:ext uri="{FF2B5EF4-FFF2-40B4-BE49-F238E27FC236}">
                <a16:creationId xmlns:a16="http://schemas.microsoft.com/office/drawing/2014/main" id="{2DE5CF03-64A0-4497-A1F6-6DF90E6D1643}"/>
              </a:ext>
            </a:extLst>
          </p:cNvPr>
          <p:cNvSpPr/>
          <p:nvPr/>
        </p:nvSpPr>
        <p:spPr>
          <a:xfrm>
            <a:off x="9467806" y="602553"/>
            <a:ext cx="687451" cy="5652894"/>
          </a:xfrm>
          <a:prstGeom prst="roundRect">
            <a:avLst>
              <a:gd name="adj" fmla="val 3727"/>
            </a:avLst>
          </a:prstGeom>
          <a:blipFill>
            <a:blip r:embed="rId5"/>
            <a:srcRect/>
            <a:stretch>
              <a:fillRect l="-750963" r="-750963"/>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bj">
            <a:extLst>
              <a:ext uri="{FF2B5EF4-FFF2-40B4-BE49-F238E27FC236}">
                <a16:creationId xmlns:a16="http://schemas.microsoft.com/office/drawing/2014/main" id="{C1CE7FA4-4ED1-433B-ADDF-30E37BF6FA9E}"/>
              </a:ext>
            </a:extLst>
          </p:cNvPr>
          <p:cNvSpPr/>
          <p:nvPr/>
        </p:nvSpPr>
        <p:spPr>
          <a:xfrm>
            <a:off x="10502428" y="602553"/>
            <a:ext cx="687451" cy="5652894"/>
          </a:xfrm>
          <a:prstGeom prst="roundRect">
            <a:avLst>
              <a:gd name="adj" fmla="val 3727"/>
            </a:avLst>
          </a:prstGeom>
          <a:blipFill>
            <a:blip r:embed="rId6"/>
            <a:srcRect/>
            <a:stretch>
              <a:fillRect l="-527929" r="-605519"/>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TextBox 1">
            <a:extLst>
              <a:ext uri="{FF2B5EF4-FFF2-40B4-BE49-F238E27FC236}">
                <a16:creationId xmlns:a16="http://schemas.microsoft.com/office/drawing/2014/main" id="{66049225-B417-2F2D-113E-DB2B3BB1D2AD}"/>
              </a:ext>
            </a:extLst>
          </p:cNvPr>
          <p:cNvSpPr txBox="1"/>
          <p:nvPr/>
        </p:nvSpPr>
        <p:spPr>
          <a:xfrm>
            <a:off x="2408663" y="5664820"/>
            <a:ext cx="3687337" cy="369332"/>
          </a:xfrm>
          <a:prstGeom prst="rect">
            <a:avLst/>
          </a:prstGeom>
          <a:noFill/>
        </p:spPr>
        <p:txBody>
          <a:bodyPr wrap="square" rtlCol="0">
            <a:spAutoFit/>
          </a:bodyPr>
          <a:lstStyle/>
          <a:p>
            <a:r>
              <a:rPr lang="en-US" dirty="0" err="1"/>
              <a:t>Máy</a:t>
            </a:r>
            <a:r>
              <a:rPr lang="en-US" dirty="0"/>
              <a:t> </a:t>
            </a:r>
            <a:r>
              <a:rPr lang="en-US" dirty="0" err="1"/>
              <a:t>hơi</a:t>
            </a:r>
            <a:r>
              <a:rPr lang="en-US" dirty="0"/>
              <a:t> </a:t>
            </a:r>
            <a:r>
              <a:rPr lang="en-US" dirty="0" err="1"/>
              <a:t>nước</a:t>
            </a:r>
            <a:endParaRPr lang="en-US" dirty="0"/>
          </a:p>
        </p:txBody>
      </p:sp>
    </p:spTree>
    <p:extLst>
      <p:ext uri="{BB962C8B-B14F-4D97-AF65-F5344CB8AC3E}">
        <p14:creationId xmlns:p14="http://schemas.microsoft.com/office/powerpoint/2010/main" val="825417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
            <a:extLst>
              <a:ext uri="{FF2B5EF4-FFF2-40B4-BE49-F238E27FC236}">
                <a16:creationId xmlns:a16="http://schemas.microsoft.com/office/drawing/2014/main" id="{193E680A-3F03-4256-85BA-FA83AAD20FD1}"/>
              </a:ext>
            </a:extLst>
          </p:cNvPr>
          <p:cNvSpPr/>
          <p:nvPr/>
        </p:nvSpPr>
        <p:spPr>
          <a:xfrm>
            <a:off x="1841292" y="281916"/>
            <a:ext cx="9701134" cy="4513943"/>
          </a:xfrm>
          <a:prstGeom prst="roundRect">
            <a:avLst>
              <a:gd name="adj" fmla="val 2407"/>
            </a:avLst>
          </a:prstGeom>
          <a:blipFill>
            <a:blip r:embed="rId2"/>
            <a:srcRect/>
            <a:stretch>
              <a:fillRect t="-9644" b="-960"/>
            </a:stretch>
          </a:blipFill>
          <a:ln>
            <a:noFill/>
          </a:ln>
          <a:effectLst>
            <a:outerShdw blurRad="419100" dist="381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mutl">
            <a:extLst>
              <a:ext uri="{FF2B5EF4-FFF2-40B4-BE49-F238E27FC236}">
                <a16:creationId xmlns:a16="http://schemas.microsoft.com/office/drawing/2014/main" id="{59024148-6D4E-4C99-AC4D-82F949C6C490}"/>
              </a:ext>
            </a:extLst>
          </p:cNvPr>
          <p:cNvSpPr txBox="1"/>
          <p:nvPr/>
        </p:nvSpPr>
        <p:spPr>
          <a:xfrm>
            <a:off x="3002555" y="5138396"/>
            <a:ext cx="7895771" cy="892552"/>
          </a:xfrm>
          <a:prstGeom prst="rect">
            <a:avLst/>
          </a:prstGeom>
          <a:noFill/>
        </p:spPr>
        <p:txBody>
          <a:bodyPr wrap="square" rtlCol="0">
            <a:spAutoFit/>
          </a:bodyPr>
          <a:lstStyle/>
          <a:p>
            <a:pPr algn="ctr"/>
            <a:r>
              <a:rPr lang="en-US" sz="2600" dirty="0" err="1">
                <a:solidFill>
                  <a:srgbClr val="7B7857"/>
                </a:solidFill>
              </a:rPr>
              <a:t>Xuất</a:t>
            </a:r>
            <a:r>
              <a:rPr lang="en-US" sz="2600" dirty="0">
                <a:solidFill>
                  <a:srgbClr val="7B7857"/>
                </a:solidFill>
              </a:rPr>
              <a:t> </a:t>
            </a:r>
            <a:r>
              <a:rPr lang="en-US" sz="2600" dirty="0" err="1">
                <a:solidFill>
                  <a:srgbClr val="7B7857"/>
                </a:solidFill>
              </a:rPr>
              <a:t>hiện</a:t>
            </a:r>
            <a:r>
              <a:rPr lang="en-US" sz="2600" dirty="0">
                <a:solidFill>
                  <a:srgbClr val="7B7857"/>
                </a:solidFill>
              </a:rPr>
              <a:t> </a:t>
            </a:r>
            <a:r>
              <a:rPr lang="en-US" sz="2600" dirty="0" err="1">
                <a:solidFill>
                  <a:srgbClr val="7B7857"/>
                </a:solidFill>
              </a:rPr>
              <a:t>nhiều</a:t>
            </a:r>
            <a:r>
              <a:rPr lang="en-US" sz="2600" dirty="0">
                <a:solidFill>
                  <a:srgbClr val="7B7857"/>
                </a:solidFill>
              </a:rPr>
              <a:t> </a:t>
            </a:r>
            <a:r>
              <a:rPr lang="en-US" sz="2600" dirty="0" err="1">
                <a:solidFill>
                  <a:srgbClr val="7B7857"/>
                </a:solidFill>
              </a:rPr>
              <a:t>trung</a:t>
            </a:r>
            <a:r>
              <a:rPr lang="en-US" sz="2600" dirty="0">
                <a:solidFill>
                  <a:srgbClr val="7B7857"/>
                </a:solidFill>
              </a:rPr>
              <a:t> </a:t>
            </a:r>
            <a:r>
              <a:rPr lang="en-US" sz="2600" dirty="0" err="1">
                <a:solidFill>
                  <a:srgbClr val="7B7857"/>
                </a:solidFill>
              </a:rPr>
              <a:t>tâm</a:t>
            </a:r>
            <a:r>
              <a:rPr lang="en-US" sz="2600" dirty="0">
                <a:solidFill>
                  <a:srgbClr val="7B7857"/>
                </a:solidFill>
              </a:rPr>
              <a:t> </a:t>
            </a:r>
            <a:r>
              <a:rPr lang="en-US" sz="2600" dirty="0" err="1">
                <a:solidFill>
                  <a:srgbClr val="7B7857"/>
                </a:solidFill>
              </a:rPr>
              <a:t>công</a:t>
            </a:r>
            <a:r>
              <a:rPr lang="en-US" sz="2600" dirty="0">
                <a:solidFill>
                  <a:srgbClr val="7B7857"/>
                </a:solidFill>
              </a:rPr>
              <a:t> </a:t>
            </a:r>
            <a:r>
              <a:rPr lang="en-US" sz="2600" dirty="0" err="1">
                <a:solidFill>
                  <a:srgbClr val="7B7857"/>
                </a:solidFill>
              </a:rPr>
              <a:t>nghiệp</a:t>
            </a:r>
            <a:r>
              <a:rPr lang="en-US" sz="2600" dirty="0">
                <a:solidFill>
                  <a:srgbClr val="7B7857"/>
                </a:solidFill>
              </a:rPr>
              <a:t> </a:t>
            </a:r>
            <a:r>
              <a:rPr lang="en-US" sz="2600" dirty="0" err="1">
                <a:solidFill>
                  <a:srgbClr val="7B7857"/>
                </a:solidFill>
              </a:rPr>
              <a:t>và</a:t>
            </a:r>
            <a:r>
              <a:rPr lang="en-US" sz="2600" dirty="0">
                <a:solidFill>
                  <a:srgbClr val="7B7857"/>
                </a:solidFill>
              </a:rPr>
              <a:t> </a:t>
            </a:r>
            <a:r>
              <a:rPr lang="en-US" sz="2600" dirty="0" err="1">
                <a:solidFill>
                  <a:srgbClr val="7B7857"/>
                </a:solidFill>
              </a:rPr>
              <a:t>thành</a:t>
            </a:r>
            <a:r>
              <a:rPr lang="en-US" sz="2600" dirty="0">
                <a:solidFill>
                  <a:srgbClr val="7B7857"/>
                </a:solidFill>
              </a:rPr>
              <a:t> </a:t>
            </a:r>
            <a:r>
              <a:rPr lang="en-US" sz="2600" dirty="0" err="1">
                <a:solidFill>
                  <a:srgbClr val="7B7857"/>
                </a:solidFill>
              </a:rPr>
              <a:t>thị</a:t>
            </a:r>
            <a:r>
              <a:rPr lang="en-US" sz="2600" dirty="0">
                <a:solidFill>
                  <a:srgbClr val="7B7857"/>
                </a:solidFill>
              </a:rPr>
              <a:t> </a:t>
            </a:r>
            <a:r>
              <a:rPr lang="en-US" sz="2600" dirty="0" err="1">
                <a:solidFill>
                  <a:srgbClr val="7B7857"/>
                </a:solidFill>
              </a:rPr>
              <a:t>đông</a:t>
            </a:r>
            <a:r>
              <a:rPr lang="en-US" sz="2600" dirty="0">
                <a:solidFill>
                  <a:srgbClr val="7B7857"/>
                </a:solidFill>
              </a:rPr>
              <a:t> </a:t>
            </a:r>
            <a:r>
              <a:rPr lang="en-US" sz="2600" dirty="0" err="1">
                <a:solidFill>
                  <a:srgbClr val="7B7857"/>
                </a:solidFill>
              </a:rPr>
              <a:t>dân</a:t>
            </a:r>
            <a:r>
              <a:rPr lang="en-US" sz="2600" dirty="0">
                <a:solidFill>
                  <a:srgbClr val="7B7857"/>
                </a:solidFill>
              </a:rPr>
              <a:t> </a:t>
            </a:r>
            <a:r>
              <a:rPr lang="en-US" sz="2600" dirty="0" err="1">
                <a:solidFill>
                  <a:srgbClr val="7B7857"/>
                </a:solidFill>
              </a:rPr>
              <a:t>như</a:t>
            </a:r>
            <a:r>
              <a:rPr lang="en-US" sz="2600" dirty="0">
                <a:solidFill>
                  <a:srgbClr val="7B7857"/>
                </a:solidFill>
              </a:rPr>
              <a:t>: Pari, New York, </a:t>
            </a:r>
            <a:r>
              <a:rPr lang="en-US" sz="2600" dirty="0" err="1">
                <a:solidFill>
                  <a:srgbClr val="7B7857"/>
                </a:solidFill>
              </a:rPr>
              <a:t>Luân</a:t>
            </a:r>
            <a:r>
              <a:rPr lang="en-US" sz="2600" dirty="0">
                <a:solidFill>
                  <a:srgbClr val="7B7857"/>
                </a:solidFill>
              </a:rPr>
              <a:t> </a:t>
            </a:r>
            <a:r>
              <a:rPr lang="en-US" sz="2600" dirty="0" err="1">
                <a:solidFill>
                  <a:srgbClr val="7B7857"/>
                </a:solidFill>
              </a:rPr>
              <a:t>Đôn</a:t>
            </a:r>
            <a:r>
              <a:rPr lang="en-US" sz="2600" dirty="0">
                <a:solidFill>
                  <a:srgbClr val="7B7857"/>
                </a:solidFill>
              </a:rPr>
              <a:t>,…</a:t>
            </a:r>
            <a:endParaRPr lang="vi-VN" sz="2600" dirty="0">
              <a:solidFill>
                <a:srgbClr val="7B7857"/>
              </a:solidFill>
            </a:endParaRPr>
          </a:p>
        </p:txBody>
      </p:sp>
      <p:sp>
        <p:nvSpPr>
          <p:cNvPr id="5" name="!!3">
            <a:extLst>
              <a:ext uri="{FF2B5EF4-FFF2-40B4-BE49-F238E27FC236}">
                <a16:creationId xmlns:a16="http://schemas.microsoft.com/office/drawing/2014/main" id="{5D81D687-F771-4684-89DE-443672B69986}"/>
              </a:ext>
            </a:extLst>
          </p:cNvPr>
          <p:cNvSpPr txBox="1"/>
          <p:nvPr/>
        </p:nvSpPr>
        <p:spPr>
          <a:xfrm>
            <a:off x="2438400" y="281916"/>
            <a:ext cx="1707519" cy="461665"/>
          </a:xfrm>
          <a:prstGeom prst="rect">
            <a:avLst/>
          </a:prstGeom>
          <a:noFill/>
        </p:spPr>
        <p:txBody>
          <a:bodyPr wrap="none" rtlCol="0">
            <a:spAutoFit/>
          </a:bodyPr>
          <a:lstStyle/>
          <a:p>
            <a:pPr algn="l"/>
            <a:r>
              <a:rPr lang="en-US" sz="2400" dirty="0">
                <a:solidFill>
                  <a:srgbClr val="628250"/>
                </a:solidFill>
                <a:latin typeface="SVN-The Voice" panose="02040603050506020204" pitchFamily="18" charset="0"/>
              </a:rPr>
              <a:t>Pari 1900</a:t>
            </a:r>
            <a:endParaRPr lang="vi-VN" sz="2400" dirty="0">
              <a:solidFill>
                <a:srgbClr val="628250"/>
              </a:solidFill>
            </a:endParaRPr>
          </a:p>
        </p:txBody>
      </p:sp>
      <p:sp>
        <p:nvSpPr>
          <p:cNvPr id="6" name="Arrow: Right 5">
            <a:hlinkClick r:id="rId3" action="ppaction://hlinksldjump"/>
            <a:extLst>
              <a:ext uri="{FF2B5EF4-FFF2-40B4-BE49-F238E27FC236}">
                <a16:creationId xmlns:a16="http://schemas.microsoft.com/office/drawing/2014/main" id="{03B0901E-72F1-8C45-5EDF-1792C6FA6A97}"/>
              </a:ext>
            </a:extLst>
          </p:cNvPr>
          <p:cNvSpPr/>
          <p:nvPr/>
        </p:nvSpPr>
        <p:spPr>
          <a:xfrm>
            <a:off x="10371020" y="6344704"/>
            <a:ext cx="740232" cy="3552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507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3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36000">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36000">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
            <a:extLst>
              <a:ext uri="{FF2B5EF4-FFF2-40B4-BE49-F238E27FC236}">
                <a16:creationId xmlns:a16="http://schemas.microsoft.com/office/drawing/2014/main" id="{193E680A-3F03-4256-85BA-FA83AAD20FD1}"/>
              </a:ext>
            </a:extLst>
          </p:cNvPr>
          <p:cNvSpPr/>
          <p:nvPr/>
        </p:nvSpPr>
        <p:spPr>
          <a:xfrm>
            <a:off x="354724" y="925423"/>
            <a:ext cx="6114654" cy="5007154"/>
          </a:xfrm>
          <a:prstGeom prst="roundRect">
            <a:avLst>
              <a:gd name="adj" fmla="val 2407"/>
            </a:avLst>
          </a:prstGeom>
          <a:blipFill>
            <a:blip r:embed="rId2"/>
            <a:srcRect/>
            <a:stretch>
              <a:fillRect l="-4186" r="-2997" b="-10702"/>
            </a:stretch>
          </a:blipFill>
          <a:ln>
            <a:solidFill>
              <a:srgbClr val="52534C"/>
            </a:solidFill>
          </a:ln>
          <a:effectLst>
            <a:outerShdw blurRad="419100" dist="381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mutl">
            <a:extLst>
              <a:ext uri="{FF2B5EF4-FFF2-40B4-BE49-F238E27FC236}">
                <a16:creationId xmlns:a16="http://schemas.microsoft.com/office/drawing/2014/main" id="{59024148-6D4E-4C99-AC4D-82F949C6C490}"/>
              </a:ext>
            </a:extLst>
          </p:cNvPr>
          <p:cNvSpPr txBox="1"/>
          <p:nvPr/>
        </p:nvSpPr>
        <p:spPr>
          <a:xfrm>
            <a:off x="6781800" y="2148499"/>
            <a:ext cx="4422227" cy="2092881"/>
          </a:xfrm>
          <a:prstGeom prst="rect">
            <a:avLst/>
          </a:prstGeom>
          <a:noFill/>
        </p:spPr>
        <p:txBody>
          <a:bodyPr wrap="square" rtlCol="0">
            <a:spAutoFit/>
          </a:bodyPr>
          <a:lstStyle/>
          <a:p>
            <a:pPr algn="ctr"/>
            <a:r>
              <a:rPr lang="en-US" sz="2600" dirty="0" err="1"/>
              <a:t>Hình</a:t>
            </a:r>
            <a:r>
              <a:rPr lang="en-US" sz="2600" dirty="0"/>
              <a:t> </a:t>
            </a:r>
            <a:r>
              <a:rPr lang="en-US" sz="2600" dirty="0" err="1"/>
              <a:t>thành</a:t>
            </a:r>
            <a:r>
              <a:rPr lang="en-US" sz="2600" dirty="0"/>
              <a:t> </a:t>
            </a:r>
            <a:r>
              <a:rPr lang="en-US" sz="2600" dirty="0" err="1"/>
              <a:t>hai</a:t>
            </a:r>
            <a:r>
              <a:rPr lang="en-US" sz="2600" dirty="0"/>
              <a:t> </a:t>
            </a:r>
            <a:r>
              <a:rPr lang="en-US" sz="2600" dirty="0" err="1"/>
              <a:t>giai</a:t>
            </a:r>
            <a:r>
              <a:rPr lang="en-US" sz="2600" dirty="0"/>
              <a:t> </a:t>
            </a:r>
            <a:r>
              <a:rPr lang="en-US" sz="2600" dirty="0" err="1"/>
              <a:t>cấp</a:t>
            </a:r>
            <a:r>
              <a:rPr lang="en-US" sz="2600" dirty="0"/>
              <a:t> </a:t>
            </a:r>
            <a:r>
              <a:rPr lang="en-US" sz="2600" dirty="0" err="1"/>
              <a:t>cơ</a:t>
            </a:r>
            <a:r>
              <a:rPr lang="en-US" sz="2600" dirty="0"/>
              <a:t> </a:t>
            </a:r>
            <a:r>
              <a:rPr lang="en-US" sz="2600" dirty="0" err="1"/>
              <a:t>bản</a:t>
            </a:r>
            <a:r>
              <a:rPr lang="en-US" sz="2600" dirty="0"/>
              <a:t> </a:t>
            </a:r>
            <a:r>
              <a:rPr lang="en-US" sz="2600" dirty="0" err="1"/>
              <a:t>trong</a:t>
            </a:r>
            <a:r>
              <a:rPr lang="en-US" sz="2600" dirty="0"/>
              <a:t> </a:t>
            </a:r>
            <a:r>
              <a:rPr lang="en-US" sz="2600" dirty="0" err="1"/>
              <a:t>xã</a:t>
            </a:r>
            <a:r>
              <a:rPr lang="en-US" sz="2600" dirty="0"/>
              <a:t> </a:t>
            </a:r>
            <a:r>
              <a:rPr lang="en-US" sz="2600" dirty="0" err="1"/>
              <a:t>hội</a:t>
            </a:r>
            <a:r>
              <a:rPr lang="en-US" sz="2600" dirty="0"/>
              <a:t> </a:t>
            </a:r>
            <a:r>
              <a:rPr lang="en-US" sz="2600" dirty="0" err="1"/>
              <a:t>tư</a:t>
            </a:r>
            <a:r>
              <a:rPr lang="en-US" sz="2600" dirty="0"/>
              <a:t> </a:t>
            </a:r>
            <a:r>
              <a:rPr lang="en-US" sz="2600" dirty="0" err="1"/>
              <a:t>bản</a:t>
            </a:r>
            <a:r>
              <a:rPr lang="en-US" sz="2600" dirty="0"/>
              <a:t> </a:t>
            </a:r>
            <a:r>
              <a:rPr lang="en-US" sz="2600" dirty="0" err="1"/>
              <a:t>là</a:t>
            </a:r>
            <a:r>
              <a:rPr lang="en-US" sz="2600" dirty="0"/>
              <a:t> </a:t>
            </a:r>
            <a:r>
              <a:rPr lang="en-US" sz="2600" b="1" dirty="0" err="1"/>
              <a:t>tư</a:t>
            </a:r>
            <a:r>
              <a:rPr lang="en-US" sz="2600" b="1" dirty="0"/>
              <a:t> </a:t>
            </a:r>
            <a:r>
              <a:rPr lang="en-US" sz="2600" b="1" dirty="0" err="1"/>
              <a:t>sản</a:t>
            </a:r>
            <a:r>
              <a:rPr lang="en-US" sz="2600" b="1" dirty="0"/>
              <a:t> </a:t>
            </a:r>
            <a:r>
              <a:rPr lang="en-US" sz="2600" b="1" dirty="0" err="1"/>
              <a:t>công</a:t>
            </a:r>
            <a:r>
              <a:rPr lang="en-US" sz="2600" b="1" dirty="0"/>
              <a:t> </a:t>
            </a:r>
            <a:r>
              <a:rPr lang="en-US" sz="2600" b="1" dirty="0" err="1"/>
              <a:t>nghiệp</a:t>
            </a:r>
            <a:r>
              <a:rPr lang="en-US" sz="2600" b="1" dirty="0"/>
              <a:t> </a:t>
            </a:r>
            <a:r>
              <a:rPr lang="en-US" sz="2600" dirty="0" err="1"/>
              <a:t>và</a:t>
            </a:r>
            <a:r>
              <a:rPr lang="en-US" sz="2600" dirty="0"/>
              <a:t> </a:t>
            </a:r>
            <a:r>
              <a:rPr lang="en-US" sz="2600" b="1" dirty="0" err="1"/>
              <a:t>vô</a:t>
            </a:r>
            <a:r>
              <a:rPr lang="en-US" sz="2600" b="1" dirty="0"/>
              <a:t> </a:t>
            </a:r>
            <a:r>
              <a:rPr lang="en-US" sz="2600" b="1" dirty="0" err="1"/>
              <a:t>sản</a:t>
            </a:r>
            <a:r>
              <a:rPr lang="en-US" sz="2600" b="1" dirty="0"/>
              <a:t> </a:t>
            </a:r>
            <a:r>
              <a:rPr lang="en-US" sz="2600" b="1" dirty="0" err="1"/>
              <a:t>công</a:t>
            </a:r>
            <a:r>
              <a:rPr lang="en-US" sz="2600" b="1" dirty="0"/>
              <a:t> </a:t>
            </a:r>
            <a:r>
              <a:rPr lang="en-US" sz="2600" b="1" dirty="0" err="1"/>
              <a:t>nghiệp</a:t>
            </a:r>
            <a:r>
              <a:rPr lang="en-US" sz="2600" b="1" dirty="0"/>
              <a:t> </a:t>
            </a:r>
            <a:r>
              <a:rPr lang="en-US" sz="2600" dirty="0" err="1"/>
              <a:t>mâu</a:t>
            </a:r>
            <a:r>
              <a:rPr lang="en-US" sz="2600" dirty="0"/>
              <a:t> </a:t>
            </a:r>
            <a:r>
              <a:rPr lang="en-US" sz="2600" dirty="0" err="1"/>
              <a:t>thuẫn</a:t>
            </a:r>
            <a:r>
              <a:rPr lang="en-US" sz="2600" dirty="0"/>
              <a:t> gay </a:t>
            </a:r>
            <a:r>
              <a:rPr lang="en-US" sz="2600" dirty="0" err="1"/>
              <a:t>gắt</a:t>
            </a:r>
            <a:r>
              <a:rPr lang="en-US" sz="2600" dirty="0"/>
              <a:t> </a:t>
            </a:r>
            <a:r>
              <a:rPr lang="en-US" sz="2600" dirty="0" err="1"/>
              <a:t>với</a:t>
            </a:r>
            <a:r>
              <a:rPr lang="en-US" sz="2600" dirty="0"/>
              <a:t> </a:t>
            </a:r>
            <a:r>
              <a:rPr lang="en-US" sz="2600" dirty="0" err="1"/>
              <a:t>nhau</a:t>
            </a:r>
            <a:endParaRPr lang="vi-VN" sz="2600" dirty="0"/>
          </a:p>
        </p:txBody>
      </p:sp>
      <p:cxnSp>
        <p:nvCxnSpPr>
          <p:cNvPr id="6" name="Straight Connector 5">
            <a:extLst>
              <a:ext uri="{FF2B5EF4-FFF2-40B4-BE49-F238E27FC236}">
                <a16:creationId xmlns:a16="http://schemas.microsoft.com/office/drawing/2014/main" id="{5AE8AD5A-BAF5-408C-B68C-39F6048BA900}"/>
              </a:ext>
            </a:extLst>
          </p:cNvPr>
          <p:cNvCxnSpPr>
            <a:cxnSpLocks/>
          </p:cNvCxnSpPr>
          <p:nvPr/>
        </p:nvCxnSpPr>
        <p:spPr>
          <a:xfrm flipH="1">
            <a:off x="-10914216" y="1988771"/>
            <a:ext cx="1" cy="319457"/>
          </a:xfrm>
          <a:prstGeom prst="line">
            <a:avLst/>
          </a:prstGeom>
          <a:ln w="12700">
            <a:solidFill>
              <a:srgbClr val="03539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26E671-6E2E-47E4-B314-28EBFCBC440D}"/>
              </a:ext>
            </a:extLst>
          </p:cNvPr>
          <p:cNvCxnSpPr/>
          <p:nvPr/>
        </p:nvCxnSpPr>
        <p:spPr>
          <a:xfrm flipH="1">
            <a:off x="-5031797" y="1988771"/>
            <a:ext cx="2" cy="319457"/>
          </a:xfrm>
          <a:prstGeom prst="line">
            <a:avLst/>
          </a:prstGeom>
          <a:ln w="12700">
            <a:solidFill>
              <a:srgbClr val="E100FF"/>
            </a:solidFill>
          </a:ln>
        </p:spPr>
        <p:style>
          <a:lnRef idx="1">
            <a:schemeClr val="accent1"/>
          </a:lnRef>
          <a:fillRef idx="0">
            <a:schemeClr val="accent1"/>
          </a:fillRef>
          <a:effectRef idx="0">
            <a:schemeClr val="accent1"/>
          </a:effectRef>
          <a:fontRef idx="minor">
            <a:schemeClr val="tx1"/>
          </a:fontRef>
        </p:style>
      </p:cxnSp>
      <p:sp>
        <p:nvSpPr>
          <p:cNvPr id="10" name="!!4">
            <a:extLst>
              <a:ext uri="{FF2B5EF4-FFF2-40B4-BE49-F238E27FC236}">
                <a16:creationId xmlns:a16="http://schemas.microsoft.com/office/drawing/2014/main" id="{A8A05916-599F-4150-9BEF-F7DFAEFDD1A9}"/>
              </a:ext>
            </a:extLst>
          </p:cNvPr>
          <p:cNvSpPr/>
          <p:nvPr/>
        </p:nvSpPr>
        <p:spPr>
          <a:xfrm>
            <a:off x="-12248622" y="2308228"/>
            <a:ext cx="2668814" cy="2278286"/>
          </a:xfrm>
          <a:prstGeom prst="roundRect">
            <a:avLst>
              <a:gd name="adj" fmla="val 5246"/>
            </a:avLst>
          </a:prstGeom>
          <a:noFill/>
          <a:ln w="12700">
            <a:solidFill>
              <a:srgbClr val="0353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 name="!!999">
            <a:extLst>
              <a:ext uri="{FF2B5EF4-FFF2-40B4-BE49-F238E27FC236}">
                <a16:creationId xmlns:a16="http://schemas.microsoft.com/office/drawing/2014/main" id="{8F75001E-542E-43FF-9C0E-522AA0ACBE0B}"/>
              </a:ext>
            </a:extLst>
          </p:cNvPr>
          <p:cNvSpPr/>
          <p:nvPr/>
        </p:nvSpPr>
        <p:spPr>
          <a:xfrm rot="5400000">
            <a:off x="-11085665" y="497574"/>
            <a:ext cx="342900" cy="2668813"/>
          </a:xfrm>
          <a:custGeom>
            <a:avLst/>
            <a:gdLst>
              <a:gd name="connsiteX0" fmla="*/ 14662 w 342900"/>
              <a:gd name="connsiteY0" fmla="*/ 1334406 h 2668813"/>
              <a:gd name="connsiteX1" fmla="*/ 171451 w 342900"/>
              <a:gd name="connsiteY1" fmla="*/ 1491195 h 2668813"/>
              <a:gd name="connsiteX2" fmla="*/ 328240 w 342900"/>
              <a:gd name="connsiteY2" fmla="*/ 1334406 h 2668813"/>
              <a:gd name="connsiteX3" fmla="*/ 171451 w 342900"/>
              <a:gd name="connsiteY3" fmla="*/ 1177617 h 2668813"/>
              <a:gd name="connsiteX4" fmla="*/ 14662 w 342900"/>
              <a:gd name="connsiteY4" fmla="*/ 1334406 h 2668813"/>
              <a:gd name="connsiteX5" fmla="*/ 0 w 342900"/>
              <a:gd name="connsiteY5" fmla="*/ 2668813 h 2668813"/>
              <a:gd name="connsiteX6" fmla="*/ 0 w 342900"/>
              <a:gd name="connsiteY6" fmla="*/ 304800 h 2668813"/>
              <a:gd name="connsiteX7" fmla="*/ 171450 w 342900"/>
              <a:gd name="connsiteY7" fmla="*/ 0 h 2668813"/>
              <a:gd name="connsiteX8" fmla="*/ 342900 w 342900"/>
              <a:gd name="connsiteY8" fmla="*/ 304800 h 2668813"/>
              <a:gd name="connsiteX9" fmla="*/ 342900 w 342900"/>
              <a:gd name="connsiteY9" fmla="*/ 2668813 h 2668813"/>
              <a:gd name="connsiteX10" fmla="*/ 171450 w 342900"/>
              <a:gd name="connsiteY10" fmla="*/ 2497363 h 266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2668813">
                <a:moveTo>
                  <a:pt x="14662" y="1334406"/>
                </a:moveTo>
                <a:cubicBezTo>
                  <a:pt x="14662" y="1420998"/>
                  <a:pt x="84859" y="1491195"/>
                  <a:pt x="171451" y="1491195"/>
                </a:cubicBezTo>
                <a:cubicBezTo>
                  <a:pt x="258043" y="1491195"/>
                  <a:pt x="328240" y="1420998"/>
                  <a:pt x="328240" y="1334406"/>
                </a:cubicBezTo>
                <a:cubicBezTo>
                  <a:pt x="328240" y="1247814"/>
                  <a:pt x="258043" y="1177617"/>
                  <a:pt x="171451" y="1177617"/>
                </a:cubicBezTo>
                <a:cubicBezTo>
                  <a:pt x="84859" y="1177617"/>
                  <a:pt x="14662" y="1247814"/>
                  <a:pt x="14662" y="1334406"/>
                </a:cubicBezTo>
                <a:close/>
                <a:moveTo>
                  <a:pt x="0" y="2668813"/>
                </a:moveTo>
                <a:lnTo>
                  <a:pt x="0" y="304800"/>
                </a:lnTo>
                <a:lnTo>
                  <a:pt x="171450" y="0"/>
                </a:lnTo>
                <a:lnTo>
                  <a:pt x="342900" y="304800"/>
                </a:lnTo>
                <a:lnTo>
                  <a:pt x="342900" y="2668813"/>
                </a:lnTo>
                <a:lnTo>
                  <a:pt x="171450" y="2497363"/>
                </a:lnTo>
                <a:close/>
              </a:path>
            </a:pathLst>
          </a:custGeom>
          <a:solidFill>
            <a:srgbClr val="035397"/>
          </a:solidFill>
          <a:ln>
            <a:noFill/>
          </a:ln>
          <a:effectLst>
            <a:innerShdw blurRad="508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 name="Arrow: Right 3">
            <a:hlinkClick r:id="rId3" action="ppaction://hlinksldjump"/>
            <a:extLst>
              <a:ext uri="{FF2B5EF4-FFF2-40B4-BE49-F238E27FC236}">
                <a16:creationId xmlns:a16="http://schemas.microsoft.com/office/drawing/2014/main" id="{A8508A8B-08CC-E0FC-3CA7-6926D24020F4}"/>
              </a:ext>
            </a:extLst>
          </p:cNvPr>
          <p:cNvSpPr/>
          <p:nvPr/>
        </p:nvSpPr>
        <p:spPr>
          <a:xfrm>
            <a:off x="11204027" y="6228788"/>
            <a:ext cx="740232" cy="3552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utl">
            <a:extLst>
              <a:ext uri="{FF2B5EF4-FFF2-40B4-BE49-F238E27FC236}">
                <a16:creationId xmlns:a16="http://schemas.microsoft.com/office/drawing/2014/main" id="{9EDE6AF5-20B9-45D4-B187-C311463B758B}"/>
              </a:ext>
            </a:extLst>
          </p:cNvPr>
          <p:cNvSpPr txBox="1"/>
          <p:nvPr/>
        </p:nvSpPr>
        <p:spPr>
          <a:xfrm>
            <a:off x="-225712" y="5913982"/>
            <a:ext cx="7007512" cy="369332"/>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6029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4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7000">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47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47000">
                                          <p:cBhvr additive="base">
                                            <p:cTn id="13"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14"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250" fill="hold"/>
                                            <p:tgtEl>
                                              <p:spTgt spid="5"/>
                                            </p:tgtEl>
                                            <p:attrNameLst>
                                              <p:attrName>ppt_x</p:attrName>
                                            </p:attrNameLst>
                                          </p:cBhvr>
                                          <p:tavLst>
                                            <p:tav tm="0">
                                              <p:val>
                                                <p:strVal val="#ppt_x"/>
                                              </p:val>
                                            </p:tav>
                                            <p:tav tm="100000">
                                              <p:val>
                                                <p:strVal val="#ppt_x"/>
                                              </p:val>
                                            </p:tav>
                                          </p:tavLst>
                                        </p:anim>
                                        <p:anim calcmode="lin" valueType="num">
                                          <p:cBhvr additive="base">
                                            <p:cTn id="14"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6">
            <a:extLst>
              <a:ext uri="{FF2B5EF4-FFF2-40B4-BE49-F238E27FC236}">
                <a16:creationId xmlns:a16="http://schemas.microsoft.com/office/drawing/2014/main" id="{4E462831-08C1-413E-B043-898DD170214D}"/>
              </a:ext>
            </a:extLst>
          </p:cNvPr>
          <p:cNvSpPr/>
          <p:nvPr/>
        </p:nvSpPr>
        <p:spPr>
          <a:xfrm>
            <a:off x="6095998" y="0"/>
            <a:ext cx="6096001" cy="4296510"/>
          </a:xfrm>
          <a:prstGeom prst="roundRect">
            <a:avLst>
              <a:gd name="adj" fmla="val 0"/>
            </a:avLst>
          </a:prstGeom>
          <a:solidFill>
            <a:srgbClr val="FDEB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 name="!!4">
            <a:extLst>
              <a:ext uri="{FF2B5EF4-FFF2-40B4-BE49-F238E27FC236}">
                <a16:creationId xmlns:a16="http://schemas.microsoft.com/office/drawing/2014/main" id="{F60E98F4-E581-4CA9-A282-1EAB0FC410DF}"/>
              </a:ext>
            </a:extLst>
          </p:cNvPr>
          <p:cNvSpPr/>
          <p:nvPr/>
        </p:nvSpPr>
        <p:spPr>
          <a:xfrm>
            <a:off x="-2" y="0"/>
            <a:ext cx="6096000" cy="4296510"/>
          </a:xfrm>
          <a:prstGeom prst="rect">
            <a:avLst/>
          </a:prstGeom>
          <a:solidFill>
            <a:srgbClr val="FDEB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5">
            <a:extLst>
              <a:ext uri="{FF2B5EF4-FFF2-40B4-BE49-F238E27FC236}">
                <a16:creationId xmlns:a16="http://schemas.microsoft.com/office/drawing/2014/main" id="{AA07EFB1-6C49-4034-9CF7-08FBE7C67A47}"/>
              </a:ext>
            </a:extLst>
          </p:cNvPr>
          <p:cNvSpPr/>
          <p:nvPr/>
        </p:nvSpPr>
        <p:spPr>
          <a:xfrm>
            <a:off x="349779" y="215674"/>
            <a:ext cx="5555722" cy="3176814"/>
          </a:xfrm>
          <a:prstGeom prst="roundRect">
            <a:avLst>
              <a:gd name="adj" fmla="val 5246"/>
            </a:avLst>
          </a:prstGeom>
          <a:blipFill>
            <a:blip r:embed="rId3"/>
            <a:srcRect/>
            <a:stretch>
              <a:fillRect t="-12230" b="-12230"/>
            </a:stretch>
          </a:blipFill>
          <a:ln w="12700">
            <a:solidFill>
              <a:srgbClr val="FDEBFF"/>
            </a:solidFill>
          </a:ln>
          <a:effectLst>
            <a:innerShdw blurRad="114300">
              <a:srgbClr val="E100F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1" name="!!7">
            <a:extLst>
              <a:ext uri="{FF2B5EF4-FFF2-40B4-BE49-F238E27FC236}">
                <a16:creationId xmlns:a16="http://schemas.microsoft.com/office/drawing/2014/main" id="{58CE1D67-5468-4443-9577-34089EBC8C4C}"/>
              </a:ext>
            </a:extLst>
          </p:cNvPr>
          <p:cNvSpPr/>
          <p:nvPr/>
        </p:nvSpPr>
        <p:spPr>
          <a:xfrm>
            <a:off x="6286501" y="215673"/>
            <a:ext cx="5555720" cy="3176815"/>
          </a:xfrm>
          <a:prstGeom prst="roundRect">
            <a:avLst>
              <a:gd name="adj" fmla="val 5246"/>
            </a:avLst>
          </a:prstGeom>
          <a:blipFill>
            <a:blip r:embed="rId4"/>
            <a:srcRect/>
            <a:stretch>
              <a:fillRect l="-3429" t="-21473" r="-1" b="-10247"/>
            </a:stretch>
          </a:blipFill>
          <a:ln>
            <a:solidFill>
              <a:srgbClr val="FDEBFF"/>
            </a:solidFill>
          </a:ln>
          <a:effectLst>
            <a:innerShdw blurRad="114300">
              <a:srgbClr val="E100FF"/>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8">
            <a:extLst>
              <a:ext uri="{FF2B5EF4-FFF2-40B4-BE49-F238E27FC236}">
                <a16:creationId xmlns:a16="http://schemas.microsoft.com/office/drawing/2014/main" id="{E0288661-0E7C-4DDF-BC16-683147EB89F9}"/>
              </a:ext>
            </a:extLst>
          </p:cNvPr>
          <p:cNvSpPr txBox="1"/>
          <p:nvPr/>
        </p:nvSpPr>
        <p:spPr>
          <a:xfrm>
            <a:off x="1179778" y="3465513"/>
            <a:ext cx="3895724" cy="830997"/>
          </a:xfrm>
          <a:prstGeom prst="rect">
            <a:avLst/>
          </a:prstGeom>
          <a:noFill/>
        </p:spPr>
        <p:txBody>
          <a:bodyPr wrap="square" rtlCol="0">
            <a:spAutoFit/>
          </a:bodyPr>
          <a:lstStyle/>
          <a:p>
            <a:pPr algn="ctr"/>
            <a:r>
              <a:rPr lang="vi-VN" sz="2400" dirty="0"/>
              <a:t>Thiết giáp hạm Ramillies của Anh (1892) </a:t>
            </a:r>
          </a:p>
        </p:txBody>
      </p:sp>
      <p:sp>
        <p:nvSpPr>
          <p:cNvPr id="20" name="!!11">
            <a:extLst>
              <a:ext uri="{FF2B5EF4-FFF2-40B4-BE49-F238E27FC236}">
                <a16:creationId xmlns:a16="http://schemas.microsoft.com/office/drawing/2014/main" id="{C3C8A6FD-4A41-4435-B25A-51755214FD8F}"/>
              </a:ext>
            </a:extLst>
          </p:cNvPr>
          <p:cNvSpPr txBox="1"/>
          <p:nvPr/>
        </p:nvSpPr>
        <p:spPr>
          <a:xfrm>
            <a:off x="6593946" y="3465513"/>
            <a:ext cx="49408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E7E6E6">
                    <a:lumMod val="25000"/>
                  </a:srgbClr>
                </a:solidFill>
                <a:effectLst/>
                <a:uLnTx/>
                <a:uFillTx/>
                <a:latin typeface="Roboto"/>
                <a:ea typeface="+mn-ea"/>
                <a:cs typeface="+mn-cs"/>
              </a:rPr>
              <a:t>Phụ</a:t>
            </a:r>
            <a:r>
              <a:rPr kumimoji="0" lang="vi-VN" sz="2400" b="0" i="0" u="none" strike="noStrike" kern="1200" cap="none" spc="0" normalizeH="0" noProof="0" dirty="0">
                <a:ln>
                  <a:noFill/>
                </a:ln>
                <a:solidFill>
                  <a:srgbClr val="E7E6E6">
                    <a:lumMod val="25000"/>
                  </a:srgbClr>
                </a:solidFill>
                <a:effectLst/>
                <a:uLnTx/>
                <a:uFillTx/>
                <a:latin typeface="Roboto"/>
                <a:ea typeface="+mn-ea"/>
                <a:cs typeface="+mn-cs"/>
              </a:rPr>
              <a:t> nữ làm việc tại nhà máy dệt Bô-xtơn – Mỹ (1910)</a:t>
            </a:r>
            <a:endParaRPr kumimoji="0" lang="vi-VN" sz="2400" b="0" i="0" u="none" strike="noStrike" kern="1200" cap="none" spc="0" normalizeH="0" baseline="0" noProof="0" dirty="0">
              <a:ln>
                <a:noFill/>
              </a:ln>
              <a:solidFill>
                <a:srgbClr val="E7E6E6">
                  <a:lumMod val="25000"/>
                </a:srgbClr>
              </a:solidFill>
              <a:effectLst/>
              <a:uLnTx/>
              <a:uFillTx/>
              <a:latin typeface="Roboto"/>
              <a:ea typeface="+mn-ea"/>
              <a:cs typeface="+mn-cs"/>
            </a:endParaRPr>
          </a:p>
        </p:txBody>
      </p:sp>
      <p:sp>
        <p:nvSpPr>
          <p:cNvPr id="21" name="!!9">
            <a:extLst>
              <a:ext uri="{FF2B5EF4-FFF2-40B4-BE49-F238E27FC236}">
                <a16:creationId xmlns:a16="http://schemas.microsoft.com/office/drawing/2014/main" id="{305DDF95-77AB-4C9C-9A11-E7E8A7E9115C}"/>
              </a:ext>
            </a:extLst>
          </p:cNvPr>
          <p:cNvSpPr txBox="1"/>
          <p:nvPr/>
        </p:nvSpPr>
        <p:spPr>
          <a:xfrm>
            <a:off x="1470290" y="4758135"/>
            <a:ext cx="925142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403B35"/>
                </a:solidFill>
                <a:effectLst/>
                <a:uLnTx/>
                <a:uFillTx/>
                <a:latin typeface="Roboto"/>
              </a:rPr>
              <a:t>Cách</a:t>
            </a:r>
            <a:r>
              <a:rPr kumimoji="0" lang="vi-VN" sz="2800" i="0" u="none" strike="noStrike" kern="1200" cap="none" spc="0" normalizeH="0" noProof="0" dirty="0">
                <a:ln>
                  <a:noFill/>
                </a:ln>
                <a:solidFill>
                  <a:srgbClr val="403B35"/>
                </a:solidFill>
                <a:effectLst/>
                <a:uLnTx/>
                <a:uFillTx/>
                <a:latin typeface="Roboto"/>
              </a:rPr>
              <a:t> mạng công nghiệp cũng tạo ra một số tác động tiêu cực như: ô nhiễm môi trường, bóc lột lao động phụ nữ, trẻ em, xâm chiếm thuộc địa</a:t>
            </a:r>
            <a:endParaRPr kumimoji="0" lang="vi-VN" sz="2800" i="0" u="none" strike="noStrike" kern="1200" cap="none" spc="0" normalizeH="0" baseline="0" noProof="0" dirty="0">
              <a:ln>
                <a:noFill/>
              </a:ln>
              <a:solidFill>
                <a:srgbClr val="403B35"/>
              </a:solidFill>
              <a:effectLst/>
              <a:uLnTx/>
              <a:uFillTx/>
              <a:latin typeface="Roboto"/>
            </a:endParaRPr>
          </a:p>
        </p:txBody>
      </p:sp>
    </p:spTree>
    <p:extLst>
      <p:ext uri="{BB962C8B-B14F-4D97-AF65-F5344CB8AC3E}">
        <p14:creationId xmlns:p14="http://schemas.microsoft.com/office/powerpoint/2010/main" val="2705940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A05E5F-9D52-D0D9-BF7E-45B7D03BA974}"/>
              </a:ext>
            </a:extLst>
          </p:cNvPr>
          <p:cNvPicPr>
            <a:picLocks noChangeAspect="1"/>
          </p:cNvPicPr>
          <p:nvPr/>
        </p:nvPicPr>
        <p:blipFill>
          <a:blip r:embed="rId2"/>
          <a:stretch>
            <a:fillRect/>
          </a:stretch>
        </p:blipFill>
        <p:spPr>
          <a:xfrm>
            <a:off x="203730" y="2308860"/>
            <a:ext cx="7190961" cy="3931404"/>
          </a:xfrm>
          <a:prstGeom prst="rect">
            <a:avLst/>
          </a:prstGeom>
          <a:ln>
            <a:solidFill>
              <a:schemeClr val="accent1"/>
            </a:solidFill>
          </a:ln>
        </p:spPr>
      </p:pic>
      <p:pic>
        <p:nvPicPr>
          <p:cNvPr id="10" name="Picture 9">
            <a:extLst>
              <a:ext uri="{FF2B5EF4-FFF2-40B4-BE49-F238E27FC236}">
                <a16:creationId xmlns:a16="http://schemas.microsoft.com/office/drawing/2014/main" id="{E8435943-58E7-FA25-B5F7-CED011EB112A}"/>
              </a:ext>
            </a:extLst>
          </p:cNvPr>
          <p:cNvPicPr>
            <a:picLocks noChangeAspect="1"/>
          </p:cNvPicPr>
          <p:nvPr/>
        </p:nvPicPr>
        <p:blipFill>
          <a:blip r:embed="rId3"/>
          <a:stretch>
            <a:fillRect/>
          </a:stretch>
        </p:blipFill>
        <p:spPr>
          <a:xfrm>
            <a:off x="7584904" y="1941350"/>
            <a:ext cx="703522" cy="661890"/>
          </a:xfrm>
          <a:prstGeom prst="rect">
            <a:avLst/>
          </a:prstGeom>
        </p:spPr>
      </p:pic>
      <p:pic>
        <p:nvPicPr>
          <p:cNvPr id="12" name="Picture 11">
            <a:extLst>
              <a:ext uri="{FF2B5EF4-FFF2-40B4-BE49-F238E27FC236}">
                <a16:creationId xmlns:a16="http://schemas.microsoft.com/office/drawing/2014/main" id="{AD73ABE9-A6D1-9DAF-FB05-D86835BABE47}"/>
              </a:ext>
            </a:extLst>
          </p:cNvPr>
          <p:cNvPicPr>
            <a:picLocks noChangeAspect="1"/>
          </p:cNvPicPr>
          <p:nvPr/>
        </p:nvPicPr>
        <p:blipFill>
          <a:blip r:embed="rId4"/>
          <a:stretch>
            <a:fillRect/>
          </a:stretch>
        </p:blipFill>
        <p:spPr>
          <a:xfrm>
            <a:off x="7614208" y="3307151"/>
            <a:ext cx="620677" cy="640407"/>
          </a:xfrm>
          <a:prstGeom prst="rect">
            <a:avLst/>
          </a:prstGeom>
        </p:spPr>
      </p:pic>
      <p:pic>
        <p:nvPicPr>
          <p:cNvPr id="14" name="Picture 13">
            <a:extLst>
              <a:ext uri="{FF2B5EF4-FFF2-40B4-BE49-F238E27FC236}">
                <a16:creationId xmlns:a16="http://schemas.microsoft.com/office/drawing/2014/main" id="{AF8E462A-3984-43D3-C19D-7FBDAC684BFC}"/>
              </a:ext>
            </a:extLst>
          </p:cNvPr>
          <p:cNvPicPr>
            <a:picLocks noChangeAspect="1"/>
          </p:cNvPicPr>
          <p:nvPr/>
        </p:nvPicPr>
        <p:blipFill>
          <a:blip r:embed="rId5"/>
          <a:stretch>
            <a:fillRect/>
          </a:stretch>
        </p:blipFill>
        <p:spPr>
          <a:xfrm>
            <a:off x="7584904" y="4371423"/>
            <a:ext cx="703522" cy="720680"/>
          </a:xfrm>
          <a:prstGeom prst="rect">
            <a:avLst/>
          </a:prstGeom>
        </p:spPr>
      </p:pic>
      <p:pic>
        <p:nvPicPr>
          <p:cNvPr id="16" name="Picture 15">
            <a:extLst>
              <a:ext uri="{FF2B5EF4-FFF2-40B4-BE49-F238E27FC236}">
                <a16:creationId xmlns:a16="http://schemas.microsoft.com/office/drawing/2014/main" id="{F0AC8F8C-9F60-B46F-6FC5-C4E18C876E19}"/>
              </a:ext>
            </a:extLst>
          </p:cNvPr>
          <p:cNvPicPr>
            <a:picLocks noChangeAspect="1"/>
          </p:cNvPicPr>
          <p:nvPr/>
        </p:nvPicPr>
        <p:blipFill>
          <a:blip r:embed="rId6"/>
          <a:stretch>
            <a:fillRect/>
          </a:stretch>
        </p:blipFill>
        <p:spPr>
          <a:xfrm>
            <a:off x="7531365" y="5629154"/>
            <a:ext cx="703521" cy="820775"/>
          </a:xfrm>
          <a:prstGeom prst="rect">
            <a:avLst/>
          </a:prstGeom>
        </p:spPr>
      </p:pic>
      <p:pic>
        <p:nvPicPr>
          <p:cNvPr id="18" name="Picture 17">
            <a:extLst>
              <a:ext uri="{FF2B5EF4-FFF2-40B4-BE49-F238E27FC236}">
                <a16:creationId xmlns:a16="http://schemas.microsoft.com/office/drawing/2014/main" id="{C6F063D1-FA0E-B794-557F-707FB5F810A3}"/>
              </a:ext>
            </a:extLst>
          </p:cNvPr>
          <p:cNvPicPr>
            <a:picLocks noChangeAspect="1"/>
          </p:cNvPicPr>
          <p:nvPr/>
        </p:nvPicPr>
        <p:blipFill>
          <a:blip r:embed="rId7"/>
          <a:stretch>
            <a:fillRect/>
          </a:stretch>
        </p:blipFill>
        <p:spPr>
          <a:xfrm>
            <a:off x="7643083" y="735506"/>
            <a:ext cx="645343" cy="661890"/>
          </a:xfrm>
          <a:prstGeom prst="rect">
            <a:avLst/>
          </a:prstGeom>
        </p:spPr>
      </p:pic>
      <p:sp>
        <p:nvSpPr>
          <p:cNvPr id="19" name="TextBox 18">
            <a:extLst>
              <a:ext uri="{FF2B5EF4-FFF2-40B4-BE49-F238E27FC236}">
                <a16:creationId xmlns:a16="http://schemas.microsoft.com/office/drawing/2014/main" id="{662C37D4-2228-234E-612A-37D26D10E263}"/>
              </a:ext>
            </a:extLst>
          </p:cNvPr>
          <p:cNvSpPr txBox="1"/>
          <p:nvPr/>
        </p:nvSpPr>
        <p:spPr>
          <a:xfrm>
            <a:off x="7666014" y="1396688"/>
            <a:ext cx="703522" cy="369332"/>
          </a:xfrm>
          <a:prstGeom prst="rect">
            <a:avLst/>
          </a:prstGeom>
          <a:noFill/>
        </p:spPr>
        <p:txBody>
          <a:bodyPr wrap="square" rtlCol="0">
            <a:spAutoFit/>
          </a:bodyPr>
          <a:lstStyle/>
          <a:p>
            <a:r>
              <a:rPr lang="en-US" dirty="0"/>
              <a:t>5 </a:t>
            </a:r>
            <a:r>
              <a:rPr lang="en-US" dirty="0" err="1"/>
              <a:t>giờ</a:t>
            </a:r>
            <a:endParaRPr lang="en-US" dirty="0"/>
          </a:p>
        </p:txBody>
      </p:sp>
      <p:sp>
        <p:nvSpPr>
          <p:cNvPr id="21" name="TextBox 20">
            <a:extLst>
              <a:ext uri="{FF2B5EF4-FFF2-40B4-BE49-F238E27FC236}">
                <a16:creationId xmlns:a16="http://schemas.microsoft.com/office/drawing/2014/main" id="{D78253C8-3151-DA7D-886A-EABFEE031328}"/>
              </a:ext>
            </a:extLst>
          </p:cNvPr>
          <p:cNvSpPr txBox="1"/>
          <p:nvPr/>
        </p:nvSpPr>
        <p:spPr>
          <a:xfrm>
            <a:off x="7560576" y="2566510"/>
            <a:ext cx="808959" cy="369332"/>
          </a:xfrm>
          <a:prstGeom prst="rect">
            <a:avLst/>
          </a:prstGeom>
          <a:noFill/>
        </p:spPr>
        <p:txBody>
          <a:bodyPr wrap="square" rtlCol="0">
            <a:spAutoFit/>
          </a:bodyPr>
          <a:lstStyle/>
          <a:p>
            <a:r>
              <a:rPr lang="en-US" dirty="0"/>
              <a:t>12 </a:t>
            </a:r>
            <a:r>
              <a:rPr lang="en-US" dirty="0" err="1"/>
              <a:t>giờ</a:t>
            </a:r>
            <a:endParaRPr lang="en-US" dirty="0"/>
          </a:p>
        </p:txBody>
      </p:sp>
      <p:sp>
        <p:nvSpPr>
          <p:cNvPr id="22" name="TextBox 21">
            <a:extLst>
              <a:ext uri="{FF2B5EF4-FFF2-40B4-BE49-F238E27FC236}">
                <a16:creationId xmlns:a16="http://schemas.microsoft.com/office/drawing/2014/main" id="{9120A405-1466-6318-790B-357FFD2E4FE9}"/>
              </a:ext>
            </a:extLst>
          </p:cNvPr>
          <p:cNvSpPr txBox="1"/>
          <p:nvPr/>
        </p:nvSpPr>
        <p:spPr>
          <a:xfrm>
            <a:off x="7548403" y="3949535"/>
            <a:ext cx="808959" cy="369332"/>
          </a:xfrm>
          <a:prstGeom prst="rect">
            <a:avLst/>
          </a:prstGeom>
          <a:noFill/>
        </p:spPr>
        <p:txBody>
          <a:bodyPr wrap="square" rtlCol="0">
            <a:spAutoFit/>
          </a:bodyPr>
          <a:lstStyle/>
          <a:p>
            <a:r>
              <a:rPr lang="en-US" dirty="0"/>
              <a:t>3 </a:t>
            </a:r>
            <a:r>
              <a:rPr lang="en-US" dirty="0" err="1"/>
              <a:t>giờ</a:t>
            </a:r>
            <a:endParaRPr lang="en-US" dirty="0"/>
          </a:p>
        </p:txBody>
      </p:sp>
      <p:sp>
        <p:nvSpPr>
          <p:cNvPr id="23" name="TextBox 22">
            <a:extLst>
              <a:ext uri="{FF2B5EF4-FFF2-40B4-BE49-F238E27FC236}">
                <a16:creationId xmlns:a16="http://schemas.microsoft.com/office/drawing/2014/main" id="{CB26E10F-1B74-E210-8B8F-0B05B32CD253}"/>
              </a:ext>
            </a:extLst>
          </p:cNvPr>
          <p:cNvSpPr txBox="1"/>
          <p:nvPr/>
        </p:nvSpPr>
        <p:spPr>
          <a:xfrm>
            <a:off x="7502833" y="5132002"/>
            <a:ext cx="808959" cy="369332"/>
          </a:xfrm>
          <a:prstGeom prst="rect">
            <a:avLst/>
          </a:prstGeom>
          <a:noFill/>
        </p:spPr>
        <p:txBody>
          <a:bodyPr wrap="square" rtlCol="0">
            <a:spAutoFit/>
          </a:bodyPr>
          <a:lstStyle/>
          <a:p>
            <a:r>
              <a:rPr lang="en-US" dirty="0"/>
              <a:t>6 </a:t>
            </a:r>
            <a:r>
              <a:rPr lang="en-US" dirty="0" err="1"/>
              <a:t>giờ</a:t>
            </a:r>
            <a:endParaRPr lang="en-US" dirty="0"/>
          </a:p>
        </p:txBody>
      </p:sp>
      <p:sp>
        <p:nvSpPr>
          <p:cNvPr id="24" name="TextBox 23">
            <a:extLst>
              <a:ext uri="{FF2B5EF4-FFF2-40B4-BE49-F238E27FC236}">
                <a16:creationId xmlns:a16="http://schemas.microsoft.com/office/drawing/2014/main" id="{82FF8491-8C49-B5D3-BC63-CA72E7449506}"/>
              </a:ext>
            </a:extLst>
          </p:cNvPr>
          <p:cNvSpPr txBox="1"/>
          <p:nvPr/>
        </p:nvSpPr>
        <p:spPr>
          <a:xfrm>
            <a:off x="7502833" y="6393083"/>
            <a:ext cx="1115387" cy="369332"/>
          </a:xfrm>
          <a:prstGeom prst="rect">
            <a:avLst/>
          </a:prstGeom>
          <a:noFill/>
        </p:spPr>
        <p:txBody>
          <a:bodyPr wrap="square" rtlCol="0">
            <a:spAutoFit/>
          </a:bodyPr>
          <a:lstStyle/>
          <a:p>
            <a:r>
              <a:rPr lang="en-US" dirty="0"/>
              <a:t>9 </a:t>
            </a:r>
            <a:r>
              <a:rPr lang="en-US" dirty="0" err="1"/>
              <a:t>giờ</a:t>
            </a:r>
            <a:r>
              <a:rPr lang="en-US" dirty="0"/>
              <a:t> </a:t>
            </a:r>
            <a:r>
              <a:rPr lang="en-US" dirty="0" err="1"/>
              <a:t>tối</a:t>
            </a:r>
            <a:endParaRPr lang="en-US" dirty="0"/>
          </a:p>
        </p:txBody>
      </p:sp>
      <p:sp>
        <p:nvSpPr>
          <p:cNvPr id="26" name="TextBox 25">
            <a:extLst>
              <a:ext uri="{FF2B5EF4-FFF2-40B4-BE49-F238E27FC236}">
                <a16:creationId xmlns:a16="http://schemas.microsoft.com/office/drawing/2014/main" id="{01866993-4823-7D16-2D83-C772E08F9AEA}"/>
              </a:ext>
            </a:extLst>
          </p:cNvPr>
          <p:cNvSpPr txBox="1"/>
          <p:nvPr/>
        </p:nvSpPr>
        <p:spPr>
          <a:xfrm>
            <a:off x="8442138" y="753450"/>
            <a:ext cx="3451452" cy="646331"/>
          </a:xfrm>
          <a:prstGeom prst="rect">
            <a:avLst/>
          </a:prstGeom>
          <a:noFill/>
          <a:ln>
            <a:solidFill>
              <a:schemeClr val="tx1"/>
            </a:solidFill>
            <a:prstDash val="sysDot"/>
          </a:ln>
        </p:spPr>
        <p:txBody>
          <a:bodyPr wrap="square" rtlCol="0">
            <a:spAutoFit/>
          </a:bodyPr>
          <a:lstStyle/>
          <a:p>
            <a:r>
              <a:rPr lang="en-US" dirty="0"/>
              <a:t> </a:t>
            </a:r>
            <a:r>
              <a:rPr lang="en-US" dirty="0" err="1"/>
              <a:t>Bắt</a:t>
            </a:r>
            <a:r>
              <a:rPr lang="en-US" dirty="0"/>
              <a:t> </a:t>
            </a:r>
            <a:r>
              <a:rPr lang="en-US" dirty="0" err="1"/>
              <a:t>đầu</a:t>
            </a:r>
            <a:r>
              <a:rPr lang="en-US" dirty="0"/>
              <a:t> </a:t>
            </a:r>
            <a:r>
              <a:rPr lang="en-US" dirty="0" err="1"/>
              <a:t>ngày</a:t>
            </a:r>
            <a:r>
              <a:rPr lang="en-US" dirty="0"/>
              <a:t> </a:t>
            </a:r>
            <a:r>
              <a:rPr lang="en-US" dirty="0" err="1"/>
              <a:t>làm</a:t>
            </a:r>
            <a:r>
              <a:rPr lang="en-US" dirty="0"/>
              <a:t> </a:t>
            </a:r>
            <a:r>
              <a:rPr lang="en-US" dirty="0" err="1"/>
              <a:t>việc</a:t>
            </a:r>
            <a:r>
              <a:rPr lang="en-US" dirty="0"/>
              <a:t> , </a:t>
            </a:r>
            <a:r>
              <a:rPr lang="en-US" dirty="0" err="1"/>
              <a:t>phải</a:t>
            </a:r>
            <a:r>
              <a:rPr lang="en-US" dirty="0"/>
              <a:t> </a:t>
            </a:r>
            <a:r>
              <a:rPr lang="en-US" dirty="0" err="1"/>
              <a:t>dậy</a:t>
            </a:r>
            <a:r>
              <a:rPr lang="en-US" dirty="0"/>
              <a:t> </a:t>
            </a:r>
            <a:r>
              <a:rPr lang="en-US" dirty="0" err="1"/>
              <a:t>từ</a:t>
            </a:r>
            <a:r>
              <a:rPr lang="en-US" dirty="0"/>
              <a:t> 4h30 </a:t>
            </a:r>
            <a:r>
              <a:rPr lang="en-US" dirty="0" err="1"/>
              <a:t>để</a:t>
            </a:r>
            <a:r>
              <a:rPr lang="en-US" dirty="0"/>
              <a:t> </a:t>
            </a:r>
            <a:r>
              <a:rPr lang="en-US" dirty="0" err="1"/>
              <a:t>đến</a:t>
            </a:r>
            <a:r>
              <a:rPr lang="en-US" dirty="0"/>
              <a:t> </a:t>
            </a:r>
            <a:r>
              <a:rPr lang="en-US" dirty="0" err="1"/>
              <a:t>nhà</a:t>
            </a:r>
            <a:r>
              <a:rPr lang="en-US" dirty="0"/>
              <a:t> </a:t>
            </a:r>
            <a:r>
              <a:rPr lang="en-US" dirty="0" err="1"/>
              <a:t>máy</a:t>
            </a:r>
            <a:r>
              <a:rPr lang="en-US" dirty="0"/>
              <a:t> </a:t>
            </a:r>
            <a:r>
              <a:rPr lang="en-US" dirty="0" err="1"/>
              <a:t>trước</a:t>
            </a:r>
            <a:r>
              <a:rPr lang="en-US" dirty="0"/>
              <a:t> 5h</a:t>
            </a:r>
          </a:p>
        </p:txBody>
      </p:sp>
      <p:sp>
        <p:nvSpPr>
          <p:cNvPr id="27" name="TextBox 26">
            <a:extLst>
              <a:ext uri="{FF2B5EF4-FFF2-40B4-BE49-F238E27FC236}">
                <a16:creationId xmlns:a16="http://schemas.microsoft.com/office/drawing/2014/main" id="{5E89D084-25F4-B963-89A5-8A0CCD4318A9}"/>
              </a:ext>
            </a:extLst>
          </p:cNvPr>
          <p:cNvSpPr txBox="1"/>
          <p:nvPr/>
        </p:nvSpPr>
        <p:spPr>
          <a:xfrm>
            <a:off x="8465068" y="1939600"/>
            <a:ext cx="3451452" cy="923330"/>
          </a:xfrm>
          <a:prstGeom prst="rect">
            <a:avLst/>
          </a:prstGeom>
          <a:noFill/>
          <a:ln>
            <a:solidFill>
              <a:schemeClr val="tx1"/>
            </a:solidFill>
            <a:prstDash val="sysDot"/>
          </a:ln>
        </p:spPr>
        <p:txBody>
          <a:bodyPr wrap="square" rtlCol="0">
            <a:spAutoFit/>
          </a:bodyPr>
          <a:lstStyle/>
          <a:p>
            <a:r>
              <a:rPr lang="en-US" dirty="0"/>
              <a:t> </a:t>
            </a:r>
            <a:r>
              <a:rPr lang="en-US" dirty="0" err="1"/>
              <a:t>nghỉ</a:t>
            </a:r>
            <a:r>
              <a:rPr lang="en-US" dirty="0"/>
              <a:t> 40 </a:t>
            </a:r>
            <a:r>
              <a:rPr lang="en-US" dirty="0" err="1"/>
              <a:t>phút</a:t>
            </a:r>
            <a:r>
              <a:rPr lang="en-US" dirty="0"/>
              <a:t> </a:t>
            </a:r>
            <a:r>
              <a:rPr lang="en-US" dirty="0" err="1"/>
              <a:t>để</a:t>
            </a:r>
            <a:r>
              <a:rPr lang="en-US" dirty="0"/>
              <a:t> </a:t>
            </a:r>
            <a:r>
              <a:rPr lang="en-US" dirty="0" err="1"/>
              <a:t>ăn</a:t>
            </a:r>
            <a:r>
              <a:rPr lang="en-US" dirty="0"/>
              <a:t> </a:t>
            </a:r>
            <a:r>
              <a:rPr lang="en-US" dirty="0" err="1"/>
              <a:t>cơm</a:t>
            </a:r>
            <a:r>
              <a:rPr lang="en-US" dirty="0"/>
              <a:t> </a:t>
            </a:r>
            <a:r>
              <a:rPr lang="en-US" dirty="0" err="1"/>
              <a:t>trưa</a:t>
            </a:r>
            <a:r>
              <a:rPr lang="en-US" dirty="0"/>
              <a:t>. </a:t>
            </a:r>
            <a:r>
              <a:rPr lang="en-US" dirty="0" err="1"/>
              <a:t>Đây</a:t>
            </a:r>
            <a:r>
              <a:rPr lang="en-US" dirty="0"/>
              <a:t> </a:t>
            </a:r>
            <a:r>
              <a:rPr lang="en-US" dirty="0" err="1"/>
              <a:t>là</a:t>
            </a:r>
            <a:r>
              <a:rPr lang="en-US" dirty="0"/>
              <a:t> </a:t>
            </a:r>
            <a:r>
              <a:rPr lang="en-US" dirty="0" err="1"/>
              <a:t>thời</a:t>
            </a:r>
            <a:r>
              <a:rPr lang="en-US" dirty="0"/>
              <a:t> </a:t>
            </a:r>
            <a:r>
              <a:rPr lang="en-US" dirty="0" err="1"/>
              <a:t>gian</a:t>
            </a:r>
            <a:r>
              <a:rPr lang="en-US" dirty="0"/>
              <a:t> </a:t>
            </a:r>
            <a:r>
              <a:rPr lang="en-US" dirty="0" err="1"/>
              <a:t>nghỉ</a:t>
            </a:r>
            <a:r>
              <a:rPr lang="en-US" dirty="0"/>
              <a:t> </a:t>
            </a:r>
            <a:r>
              <a:rPr lang="en-US" dirty="0" err="1"/>
              <a:t>dài</a:t>
            </a:r>
            <a:r>
              <a:rPr lang="en-US" dirty="0"/>
              <a:t> </a:t>
            </a:r>
            <a:r>
              <a:rPr lang="en-US" dirty="0" err="1"/>
              <a:t>nhất</a:t>
            </a:r>
            <a:r>
              <a:rPr lang="en-US" dirty="0"/>
              <a:t> </a:t>
            </a:r>
            <a:r>
              <a:rPr lang="en-US" dirty="0" err="1"/>
              <a:t>mà</a:t>
            </a:r>
            <a:r>
              <a:rPr lang="en-US" dirty="0"/>
              <a:t> </a:t>
            </a:r>
            <a:r>
              <a:rPr lang="en-US" dirty="0" err="1"/>
              <a:t>họ</a:t>
            </a:r>
            <a:r>
              <a:rPr lang="en-US" dirty="0"/>
              <a:t> </a:t>
            </a:r>
            <a:r>
              <a:rPr lang="en-US" dirty="0" err="1"/>
              <a:t>được</a:t>
            </a:r>
            <a:r>
              <a:rPr lang="en-US" dirty="0"/>
              <a:t> </a:t>
            </a:r>
            <a:r>
              <a:rPr lang="en-US" dirty="0" err="1"/>
              <a:t>nghỉ</a:t>
            </a:r>
            <a:r>
              <a:rPr lang="en-US" dirty="0"/>
              <a:t> </a:t>
            </a:r>
            <a:r>
              <a:rPr lang="en-US" dirty="0" err="1"/>
              <a:t>ngơi</a:t>
            </a:r>
            <a:r>
              <a:rPr lang="en-US" dirty="0"/>
              <a:t> </a:t>
            </a:r>
            <a:r>
              <a:rPr lang="en-US" dirty="0" err="1"/>
              <a:t>trong</a:t>
            </a:r>
            <a:r>
              <a:rPr lang="en-US" dirty="0"/>
              <a:t> </a:t>
            </a:r>
            <a:r>
              <a:rPr lang="en-US" dirty="0" err="1"/>
              <a:t>cả</a:t>
            </a:r>
            <a:r>
              <a:rPr lang="en-US" dirty="0"/>
              <a:t>  </a:t>
            </a:r>
            <a:r>
              <a:rPr lang="en-US" dirty="0" err="1"/>
              <a:t>ngày</a:t>
            </a:r>
            <a:endParaRPr lang="en-US" dirty="0"/>
          </a:p>
        </p:txBody>
      </p:sp>
      <p:sp>
        <p:nvSpPr>
          <p:cNvPr id="28" name="TextBox 27">
            <a:extLst>
              <a:ext uri="{FF2B5EF4-FFF2-40B4-BE49-F238E27FC236}">
                <a16:creationId xmlns:a16="http://schemas.microsoft.com/office/drawing/2014/main" id="{89CC4A46-A252-C372-74DA-7F9A14C07A8F}"/>
              </a:ext>
            </a:extLst>
          </p:cNvPr>
          <p:cNvSpPr txBox="1"/>
          <p:nvPr/>
        </p:nvSpPr>
        <p:spPr>
          <a:xfrm>
            <a:off x="8442138" y="3292270"/>
            <a:ext cx="3451452" cy="646331"/>
          </a:xfrm>
          <a:prstGeom prst="rect">
            <a:avLst/>
          </a:prstGeom>
          <a:noFill/>
          <a:ln>
            <a:solidFill>
              <a:schemeClr val="tx1"/>
            </a:solidFill>
            <a:prstDash val="sysDot"/>
          </a:ln>
        </p:spPr>
        <p:txBody>
          <a:bodyPr wrap="square" rtlCol="0">
            <a:spAutoFit/>
          </a:bodyPr>
          <a:lstStyle/>
          <a:p>
            <a:r>
              <a:rPr lang="en-US" dirty="0"/>
              <a:t> </a:t>
            </a:r>
            <a:r>
              <a:rPr lang="en-US" dirty="0" err="1"/>
              <a:t>Cơn</a:t>
            </a:r>
            <a:r>
              <a:rPr lang="en-US" dirty="0"/>
              <a:t> </a:t>
            </a:r>
            <a:r>
              <a:rPr lang="en-US" dirty="0" err="1"/>
              <a:t>buồn</a:t>
            </a:r>
            <a:r>
              <a:rPr lang="en-US" dirty="0"/>
              <a:t> </a:t>
            </a:r>
            <a:r>
              <a:rPr lang="en-US" dirty="0" err="1"/>
              <a:t>ngủ</a:t>
            </a:r>
            <a:r>
              <a:rPr lang="en-US" dirty="0"/>
              <a:t> </a:t>
            </a:r>
            <a:r>
              <a:rPr lang="en-US" dirty="0" err="1"/>
              <a:t>kéo</a:t>
            </a:r>
            <a:r>
              <a:rPr lang="en-US" dirty="0"/>
              <a:t> </a:t>
            </a:r>
            <a:r>
              <a:rPr lang="en-US" dirty="0" err="1"/>
              <a:t>dài</a:t>
            </a:r>
            <a:r>
              <a:rPr lang="en-US" dirty="0"/>
              <a:t> </a:t>
            </a:r>
            <a:r>
              <a:rPr lang="en-US" dirty="0" err="1"/>
              <a:t>tới</a:t>
            </a:r>
            <a:r>
              <a:rPr lang="en-US" dirty="0"/>
              <a:t>, </a:t>
            </a:r>
            <a:r>
              <a:rPr lang="en-US" dirty="0" err="1"/>
              <a:t>nên</a:t>
            </a:r>
            <a:r>
              <a:rPr lang="en-US" dirty="0"/>
              <a:t> </a:t>
            </a:r>
            <a:r>
              <a:rPr lang="en-US" dirty="0" err="1"/>
              <a:t>đôi</a:t>
            </a:r>
            <a:r>
              <a:rPr lang="en-US" dirty="0"/>
              <a:t> </a:t>
            </a:r>
            <a:r>
              <a:rPr lang="en-US" dirty="0" err="1"/>
              <a:t>khi</a:t>
            </a:r>
            <a:r>
              <a:rPr lang="en-US" dirty="0"/>
              <a:t> </a:t>
            </a:r>
            <a:r>
              <a:rPr lang="en-US" dirty="0" err="1"/>
              <a:t>bị</a:t>
            </a:r>
            <a:r>
              <a:rPr lang="en-US" dirty="0"/>
              <a:t> </a:t>
            </a:r>
            <a:r>
              <a:rPr lang="en-US" dirty="0" err="1"/>
              <a:t>người</a:t>
            </a:r>
            <a:r>
              <a:rPr lang="en-US" dirty="0"/>
              <a:t> </a:t>
            </a:r>
            <a:r>
              <a:rPr lang="en-US" dirty="0" err="1"/>
              <a:t>quản</a:t>
            </a:r>
            <a:r>
              <a:rPr lang="en-US" dirty="0"/>
              <a:t> </a:t>
            </a:r>
            <a:r>
              <a:rPr lang="en-US" dirty="0" err="1"/>
              <a:t>lý</a:t>
            </a:r>
            <a:r>
              <a:rPr lang="en-US" dirty="0"/>
              <a:t> </a:t>
            </a:r>
            <a:r>
              <a:rPr lang="en-US" dirty="0" err="1"/>
              <a:t>đánh</a:t>
            </a:r>
            <a:r>
              <a:rPr lang="en-US" dirty="0"/>
              <a:t> </a:t>
            </a:r>
            <a:r>
              <a:rPr lang="en-US" dirty="0" err="1"/>
              <a:t>vào</a:t>
            </a:r>
            <a:r>
              <a:rPr lang="en-US" dirty="0"/>
              <a:t> </a:t>
            </a:r>
            <a:r>
              <a:rPr lang="en-US" dirty="0" err="1"/>
              <a:t>đầu</a:t>
            </a:r>
            <a:endParaRPr lang="en-US" dirty="0"/>
          </a:p>
        </p:txBody>
      </p:sp>
      <p:sp>
        <p:nvSpPr>
          <p:cNvPr id="29" name="TextBox 28">
            <a:extLst>
              <a:ext uri="{FF2B5EF4-FFF2-40B4-BE49-F238E27FC236}">
                <a16:creationId xmlns:a16="http://schemas.microsoft.com/office/drawing/2014/main" id="{59D2E3E9-8E8C-C587-F1F9-939D0720F5B1}"/>
              </a:ext>
            </a:extLst>
          </p:cNvPr>
          <p:cNvSpPr txBox="1"/>
          <p:nvPr/>
        </p:nvSpPr>
        <p:spPr>
          <a:xfrm>
            <a:off x="8465068" y="4408597"/>
            <a:ext cx="3451452" cy="646331"/>
          </a:xfrm>
          <a:prstGeom prst="rect">
            <a:avLst/>
          </a:prstGeom>
          <a:noFill/>
          <a:ln>
            <a:solidFill>
              <a:schemeClr val="tx1"/>
            </a:solidFill>
            <a:prstDash val="sysDot"/>
          </a:ln>
        </p:spPr>
        <p:txBody>
          <a:bodyPr wrap="square" rtlCol="0">
            <a:spAutoFit/>
          </a:bodyPr>
          <a:lstStyle/>
          <a:p>
            <a:r>
              <a:rPr lang="en-US" dirty="0" err="1"/>
              <a:t>Thời</a:t>
            </a:r>
            <a:r>
              <a:rPr lang="en-US" dirty="0"/>
              <a:t> </a:t>
            </a:r>
            <a:r>
              <a:rPr lang="en-US" dirty="0" err="1"/>
              <a:t>gian</a:t>
            </a:r>
            <a:r>
              <a:rPr lang="en-US" dirty="0"/>
              <a:t> </a:t>
            </a:r>
            <a:r>
              <a:rPr lang="en-US" dirty="0" err="1"/>
              <a:t>ăn</a:t>
            </a:r>
            <a:r>
              <a:rPr lang="en-US" dirty="0"/>
              <a:t> </a:t>
            </a:r>
            <a:r>
              <a:rPr lang="en-US" dirty="0" err="1"/>
              <a:t>tối</a:t>
            </a:r>
            <a:r>
              <a:rPr lang="en-US" dirty="0"/>
              <a:t> </a:t>
            </a:r>
            <a:r>
              <a:rPr lang="en-US" dirty="0" err="1"/>
              <a:t>không</a:t>
            </a:r>
            <a:r>
              <a:rPr lang="en-US" dirty="0"/>
              <a:t> </a:t>
            </a:r>
            <a:r>
              <a:rPr lang="en-US" dirty="0" err="1"/>
              <a:t>có</a:t>
            </a:r>
            <a:r>
              <a:rPr lang="en-US" dirty="0"/>
              <a:t> </a:t>
            </a:r>
            <a:r>
              <a:rPr lang="en-US" dirty="0" err="1"/>
              <a:t>nên</a:t>
            </a:r>
            <a:r>
              <a:rPr lang="en-US" dirty="0"/>
              <a:t> </a:t>
            </a:r>
            <a:r>
              <a:rPr lang="en-US" dirty="0" err="1"/>
              <a:t>họ</a:t>
            </a:r>
            <a:r>
              <a:rPr lang="en-US" dirty="0"/>
              <a:t> </a:t>
            </a:r>
            <a:r>
              <a:rPr lang="en-US" dirty="0" err="1"/>
              <a:t>phải</a:t>
            </a:r>
            <a:r>
              <a:rPr lang="en-US" dirty="0"/>
              <a:t> </a:t>
            </a:r>
            <a:r>
              <a:rPr lang="en-US" dirty="0" err="1"/>
              <a:t>vừa</a:t>
            </a:r>
            <a:r>
              <a:rPr lang="en-US" dirty="0"/>
              <a:t> </a:t>
            </a:r>
            <a:r>
              <a:rPr lang="en-US" dirty="0" err="1"/>
              <a:t>làm</a:t>
            </a:r>
            <a:r>
              <a:rPr lang="en-US" dirty="0"/>
              <a:t> </a:t>
            </a:r>
            <a:r>
              <a:rPr lang="en-US" dirty="0" err="1"/>
              <a:t>vừa</a:t>
            </a:r>
            <a:r>
              <a:rPr lang="en-US" dirty="0"/>
              <a:t> </a:t>
            </a:r>
            <a:r>
              <a:rPr lang="en-US" dirty="0" err="1"/>
              <a:t>ăn</a:t>
            </a:r>
            <a:endParaRPr lang="en-US" dirty="0"/>
          </a:p>
        </p:txBody>
      </p:sp>
      <p:sp>
        <p:nvSpPr>
          <p:cNvPr id="30" name="TextBox 29">
            <a:extLst>
              <a:ext uri="{FF2B5EF4-FFF2-40B4-BE49-F238E27FC236}">
                <a16:creationId xmlns:a16="http://schemas.microsoft.com/office/drawing/2014/main" id="{30D17BD4-0183-C43B-2E4D-1D0DB551D0A8}"/>
              </a:ext>
            </a:extLst>
          </p:cNvPr>
          <p:cNvSpPr txBox="1"/>
          <p:nvPr/>
        </p:nvSpPr>
        <p:spPr>
          <a:xfrm>
            <a:off x="8465068" y="5703678"/>
            <a:ext cx="3451452" cy="646331"/>
          </a:xfrm>
          <a:prstGeom prst="rect">
            <a:avLst/>
          </a:prstGeom>
          <a:noFill/>
          <a:ln>
            <a:solidFill>
              <a:schemeClr val="tx1"/>
            </a:solidFill>
            <a:prstDash val="sysDot"/>
          </a:ln>
        </p:spPr>
        <p:txBody>
          <a:bodyPr wrap="square" rtlCol="0">
            <a:spAutoFit/>
          </a:bodyPr>
          <a:lstStyle/>
          <a:p>
            <a:r>
              <a:rPr lang="en-US" dirty="0"/>
              <a:t> </a:t>
            </a:r>
            <a:r>
              <a:rPr lang="en-US" dirty="0" err="1"/>
              <a:t>Một</a:t>
            </a:r>
            <a:r>
              <a:rPr lang="en-US" dirty="0"/>
              <a:t> </a:t>
            </a:r>
            <a:r>
              <a:rPr lang="en-US" dirty="0" err="1"/>
              <a:t>ngày</a:t>
            </a:r>
            <a:r>
              <a:rPr lang="en-US" dirty="0"/>
              <a:t> </a:t>
            </a:r>
            <a:r>
              <a:rPr lang="en-US" dirty="0" err="1"/>
              <a:t>làm</a:t>
            </a:r>
            <a:r>
              <a:rPr lang="en-US" dirty="0"/>
              <a:t> </a:t>
            </a:r>
            <a:r>
              <a:rPr lang="en-US" dirty="0" err="1"/>
              <a:t>việc</a:t>
            </a:r>
            <a:r>
              <a:rPr lang="en-US" dirty="0"/>
              <a:t> </a:t>
            </a:r>
            <a:r>
              <a:rPr lang="en-US" dirty="0" err="1"/>
              <a:t>kết</a:t>
            </a:r>
            <a:r>
              <a:rPr lang="en-US" dirty="0"/>
              <a:t> </a:t>
            </a:r>
            <a:r>
              <a:rPr lang="en-US" dirty="0" err="1"/>
              <a:t>thúc</a:t>
            </a:r>
            <a:r>
              <a:rPr lang="en-US" dirty="0"/>
              <a:t> </a:t>
            </a:r>
            <a:r>
              <a:rPr lang="en-US" dirty="0" err="1"/>
              <a:t>họ</a:t>
            </a:r>
            <a:r>
              <a:rPr lang="en-US" dirty="0"/>
              <a:t> </a:t>
            </a:r>
            <a:r>
              <a:rPr lang="en-US" dirty="0" err="1"/>
              <a:t>mệt</a:t>
            </a:r>
            <a:r>
              <a:rPr lang="en-US" dirty="0"/>
              <a:t> </a:t>
            </a:r>
            <a:r>
              <a:rPr lang="en-US" dirty="0" err="1"/>
              <a:t>mởi</a:t>
            </a:r>
            <a:r>
              <a:rPr lang="en-US" dirty="0"/>
              <a:t> </a:t>
            </a:r>
            <a:r>
              <a:rPr lang="en-US" dirty="0" err="1"/>
              <a:t>trở</a:t>
            </a:r>
            <a:r>
              <a:rPr lang="en-US" dirty="0"/>
              <a:t> </a:t>
            </a:r>
            <a:r>
              <a:rPr lang="en-US" dirty="0" err="1"/>
              <a:t>về</a:t>
            </a:r>
            <a:r>
              <a:rPr lang="en-US" dirty="0"/>
              <a:t> </a:t>
            </a:r>
            <a:r>
              <a:rPr lang="en-US" dirty="0" err="1"/>
              <a:t>nhà</a:t>
            </a:r>
            <a:endParaRPr lang="en-US" dirty="0"/>
          </a:p>
        </p:txBody>
      </p:sp>
      <p:sp>
        <p:nvSpPr>
          <p:cNvPr id="33" name="Arrow: Right 32">
            <a:hlinkClick r:id="rId8" action="ppaction://hlinksldjump"/>
            <a:extLst>
              <a:ext uri="{FF2B5EF4-FFF2-40B4-BE49-F238E27FC236}">
                <a16:creationId xmlns:a16="http://schemas.microsoft.com/office/drawing/2014/main" id="{07387E2A-D9EB-214B-01F2-4163644F5629}"/>
              </a:ext>
            </a:extLst>
          </p:cNvPr>
          <p:cNvSpPr/>
          <p:nvPr/>
        </p:nvSpPr>
        <p:spPr>
          <a:xfrm>
            <a:off x="11176288" y="6449929"/>
            <a:ext cx="740232" cy="3552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7D20DFF8-2CB1-4596-5D10-03926607DF42}"/>
              </a:ext>
            </a:extLst>
          </p:cNvPr>
          <p:cNvPicPr>
            <a:picLocks noChangeAspect="1"/>
          </p:cNvPicPr>
          <p:nvPr/>
        </p:nvPicPr>
        <p:blipFill>
          <a:blip r:embed="rId9"/>
          <a:stretch>
            <a:fillRect/>
          </a:stretch>
        </p:blipFill>
        <p:spPr>
          <a:xfrm>
            <a:off x="380980" y="320040"/>
            <a:ext cx="6591320" cy="1988820"/>
          </a:xfrm>
          <a:prstGeom prst="rect">
            <a:avLst/>
          </a:prstGeom>
        </p:spPr>
      </p:pic>
    </p:spTree>
    <p:extLst>
      <p:ext uri="{BB962C8B-B14F-4D97-AF65-F5344CB8AC3E}">
        <p14:creationId xmlns:p14="http://schemas.microsoft.com/office/powerpoint/2010/main" val="2572341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457200" y="470653"/>
            <a:ext cx="4625715" cy="4412636"/>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92320">
              <a:spcAft>
                <a:spcPts val="800"/>
              </a:spcAft>
            </a:pPr>
            <a:r>
              <a:rPr lang="en-US" sz="3392" b="1">
                <a:solidFill>
                  <a:srgbClr val="FF0000"/>
                </a:solidFill>
                <a:latin typeface="Times New Roman" panose="02020603050405020304" pitchFamily="18" charset="0"/>
                <a:cs typeface="Times New Roman" panose="02020603050405020304" pitchFamily="18" charset="0"/>
              </a:rPr>
              <a:t>HOẠT ĐỘNG </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812FD0D-3345-4D97-BED4-5A0590056D2D}"/>
              </a:ext>
            </a:extLst>
          </p:cNvPr>
          <p:cNvSpPr txBox="1"/>
          <p:nvPr/>
        </p:nvSpPr>
        <p:spPr>
          <a:xfrm>
            <a:off x="6690681" y="1487045"/>
            <a:ext cx="4405689" cy="788357"/>
          </a:xfrm>
          <a:prstGeom prst="rect">
            <a:avLst/>
          </a:prstGeom>
          <a:noFill/>
        </p:spPr>
        <p:txBody>
          <a:bodyPr wrap="square">
            <a:spAutoFit/>
          </a:bodyPr>
          <a:lstStyle/>
          <a:p>
            <a:pPr defTabSz="1292320">
              <a:spcAft>
                <a:spcPts val="800"/>
              </a:spcAft>
            </a:pPr>
            <a:r>
              <a:rPr lang="en-US" sz="4523" b="1">
                <a:solidFill>
                  <a:srgbClr val="FF0000"/>
                </a:solidFill>
                <a:latin typeface="Times New Roman" panose="02020603050405020304" pitchFamily="18" charset="0"/>
              </a:rPr>
              <a:t>LUYỆN TẬP</a:t>
            </a:r>
            <a:endParaRPr lang="en-US" sz="4267">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069" y="2319510"/>
            <a:ext cx="6779732" cy="4067839"/>
          </a:xfrm>
          <a:prstGeom prst="rect">
            <a:avLst/>
          </a:prstGeom>
        </p:spPr>
      </p:pic>
    </p:spTree>
    <p:extLst>
      <p:ext uri="{BB962C8B-B14F-4D97-AF65-F5344CB8AC3E}">
        <p14:creationId xmlns:p14="http://schemas.microsoft.com/office/powerpoint/2010/main" val="1693891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4A04B95-210D-03FF-5329-0F8C6D04E22A}"/>
              </a:ext>
            </a:extLst>
          </p:cNvPr>
          <p:cNvSpPr/>
          <p:nvPr/>
        </p:nvSpPr>
        <p:spPr>
          <a:xfrm>
            <a:off x="1337980" y="2971800"/>
            <a:ext cx="579119"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DEE3465-29F0-CFF0-4144-E9153A662326}"/>
              </a:ext>
            </a:extLst>
          </p:cNvPr>
          <p:cNvSpPr txBox="1"/>
          <p:nvPr/>
        </p:nvSpPr>
        <p:spPr>
          <a:xfrm>
            <a:off x="1337980" y="827231"/>
            <a:ext cx="9516040" cy="3970318"/>
          </a:xfrm>
          <a:prstGeom prst="rect">
            <a:avLst/>
          </a:prstGeom>
          <a:noFill/>
        </p:spPr>
        <p:txBody>
          <a:bodyPr wrap="square">
            <a:spAutoFit/>
          </a:bodyPr>
          <a:lstStyle/>
          <a:p>
            <a:pPr algn="just" rtl="0">
              <a:spcBef>
                <a:spcPts val="0"/>
              </a:spcBef>
              <a:spcAft>
                <a:spcPts val="0"/>
              </a:spcAft>
            </a:pPr>
            <a:r>
              <a:rPr lang="vi-VN" sz="2800" b="1" i="0" u="none" strike="noStrike" dirty="0">
                <a:solidFill>
                  <a:srgbClr val="000000"/>
                </a:solidFill>
                <a:effectLst/>
                <a:latin typeface="+mj-lt"/>
              </a:rPr>
              <a:t>Câu 1. Cuộc cách mạng công nghiệp lần thứ nhất trên thế giới được bắt đầu từ lĩnh vực nào? </a:t>
            </a:r>
            <a:endParaRPr lang="vi-VN" sz="2800" b="0" dirty="0">
              <a:effectLst/>
              <a:latin typeface="+mj-lt"/>
            </a:endParaRPr>
          </a:p>
          <a:p>
            <a:pPr algn="just" rtl="0">
              <a:spcBef>
                <a:spcPts val="0"/>
              </a:spcBef>
              <a:spcAft>
                <a:spcPts val="0"/>
              </a:spcAft>
            </a:pPr>
            <a:endParaRPr lang="en-US" sz="2800" b="0" i="0" u="none" strike="noStrike" dirty="0">
              <a:solidFill>
                <a:srgbClr val="000000"/>
              </a:solidFill>
              <a:effectLst/>
              <a:latin typeface="+mj-lt"/>
            </a:endParaRPr>
          </a:p>
          <a:p>
            <a:pPr marL="514350" indent="-514350" algn="just" rtl="0">
              <a:spcBef>
                <a:spcPts val="0"/>
              </a:spcBef>
              <a:spcAft>
                <a:spcPts val="0"/>
              </a:spcAft>
              <a:buAutoNum type="alphaUcPeriod"/>
            </a:pPr>
            <a:r>
              <a:rPr lang="vi-VN" sz="2800" b="0" i="0" u="none" strike="noStrike" dirty="0">
                <a:solidFill>
                  <a:srgbClr val="000000"/>
                </a:solidFill>
                <a:effectLst/>
                <a:latin typeface="+mj-lt"/>
              </a:rPr>
              <a:t>Giao thông vận tải </a:t>
            </a:r>
            <a:endParaRPr lang="en-US" sz="2800" b="0" i="0" u="none" strike="noStrike" dirty="0">
              <a:solidFill>
                <a:srgbClr val="000000"/>
              </a:solidFill>
              <a:effectLst/>
              <a:latin typeface="+mj-lt"/>
            </a:endParaRPr>
          </a:p>
          <a:p>
            <a:pPr marL="514350" indent="-514350" algn="just" rtl="0">
              <a:spcBef>
                <a:spcPts val="0"/>
              </a:spcBef>
              <a:spcAft>
                <a:spcPts val="0"/>
              </a:spcAft>
              <a:buAutoNum type="alphaUcPeriod"/>
            </a:pPr>
            <a:r>
              <a:rPr lang="vi-VN" sz="2800" b="0" i="0" u="none" strike="noStrike" dirty="0">
                <a:solidFill>
                  <a:srgbClr val="000000"/>
                </a:solidFill>
                <a:effectLst/>
                <a:latin typeface="+mj-lt"/>
              </a:rPr>
              <a:t> Du lịch </a:t>
            </a:r>
            <a:endParaRPr lang="en-US" sz="2800" b="0" i="0" u="none" strike="noStrike" dirty="0">
              <a:solidFill>
                <a:srgbClr val="000000"/>
              </a:solidFill>
              <a:effectLst/>
              <a:latin typeface="+mj-lt"/>
            </a:endParaRPr>
          </a:p>
          <a:p>
            <a:pPr marL="514350" indent="-514350" algn="just" rtl="0">
              <a:spcBef>
                <a:spcPts val="0"/>
              </a:spcBef>
              <a:spcAft>
                <a:spcPts val="0"/>
              </a:spcAft>
              <a:buAutoNum type="alphaUcPeriod"/>
            </a:pPr>
            <a:r>
              <a:rPr lang="vi-VN" sz="2800" b="0" i="0" u="none" strike="noStrike" dirty="0">
                <a:solidFill>
                  <a:srgbClr val="000000"/>
                </a:solidFill>
                <a:effectLst/>
                <a:latin typeface="+mj-lt"/>
              </a:rPr>
              <a:t> Ngành dệt </a:t>
            </a:r>
            <a:endParaRPr lang="en-US" sz="2800" dirty="0">
              <a:solidFill>
                <a:srgbClr val="000000"/>
              </a:solidFill>
              <a:latin typeface="+mj-lt"/>
            </a:endParaRPr>
          </a:p>
          <a:p>
            <a:pPr marL="514350" indent="-514350" algn="just" rtl="0">
              <a:spcBef>
                <a:spcPts val="0"/>
              </a:spcBef>
              <a:spcAft>
                <a:spcPts val="0"/>
              </a:spcAft>
              <a:buAutoNum type="alphaUcPeriod"/>
            </a:pPr>
            <a:r>
              <a:rPr lang="vi-VN" sz="2800" b="0" i="0" u="none" strike="noStrike" dirty="0">
                <a:solidFill>
                  <a:srgbClr val="000000"/>
                </a:solidFill>
                <a:effectLst/>
                <a:latin typeface="+mj-lt"/>
              </a:rPr>
              <a:t>Luyện Kim</a:t>
            </a:r>
            <a:endParaRPr lang="vi-VN" sz="2800" b="0" dirty="0">
              <a:effectLst/>
              <a:latin typeface="+mj-lt"/>
            </a:endParaRPr>
          </a:p>
          <a:p>
            <a:br>
              <a:rPr lang="vi-VN" sz="2800" dirty="0">
                <a:latin typeface="+mj-lt"/>
              </a:rPr>
            </a:br>
            <a:endParaRPr lang="en-US" sz="2800" dirty="0">
              <a:latin typeface="+mj-lt"/>
            </a:endParaRPr>
          </a:p>
        </p:txBody>
      </p:sp>
      <p:pic>
        <p:nvPicPr>
          <p:cNvPr id="13" name="Picture 12">
            <a:extLst>
              <a:ext uri="{FF2B5EF4-FFF2-40B4-BE49-F238E27FC236}">
                <a16:creationId xmlns:a16="http://schemas.microsoft.com/office/drawing/2014/main" id="{60BA8F48-DFD4-294C-BB38-6385C4B65C64}"/>
              </a:ext>
            </a:extLst>
          </p:cNvPr>
          <p:cNvPicPr>
            <a:picLocks noChangeAspect="1"/>
          </p:cNvPicPr>
          <p:nvPr/>
        </p:nvPicPr>
        <p:blipFill>
          <a:blip r:embed="rId3"/>
          <a:stretch>
            <a:fillRect/>
          </a:stretch>
        </p:blipFill>
        <p:spPr>
          <a:xfrm>
            <a:off x="4788568" y="2550695"/>
            <a:ext cx="7050506" cy="3970318"/>
          </a:xfrm>
          <a:prstGeom prst="rect">
            <a:avLst/>
          </a:prstGeom>
        </p:spPr>
      </p:pic>
    </p:spTree>
    <p:custDataLst>
      <p:tags r:id="rId1"/>
    </p:custDataLst>
    <p:extLst>
      <p:ext uri="{BB962C8B-B14F-4D97-AF65-F5344CB8AC3E}">
        <p14:creationId xmlns:p14="http://schemas.microsoft.com/office/powerpoint/2010/main" val="11375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mprod_title"/>
          <p:cNvSpPr>
            <a:spLocks noGrp="1"/>
          </p:cNvSpPr>
          <p:nvPr>
            <p:ph type="title"/>
            <p:custDataLst>
              <p:tags r:id="rId2"/>
            </p:custDataLst>
          </p:nvPr>
        </p:nvSpPr>
        <p:spPr>
          <a:xfrm>
            <a:off x="1371600" y="304800"/>
            <a:ext cx="9525000" cy="533400"/>
          </a:xfrm>
          <a:effectLst/>
          <a:extLst>
            <a:ext uri="{53640926-AAD7-44D8-BBD7-CCE9431645EC}">
              <a14:shadowObscured xmlns:a14="http://schemas.microsoft.com/office/drawing/2010/main"/>
            </a:ext>
          </a:extLst>
        </p:spPr>
        <p:txBody>
          <a:bodyPr vert="horz" wrap="square" lIns="0" tIns="0" rIns="0" bIns="0" rtlCol="0" anchor="ctr">
            <a:noAutofit/>
          </a:bodyPr>
          <a:lstStyle/>
          <a:p>
            <a:pPr algn="just"/>
            <a:r>
              <a:rPr lang="vi-VN" sz="2800" b="1" i="0" u="none" strike="noStrike" dirty="0">
                <a:solidFill>
                  <a:srgbClr val="000000"/>
                </a:solidFill>
                <a:effectLst/>
                <a:latin typeface="+mj-lt"/>
              </a:rPr>
              <a:t>Câu </a:t>
            </a:r>
            <a:r>
              <a:rPr lang="en-US" sz="2800" b="1" i="0" u="none" strike="noStrike" dirty="0">
                <a:solidFill>
                  <a:srgbClr val="000000"/>
                </a:solidFill>
                <a:effectLst/>
                <a:latin typeface="+mj-lt"/>
              </a:rPr>
              <a:t>2</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Điều gì xảy ra trong ngành dệt ở nước Anh khi máy kéo sợi Gien-ni được sử dụng rộng rãi?</a:t>
            </a:r>
            <a:endParaRPr lang="en-US" sz="2800" dirty="0">
              <a:latin typeface="Times New Roman" panose="02020603050405020304" pitchFamily="18" charset="0"/>
              <a:cs typeface="Times New Roman" panose="02020603050405020304" pitchFamily="18" charset="0"/>
            </a:endParaRPr>
          </a:p>
        </p:txBody>
      </p:sp>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83002" y="3718559"/>
            <a:ext cx="4953793" cy="2543290"/>
          </a:xfrm>
          <a:prstGeom prst="rect">
            <a:avLst/>
          </a:prstGeom>
        </p:spPr>
      </p:pic>
      <p:grpSp>
        <p:nvGrpSpPr>
          <p:cNvPr id="42" name="mmprod_answer10032"/>
          <p:cNvGrpSpPr/>
          <p:nvPr>
            <p:custDataLst>
              <p:tags r:id="rId3"/>
            </p:custDataLst>
          </p:nvPr>
        </p:nvGrpSpPr>
        <p:grpSpPr>
          <a:xfrm>
            <a:off x="2261864" y="1421330"/>
            <a:ext cx="8291837" cy="407470"/>
            <a:chOff x="1118863" y="1421330"/>
            <a:chExt cx="8291837" cy="407470"/>
          </a:xfrm>
        </p:grpSpPr>
        <p:sp>
          <p:nvSpPr>
            <p:cNvPr id="4" name="mmprod_s2_1041"/>
            <p:cNvSpPr txBox="1"/>
            <p:nvPr>
              <p:custDataLst>
                <p:tags r:id="rId13"/>
              </p:custDataLst>
            </p:nvPr>
          </p:nvSpPr>
          <p:spPr>
            <a:xfrm>
              <a:off x="1118863" y="1421330"/>
              <a:ext cx="554063" cy="407469"/>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z="2100">
                  <a:latin typeface="Arial"/>
                </a:rPr>
                <a:t>A) </a:t>
              </a:r>
            </a:p>
          </p:txBody>
        </p:sp>
        <p:sp>
          <p:nvSpPr>
            <p:cNvPr id="5" name="mmprod_s1_1021"/>
            <p:cNvSpPr txBox="1"/>
            <p:nvPr>
              <p:custDataLst>
                <p:tags r:id="rId14"/>
              </p:custDataLst>
            </p:nvPr>
          </p:nvSpPr>
          <p:spPr>
            <a:xfrm>
              <a:off x="1580336" y="1557157"/>
              <a:ext cx="7830364" cy="271643"/>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pPr algn="just"/>
              <a:r>
                <a:rPr lang="vi-VN" sz="2100">
                  <a:latin typeface="Arial"/>
                </a:rPr>
                <a:t>Thúc đẩy năng suất lao động trong ngành dệt tăng nhanh. Từ đó đòi hỏi tiếp tục cải tiến phát minh máy móc.</a:t>
              </a:r>
              <a:endParaRPr lang="en-US" sz="2100" dirty="0">
                <a:latin typeface="Arial"/>
              </a:endParaRPr>
            </a:p>
          </p:txBody>
        </p:sp>
      </p:grpSp>
      <p:grpSp>
        <p:nvGrpSpPr>
          <p:cNvPr id="44" name="mmprod_answer10034"/>
          <p:cNvGrpSpPr/>
          <p:nvPr>
            <p:custDataLst>
              <p:tags r:id="rId4"/>
            </p:custDataLst>
          </p:nvPr>
        </p:nvGrpSpPr>
        <p:grpSpPr>
          <a:xfrm>
            <a:off x="2260601" y="2286000"/>
            <a:ext cx="5795010" cy="320040"/>
            <a:chOff x="1117600" y="2286000"/>
            <a:chExt cx="5795010" cy="320040"/>
          </a:xfrm>
        </p:grpSpPr>
        <p:sp>
          <p:nvSpPr>
            <p:cNvPr id="9" name="mmprod_s2_1042"/>
            <p:cNvSpPr txBox="1"/>
            <p:nvPr>
              <p:custDataLst>
                <p:tags r:id="rId11"/>
              </p:custDataLst>
            </p:nvPr>
          </p:nvSpPr>
          <p:spPr>
            <a:xfrm>
              <a:off x="1117600" y="2286000"/>
              <a:ext cx="552450" cy="32004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z="2100">
                  <a:latin typeface="Arial"/>
                </a:rPr>
                <a:t>B) </a:t>
              </a:r>
            </a:p>
          </p:txBody>
        </p:sp>
        <p:sp>
          <p:nvSpPr>
            <p:cNvPr id="10" name="mmprod_s1_1022"/>
            <p:cNvSpPr txBox="1"/>
            <p:nvPr>
              <p:custDataLst>
                <p:tags r:id="rId12"/>
              </p:custDataLst>
            </p:nvPr>
          </p:nvSpPr>
          <p:spPr>
            <a:xfrm>
              <a:off x="1676400" y="2286000"/>
              <a:ext cx="5236210" cy="32004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2100">
                  <a:latin typeface="Arial"/>
                </a:rPr>
                <a:t>Không gây ra tác động gì.</a:t>
              </a:r>
              <a:endParaRPr lang="en-US" sz="2100" dirty="0">
                <a:latin typeface="Arial"/>
              </a:endParaRPr>
            </a:p>
          </p:txBody>
        </p:sp>
      </p:grpSp>
      <p:grpSp>
        <p:nvGrpSpPr>
          <p:cNvPr id="46" name="mmprod_answer10036"/>
          <p:cNvGrpSpPr/>
          <p:nvPr>
            <p:custDataLst>
              <p:tags r:id="rId5"/>
            </p:custDataLst>
          </p:nvPr>
        </p:nvGrpSpPr>
        <p:grpSpPr>
          <a:xfrm>
            <a:off x="2260601" y="2819401"/>
            <a:ext cx="5795010" cy="320041"/>
            <a:chOff x="1117600" y="2819400"/>
            <a:chExt cx="5795010" cy="320041"/>
          </a:xfrm>
        </p:grpSpPr>
        <p:sp>
          <p:nvSpPr>
            <p:cNvPr id="14" name="mmprod_s2_1043"/>
            <p:cNvSpPr txBox="1"/>
            <p:nvPr>
              <p:custDataLst>
                <p:tags r:id="rId9"/>
              </p:custDataLst>
            </p:nvPr>
          </p:nvSpPr>
          <p:spPr>
            <a:xfrm>
              <a:off x="1117600" y="2819400"/>
              <a:ext cx="573088" cy="32004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z="2100">
                  <a:latin typeface="Arial"/>
                </a:rPr>
                <a:t>C) </a:t>
              </a:r>
            </a:p>
          </p:txBody>
        </p:sp>
        <p:sp>
          <p:nvSpPr>
            <p:cNvPr id="15" name="mmprod_s1_1023"/>
            <p:cNvSpPr txBox="1"/>
            <p:nvPr>
              <p:custDataLst>
                <p:tags r:id="rId10"/>
              </p:custDataLst>
            </p:nvPr>
          </p:nvSpPr>
          <p:spPr>
            <a:xfrm>
              <a:off x="1689100" y="2819401"/>
              <a:ext cx="5223510" cy="32004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2100">
                  <a:latin typeface="Arial"/>
                </a:rPr>
                <a:t>Chỉ có tác dụng làm tăng năng suất kéo sợi.</a:t>
              </a:r>
              <a:endParaRPr lang="en-US" sz="2100" dirty="0">
                <a:latin typeface="Arial"/>
              </a:endParaRPr>
            </a:p>
          </p:txBody>
        </p:sp>
      </p:grpSp>
      <p:grpSp>
        <p:nvGrpSpPr>
          <p:cNvPr id="48" name="mmprod_answer10038"/>
          <p:cNvGrpSpPr/>
          <p:nvPr>
            <p:custDataLst>
              <p:tags r:id="rId6"/>
            </p:custDataLst>
          </p:nvPr>
        </p:nvGrpSpPr>
        <p:grpSpPr>
          <a:xfrm>
            <a:off x="2260601" y="3413760"/>
            <a:ext cx="5795010" cy="320040"/>
            <a:chOff x="1117600" y="3413760"/>
            <a:chExt cx="5795010" cy="320040"/>
          </a:xfrm>
        </p:grpSpPr>
        <p:sp>
          <p:nvSpPr>
            <p:cNvPr id="19" name="mmprod_s2_1044"/>
            <p:cNvSpPr txBox="1"/>
            <p:nvPr>
              <p:custDataLst>
                <p:tags r:id="rId7"/>
              </p:custDataLst>
            </p:nvPr>
          </p:nvSpPr>
          <p:spPr>
            <a:xfrm>
              <a:off x="1117600" y="3413760"/>
              <a:ext cx="573088" cy="32004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z="2100">
                  <a:latin typeface="Arial"/>
                </a:rPr>
                <a:t>D) </a:t>
              </a:r>
            </a:p>
          </p:txBody>
        </p:sp>
        <p:sp>
          <p:nvSpPr>
            <p:cNvPr id="20" name="mmprod_s1_1024"/>
            <p:cNvSpPr txBox="1"/>
            <p:nvPr>
              <p:custDataLst>
                <p:tags r:id="rId8"/>
              </p:custDataLst>
            </p:nvPr>
          </p:nvSpPr>
          <p:spPr>
            <a:xfrm>
              <a:off x="1689100" y="3413760"/>
              <a:ext cx="5223510" cy="32004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2100" dirty="0">
                  <a:latin typeface="Arial"/>
                </a:rPr>
                <a:t>Giảm được nhân công kéo sợi.</a:t>
              </a:r>
              <a:endParaRPr lang="en-US" sz="2100" dirty="0">
                <a:latin typeface="Arial"/>
              </a:endParaRPr>
            </a:p>
          </p:txBody>
        </p:sp>
      </p:grpSp>
      <p:sp>
        <p:nvSpPr>
          <p:cNvPr id="3" name="Oval 2">
            <a:extLst>
              <a:ext uri="{FF2B5EF4-FFF2-40B4-BE49-F238E27FC236}">
                <a16:creationId xmlns:a16="http://schemas.microsoft.com/office/drawing/2014/main" id="{34A04B95-210D-03FF-5329-0F8C6D04E22A}"/>
              </a:ext>
            </a:extLst>
          </p:cNvPr>
          <p:cNvSpPr/>
          <p:nvPr/>
        </p:nvSpPr>
        <p:spPr>
          <a:xfrm>
            <a:off x="2074368" y="1386683"/>
            <a:ext cx="579119"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6391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mprod_title"/>
          <p:cNvSpPr>
            <a:spLocks noGrp="1"/>
          </p:cNvSpPr>
          <p:nvPr>
            <p:ph type="title"/>
            <p:custDataLst>
              <p:tags r:id="rId2"/>
            </p:custDataLst>
          </p:nvPr>
        </p:nvSpPr>
        <p:spPr>
          <a:xfrm>
            <a:off x="894080" y="0"/>
            <a:ext cx="10539384" cy="1264926"/>
          </a:xfrm>
          <a:effectLst/>
          <a:extLst>
            <a:ext uri="{53640926-AAD7-44D8-BBD7-CCE9431645EC}">
              <a14:shadowObscured xmlns:a14="http://schemas.microsoft.com/office/drawing/2010/main"/>
            </a:ext>
          </a:extLst>
        </p:spPr>
        <p:txBody>
          <a:bodyPr vert="horz" wrap="square" lIns="0" tIns="0" rIns="0" bIns="0" rtlCol="0" anchor="ctr">
            <a:noAutofit/>
          </a:bodyPr>
          <a:lstStyle/>
          <a:p>
            <a:pPr algn="just"/>
            <a:r>
              <a:rPr lang="vi-VN" sz="2800" b="1" i="0" u="none" strike="noStrike" dirty="0">
                <a:solidFill>
                  <a:srgbClr val="000000"/>
                </a:solidFill>
                <a:effectLst/>
                <a:latin typeface="+mj-lt"/>
              </a:rPr>
              <a:t>Câu </a:t>
            </a:r>
            <a:r>
              <a:rPr lang="en-US" sz="2800" b="1" i="0" u="none" strike="noStrike" dirty="0">
                <a:solidFill>
                  <a:srgbClr val="000000"/>
                </a:solidFill>
                <a:effectLst/>
                <a:latin typeface="+mj-lt"/>
              </a:rPr>
              <a:t>3</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Máy kéo sợi và máy dệt chạy bằng sức nước có những hạn chế gì?</a:t>
            </a:r>
            <a:r>
              <a:rPr lang="en-US" sz="2800" dirty="0">
                <a:latin typeface="Times New Roman" panose="02020603050405020304" pitchFamily="18" charset="0"/>
                <a:cs typeface="Times New Roman" panose="02020603050405020304" pitchFamily="18" charset="0"/>
              </a:rPr>
              <a:t>. </a:t>
            </a:r>
          </a:p>
        </p:txBody>
      </p:sp>
      <p:pic>
        <p:nvPicPr>
          <p:cNvPr id="37" name="Picture 36"/>
          <p:cNvPicPr>
            <a:picLocks noChangeAspect="1"/>
          </p:cNvPicPr>
          <p:nvPr>
            <p:custDataLst>
              <p:tags r:id="rId3"/>
            </p:custDataLst>
          </p:nvPr>
        </p:nvPicPr>
        <p:blipFill rotWithShape="1">
          <a:blip r:embed="rId18" cstate="print">
            <a:extLst>
              <a:ext uri="{28A0092B-C50C-407E-A947-70E740481C1C}">
                <a14:useLocalDpi xmlns:a14="http://schemas.microsoft.com/office/drawing/2010/main" val="0"/>
              </a:ext>
            </a:extLst>
          </a:blip>
          <a:srcRect b="7023"/>
          <a:stretch/>
        </p:blipFill>
        <p:spPr>
          <a:xfrm>
            <a:off x="798687" y="4511036"/>
            <a:ext cx="3777903" cy="19661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8" name="Picture 37"/>
          <p:cNvPicPr>
            <a:picLocks noChangeAspect="1"/>
          </p:cNvPicPr>
          <p:nvPr>
            <p:custDataLst>
              <p:tags r:id="rId4"/>
            </p:custDataLst>
          </p:nvPr>
        </p:nvPicPr>
        <p:blipFill>
          <a:blip r:embed="rId19">
            <a:extLst>
              <a:ext uri="{28A0092B-C50C-407E-A947-70E740481C1C}">
                <a14:useLocalDpi xmlns:a14="http://schemas.microsoft.com/office/drawing/2010/main" val="0"/>
              </a:ext>
            </a:extLst>
          </a:blip>
          <a:stretch>
            <a:fillRect/>
          </a:stretch>
        </p:blipFill>
        <p:spPr>
          <a:xfrm>
            <a:off x="4143663" y="4185313"/>
            <a:ext cx="7289800" cy="263265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44" name="mmprod_answer10055"/>
          <p:cNvGrpSpPr/>
          <p:nvPr>
            <p:custDataLst>
              <p:tags r:id="rId5"/>
            </p:custDataLst>
          </p:nvPr>
        </p:nvGrpSpPr>
        <p:grpSpPr>
          <a:xfrm>
            <a:off x="2197101" y="1356360"/>
            <a:ext cx="7404100" cy="320041"/>
            <a:chOff x="1054100" y="1356359"/>
            <a:chExt cx="7404100" cy="320041"/>
          </a:xfrm>
        </p:grpSpPr>
        <p:sp>
          <p:nvSpPr>
            <p:cNvPr id="4" name="mmprod_s2_1041"/>
            <p:cNvSpPr txBox="1"/>
            <p:nvPr>
              <p:custDataLst>
                <p:tags r:id="rId15"/>
              </p:custDataLst>
            </p:nvPr>
          </p:nvSpPr>
          <p:spPr>
            <a:xfrm>
              <a:off x="1054100" y="1356359"/>
              <a:ext cx="473075" cy="320041"/>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z="2400" dirty="0">
                  <a:latin typeface="Times New Roman" panose="02020603050405020304" pitchFamily="18" charset="0"/>
                  <a:cs typeface="Times New Roman" panose="02020603050405020304" pitchFamily="18" charset="0"/>
                </a:rPr>
                <a:t>A) </a:t>
              </a:r>
            </a:p>
          </p:txBody>
        </p:sp>
        <p:sp>
          <p:nvSpPr>
            <p:cNvPr id="5" name="mmprod_s1_1021"/>
            <p:cNvSpPr txBox="1"/>
            <p:nvPr>
              <p:custDataLst>
                <p:tags r:id="rId16"/>
              </p:custDataLst>
            </p:nvPr>
          </p:nvSpPr>
          <p:spPr>
            <a:xfrm>
              <a:off x="1524000" y="1356360"/>
              <a:ext cx="6934200" cy="261271"/>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2400" dirty="0">
                  <a:latin typeface="Times New Roman" panose="02020603050405020304" pitchFamily="18" charset="0"/>
                  <a:cs typeface="Times New Roman" panose="02020603050405020304" pitchFamily="18" charset="0"/>
                </a:rPr>
                <a:t>Các nhà máy phải đặt cạnh những khúc sông chảy xiết.</a:t>
              </a:r>
              <a:endParaRPr lang="en-US" sz="2400" dirty="0">
                <a:latin typeface="Times New Roman" panose="02020603050405020304" pitchFamily="18" charset="0"/>
                <a:cs typeface="Times New Roman" panose="02020603050405020304" pitchFamily="18" charset="0"/>
              </a:endParaRPr>
            </a:p>
          </p:txBody>
        </p:sp>
      </p:grpSp>
      <p:grpSp>
        <p:nvGrpSpPr>
          <p:cNvPr id="46" name="mmprod_answer10057"/>
          <p:cNvGrpSpPr/>
          <p:nvPr>
            <p:custDataLst>
              <p:tags r:id="rId6"/>
            </p:custDataLst>
          </p:nvPr>
        </p:nvGrpSpPr>
        <p:grpSpPr>
          <a:xfrm>
            <a:off x="2197101" y="2042160"/>
            <a:ext cx="6870700" cy="320041"/>
            <a:chOff x="1054100" y="2042159"/>
            <a:chExt cx="6870700" cy="320041"/>
          </a:xfrm>
        </p:grpSpPr>
        <p:sp>
          <p:nvSpPr>
            <p:cNvPr id="9" name="mmprod_s2_1042"/>
            <p:cNvSpPr txBox="1"/>
            <p:nvPr>
              <p:custDataLst>
                <p:tags r:id="rId13"/>
              </p:custDataLst>
            </p:nvPr>
          </p:nvSpPr>
          <p:spPr>
            <a:xfrm>
              <a:off x="1054100" y="2042159"/>
              <a:ext cx="473075" cy="320041"/>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z="2400">
                  <a:latin typeface="Times New Roman" panose="02020603050405020304" pitchFamily="18" charset="0"/>
                  <a:cs typeface="Times New Roman" panose="02020603050405020304" pitchFamily="18" charset="0"/>
                </a:rPr>
                <a:t>B) </a:t>
              </a:r>
            </a:p>
          </p:txBody>
        </p:sp>
        <p:sp>
          <p:nvSpPr>
            <p:cNvPr id="10" name="mmprod_s1_1022"/>
            <p:cNvSpPr txBox="1"/>
            <p:nvPr>
              <p:custDataLst>
                <p:tags r:id="rId14"/>
              </p:custDataLst>
            </p:nvPr>
          </p:nvSpPr>
          <p:spPr>
            <a:xfrm>
              <a:off x="1524000" y="2042160"/>
              <a:ext cx="6400800" cy="261271"/>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2400">
                  <a:latin typeface="Times New Roman" panose="02020603050405020304" pitchFamily="18" charset="0"/>
                  <a:cs typeface="Times New Roman" panose="02020603050405020304" pitchFamily="18" charset="0"/>
                </a:rPr>
                <a:t>Các nhà máy có thể đặt ở bất cứ khúc sông nào.</a:t>
              </a:r>
              <a:endParaRPr lang="en-US" sz="2400" dirty="0">
                <a:latin typeface="Times New Roman" panose="02020603050405020304" pitchFamily="18" charset="0"/>
                <a:cs typeface="Times New Roman" panose="02020603050405020304" pitchFamily="18" charset="0"/>
              </a:endParaRPr>
            </a:p>
          </p:txBody>
        </p:sp>
      </p:grpSp>
      <p:grpSp>
        <p:nvGrpSpPr>
          <p:cNvPr id="48" name="mmprod_answer10059"/>
          <p:cNvGrpSpPr/>
          <p:nvPr>
            <p:custDataLst>
              <p:tags r:id="rId7"/>
            </p:custDataLst>
          </p:nvPr>
        </p:nvGrpSpPr>
        <p:grpSpPr>
          <a:xfrm>
            <a:off x="2197101" y="2727960"/>
            <a:ext cx="8331200" cy="320041"/>
            <a:chOff x="1054100" y="2727959"/>
            <a:chExt cx="8331200" cy="320041"/>
          </a:xfrm>
        </p:grpSpPr>
        <p:sp>
          <p:nvSpPr>
            <p:cNvPr id="14" name="mmprod_s2_1043"/>
            <p:cNvSpPr txBox="1"/>
            <p:nvPr>
              <p:custDataLst>
                <p:tags r:id="rId11"/>
              </p:custDataLst>
            </p:nvPr>
          </p:nvSpPr>
          <p:spPr>
            <a:xfrm>
              <a:off x="1054100" y="2727959"/>
              <a:ext cx="490538" cy="320041"/>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z="2400">
                  <a:latin typeface="Times New Roman" panose="02020603050405020304" pitchFamily="18" charset="0"/>
                  <a:cs typeface="Times New Roman" panose="02020603050405020304" pitchFamily="18" charset="0"/>
                </a:rPr>
                <a:t>C) </a:t>
              </a:r>
            </a:p>
          </p:txBody>
        </p:sp>
        <p:sp>
          <p:nvSpPr>
            <p:cNvPr id="15" name="mmprod_s1_1023"/>
            <p:cNvSpPr txBox="1"/>
            <p:nvPr>
              <p:custDataLst>
                <p:tags r:id="rId12"/>
              </p:custDataLst>
            </p:nvPr>
          </p:nvSpPr>
          <p:spPr>
            <a:xfrm>
              <a:off x="1549400" y="2727960"/>
              <a:ext cx="7835900" cy="32004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2400">
                  <a:latin typeface="Times New Roman" panose="02020603050405020304" pitchFamily="18" charset="0"/>
                  <a:cs typeface="Times New Roman" panose="02020603050405020304" pitchFamily="18" charset="0"/>
                </a:rPr>
                <a:t>Về mùa đông phải ngừng hoạt động vì nước đóng băng.</a:t>
              </a:r>
              <a:endParaRPr lang="en-US" sz="2400">
                <a:latin typeface="Times New Roman" panose="02020603050405020304" pitchFamily="18" charset="0"/>
                <a:cs typeface="Times New Roman" panose="02020603050405020304" pitchFamily="18" charset="0"/>
              </a:endParaRPr>
            </a:p>
          </p:txBody>
        </p:sp>
      </p:grpSp>
      <p:grpSp>
        <p:nvGrpSpPr>
          <p:cNvPr id="50" name="mmprod_answer10061"/>
          <p:cNvGrpSpPr/>
          <p:nvPr>
            <p:custDataLst>
              <p:tags r:id="rId8"/>
            </p:custDataLst>
          </p:nvPr>
        </p:nvGrpSpPr>
        <p:grpSpPr>
          <a:xfrm>
            <a:off x="2197101" y="3505201"/>
            <a:ext cx="5795010" cy="320041"/>
            <a:chOff x="1054100" y="3505200"/>
            <a:chExt cx="5795010" cy="320041"/>
          </a:xfrm>
        </p:grpSpPr>
        <p:sp>
          <p:nvSpPr>
            <p:cNvPr id="19" name="mmprod_s2_1044"/>
            <p:cNvSpPr txBox="1"/>
            <p:nvPr>
              <p:custDataLst>
                <p:tags r:id="rId9"/>
              </p:custDataLst>
            </p:nvPr>
          </p:nvSpPr>
          <p:spPr>
            <a:xfrm>
              <a:off x="1054100" y="3505200"/>
              <a:ext cx="490538" cy="32004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en-US" sz="2400">
                  <a:latin typeface="Times New Roman" panose="02020603050405020304" pitchFamily="18" charset="0"/>
                  <a:cs typeface="Times New Roman" panose="02020603050405020304" pitchFamily="18" charset="0"/>
                </a:rPr>
                <a:t>D) </a:t>
              </a:r>
            </a:p>
          </p:txBody>
        </p:sp>
        <p:sp>
          <p:nvSpPr>
            <p:cNvPr id="20" name="mmprod_s1_1024"/>
            <p:cNvSpPr txBox="1"/>
            <p:nvPr>
              <p:custDataLst>
                <p:tags r:id="rId10"/>
              </p:custDataLst>
            </p:nvPr>
          </p:nvSpPr>
          <p:spPr>
            <a:xfrm>
              <a:off x="1549400" y="3505201"/>
              <a:ext cx="5299710" cy="32004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2400">
                  <a:latin typeface="Times New Roman" panose="02020603050405020304" pitchFamily="18" charset="0"/>
                  <a:cs typeface="Times New Roman" panose="02020603050405020304" pitchFamily="18" charset="0"/>
                </a:rPr>
                <a:t>Hoạt động không phụ thuộc vào thời tiết.</a:t>
              </a:r>
              <a:endParaRPr lang="en-US" sz="2400" dirty="0">
                <a:latin typeface="Times New Roman" panose="02020603050405020304" pitchFamily="18" charset="0"/>
                <a:cs typeface="Times New Roman" panose="02020603050405020304" pitchFamily="18" charset="0"/>
              </a:endParaRPr>
            </a:p>
          </p:txBody>
        </p:sp>
      </p:grpSp>
      <p:sp>
        <p:nvSpPr>
          <p:cNvPr id="3" name="Oval 2">
            <a:extLst>
              <a:ext uri="{FF2B5EF4-FFF2-40B4-BE49-F238E27FC236}">
                <a16:creationId xmlns:a16="http://schemas.microsoft.com/office/drawing/2014/main" id="{C62AA27D-2D15-D4B1-E08C-7504FC2842ED}"/>
              </a:ext>
            </a:extLst>
          </p:cNvPr>
          <p:cNvSpPr/>
          <p:nvPr/>
        </p:nvSpPr>
        <p:spPr>
          <a:xfrm>
            <a:off x="2011680" y="1264926"/>
            <a:ext cx="579119"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39D18F6-14AC-4B41-65D5-5CF22174F08F}"/>
              </a:ext>
            </a:extLst>
          </p:cNvPr>
          <p:cNvSpPr/>
          <p:nvPr/>
        </p:nvSpPr>
        <p:spPr>
          <a:xfrm>
            <a:off x="1976438" y="2656540"/>
            <a:ext cx="579119"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4218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mprod_title"/>
          <p:cNvSpPr>
            <a:spLocks noGrp="1"/>
          </p:cNvSpPr>
          <p:nvPr>
            <p:ph type="title"/>
            <p:custDataLst>
              <p:tags r:id="rId2"/>
            </p:custDataLst>
          </p:nvPr>
        </p:nvSpPr>
        <p:spPr>
          <a:xfrm>
            <a:off x="1638300" y="0"/>
            <a:ext cx="9456420" cy="1143000"/>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2800" b="1" i="0" u="none" strike="noStrike" dirty="0">
                <a:solidFill>
                  <a:srgbClr val="000000"/>
                </a:solidFill>
                <a:effectLst/>
                <a:latin typeface="+mj-lt"/>
              </a:rPr>
              <a:t>Câu </a:t>
            </a:r>
            <a:r>
              <a:rPr lang="en-US" sz="2800" b="1" i="0" u="none" strike="noStrike" dirty="0">
                <a:solidFill>
                  <a:srgbClr val="000000"/>
                </a:solidFill>
                <a:effectLst/>
                <a:latin typeface="+mj-lt"/>
              </a:rPr>
              <a:t>4</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Hoàn thành thời gian ra đời, hoặc tên các phát minh trong cuộc cách mạng công nghiệp Anh?</a:t>
            </a:r>
            <a:endParaRPr lang="en-US" sz="2800" dirty="0">
              <a:latin typeface="Times New Roman" panose="02020603050405020304" pitchFamily="18" charset="0"/>
              <a:cs typeface="Times New Roman" panose="02020603050405020304" pitchFamily="18" charset="0"/>
            </a:endParaRPr>
          </a:p>
        </p:txBody>
      </p:sp>
      <p:grpSp>
        <p:nvGrpSpPr>
          <p:cNvPr id="105" name="mmprod_question"/>
          <p:cNvGrpSpPr/>
          <p:nvPr>
            <p:custDataLst>
              <p:tags r:id="rId3"/>
            </p:custDataLst>
          </p:nvPr>
        </p:nvGrpSpPr>
        <p:grpSpPr>
          <a:xfrm>
            <a:off x="1156142" y="1211468"/>
            <a:ext cx="9816935" cy="3272856"/>
            <a:chOff x="-66791" y="-227402"/>
            <a:chExt cx="9816935" cy="2802968"/>
          </a:xfrm>
        </p:grpSpPr>
        <p:grpSp>
          <p:nvGrpSpPr>
            <p:cNvPr id="91" name="Group 90"/>
            <p:cNvGrpSpPr/>
            <p:nvPr/>
          </p:nvGrpSpPr>
          <p:grpSpPr>
            <a:xfrm>
              <a:off x="-66791" y="-227402"/>
              <a:ext cx="7484530" cy="2315288"/>
              <a:chOff x="-66791" y="-227402"/>
              <a:chExt cx="7484530" cy="2315288"/>
            </a:xfrm>
          </p:grpSpPr>
          <p:sp>
            <p:nvSpPr>
              <p:cNvPr id="77" name="TextBox 76"/>
              <p:cNvSpPr txBox="1"/>
              <p:nvPr>
                <p:custDataLst>
                  <p:tags r:id="rId22"/>
                </p:custDataLst>
              </p:nvPr>
            </p:nvSpPr>
            <p:spPr>
              <a:xfrm>
                <a:off x="7141514" y="1600206"/>
                <a:ext cx="276225" cy="48768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a:latin typeface="Arial"/>
                  </a:rPr>
                  <a:t>  </a:t>
                </a:r>
              </a:p>
            </p:txBody>
          </p:sp>
          <p:sp>
            <p:nvSpPr>
              <p:cNvPr id="80" name="TextBox 79"/>
              <p:cNvSpPr txBox="1"/>
              <p:nvPr>
                <p:custDataLst>
                  <p:tags r:id="rId23"/>
                </p:custDataLst>
              </p:nvPr>
            </p:nvSpPr>
            <p:spPr>
              <a:xfrm>
                <a:off x="495301" y="1600206"/>
                <a:ext cx="92075" cy="48768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endParaRPr lang="en-US" sz="2400">
                  <a:latin typeface="Arial"/>
                </a:endParaRPr>
              </a:p>
            </p:txBody>
          </p:sp>
          <p:pic>
            <p:nvPicPr>
              <p:cNvPr id="81" name="mmprod_answer10074"/>
              <p:cNvPicPr>
                <a:picLocks noChangeAspect="1"/>
              </p:cNvPicPr>
              <p:nvPr>
                <p:custDataLst>
                  <p:tags r:id="rId24"/>
                </p:custDataLst>
              </p:nvPr>
            </p:nvPicPr>
            <p:blipFill>
              <a:blip r:embed="rId28" cstate="print">
                <a:extLst>
                  <a:ext uri="{28A0092B-C50C-407E-A947-70E740481C1C}">
                    <a14:useLocalDpi xmlns:a14="http://schemas.microsoft.com/office/drawing/2010/main" val="0"/>
                  </a:ext>
                </a:extLst>
              </a:blip>
              <a:stretch>
                <a:fillRect/>
              </a:stretch>
            </p:blipFill>
            <p:spPr>
              <a:xfrm>
                <a:off x="-66791" y="500825"/>
                <a:ext cx="1524000" cy="291156"/>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83" name="TextBox 82"/>
              <p:cNvSpPr txBox="1"/>
              <p:nvPr>
                <p:custDataLst>
                  <p:tags r:id="rId25"/>
                </p:custDataLst>
              </p:nvPr>
            </p:nvSpPr>
            <p:spPr>
              <a:xfrm>
                <a:off x="3634258" y="1600206"/>
                <a:ext cx="460375" cy="48768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a:latin typeface="Arial"/>
                  </a:rPr>
                  <a:t>    </a:t>
                </a:r>
              </a:p>
            </p:txBody>
          </p:sp>
          <p:pic>
            <p:nvPicPr>
              <p:cNvPr id="84" name="mmprod_answer10079"/>
              <p:cNvPicPr>
                <a:picLocks noChangeAspect="1"/>
              </p:cNvPicPr>
              <p:nvPr>
                <p:custDataLst>
                  <p:tags r:id="rId26"/>
                </p:custDataLst>
              </p:nvPr>
            </p:nvPicPr>
            <p:blipFill>
              <a:blip r:embed="rId28" cstate="print">
                <a:extLst>
                  <a:ext uri="{28A0092B-C50C-407E-A947-70E740481C1C}">
                    <a14:useLocalDpi xmlns:a14="http://schemas.microsoft.com/office/drawing/2010/main" val="0"/>
                  </a:ext>
                </a:extLst>
              </a:blip>
              <a:stretch>
                <a:fillRect/>
              </a:stretch>
            </p:blipFill>
            <p:spPr>
              <a:xfrm>
                <a:off x="2004760" y="-227402"/>
                <a:ext cx="3051434" cy="379646"/>
              </a:xfrm>
              <a:prstGeom prst="rect">
                <a:avLst/>
              </a:prstGeom>
              <a:ln>
                <a:solidFill>
                  <a:schemeClr val="accent1"/>
                </a:solidFill>
              </a:ln>
            </p:spPr>
          </p:pic>
        </p:grpSp>
        <p:grpSp>
          <p:nvGrpSpPr>
            <p:cNvPr id="104" name="Group 103"/>
            <p:cNvGrpSpPr/>
            <p:nvPr/>
          </p:nvGrpSpPr>
          <p:grpSpPr>
            <a:xfrm>
              <a:off x="495301" y="-94731"/>
              <a:ext cx="9254843" cy="2670297"/>
              <a:chOff x="495301" y="-94731"/>
              <a:chExt cx="9254843" cy="2670297"/>
            </a:xfrm>
          </p:grpSpPr>
          <p:sp>
            <p:nvSpPr>
              <p:cNvPr id="78" name="TextBox 77"/>
              <p:cNvSpPr txBox="1"/>
              <p:nvPr>
                <p:custDataLst>
                  <p:tags r:id="rId17"/>
                </p:custDataLst>
              </p:nvPr>
            </p:nvSpPr>
            <p:spPr>
              <a:xfrm>
                <a:off x="6957364" y="2087886"/>
                <a:ext cx="184150" cy="48768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a:latin typeface="Arial"/>
                  </a:rPr>
                  <a:t> </a:t>
                </a:r>
              </a:p>
            </p:txBody>
          </p:sp>
          <p:sp>
            <p:nvSpPr>
              <p:cNvPr id="95" name="TextBox 94"/>
              <p:cNvSpPr txBox="1"/>
              <p:nvPr>
                <p:custDataLst>
                  <p:tags r:id="rId18"/>
                </p:custDataLst>
              </p:nvPr>
            </p:nvSpPr>
            <p:spPr>
              <a:xfrm>
                <a:off x="495301" y="2087886"/>
                <a:ext cx="92075" cy="48768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endParaRPr lang="en-US" sz="2400">
                  <a:latin typeface="Arial"/>
                </a:endParaRPr>
              </a:p>
            </p:txBody>
          </p:sp>
          <p:pic>
            <p:nvPicPr>
              <p:cNvPr id="96" name="mmprod_answer10084"/>
              <p:cNvPicPr>
                <a:picLocks noChangeAspect="1"/>
              </p:cNvPicPr>
              <p:nvPr>
                <p:custDataLst>
                  <p:tags r:id="rId19"/>
                </p:custDataLst>
              </p:nvPr>
            </p:nvPicPr>
            <p:blipFill>
              <a:blip r:embed="rId28" cstate="print">
                <a:extLst>
                  <a:ext uri="{28A0092B-C50C-407E-A947-70E740481C1C}">
                    <a14:useLocalDpi xmlns:a14="http://schemas.microsoft.com/office/drawing/2010/main" val="0"/>
                  </a:ext>
                </a:extLst>
              </a:blip>
              <a:stretch>
                <a:fillRect/>
              </a:stretch>
            </p:blipFill>
            <p:spPr>
              <a:xfrm>
                <a:off x="5154729" y="606688"/>
                <a:ext cx="1635112" cy="316307"/>
              </a:xfrm>
              <a:prstGeom prst="rect">
                <a:avLst/>
              </a:prstGeom>
              <a:ln>
                <a:solidFill>
                  <a:schemeClr val="accent1"/>
                </a:solidFill>
              </a:ln>
            </p:spPr>
          </p:pic>
          <p:sp>
            <p:nvSpPr>
              <p:cNvPr id="98" name="TextBox 97"/>
              <p:cNvSpPr txBox="1"/>
              <p:nvPr>
                <p:custDataLst>
                  <p:tags r:id="rId20"/>
                </p:custDataLst>
              </p:nvPr>
            </p:nvSpPr>
            <p:spPr>
              <a:xfrm>
                <a:off x="3634258" y="2087886"/>
                <a:ext cx="276225" cy="487680"/>
              </a:xfrm>
              <a:prstGeom prst="rect">
                <a:avLst/>
              </a:prstGeom>
              <a:noFill/>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lIns="0" tIns="0" rIns="0" bIns="0" rtlCol="0" anchor="t">
                <a:noAutofit/>
              </a:bodyPr>
              <a:lstStyle/>
              <a:p>
                <a:r>
                  <a:rPr lang="en-US" sz="2400">
                    <a:latin typeface="Arial"/>
                  </a:rPr>
                  <a:t>  </a:t>
                </a:r>
              </a:p>
            </p:txBody>
          </p:sp>
          <p:pic>
            <p:nvPicPr>
              <p:cNvPr id="99" name="mmprod_answer10089"/>
              <p:cNvPicPr>
                <a:picLocks noChangeAspect="1"/>
              </p:cNvPicPr>
              <p:nvPr>
                <p:custDataLst>
                  <p:tags r:id="rId21"/>
                </p:custDataLst>
              </p:nvPr>
            </p:nvPicPr>
            <p:blipFill>
              <a:blip r:embed="rId28" cstate="print">
                <a:extLst>
                  <a:ext uri="{28A0092B-C50C-407E-A947-70E740481C1C}">
                    <a14:useLocalDpi xmlns:a14="http://schemas.microsoft.com/office/drawing/2010/main" val="0"/>
                  </a:ext>
                </a:extLst>
              </a:blip>
              <a:stretch>
                <a:fillRect/>
              </a:stretch>
            </p:blipFill>
            <p:spPr>
              <a:xfrm>
                <a:off x="7817509" y="-94731"/>
                <a:ext cx="1932635" cy="291156"/>
              </a:xfrm>
              <a:prstGeom prst="rect">
                <a:avLst/>
              </a:prstGeom>
              <a:ln>
                <a:solidFill>
                  <a:schemeClr val="accent1"/>
                </a:solidFill>
              </a:ln>
            </p:spPr>
          </p:pic>
        </p:grpSp>
      </p:grpSp>
      <p:cxnSp>
        <p:nvCxnSpPr>
          <p:cNvPr id="4" name="Straight Arrow Connector 3"/>
          <p:cNvCxnSpPr>
            <a:cxnSpLocks/>
          </p:cNvCxnSpPr>
          <p:nvPr>
            <p:custDataLst>
              <p:tags r:id="rId4"/>
            </p:custDataLst>
          </p:nvPr>
        </p:nvCxnSpPr>
        <p:spPr>
          <a:xfrm>
            <a:off x="1638300" y="1844026"/>
            <a:ext cx="9697720" cy="2132"/>
          </a:xfrm>
          <a:prstGeom prst="straightConnector1">
            <a:avLst/>
          </a:prstGeom>
          <a:ln w="57150">
            <a:tailEnd type="arrow"/>
          </a:ln>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custDataLst>
              <p:tags r:id="rId5"/>
            </p:custDataLst>
          </p:nvPr>
        </p:nvCxnSpPr>
        <p:spPr>
          <a:xfrm>
            <a:off x="1976136" y="1740932"/>
            <a:ext cx="0" cy="381000"/>
          </a:xfrm>
          <a:prstGeom prst="line">
            <a:avLst/>
          </a:prstGeom>
        </p:spPr>
        <p:style>
          <a:lnRef idx="2">
            <a:schemeClr val="accent6"/>
          </a:lnRef>
          <a:fillRef idx="0">
            <a:schemeClr val="accent6"/>
          </a:fillRef>
          <a:effectRef idx="1">
            <a:schemeClr val="accent6"/>
          </a:effectRef>
          <a:fontRef idx="minor">
            <a:schemeClr val="tx1"/>
          </a:fontRef>
        </p:style>
      </p:cxnSp>
      <p:sp>
        <p:nvSpPr>
          <p:cNvPr id="10" name="TextBox 9"/>
          <p:cNvSpPr txBox="1"/>
          <p:nvPr>
            <p:custDataLst>
              <p:tags r:id="rId6"/>
            </p:custDataLst>
          </p:nvPr>
        </p:nvSpPr>
        <p:spPr>
          <a:xfrm>
            <a:off x="618858" y="1348523"/>
            <a:ext cx="2310248" cy="369332"/>
          </a:xfrm>
          <a:prstGeom prst="rect">
            <a:avLst/>
          </a:prstGeom>
          <a:noFill/>
        </p:spPr>
        <p:txBody>
          <a:bodyPr wrap="none" rtlCol="0">
            <a:spAutoFit/>
          </a:bodyPr>
          <a:lstStyle/>
          <a:p>
            <a:r>
              <a:rPr lang="en-US" dirty="0" err="1">
                <a:latin typeface="Arial" pitchFamily="34" charset="0"/>
                <a:cs typeface="Arial" pitchFamily="34" charset="0"/>
              </a:rPr>
              <a:t>Máy</a:t>
            </a:r>
            <a:r>
              <a:rPr lang="en-US" dirty="0">
                <a:latin typeface="Arial" pitchFamily="34" charset="0"/>
                <a:cs typeface="Arial" pitchFamily="34" charset="0"/>
              </a:rPr>
              <a:t> </a:t>
            </a:r>
            <a:r>
              <a:rPr lang="en-US" dirty="0" err="1">
                <a:latin typeface="Arial" pitchFamily="34" charset="0"/>
                <a:cs typeface="Arial" pitchFamily="34" charset="0"/>
              </a:rPr>
              <a:t>kéo</a:t>
            </a:r>
            <a:r>
              <a:rPr lang="en-US" dirty="0">
                <a:latin typeface="Arial" pitchFamily="34" charset="0"/>
                <a:cs typeface="Arial" pitchFamily="34" charset="0"/>
              </a:rPr>
              <a:t> </a:t>
            </a:r>
            <a:r>
              <a:rPr lang="en-US" dirty="0" err="1">
                <a:latin typeface="Arial" pitchFamily="34" charset="0"/>
                <a:cs typeface="Arial" pitchFamily="34" charset="0"/>
              </a:rPr>
              <a:t>sợi</a:t>
            </a:r>
            <a:r>
              <a:rPr lang="en-US" dirty="0">
                <a:latin typeface="Arial" pitchFamily="34" charset="0"/>
                <a:cs typeface="Arial" pitchFamily="34" charset="0"/>
              </a:rPr>
              <a:t> </a:t>
            </a:r>
            <a:r>
              <a:rPr lang="en-US" dirty="0" err="1">
                <a:latin typeface="Arial" pitchFamily="34" charset="0"/>
                <a:cs typeface="Arial" pitchFamily="34" charset="0"/>
              </a:rPr>
              <a:t>Gien-ni</a:t>
            </a:r>
            <a:r>
              <a:rPr lang="en-US" dirty="0">
                <a:latin typeface="Arial" pitchFamily="34" charset="0"/>
                <a:cs typeface="Arial" pitchFamily="34" charset="0"/>
              </a:rPr>
              <a:t> </a:t>
            </a:r>
          </a:p>
        </p:txBody>
      </p:sp>
      <p:cxnSp>
        <p:nvCxnSpPr>
          <p:cNvPr id="37" name="Straight Connector 36"/>
          <p:cNvCxnSpPr/>
          <p:nvPr>
            <p:custDataLst>
              <p:tags r:id="rId7"/>
            </p:custDataLst>
          </p:nvPr>
        </p:nvCxnSpPr>
        <p:spPr>
          <a:xfrm>
            <a:off x="3962400" y="1752600"/>
            <a:ext cx="0" cy="381000"/>
          </a:xfrm>
          <a:prstGeom prst="line">
            <a:avLst/>
          </a:prstGeom>
        </p:spPr>
        <p:style>
          <a:lnRef idx="2">
            <a:schemeClr val="accent6"/>
          </a:lnRef>
          <a:fillRef idx="0">
            <a:schemeClr val="accent6"/>
          </a:fillRef>
          <a:effectRef idx="1">
            <a:schemeClr val="accent6"/>
          </a:effectRef>
          <a:fontRef idx="minor">
            <a:schemeClr val="tx1"/>
          </a:fontRef>
        </p:style>
      </p:cxnSp>
      <p:sp>
        <p:nvSpPr>
          <p:cNvPr id="38" name="TextBox 37"/>
          <p:cNvSpPr txBox="1"/>
          <p:nvPr>
            <p:custDataLst>
              <p:tags r:id="rId8"/>
            </p:custDataLst>
          </p:nvPr>
        </p:nvSpPr>
        <p:spPr>
          <a:xfrm>
            <a:off x="3429001" y="2147417"/>
            <a:ext cx="697627" cy="369332"/>
          </a:xfrm>
          <a:prstGeom prst="rect">
            <a:avLst/>
          </a:prstGeom>
          <a:noFill/>
        </p:spPr>
        <p:txBody>
          <a:bodyPr wrap="none" rtlCol="0">
            <a:spAutoFit/>
          </a:bodyPr>
          <a:lstStyle/>
          <a:p>
            <a:r>
              <a:rPr lang="en-US" dirty="0">
                <a:latin typeface="Arial" pitchFamily="34" charset="0"/>
                <a:cs typeface="Arial" pitchFamily="34" charset="0"/>
              </a:rPr>
              <a:t>1769</a:t>
            </a:r>
          </a:p>
        </p:txBody>
      </p:sp>
      <p:cxnSp>
        <p:nvCxnSpPr>
          <p:cNvPr id="39" name="Straight Connector 38"/>
          <p:cNvCxnSpPr/>
          <p:nvPr>
            <p:custDataLst>
              <p:tags r:id="rId9"/>
            </p:custDataLst>
          </p:nvPr>
        </p:nvCxnSpPr>
        <p:spPr>
          <a:xfrm>
            <a:off x="7391400" y="1752600"/>
            <a:ext cx="0" cy="381000"/>
          </a:xfrm>
          <a:prstGeom prst="line">
            <a:avLst/>
          </a:prstGeom>
        </p:spPr>
        <p:style>
          <a:lnRef idx="2">
            <a:schemeClr val="accent6"/>
          </a:lnRef>
          <a:fillRef idx="0">
            <a:schemeClr val="accent6"/>
          </a:fillRef>
          <a:effectRef idx="1">
            <a:schemeClr val="accent6"/>
          </a:effectRef>
          <a:fontRef idx="minor">
            <a:schemeClr val="tx1"/>
          </a:fontRef>
        </p:style>
      </p:cxnSp>
      <p:sp>
        <p:nvSpPr>
          <p:cNvPr id="40" name="TextBox 39"/>
          <p:cNvSpPr txBox="1"/>
          <p:nvPr>
            <p:custDataLst>
              <p:tags r:id="rId10"/>
            </p:custDataLst>
          </p:nvPr>
        </p:nvSpPr>
        <p:spPr>
          <a:xfrm>
            <a:off x="6577715" y="1310830"/>
            <a:ext cx="1627369" cy="369332"/>
          </a:xfrm>
          <a:prstGeom prst="rect">
            <a:avLst/>
          </a:prstGeom>
          <a:noFill/>
        </p:spPr>
        <p:txBody>
          <a:bodyPr wrap="none" rtlCol="0">
            <a:spAutoFit/>
          </a:bodyPr>
          <a:lstStyle/>
          <a:p>
            <a:r>
              <a:rPr lang="en-US" dirty="0" err="1">
                <a:latin typeface="Arial" pitchFamily="34" charset="0"/>
                <a:cs typeface="Arial" pitchFamily="34" charset="0"/>
              </a:rPr>
              <a:t>Máy</a:t>
            </a:r>
            <a:r>
              <a:rPr lang="en-US" dirty="0">
                <a:latin typeface="Arial" pitchFamily="34" charset="0"/>
                <a:cs typeface="Arial" pitchFamily="34" charset="0"/>
              </a:rPr>
              <a:t> </a:t>
            </a:r>
            <a:r>
              <a:rPr lang="en-US" dirty="0" err="1">
                <a:latin typeface="Arial" pitchFamily="34" charset="0"/>
                <a:cs typeface="Arial" pitchFamily="34" charset="0"/>
              </a:rPr>
              <a:t>hơi</a:t>
            </a:r>
            <a:r>
              <a:rPr lang="en-US" dirty="0">
                <a:latin typeface="Arial" pitchFamily="34" charset="0"/>
                <a:cs typeface="Arial" pitchFamily="34" charset="0"/>
              </a:rPr>
              <a:t> </a:t>
            </a:r>
            <a:r>
              <a:rPr lang="en-US" dirty="0" err="1">
                <a:latin typeface="Arial" pitchFamily="34" charset="0"/>
                <a:cs typeface="Arial" pitchFamily="34" charset="0"/>
              </a:rPr>
              <a:t>nước</a:t>
            </a:r>
            <a:endParaRPr lang="en-US" dirty="0">
              <a:latin typeface="Arial" pitchFamily="34" charset="0"/>
              <a:cs typeface="Arial" pitchFamily="34" charset="0"/>
            </a:endParaRPr>
          </a:p>
        </p:txBody>
      </p:sp>
      <p:cxnSp>
        <p:nvCxnSpPr>
          <p:cNvPr id="41" name="Straight Connector 40"/>
          <p:cNvCxnSpPr/>
          <p:nvPr>
            <p:custDataLst>
              <p:tags r:id="rId11"/>
            </p:custDataLst>
          </p:nvPr>
        </p:nvCxnSpPr>
        <p:spPr>
          <a:xfrm>
            <a:off x="9820910" y="1785620"/>
            <a:ext cx="0" cy="381000"/>
          </a:xfrm>
          <a:prstGeom prst="line">
            <a:avLst/>
          </a:prstGeom>
        </p:spPr>
        <p:style>
          <a:lnRef idx="2">
            <a:schemeClr val="accent6"/>
          </a:lnRef>
          <a:fillRef idx="0">
            <a:schemeClr val="accent6"/>
          </a:fillRef>
          <a:effectRef idx="1">
            <a:schemeClr val="accent6"/>
          </a:effectRef>
          <a:fontRef idx="minor">
            <a:schemeClr val="tx1"/>
          </a:fontRef>
        </p:style>
      </p:cxnSp>
      <p:sp>
        <p:nvSpPr>
          <p:cNvPr id="42" name="TextBox 41"/>
          <p:cNvSpPr txBox="1"/>
          <p:nvPr>
            <p:custDataLst>
              <p:tags r:id="rId12"/>
            </p:custDataLst>
          </p:nvPr>
        </p:nvSpPr>
        <p:spPr>
          <a:xfrm>
            <a:off x="9472096" y="2269714"/>
            <a:ext cx="697627" cy="369332"/>
          </a:xfrm>
          <a:prstGeom prst="rect">
            <a:avLst/>
          </a:prstGeom>
          <a:noFill/>
        </p:spPr>
        <p:txBody>
          <a:bodyPr wrap="none" rtlCol="0">
            <a:spAutoFit/>
          </a:bodyPr>
          <a:lstStyle/>
          <a:p>
            <a:r>
              <a:rPr lang="en-US" dirty="0">
                <a:latin typeface="Arial" pitchFamily="34" charset="0"/>
                <a:cs typeface="Arial" pitchFamily="34" charset="0"/>
              </a:rPr>
              <a:t>1785</a:t>
            </a:r>
          </a:p>
        </p:txBody>
      </p:sp>
      <p:pic>
        <p:nvPicPr>
          <p:cNvPr id="11" name="Picture 10"/>
          <p:cNvPicPr>
            <a:picLocks noChangeAspect="1"/>
          </p:cNvPicPr>
          <p:nvPr>
            <p:custDataLst>
              <p:tags r:id="rId13"/>
            </p:custDataLst>
          </p:nvPr>
        </p:nvPicPr>
        <p:blipFill>
          <a:blip r:embed="rId29">
            <a:extLst>
              <a:ext uri="{28A0092B-C50C-407E-A947-70E740481C1C}">
                <a14:useLocalDpi xmlns:a14="http://schemas.microsoft.com/office/drawing/2010/main" val="0"/>
              </a:ext>
            </a:extLst>
          </a:blip>
          <a:stretch>
            <a:fillRect/>
          </a:stretch>
        </p:blipFill>
        <p:spPr>
          <a:xfrm rot="1213386">
            <a:off x="3795347" y="3295490"/>
            <a:ext cx="1804169" cy="18280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custDataLst>
              <p:tags r:id="rId14"/>
            </p:custDataLst>
          </p:nvPr>
        </p:nvPicPr>
        <p:blipFill>
          <a:blip r:embed="rId30" cstate="print">
            <a:extLst>
              <a:ext uri="{28A0092B-C50C-407E-A947-70E740481C1C}">
                <a14:useLocalDpi xmlns:a14="http://schemas.microsoft.com/office/drawing/2010/main" val="0"/>
              </a:ext>
            </a:extLst>
          </a:blip>
          <a:stretch>
            <a:fillRect/>
          </a:stretch>
        </p:blipFill>
        <p:spPr>
          <a:xfrm rot="1177155">
            <a:off x="1551531" y="3239913"/>
            <a:ext cx="1711373" cy="20557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p:cNvPicPr>
            <a:picLocks noChangeAspect="1"/>
          </p:cNvPicPr>
          <p:nvPr>
            <p:custDataLst>
              <p:tags r:id="rId15"/>
            </p:custDataLst>
          </p:nvPr>
        </p:nvPicPr>
        <p:blipFill>
          <a:blip r:embed="rId31">
            <a:extLst>
              <a:ext uri="{28A0092B-C50C-407E-A947-70E740481C1C}">
                <a14:useLocalDpi xmlns:a14="http://schemas.microsoft.com/office/drawing/2010/main" val="0"/>
              </a:ext>
            </a:extLst>
          </a:blip>
          <a:stretch>
            <a:fillRect/>
          </a:stretch>
        </p:blipFill>
        <p:spPr>
          <a:xfrm rot="1235479">
            <a:off x="6296538" y="3242210"/>
            <a:ext cx="1694076" cy="21277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p:cNvPicPr>
            <a:picLocks noChangeAspect="1"/>
          </p:cNvPicPr>
          <p:nvPr>
            <p:custDataLst>
              <p:tags r:id="rId16"/>
            </p:custDataLst>
          </p:nvPr>
        </p:nvPicPr>
        <p:blipFill>
          <a:blip r:embed="rId32" cstate="print">
            <a:extLst>
              <a:ext uri="{28A0092B-C50C-407E-A947-70E740481C1C}">
                <a14:useLocalDpi xmlns:a14="http://schemas.microsoft.com/office/drawing/2010/main" val="0"/>
              </a:ext>
            </a:extLst>
          </a:blip>
          <a:stretch>
            <a:fillRect/>
          </a:stretch>
        </p:blipFill>
        <p:spPr>
          <a:xfrm rot="1213146">
            <a:off x="8646910" y="3192694"/>
            <a:ext cx="1897719" cy="20336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extBox 8">
            <a:extLst>
              <a:ext uri="{FF2B5EF4-FFF2-40B4-BE49-F238E27FC236}">
                <a16:creationId xmlns:a16="http://schemas.microsoft.com/office/drawing/2014/main" id="{536EA388-1BAC-EFC7-4A9D-40BD720D55E0}"/>
              </a:ext>
            </a:extLst>
          </p:cNvPr>
          <p:cNvSpPr txBox="1"/>
          <p:nvPr/>
        </p:nvSpPr>
        <p:spPr>
          <a:xfrm>
            <a:off x="1591450" y="2020971"/>
            <a:ext cx="1424068" cy="369332"/>
          </a:xfrm>
          <a:prstGeom prst="rect">
            <a:avLst/>
          </a:prstGeom>
          <a:noFill/>
        </p:spPr>
        <p:txBody>
          <a:bodyPr wrap="square" rtlCol="0">
            <a:spAutoFit/>
          </a:bodyPr>
          <a:lstStyle/>
          <a:p>
            <a:r>
              <a:rPr lang="en-US" dirty="0">
                <a:solidFill>
                  <a:srgbClr val="0000FF"/>
                </a:solidFill>
              </a:rPr>
              <a:t>1764</a:t>
            </a:r>
          </a:p>
        </p:txBody>
      </p:sp>
      <p:sp>
        <p:nvSpPr>
          <p:cNvPr id="14" name="TextBox 13">
            <a:extLst>
              <a:ext uri="{FF2B5EF4-FFF2-40B4-BE49-F238E27FC236}">
                <a16:creationId xmlns:a16="http://schemas.microsoft.com/office/drawing/2014/main" id="{9039F5EE-C2E3-EF55-5DAA-CAEDD6B6E7AD}"/>
              </a:ext>
            </a:extLst>
          </p:cNvPr>
          <p:cNvSpPr txBox="1"/>
          <p:nvPr/>
        </p:nvSpPr>
        <p:spPr>
          <a:xfrm>
            <a:off x="3166733" y="1262667"/>
            <a:ext cx="3428999" cy="369332"/>
          </a:xfrm>
          <a:prstGeom prst="rect">
            <a:avLst/>
          </a:prstGeom>
          <a:noFill/>
        </p:spPr>
        <p:txBody>
          <a:bodyPr wrap="square" rtlCol="0">
            <a:spAutoFit/>
          </a:bodyPr>
          <a:lstStyle/>
          <a:p>
            <a:r>
              <a:rPr lang="en-US" dirty="0" err="1">
                <a:solidFill>
                  <a:srgbClr val="0000FF"/>
                </a:solidFill>
              </a:rPr>
              <a:t>Máy</a:t>
            </a:r>
            <a:r>
              <a:rPr lang="en-US" dirty="0">
                <a:solidFill>
                  <a:srgbClr val="0000FF"/>
                </a:solidFill>
              </a:rPr>
              <a:t> </a:t>
            </a:r>
            <a:r>
              <a:rPr lang="en-US" dirty="0" err="1">
                <a:solidFill>
                  <a:srgbClr val="0000FF"/>
                </a:solidFill>
              </a:rPr>
              <a:t>kéo</a:t>
            </a:r>
            <a:r>
              <a:rPr lang="en-US" dirty="0">
                <a:solidFill>
                  <a:srgbClr val="0000FF"/>
                </a:solidFill>
              </a:rPr>
              <a:t> </a:t>
            </a:r>
            <a:r>
              <a:rPr lang="en-US" dirty="0" err="1">
                <a:solidFill>
                  <a:srgbClr val="0000FF"/>
                </a:solidFill>
              </a:rPr>
              <a:t>sợi</a:t>
            </a:r>
            <a:r>
              <a:rPr lang="en-US" dirty="0">
                <a:solidFill>
                  <a:srgbClr val="0000FF"/>
                </a:solidFill>
              </a:rPr>
              <a:t> </a:t>
            </a:r>
            <a:r>
              <a:rPr lang="en-US" dirty="0" err="1">
                <a:solidFill>
                  <a:srgbClr val="0000FF"/>
                </a:solidFill>
              </a:rPr>
              <a:t>chạy</a:t>
            </a:r>
            <a:r>
              <a:rPr lang="en-US" dirty="0">
                <a:solidFill>
                  <a:srgbClr val="0000FF"/>
                </a:solidFill>
              </a:rPr>
              <a:t> </a:t>
            </a:r>
            <a:r>
              <a:rPr lang="en-US" dirty="0" err="1">
                <a:solidFill>
                  <a:srgbClr val="0000FF"/>
                </a:solidFill>
              </a:rPr>
              <a:t>bằng</a:t>
            </a:r>
            <a:r>
              <a:rPr lang="en-US" dirty="0">
                <a:solidFill>
                  <a:srgbClr val="0000FF"/>
                </a:solidFill>
              </a:rPr>
              <a:t> </a:t>
            </a:r>
            <a:r>
              <a:rPr lang="en-US" dirty="0" err="1">
                <a:solidFill>
                  <a:srgbClr val="0000FF"/>
                </a:solidFill>
              </a:rPr>
              <a:t>sức</a:t>
            </a:r>
            <a:r>
              <a:rPr lang="en-US" dirty="0">
                <a:solidFill>
                  <a:srgbClr val="0000FF"/>
                </a:solidFill>
              </a:rPr>
              <a:t> </a:t>
            </a:r>
            <a:r>
              <a:rPr lang="en-US" dirty="0" err="1">
                <a:solidFill>
                  <a:srgbClr val="0000FF"/>
                </a:solidFill>
              </a:rPr>
              <a:t>nước</a:t>
            </a:r>
            <a:endParaRPr lang="en-US" dirty="0">
              <a:solidFill>
                <a:srgbClr val="0000FF"/>
              </a:solidFill>
            </a:endParaRPr>
          </a:p>
        </p:txBody>
      </p:sp>
      <p:sp>
        <p:nvSpPr>
          <p:cNvPr id="16" name="TextBox 15">
            <a:extLst>
              <a:ext uri="{FF2B5EF4-FFF2-40B4-BE49-F238E27FC236}">
                <a16:creationId xmlns:a16="http://schemas.microsoft.com/office/drawing/2014/main" id="{489444A7-EEF8-B48F-BB9E-219D686F6B4E}"/>
              </a:ext>
            </a:extLst>
          </p:cNvPr>
          <p:cNvSpPr txBox="1"/>
          <p:nvPr/>
        </p:nvSpPr>
        <p:spPr>
          <a:xfrm>
            <a:off x="6756229" y="2196522"/>
            <a:ext cx="1424068" cy="369332"/>
          </a:xfrm>
          <a:prstGeom prst="rect">
            <a:avLst/>
          </a:prstGeom>
          <a:noFill/>
        </p:spPr>
        <p:txBody>
          <a:bodyPr wrap="square" rtlCol="0">
            <a:spAutoFit/>
          </a:bodyPr>
          <a:lstStyle/>
          <a:p>
            <a:r>
              <a:rPr lang="en-US" dirty="0">
                <a:solidFill>
                  <a:srgbClr val="0000FF"/>
                </a:solidFill>
              </a:rPr>
              <a:t>1784</a:t>
            </a:r>
          </a:p>
        </p:txBody>
      </p:sp>
      <p:sp>
        <p:nvSpPr>
          <p:cNvPr id="17" name="TextBox 16">
            <a:extLst>
              <a:ext uri="{FF2B5EF4-FFF2-40B4-BE49-F238E27FC236}">
                <a16:creationId xmlns:a16="http://schemas.microsoft.com/office/drawing/2014/main" id="{E00956CB-F7B6-2B72-965C-E709E5CE26D7}"/>
              </a:ext>
            </a:extLst>
          </p:cNvPr>
          <p:cNvSpPr txBox="1"/>
          <p:nvPr/>
        </p:nvSpPr>
        <p:spPr>
          <a:xfrm>
            <a:off x="9595769" y="1338898"/>
            <a:ext cx="1424068" cy="369332"/>
          </a:xfrm>
          <a:prstGeom prst="rect">
            <a:avLst/>
          </a:prstGeom>
          <a:noFill/>
        </p:spPr>
        <p:txBody>
          <a:bodyPr wrap="square" rtlCol="0">
            <a:spAutoFit/>
          </a:bodyPr>
          <a:lstStyle/>
          <a:p>
            <a:r>
              <a:rPr lang="en-US" dirty="0" err="1">
                <a:solidFill>
                  <a:srgbClr val="0000FF"/>
                </a:solidFill>
              </a:rPr>
              <a:t>Máy</a:t>
            </a:r>
            <a:r>
              <a:rPr lang="en-US" dirty="0">
                <a:solidFill>
                  <a:srgbClr val="0000FF"/>
                </a:solidFill>
              </a:rPr>
              <a:t> </a:t>
            </a:r>
            <a:r>
              <a:rPr lang="en-US" dirty="0" err="1">
                <a:solidFill>
                  <a:srgbClr val="0000FF"/>
                </a:solidFill>
              </a:rPr>
              <a:t>dệt</a:t>
            </a:r>
            <a:endParaRPr lang="en-US" dirty="0">
              <a:solidFill>
                <a:srgbClr val="0000FF"/>
              </a:solidFill>
            </a:endParaRPr>
          </a:p>
        </p:txBody>
      </p:sp>
    </p:spTree>
    <p:custDataLst>
      <p:tags r:id="rId1"/>
    </p:custDataLst>
    <p:extLst>
      <p:ext uri="{BB962C8B-B14F-4D97-AF65-F5344CB8AC3E}">
        <p14:creationId xmlns:p14="http://schemas.microsoft.com/office/powerpoint/2010/main" val="162270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mprod_title"/>
          <p:cNvSpPr>
            <a:spLocks noGrp="1"/>
          </p:cNvSpPr>
          <p:nvPr>
            <p:ph type="title"/>
            <p:custDataLst>
              <p:tags r:id="rId2"/>
            </p:custDataLst>
          </p:nvPr>
        </p:nvSpPr>
        <p:spPr>
          <a:xfrm>
            <a:off x="890960" y="-66708"/>
            <a:ext cx="10735199" cy="1143000"/>
          </a:xfrm>
          <a:effectLst/>
          <a:extLs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noAutofit/>
          </a:bodyPr>
          <a:lstStyle/>
          <a:p>
            <a:r>
              <a:rPr lang="vi-VN" sz="2400" b="1" i="0" u="none" strike="noStrike" dirty="0">
                <a:solidFill>
                  <a:srgbClr val="000000"/>
                </a:solidFill>
                <a:effectLst/>
                <a:latin typeface="+mj-lt"/>
              </a:rPr>
              <a:t>Câu </a:t>
            </a:r>
            <a:r>
              <a:rPr lang="en-US" sz="2400" b="1" i="0" u="none" strike="noStrike" dirty="0">
                <a:solidFill>
                  <a:srgbClr val="000000"/>
                </a:solidFill>
                <a:effectLst/>
                <a:latin typeface="+mj-lt"/>
              </a:rPr>
              <a:t>5</a:t>
            </a:r>
            <a:r>
              <a:rPr lang="en-US" sz="2700" dirty="0">
                <a:latin typeface="Times New Roman" panose="02020603050405020304" pitchFamily="18" charset="0"/>
                <a:cs typeface="Times New Roman" panose="02020603050405020304" pitchFamily="18" charset="0"/>
              </a:rPr>
              <a:t>. </a:t>
            </a:r>
            <a:r>
              <a:rPr lang="vi-VN" sz="2700" dirty="0">
                <a:latin typeface="Times New Roman" panose="02020603050405020304" pitchFamily="18" charset="0"/>
                <a:cs typeface="Times New Roman" panose="02020603050405020304" pitchFamily="18" charset="0"/>
              </a:rPr>
              <a:t>Phát minh nào đã làm cho máy móc được sử dụng rộng rãi trong các ngành kinh tế khác?</a:t>
            </a:r>
            <a:endParaRPr lang="en-US" sz="27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587713" y="2937265"/>
            <a:ext cx="2101174" cy="1540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p:cNvPicPr>
          <p:nvPr>
            <p:custDataLst>
              <p:tags r:id="rId4"/>
            </p:custDataLst>
          </p:nvPr>
        </p:nvPicPr>
        <p:blipFill rotWithShape="1">
          <a:blip r:embed="rId8" cstate="print">
            <a:extLst>
              <a:ext uri="{28A0092B-C50C-407E-A947-70E740481C1C}">
                <a14:useLocalDpi xmlns:a14="http://schemas.microsoft.com/office/drawing/2010/main" val="0"/>
              </a:ext>
            </a:extLst>
          </a:blip>
          <a:srcRect b="7121"/>
          <a:stretch/>
        </p:blipFill>
        <p:spPr>
          <a:xfrm>
            <a:off x="1752600" y="4876800"/>
            <a:ext cx="3380482" cy="1528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a:off x="4775200" y="3335939"/>
            <a:ext cx="3615579" cy="15408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75259" y="4478126"/>
            <a:ext cx="3136900" cy="1875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F0B7D870-70A8-DC5B-93D8-E1D078E0556C}"/>
              </a:ext>
            </a:extLst>
          </p:cNvPr>
          <p:cNvSpPr txBox="1"/>
          <p:nvPr/>
        </p:nvSpPr>
        <p:spPr>
          <a:xfrm>
            <a:off x="1008122" y="947261"/>
            <a:ext cx="4124960" cy="523220"/>
          </a:xfrm>
          <a:prstGeom prst="rect">
            <a:avLst/>
          </a:prstGeom>
          <a:noFill/>
        </p:spPr>
        <p:txBody>
          <a:bodyPr wrap="square" rtlCol="0">
            <a:spAutoFit/>
          </a:bodyPr>
          <a:lstStyle/>
          <a:p>
            <a:r>
              <a:rPr lang="en-US" sz="2800" dirty="0" err="1">
                <a:solidFill>
                  <a:srgbClr val="0000FF"/>
                </a:solidFill>
                <a:latin typeface="Times New Roman" panose="02020603050405020304" pitchFamily="18" charset="0"/>
                <a:cs typeface="Times New Roman" panose="02020603050405020304" pitchFamily="18" charset="0"/>
              </a:rPr>
              <a:t>Máy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nước</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3EBC534-C323-94F7-87AD-993406B75479}"/>
              </a:ext>
            </a:extLst>
          </p:cNvPr>
          <p:cNvSpPr txBox="1"/>
          <p:nvPr/>
        </p:nvSpPr>
        <p:spPr>
          <a:xfrm>
            <a:off x="4010919" y="1076207"/>
            <a:ext cx="7593367" cy="2308324"/>
          </a:xfrm>
          <a:prstGeom prst="rect">
            <a:avLst/>
          </a:prstGeom>
          <a:noFill/>
        </p:spPr>
        <p:txBody>
          <a:bodyPr wrap="square">
            <a:spAutoFit/>
          </a:bodyPr>
          <a:lstStyle/>
          <a:p>
            <a:pPr algn="just"/>
            <a:r>
              <a:rPr lang="vi-VN" sz="2400" b="0" i="0" dirty="0">
                <a:solidFill>
                  <a:srgbClr val="333333"/>
                </a:solidFill>
                <a:effectLst/>
                <a:latin typeface="Times New Roman" panose="02020603050405020304" pitchFamily="18" charset="0"/>
                <a:cs typeface="Times New Roman" panose="02020603050405020304" pitchFamily="18" charset="0"/>
              </a:rPr>
              <a:t>Máy hơi nước có thể hoạt động trong mọi điều kiện thời tiết, mọi địa điểm… không những vậy, nhờ phát minh này của Giêm Oát mà động cơ hơi nước được áp dụng rộng rãi trong mọi ngành công nghiệp, đặc biệt là ngành giao thông vận tải (ví dụ: đầu máu xe lửa chạy bằng hơi nước; tàu thủy chạy bằng hơi nước…)</a:t>
            </a:r>
            <a:endParaRPr 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33276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e">
            <a:extLst>
              <a:ext uri="{FF2B5EF4-FFF2-40B4-BE49-F238E27FC236}">
                <a16:creationId xmlns:a16="http://schemas.microsoft.com/office/drawing/2014/main" id="{B520805B-7573-4252-9B9F-BF5EFC54F5F9}"/>
              </a:ext>
            </a:extLst>
          </p:cNvPr>
          <p:cNvSpPr/>
          <p:nvPr/>
        </p:nvSpPr>
        <p:spPr>
          <a:xfrm>
            <a:off x="980797" y="602553"/>
            <a:ext cx="687451" cy="5652894"/>
          </a:xfrm>
          <a:prstGeom prst="roundRect">
            <a:avLst>
              <a:gd name="adj" fmla="val 3278"/>
            </a:avLst>
          </a:prstGeom>
          <a:blipFill>
            <a:blip r:embed="rId2"/>
            <a:srcRect/>
            <a:stretch>
              <a:fillRect l="-361149" r="-361149"/>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2" name="!!an">
            <a:extLst>
              <a:ext uri="{FF2B5EF4-FFF2-40B4-BE49-F238E27FC236}">
                <a16:creationId xmlns:a16="http://schemas.microsoft.com/office/drawing/2014/main" id="{9BF41B77-3335-467B-B6B4-8BC2C2429A9F}"/>
              </a:ext>
            </a:extLst>
          </p:cNvPr>
          <p:cNvSpPr/>
          <p:nvPr/>
        </p:nvSpPr>
        <p:spPr>
          <a:xfrm>
            <a:off x="2036744" y="602553"/>
            <a:ext cx="6049274" cy="5652894"/>
          </a:xfrm>
          <a:prstGeom prst="roundRect">
            <a:avLst>
              <a:gd name="adj" fmla="val 1705"/>
            </a:avLst>
          </a:prstGeom>
          <a:blipFill>
            <a:blip r:embed="rId3"/>
            <a:srcRect/>
            <a:stretch>
              <a:fillRect l="-5229" r="-5229"/>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3" name="!!bv">
            <a:extLst>
              <a:ext uri="{FF2B5EF4-FFF2-40B4-BE49-F238E27FC236}">
                <a16:creationId xmlns:a16="http://schemas.microsoft.com/office/drawing/2014/main" id="{DA2C4FFE-889B-4506-994A-3250153E031D}"/>
              </a:ext>
            </a:extLst>
          </p:cNvPr>
          <p:cNvSpPr/>
          <p:nvPr/>
        </p:nvSpPr>
        <p:spPr>
          <a:xfrm>
            <a:off x="8433186" y="602553"/>
            <a:ext cx="687451" cy="5652894"/>
          </a:xfrm>
          <a:prstGeom prst="roundRect">
            <a:avLst>
              <a:gd name="adj" fmla="val 3727"/>
            </a:avLst>
          </a:prstGeom>
          <a:blipFill>
            <a:blip r:embed="rId4"/>
            <a:srcRect/>
            <a:stretch>
              <a:fillRect l="-728435" r="-728435"/>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6" name="!!ch">
            <a:extLst>
              <a:ext uri="{FF2B5EF4-FFF2-40B4-BE49-F238E27FC236}">
                <a16:creationId xmlns:a16="http://schemas.microsoft.com/office/drawing/2014/main" id="{2DE5CF03-64A0-4497-A1F6-6DF90E6D1643}"/>
              </a:ext>
            </a:extLst>
          </p:cNvPr>
          <p:cNvSpPr/>
          <p:nvPr/>
        </p:nvSpPr>
        <p:spPr>
          <a:xfrm>
            <a:off x="9467806" y="602553"/>
            <a:ext cx="687451" cy="5652894"/>
          </a:xfrm>
          <a:prstGeom prst="roundRect">
            <a:avLst>
              <a:gd name="adj" fmla="val 3727"/>
            </a:avLst>
          </a:prstGeom>
          <a:blipFill>
            <a:blip r:embed="rId5"/>
            <a:srcRect/>
            <a:stretch>
              <a:fillRect l="-750963" r="-750963"/>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bj">
            <a:extLst>
              <a:ext uri="{FF2B5EF4-FFF2-40B4-BE49-F238E27FC236}">
                <a16:creationId xmlns:a16="http://schemas.microsoft.com/office/drawing/2014/main" id="{C1CE7FA4-4ED1-433B-ADDF-30E37BF6FA9E}"/>
              </a:ext>
            </a:extLst>
          </p:cNvPr>
          <p:cNvSpPr/>
          <p:nvPr/>
        </p:nvSpPr>
        <p:spPr>
          <a:xfrm>
            <a:off x="10502428" y="602553"/>
            <a:ext cx="687451" cy="5652894"/>
          </a:xfrm>
          <a:prstGeom prst="roundRect">
            <a:avLst>
              <a:gd name="adj" fmla="val 3727"/>
            </a:avLst>
          </a:prstGeom>
          <a:blipFill>
            <a:blip r:embed="rId6"/>
            <a:srcRect/>
            <a:stretch>
              <a:fillRect l="-335799" r="-797649"/>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331310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6E47AF-E347-0502-5E9D-6C938F0DF34F}"/>
              </a:ext>
            </a:extLst>
          </p:cNvPr>
          <p:cNvSpPr>
            <a:spLocks noGrp="1"/>
          </p:cNvSpPr>
          <p:nvPr>
            <p:ph type="title"/>
          </p:nvPr>
        </p:nvSpPr>
        <p:spPr>
          <a:xfrm>
            <a:off x="6657715" y="467271"/>
            <a:ext cx="4195674" cy="2052522"/>
          </a:xfrm>
        </p:spPr>
        <p:txBody>
          <a:bodyPr vert="horz" lIns="91440" tIns="45720" rIns="91440" bIns="45720" rtlCol="0" anchor="b">
            <a:normAutofit fontScale="90000"/>
          </a:bodyPr>
          <a:lstStyle/>
          <a:p>
            <a:r>
              <a:rPr lang="en-US" sz="5600" dirty="0">
                <a:latin typeface="Times New Roman" panose="02020603050405020304" pitchFamily="18" charset="0"/>
                <a:cs typeface="Times New Roman" panose="02020603050405020304" pitchFamily="18" charset="0"/>
              </a:rPr>
              <a:t>HOẠT ĐỘNG VẬN DỤNG</a:t>
            </a:r>
          </a:p>
        </p:txBody>
      </p:sp>
      <p:sp>
        <p:nvSpPr>
          <p:cNvPr id="13"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19888D-6532-7B22-277C-A38B89F13F43}"/>
              </a:ext>
            </a:extLst>
          </p:cNvPr>
          <p:cNvPicPr>
            <a:picLocks noChangeAspect="1"/>
          </p:cNvPicPr>
          <p:nvPr/>
        </p:nvPicPr>
        <p:blipFill rotWithShape="1">
          <a:blip r:embed="rId2"/>
          <a:srcRect l="12879" r="2401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570C3647-22E5-DBD2-0549-C6037414C611}"/>
              </a:ext>
            </a:extLst>
          </p:cNvPr>
          <p:cNvSpPr txBox="1"/>
          <p:nvPr/>
        </p:nvSpPr>
        <p:spPr>
          <a:xfrm>
            <a:off x="6657715" y="2990818"/>
            <a:ext cx="4195673" cy="2913872"/>
          </a:xfrm>
          <a:prstGeom prst="rect">
            <a:avLst/>
          </a:prstGeom>
        </p:spPr>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r>
              <a:rPr lang="en-US" sz="2400" dirty="0" err="1">
                <a:solidFill>
                  <a:schemeClr val="tx1">
                    <a:alpha val="80000"/>
                  </a:schemeClr>
                </a:solidFill>
                <a:latin typeface="Times New Roman" panose="02020603050405020304" pitchFamily="18" charset="0"/>
                <a:cs typeface="Times New Roman" panose="02020603050405020304" pitchFamily="18" charset="0"/>
              </a:rPr>
              <a:t>Viết</a:t>
            </a:r>
            <a:r>
              <a:rPr lang="en-US" sz="2400" dirty="0">
                <a:solidFill>
                  <a:schemeClr val="tx1">
                    <a:alpha val="80000"/>
                  </a:schemeClr>
                </a:solidFill>
                <a:latin typeface="Times New Roman" panose="02020603050405020304" pitchFamily="18" charset="0"/>
                <a:cs typeface="Times New Roman" panose="02020603050405020304" pitchFamily="18" charset="0"/>
              </a:rPr>
              <a:t> </a:t>
            </a:r>
            <a:r>
              <a:rPr lang="en-US" sz="2400" dirty="0" err="1">
                <a:solidFill>
                  <a:schemeClr val="tx1">
                    <a:alpha val="80000"/>
                  </a:schemeClr>
                </a:solidFill>
                <a:latin typeface="Times New Roman" panose="02020603050405020304" pitchFamily="18" charset="0"/>
                <a:cs typeface="Times New Roman" panose="02020603050405020304" pitchFamily="18" charset="0"/>
              </a:rPr>
              <a:t>một</a:t>
            </a:r>
            <a:r>
              <a:rPr lang="en-US" sz="2400" dirty="0">
                <a:solidFill>
                  <a:schemeClr val="tx1">
                    <a:alpha val="80000"/>
                  </a:schemeClr>
                </a:solidFill>
                <a:latin typeface="Times New Roman" panose="02020603050405020304" pitchFamily="18" charset="0"/>
                <a:cs typeface="Times New Roman" panose="02020603050405020304" pitchFamily="18" charset="0"/>
              </a:rPr>
              <a:t> </a:t>
            </a:r>
            <a:r>
              <a:rPr lang="en-US" sz="2400" dirty="0" err="1">
                <a:solidFill>
                  <a:schemeClr val="tx1">
                    <a:alpha val="80000"/>
                  </a:schemeClr>
                </a:solidFill>
                <a:latin typeface="Times New Roman" panose="02020603050405020304" pitchFamily="18" charset="0"/>
                <a:cs typeface="Times New Roman" panose="02020603050405020304" pitchFamily="18" charset="0"/>
              </a:rPr>
              <a:t>bài</a:t>
            </a:r>
            <a:r>
              <a:rPr lang="en-US" sz="2400" dirty="0">
                <a:solidFill>
                  <a:schemeClr val="tx1">
                    <a:alpha val="80000"/>
                  </a:schemeClr>
                </a:solidFill>
                <a:latin typeface="Times New Roman" panose="02020603050405020304" pitchFamily="18" charset="0"/>
                <a:cs typeface="Times New Roman" panose="02020603050405020304" pitchFamily="18" charset="0"/>
              </a:rPr>
              <a:t> </a:t>
            </a:r>
            <a:r>
              <a:rPr lang="en-US" sz="2400" dirty="0" err="1">
                <a:solidFill>
                  <a:schemeClr val="tx1">
                    <a:alpha val="80000"/>
                  </a:schemeClr>
                </a:solidFill>
                <a:latin typeface="Times New Roman" panose="02020603050405020304" pitchFamily="18" charset="0"/>
                <a:cs typeface="Times New Roman" panose="02020603050405020304" pitchFamily="18" charset="0"/>
              </a:rPr>
              <a:t>tưởng</a:t>
            </a:r>
            <a:r>
              <a:rPr lang="en-US" sz="2400" dirty="0">
                <a:solidFill>
                  <a:schemeClr val="tx1">
                    <a:alpha val="80000"/>
                  </a:schemeClr>
                </a:solidFill>
                <a:latin typeface="Times New Roman" panose="02020603050405020304" pitchFamily="18" charset="0"/>
                <a:cs typeface="Times New Roman" panose="02020603050405020304" pitchFamily="18" charset="0"/>
              </a:rPr>
              <a:t> </a:t>
            </a:r>
            <a:r>
              <a:rPr lang="en-US" sz="2400" dirty="0" err="1">
                <a:solidFill>
                  <a:schemeClr val="tx1">
                    <a:alpha val="80000"/>
                  </a:schemeClr>
                </a:solidFill>
                <a:latin typeface="Times New Roman" panose="02020603050405020304" pitchFamily="18" charset="0"/>
                <a:cs typeface="Times New Roman" panose="02020603050405020304" pitchFamily="18" charset="0"/>
              </a:rPr>
              <a:t>tượng</a:t>
            </a:r>
            <a:r>
              <a:rPr lang="en-US" sz="2400" dirty="0">
                <a:solidFill>
                  <a:schemeClr val="tx1">
                    <a:alpha val="80000"/>
                  </a:schemeClr>
                </a:solidFill>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nếu</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con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người</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không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sáng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tạo</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ra</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những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loại</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máy</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móc</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dùng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trong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sản</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xuất</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hoặc</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những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phương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tiện</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giao</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thông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hiện</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đại</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như</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tàu</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hoả</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tàu</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thuỷ</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thì</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hoạt</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động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sản</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xuất</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và</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cuộc</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sống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của</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chúng</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ta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sẽ</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thế</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 </a:t>
            </a:r>
            <a:r>
              <a:rPr lang="en-US" sz="2400" b="0" i="0" dirty="0" err="1">
                <a:solidFill>
                  <a:schemeClr val="tx1">
                    <a:alpha val="80000"/>
                  </a:schemeClr>
                </a:solidFill>
                <a:effectLst/>
                <a:latin typeface="Times New Roman" panose="02020603050405020304" pitchFamily="18" charset="0"/>
                <a:cs typeface="Times New Roman" panose="02020603050405020304" pitchFamily="18" charset="0"/>
              </a:rPr>
              <a:t>nào</a:t>
            </a:r>
            <a:r>
              <a:rPr lang="en-US" sz="2400" b="0" i="0" dirty="0">
                <a:solidFill>
                  <a:schemeClr val="tx1">
                    <a:alpha val="80000"/>
                  </a:schemeClr>
                </a:solidFill>
                <a:effectLst/>
                <a:latin typeface="Times New Roman" panose="02020603050405020304" pitchFamily="18" charset="0"/>
                <a:cs typeface="Times New Roman" panose="02020603050405020304" pitchFamily="18" charset="0"/>
              </a:rPr>
              <a:t>?</a:t>
            </a:r>
            <a:endParaRPr lang="en-US" sz="2400" dirty="0">
              <a:solidFill>
                <a:schemeClr val="tx1">
                  <a:alpha val="80000"/>
                </a:schemeClr>
              </a:solidFill>
              <a:latin typeface="Times New Roman" panose="02020603050405020304" pitchFamily="18" charset="0"/>
              <a:cs typeface="Times New Roman" panose="02020603050405020304" pitchFamily="18" charset="0"/>
            </a:endParaRPr>
          </a:p>
        </p:txBody>
      </p:sp>
      <p:sp>
        <p:nvSpPr>
          <p:cNvPr id="1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791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CCC41-0F12-D24C-4962-C2B863222E55}"/>
              </a:ext>
            </a:extLst>
          </p:cNvPr>
          <p:cNvSpPr>
            <a:spLocks noGrp="1"/>
          </p:cNvSpPr>
          <p:nvPr>
            <p:ph type="title"/>
          </p:nvPr>
        </p:nvSpPr>
        <p:spPr>
          <a:xfrm>
            <a:off x="5684075" y="2280444"/>
            <a:ext cx="5340321" cy="2246082"/>
          </a:xfrm>
          <a:solidFill>
            <a:schemeClr val="accent4">
              <a:lumMod val="20000"/>
              <a:lumOff val="80000"/>
            </a:schemeClr>
          </a:solidFill>
        </p:spPr>
        <p:txBody>
          <a:bodyPr anchor="b">
            <a:normAutofit fontScale="90000"/>
          </a:bodyPr>
          <a:lstStyle/>
          <a:p>
            <a:pPr algn="just"/>
            <a:r>
              <a:rPr lang="vi-VN" sz="3600" b="0" i="0" dirty="0">
                <a:effectLst/>
              </a:rPr>
              <a:t> </a:t>
            </a:r>
            <a:r>
              <a:rPr lang="vi-VN" sz="3600" b="0" i="0" dirty="0">
                <a:effectLst/>
                <a:latin typeface="Times New Roman" panose="02020603050405020304" pitchFamily="18" charset="0"/>
                <a:cs typeface="Times New Roman" panose="02020603050405020304" pitchFamily="18" charset="0"/>
              </a:rPr>
              <a:t>Sưu tầm tư liệu từ sách, báo, internet về một thành tựu tiêu biểu của cách mạng công nghiệp từ nửa sau thế kỉ XVIII đến giữa thế kỉ XIX.</a:t>
            </a:r>
            <a:endParaRPr lang="en-US" sz="3600"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3A0982F8-162F-4CB4-8A58-1365CFE7A32D}"/>
              </a:ext>
            </a:extLst>
          </p:cNvPr>
          <p:cNvPicPr>
            <a:picLocks noChangeAspect="1"/>
          </p:cNvPicPr>
          <p:nvPr/>
        </p:nvPicPr>
        <p:blipFill rotWithShape="1">
          <a:blip r:embed="rId2"/>
          <a:srcRect l="8191" r="2929" b="1"/>
          <a:stretch/>
        </p:blipFill>
        <p:spPr>
          <a:xfrm>
            <a:off x="-3" y="10"/>
            <a:ext cx="4317456" cy="4167571"/>
          </a:xfrm>
          <a:custGeom>
            <a:avLst/>
            <a:gdLst/>
            <a:ahLst/>
            <a:cxnLst/>
            <a:rect l="l" t="t" r="r" b="b"/>
            <a:pathLst>
              <a:path w="4317456" h="4167581">
                <a:moveTo>
                  <a:pt x="1372466" y="0"/>
                </a:moveTo>
                <a:lnTo>
                  <a:pt x="2944990" y="0"/>
                </a:lnTo>
                <a:lnTo>
                  <a:pt x="2999002" y="19769"/>
                </a:lnTo>
                <a:cubicBezTo>
                  <a:pt x="3773802" y="347482"/>
                  <a:pt x="4317456" y="1114680"/>
                  <a:pt x="4317456" y="2008853"/>
                </a:cubicBezTo>
                <a:cubicBezTo>
                  <a:pt x="4317456" y="3201085"/>
                  <a:pt x="3350960" y="4167581"/>
                  <a:pt x="2158728" y="4167581"/>
                </a:cubicBezTo>
                <a:cubicBezTo>
                  <a:pt x="966497" y="4167581"/>
                  <a:pt x="0" y="3201085"/>
                  <a:pt x="0" y="2008853"/>
                </a:cubicBezTo>
                <a:cubicBezTo>
                  <a:pt x="0" y="1114680"/>
                  <a:pt x="543654" y="347482"/>
                  <a:pt x="1318454" y="19769"/>
                </a:cubicBezTo>
                <a:close/>
              </a:path>
            </a:pathLst>
          </a:custGeom>
        </p:spPr>
      </p:pic>
      <p:pic>
        <p:nvPicPr>
          <p:cNvPr id="8" name="Picture 7">
            <a:extLst>
              <a:ext uri="{FF2B5EF4-FFF2-40B4-BE49-F238E27FC236}">
                <a16:creationId xmlns:a16="http://schemas.microsoft.com/office/drawing/2014/main" id="{00414E37-A420-EE52-26E3-ED206C15F57C}"/>
              </a:ext>
            </a:extLst>
          </p:cNvPr>
          <p:cNvPicPr>
            <a:picLocks noChangeAspect="1"/>
          </p:cNvPicPr>
          <p:nvPr/>
        </p:nvPicPr>
        <p:blipFill rotWithShape="1">
          <a:blip r:embed="rId3"/>
          <a:srcRect l="2989" r="6473" b="-2"/>
          <a:stretch/>
        </p:blipFill>
        <p:spPr>
          <a:xfrm>
            <a:off x="2767505"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sp>
        <p:nvSpPr>
          <p:cNvPr id="4" name="Title 1">
            <a:extLst>
              <a:ext uri="{FF2B5EF4-FFF2-40B4-BE49-F238E27FC236}">
                <a16:creationId xmlns:a16="http://schemas.microsoft.com/office/drawing/2014/main" id="{FEDC128B-EE8B-0D8A-020E-59D0D03C0102}"/>
              </a:ext>
            </a:extLst>
          </p:cNvPr>
          <p:cNvSpPr txBox="1">
            <a:spLocks/>
          </p:cNvSpPr>
          <p:nvPr/>
        </p:nvSpPr>
        <p:spPr>
          <a:xfrm>
            <a:off x="1545773" y="274227"/>
            <a:ext cx="9764486" cy="50573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a:solidFill>
                  <a:srgbClr val="0000FF"/>
                </a:solidFill>
                <a:latin typeface="Times New Roman" panose="02020603050405020304" pitchFamily="18" charset="0"/>
                <a:cs typeface="Times New Roman" panose="02020603050405020304" pitchFamily="18" charset="0"/>
              </a:rPr>
              <a:t>BÀI TẬP VỀ NHÀ</a:t>
            </a:r>
          </a:p>
        </p:txBody>
      </p:sp>
    </p:spTree>
    <p:extLst>
      <p:ext uri="{BB962C8B-B14F-4D97-AF65-F5344CB8AC3E}">
        <p14:creationId xmlns:p14="http://schemas.microsoft.com/office/powerpoint/2010/main" val="1691238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BBDFB-0376-717F-10E2-2518DA7FFB44}"/>
              </a:ext>
            </a:extLst>
          </p:cNvPr>
          <p:cNvSpPr>
            <a:spLocks noGrp="1"/>
          </p:cNvSpPr>
          <p:nvPr>
            <p:ph type="title"/>
          </p:nvPr>
        </p:nvSpPr>
        <p:spPr>
          <a:xfrm>
            <a:off x="838200" y="365125"/>
            <a:ext cx="10515600" cy="1325563"/>
          </a:xfrm>
        </p:spPr>
        <p:txBody>
          <a:bodyPr>
            <a:normAutofit/>
          </a:bodyPr>
          <a:lstStyle/>
          <a:p>
            <a:endParaRPr lang="en-US"/>
          </a:p>
        </p:txBody>
      </p:sp>
      <p:pic>
        <p:nvPicPr>
          <p:cNvPr id="1026" name="Picture 2" descr="Máy kéo sợi Gien-ni - Lịch sử 8 - Đặng Khai Nguyên - Trường ...">
            <a:extLst>
              <a:ext uri="{FF2B5EF4-FFF2-40B4-BE49-F238E27FC236}">
                <a16:creationId xmlns:a16="http://schemas.microsoft.com/office/drawing/2014/main" id="{49D606DB-02C6-44F3-C499-1ACE2213DE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4" r="1" b="1"/>
          <a:stretch/>
        </p:blipFill>
        <p:spPr bwMode="auto">
          <a:xfrm>
            <a:off x="1129323" y="2013626"/>
            <a:ext cx="4488714" cy="357682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8849C0F-2FBB-17B5-3B6C-DB4B97BE9C50}"/>
              </a:ext>
            </a:extLst>
          </p:cNvPr>
          <p:cNvSpPr>
            <a:spLocks noGrp="1"/>
          </p:cNvSpPr>
          <p:nvPr>
            <p:ph idx="1"/>
          </p:nvPr>
        </p:nvSpPr>
        <p:spPr>
          <a:xfrm>
            <a:off x="5218353" y="216164"/>
            <a:ext cx="6135447" cy="7171748"/>
          </a:xfrm>
        </p:spPr>
        <p:txBody>
          <a:bodyPr>
            <a:noAutofit/>
          </a:bodyPr>
          <a:lstStyle/>
          <a:p>
            <a:pPr algn="just"/>
            <a:r>
              <a:rPr lang="en-US" sz="2200" dirty="0">
                <a:latin typeface="Times New Roman" panose="02020603050405020304" pitchFamily="18" charset="0"/>
                <a:cs typeface="Times New Roman" panose="02020603050405020304" pitchFamily="18" charset="0"/>
              </a:rPr>
              <a:t>Tr</a:t>
            </a:r>
            <a:r>
              <a:rPr lang="vi-VN" sz="2200" b="0" i="0" dirty="0">
                <a:effectLst/>
                <a:latin typeface="Times New Roman" panose="02020603050405020304" pitchFamily="18" charset="0"/>
                <a:cs typeface="Times New Roman" panose="02020603050405020304" pitchFamily="18" charset="0"/>
              </a:rPr>
              <a:t>ong những năm 1750, các nhà máy dệt may không để đáp ứng được nhu cầu của thị trường. Lúc này, người ta vẫn còn sử dụng xe quay sợi với với một cọc suốt. Vì thế mà mỗi công nhân chỉ làm được một cuộn chỉ mỗi ngày. Đến cuối năm 1764, kĩ sư Giêm Ha-gri-vơ đã phát minh ra máy kéo sợi Gien-ni. Máy này có cấu tạo như xe quay sợi bình thường nhưng lại chứa tới 16 – 18 cọc suốt và chỉ cần một công nhân vận hành máy. Vì lượng cọc suốt nhiều hơn, máy có thể tạo ra nhiều sợi vải hơn khi vận hành, năng suất làm việc cũng tăng lên gấp nhiều lần.</a:t>
            </a:r>
          </a:p>
          <a:p>
            <a:pPr algn="just"/>
            <a:r>
              <a:rPr lang="vi-VN" sz="2200" b="0" i="0" dirty="0">
                <a:effectLst/>
                <a:latin typeface="Times New Roman" panose="02020603050405020304" pitchFamily="18" charset="0"/>
                <a:cs typeface="Times New Roman" panose="02020603050405020304" pitchFamily="18" charset="0"/>
              </a:rPr>
              <a:t>Máy kéo sợi Gien-ni là phát minh quan trọng giúp cho sản lượng nguyên liệu ngành dệt may tại châu Âu tăng lên nhanh chóng. Phát minh này giúp nguồn cung sợi vải cho ngành dệt may tăng lên. Đồng thời, nó cũng giúp giá vải giảm xuống và người tiêu dùng có thể mua vải dễ dàng hơn. Máy kéo sợi Gien-ni mang lại rất nhiều lợi ích cho ngành dệt may Anh quốc lúc bấy giờ.</a:t>
            </a:r>
          </a:p>
        </p:txBody>
      </p:sp>
    </p:spTree>
    <p:extLst>
      <p:ext uri="{BB962C8B-B14F-4D97-AF65-F5344CB8AC3E}">
        <p14:creationId xmlns:p14="http://schemas.microsoft.com/office/powerpoint/2010/main" val="3230896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e">
            <a:extLst>
              <a:ext uri="{FF2B5EF4-FFF2-40B4-BE49-F238E27FC236}">
                <a16:creationId xmlns:a16="http://schemas.microsoft.com/office/drawing/2014/main" id="{B520805B-7573-4252-9B9F-BF5EFC54F5F9}"/>
              </a:ext>
            </a:extLst>
          </p:cNvPr>
          <p:cNvSpPr/>
          <p:nvPr/>
        </p:nvSpPr>
        <p:spPr>
          <a:xfrm>
            <a:off x="498197" y="602553"/>
            <a:ext cx="687451" cy="5652894"/>
          </a:xfrm>
          <a:prstGeom prst="roundRect">
            <a:avLst>
              <a:gd name="adj" fmla="val 3278"/>
            </a:avLst>
          </a:prstGeom>
          <a:blipFill>
            <a:blip r:embed="rId2"/>
            <a:srcRect/>
            <a:stretch>
              <a:fillRect l="-361149" r="-361149"/>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2" name="!!an">
            <a:extLst>
              <a:ext uri="{FF2B5EF4-FFF2-40B4-BE49-F238E27FC236}">
                <a16:creationId xmlns:a16="http://schemas.microsoft.com/office/drawing/2014/main" id="{9BF41B77-3335-467B-B6B4-8BC2C2429A9F}"/>
              </a:ext>
            </a:extLst>
          </p:cNvPr>
          <p:cNvSpPr/>
          <p:nvPr/>
        </p:nvSpPr>
        <p:spPr>
          <a:xfrm>
            <a:off x="1308381" y="602553"/>
            <a:ext cx="687451" cy="5652894"/>
          </a:xfrm>
          <a:prstGeom prst="roundRect">
            <a:avLst>
              <a:gd name="adj" fmla="val 1705"/>
            </a:avLst>
          </a:prstGeom>
          <a:blipFill>
            <a:blip r:embed="rId3"/>
            <a:srcRect/>
            <a:stretch>
              <a:fillRect l="-435992" r="-435992"/>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3" name="!!bv">
            <a:extLst>
              <a:ext uri="{FF2B5EF4-FFF2-40B4-BE49-F238E27FC236}">
                <a16:creationId xmlns:a16="http://schemas.microsoft.com/office/drawing/2014/main" id="{DA2C4FFE-889B-4506-994A-3250153E031D}"/>
              </a:ext>
            </a:extLst>
          </p:cNvPr>
          <p:cNvSpPr/>
          <p:nvPr/>
        </p:nvSpPr>
        <p:spPr>
          <a:xfrm>
            <a:off x="2118565" y="602553"/>
            <a:ext cx="7954869" cy="5652894"/>
          </a:xfrm>
          <a:prstGeom prst="roundRect">
            <a:avLst>
              <a:gd name="adj" fmla="val 3727"/>
            </a:avLst>
          </a:prstGeom>
          <a:blipFill>
            <a:blip r:embed="rId4"/>
            <a:srcRect/>
            <a:stretch>
              <a:fillRect l="-2267" r="-4326"/>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6" name="!!ch">
            <a:extLst>
              <a:ext uri="{FF2B5EF4-FFF2-40B4-BE49-F238E27FC236}">
                <a16:creationId xmlns:a16="http://schemas.microsoft.com/office/drawing/2014/main" id="{2DE5CF03-64A0-4497-A1F6-6DF90E6D1643}"/>
              </a:ext>
            </a:extLst>
          </p:cNvPr>
          <p:cNvSpPr/>
          <p:nvPr/>
        </p:nvSpPr>
        <p:spPr>
          <a:xfrm>
            <a:off x="10196167" y="602553"/>
            <a:ext cx="687451" cy="5652894"/>
          </a:xfrm>
          <a:prstGeom prst="roundRect">
            <a:avLst>
              <a:gd name="adj" fmla="val 3727"/>
            </a:avLst>
          </a:prstGeom>
          <a:blipFill>
            <a:blip r:embed="rId5"/>
            <a:srcRect/>
            <a:stretch>
              <a:fillRect l="-750963" r="-750963"/>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bj">
            <a:extLst>
              <a:ext uri="{FF2B5EF4-FFF2-40B4-BE49-F238E27FC236}">
                <a16:creationId xmlns:a16="http://schemas.microsoft.com/office/drawing/2014/main" id="{C1CE7FA4-4ED1-433B-ADDF-30E37BF6FA9E}"/>
              </a:ext>
            </a:extLst>
          </p:cNvPr>
          <p:cNvSpPr/>
          <p:nvPr/>
        </p:nvSpPr>
        <p:spPr>
          <a:xfrm>
            <a:off x="11006352" y="602553"/>
            <a:ext cx="687451" cy="5652894"/>
          </a:xfrm>
          <a:prstGeom prst="roundRect">
            <a:avLst>
              <a:gd name="adj" fmla="val 3727"/>
            </a:avLst>
          </a:prstGeom>
          <a:blipFill>
            <a:blip r:embed="rId6"/>
            <a:srcRect/>
            <a:stretch>
              <a:fillRect l="-332104" r="-801344"/>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211540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e">
            <a:extLst>
              <a:ext uri="{FF2B5EF4-FFF2-40B4-BE49-F238E27FC236}">
                <a16:creationId xmlns:a16="http://schemas.microsoft.com/office/drawing/2014/main" id="{B520805B-7573-4252-9B9F-BF5EFC54F5F9}"/>
              </a:ext>
            </a:extLst>
          </p:cNvPr>
          <p:cNvSpPr/>
          <p:nvPr/>
        </p:nvSpPr>
        <p:spPr>
          <a:xfrm>
            <a:off x="498197" y="602553"/>
            <a:ext cx="687451" cy="5652894"/>
          </a:xfrm>
          <a:prstGeom prst="roundRect">
            <a:avLst>
              <a:gd name="adj" fmla="val 3278"/>
            </a:avLst>
          </a:prstGeom>
          <a:blipFill>
            <a:blip r:embed="rId2"/>
            <a:srcRect/>
            <a:stretch>
              <a:fillRect l="-361149" r="-361149"/>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2" name="!!an">
            <a:extLst>
              <a:ext uri="{FF2B5EF4-FFF2-40B4-BE49-F238E27FC236}">
                <a16:creationId xmlns:a16="http://schemas.microsoft.com/office/drawing/2014/main" id="{9BF41B77-3335-467B-B6B4-8BC2C2429A9F}"/>
              </a:ext>
            </a:extLst>
          </p:cNvPr>
          <p:cNvSpPr/>
          <p:nvPr/>
        </p:nvSpPr>
        <p:spPr>
          <a:xfrm>
            <a:off x="1308381" y="602553"/>
            <a:ext cx="687451" cy="5652894"/>
          </a:xfrm>
          <a:prstGeom prst="roundRect">
            <a:avLst>
              <a:gd name="adj" fmla="val 1705"/>
            </a:avLst>
          </a:prstGeom>
          <a:blipFill>
            <a:blip r:embed="rId3"/>
            <a:srcRect/>
            <a:stretch>
              <a:fillRect l="-435992" r="-435992"/>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3" name="!!bv">
            <a:extLst>
              <a:ext uri="{FF2B5EF4-FFF2-40B4-BE49-F238E27FC236}">
                <a16:creationId xmlns:a16="http://schemas.microsoft.com/office/drawing/2014/main" id="{DA2C4FFE-889B-4506-994A-3250153E031D}"/>
              </a:ext>
            </a:extLst>
          </p:cNvPr>
          <p:cNvSpPr/>
          <p:nvPr/>
        </p:nvSpPr>
        <p:spPr>
          <a:xfrm>
            <a:off x="2118565" y="602553"/>
            <a:ext cx="687451" cy="5652894"/>
          </a:xfrm>
          <a:prstGeom prst="roundRect">
            <a:avLst>
              <a:gd name="adj" fmla="val 3727"/>
            </a:avLst>
          </a:prstGeom>
          <a:blipFill>
            <a:blip r:embed="rId4"/>
            <a:srcRect/>
            <a:stretch>
              <a:fillRect l="-566724" r="-566724"/>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6" name="!!ch">
            <a:extLst>
              <a:ext uri="{FF2B5EF4-FFF2-40B4-BE49-F238E27FC236}">
                <a16:creationId xmlns:a16="http://schemas.microsoft.com/office/drawing/2014/main" id="{2DE5CF03-64A0-4497-A1F6-6DF90E6D1643}"/>
              </a:ext>
            </a:extLst>
          </p:cNvPr>
          <p:cNvSpPr/>
          <p:nvPr/>
        </p:nvSpPr>
        <p:spPr>
          <a:xfrm>
            <a:off x="2928749" y="602553"/>
            <a:ext cx="7954869" cy="5652894"/>
          </a:xfrm>
          <a:prstGeom prst="roundRect">
            <a:avLst>
              <a:gd name="adj" fmla="val 3727"/>
            </a:avLst>
          </a:prstGeom>
          <a:blipFill>
            <a:blip r:embed="rId5"/>
            <a:srcRect/>
            <a:stretch>
              <a:fillRect l="-4839" r="-4839"/>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bj">
            <a:extLst>
              <a:ext uri="{FF2B5EF4-FFF2-40B4-BE49-F238E27FC236}">
                <a16:creationId xmlns:a16="http://schemas.microsoft.com/office/drawing/2014/main" id="{C1CE7FA4-4ED1-433B-ADDF-30E37BF6FA9E}"/>
              </a:ext>
            </a:extLst>
          </p:cNvPr>
          <p:cNvSpPr/>
          <p:nvPr/>
        </p:nvSpPr>
        <p:spPr>
          <a:xfrm>
            <a:off x="11006352" y="602553"/>
            <a:ext cx="687451" cy="5652894"/>
          </a:xfrm>
          <a:prstGeom prst="roundRect">
            <a:avLst>
              <a:gd name="adj" fmla="val 3727"/>
            </a:avLst>
          </a:prstGeom>
          <a:blipFill>
            <a:blip r:embed="rId6"/>
            <a:srcRect/>
            <a:stretch>
              <a:fillRect l="-333951" r="-799497"/>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897258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ye">
            <a:extLst>
              <a:ext uri="{FF2B5EF4-FFF2-40B4-BE49-F238E27FC236}">
                <a16:creationId xmlns:a16="http://schemas.microsoft.com/office/drawing/2014/main" id="{B520805B-7573-4252-9B9F-BF5EFC54F5F9}"/>
              </a:ext>
            </a:extLst>
          </p:cNvPr>
          <p:cNvSpPr/>
          <p:nvPr/>
        </p:nvSpPr>
        <p:spPr>
          <a:xfrm>
            <a:off x="498197" y="602553"/>
            <a:ext cx="687451" cy="5652894"/>
          </a:xfrm>
          <a:prstGeom prst="roundRect">
            <a:avLst>
              <a:gd name="adj" fmla="val 3278"/>
            </a:avLst>
          </a:prstGeom>
          <a:blipFill>
            <a:blip r:embed="rId2"/>
            <a:srcRect/>
            <a:stretch>
              <a:fillRect l="-361149" r="-361149"/>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2" name="!!an">
            <a:extLst>
              <a:ext uri="{FF2B5EF4-FFF2-40B4-BE49-F238E27FC236}">
                <a16:creationId xmlns:a16="http://schemas.microsoft.com/office/drawing/2014/main" id="{9BF41B77-3335-467B-B6B4-8BC2C2429A9F}"/>
              </a:ext>
            </a:extLst>
          </p:cNvPr>
          <p:cNvSpPr/>
          <p:nvPr/>
        </p:nvSpPr>
        <p:spPr>
          <a:xfrm>
            <a:off x="1308381" y="602553"/>
            <a:ext cx="687451" cy="5652894"/>
          </a:xfrm>
          <a:prstGeom prst="roundRect">
            <a:avLst>
              <a:gd name="adj" fmla="val 1705"/>
            </a:avLst>
          </a:prstGeom>
          <a:blipFill>
            <a:blip r:embed="rId3"/>
            <a:srcRect/>
            <a:stretch>
              <a:fillRect l="-435992" r="-435992"/>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3" name="!!bv">
            <a:extLst>
              <a:ext uri="{FF2B5EF4-FFF2-40B4-BE49-F238E27FC236}">
                <a16:creationId xmlns:a16="http://schemas.microsoft.com/office/drawing/2014/main" id="{DA2C4FFE-889B-4506-994A-3250153E031D}"/>
              </a:ext>
            </a:extLst>
          </p:cNvPr>
          <p:cNvSpPr/>
          <p:nvPr/>
        </p:nvSpPr>
        <p:spPr>
          <a:xfrm>
            <a:off x="2118565" y="602553"/>
            <a:ext cx="687451" cy="5652894"/>
          </a:xfrm>
          <a:prstGeom prst="roundRect">
            <a:avLst>
              <a:gd name="adj" fmla="val 3727"/>
            </a:avLst>
          </a:prstGeom>
          <a:blipFill>
            <a:blip r:embed="rId4"/>
            <a:srcRect/>
            <a:stretch>
              <a:fillRect l="-566724" r="-566724"/>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6" name="!!ch">
            <a:extLst>
              <a:ext uri="{FF2B5EF4-FFF2-40B4-BE49-F238E27FC236}">
                <a16:creationId xmlns:a16="http://schemas.microsoft.com/office/drawing/2014/main" id="{2DE5CF03-64A0-4497-A1F6-6DF90E6D1643}"/>
              </a:ext>
            </a:extLst>
          </p:cNvPr>
          <p:cNvSpPr/>
          <p:nvPr/>
        </p:nvSpPr>
        <p:spPr>
          <a:xfrm>
            <a:off x="2928749" y="602553"/>
            <a:ext cx="687451" cy="5652894"/>
          </a:xfrm>
          <a:prstGeom prst="roundRect">
            <a:avLst>
              <a:gd name="adj" fmla="val 3727"/>
            </a:avLst>
          </a:prstGeom>
          <a:blipFill>
            <a:blip r:embed="rId5"/>
            <a:srcRect/>
            <a:stretch>
              <a:fillRect l="-584570" r="-584570"/>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bj">
            <a:extLst>
              <a:ext uri="{FF2B5EF4-FFF2-40B4-BE49-F238E27FC236}">
                <a16:creationId xmlns:a16="http://schemas.microsoft.com/office/drawing/2014/main" id="{C1CE7FA4-4ED1-433B-ADDF-30E37BF6FA9E}"/>
              </a:ext>
            </a:extLst>
          </p:cNvPr>
          <p:cNvSpPr/>
          <p:nvPr/>
        </p:nvSpPr>
        <p:spPr>
          <a:xfrm>
            <a:off x="3738934" y="602553"/>
            <a:ext cx="7954870" cy="5652894"/>
          </a:xfrm>
          <a:prstGeom prst="roundRect">
            <a:avLst>
              <a:gd name="adj" fmla="val 3727"/>
            </a:avLst>
          </a:prstGeom>
          <a:blipFill>
            <a:blip r:embed="rId6"/>
            <a:srcRect/>
            <a:stretch>
              <a:fillRect l="-3297" r="-3297"/>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 name="!!1">
            <a:extLst>
              <a:ext uri="{FF2B5EF4-FFF2-40B4-BE49-F238E27FC236}">
                <a16:creationId xmlns:a16="http://schemas.microsoft.com/office/drawing/2014/main" id="{5FABC22A-CD31-457C-A66D-EB12CEEAA707}"/>
              </a:ext>
            </a:extLst>
          </p:cNvPr>
          <p:cNvSpPr/>
          <p:nvPr/>
        </p:nvSpPr>
        <p:spPr>
          <a:xfrm>
            <a:off x="0" y="-2286686"/>
            <a:ext cx="12192000" cy="1892300"/>
          </a:xfrm>
          <a:prstGeom prst="rect">
            <a:avLst/>
          </a:prstGeom>
          <a:gradFill>
            <a:gsLst>
              <a:gs pos="0">
                <a:srgbClr val="D63E42"/>
              </a:gs>
              <a:gs pos="100000">
                <a:srgbClr val="75569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0" name="!!22">
            <a:extLst>
              <a:ext uri="{FF2B5EF4-FFF2-40B4-BE49-F238E27FC236}">
                <a16:creationId xmlns:a16="http://schemas.microsoft.com/office/drawing/2014/main" id="{83AF2AEE-9ADA-4F1A-8BAE-389624F96236}"/>
              </a:ext>
            </a:extLst>
          </p:cNvPr>
          <p:cNvSpPr txBox="1"/>
          <p:nvPr/>
        </p:nvSpPr>
        <p:spPr>
          <a:xfrm>
            <a:off x="3722269" y="-1940700"/>
            <a:ext cx="84697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E0C50C"/>
                </a:solidFill>
                <a:latin typeface="Roboto"/>
              </a:rPr>
              <a:t>CÁC </a:t>
            </a:r>
            <a:r>
              <a:rPr kumimoji="0" lang="en-US" sz="3600" b="1" i="0" u="none" strike="noStrike" kern="1200" cap="none" spc="0" normalizeH="0" baseline="0" noProof="0" dirty="0">
                <a:ln>
                  <a:noFill/>
                </a:ln>
                <a:solidFill>
                  <a:srgbClr val="E0C50C"/>
                </a:solidFill>
                <a:effectLst/>
                <a:uLnTx/>
                <a:uFillTx/>
                <a:latin typeface="Roboto"/>
                <a:ea typeface="+mn-ea"/>
                <a:cs typeface="+mn-cs"/>
              </a:rPr>
              <a:t>CÁCH MẠNG CÔNG NGHIỆP TRONG LỊCH SỬ THẾ GIỚI</a:t>
            </a:r>
          </a:p>
        </p:txBody>
      </p:sp>
      <p:sp>
        <p:nvSpPr>
          <p:cNvPr id="11" name="!!ye4">
            <a:extLst>
              <a:ext uri="{FF2B5EF4-FFF2-40B4-BE49-F238E27FC236}">
                <a16:creationId xmlns:a16="http://schemas.microsoft.com/office/drawing/2014/main" id="{DDAB8F46-4BBD-4F78-9F42-FF187675F207}"/>
              </a:ext>
            </a:extLst>
          </p:cNvPr>
          <p:cNvSpPr/>
          <p:nvPr/>
        </p:nvSpPr>
        <p:spPr>
          <a:xfrm>
            <a:off x="0" y="-2286686"/>
            <a:ext cx="3569110" cy="1892300"/>
          </a:xfrm>
          <a:custGeom>
            <a:avLst/>
            <a:gdLst>
              <a:gd name="connsiteX0" fmla="*/ 146050 w 3569110"/>
              <a:gd name="connsiteY0" fmla="*/ 0 h 1892300"/>
              <a:gd name="connsiteX1" fmla="*/ 2622960 w 3569110"/>
              <a:gd name="connsiteY1" fmla="*/ 0 h 1892300"/>
              <a:gd name="connsiteX2" fmla="*/ 3569110 w 3569110"/>
              <a:gd name="connsiteY2" fmla="*/ 946150 h 1892300"/>
              <a:gd name="connsiteX3" fmla="*/ 2622960 w 3569110"/>
              <a:gd name="connsiteY3" fmla="*/ 1892300 h 1892300"/>
              <a:gd name="connsiteX4" fmla="*/ 146050 w 3569110"/>
              <a:gd name="connsiteY4" fmla="*/ 1892300 h 1892300"/>
              <a:gd name="connsiteX5" fmla="*/ 49312 w 3569110"/>
              <a:gd name="connsiteY5" fmla="*/ 1887415 h 1892300"/>
              <a:gd name="connsiteX6" fmla="*/ 0 w 3569110"/>
              <a:gd name="connsiteY6" fmla="*/ 1879889 h 1892300"/>
              <a:gd name="connsiteX7" fmla="*/ 0 w 3569110"/>
              <a:gd name="connsiteY7" fmla="*/ 12411 h 1892300"/>
              <a:gd name="connsiteX8" fmla="*/ 49312 w 3569110"/>
              <a:gd name="connsiteY8" fmla="*/ 4885 h 1892300"/>
              <a:gd name="connsiteX9" fmla="*/ 146050 w 3569110"/>
              <a:gd name="connsiteY9"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9110" h="1892300">
                <a:moveTo>
                  <a:pt x="146050" y="0"/>
                </a:moveTo>
                <a:lnTo>
                  <a:pt x="2622960" y="0"/>
                </a:lnTo>
                <a:cubicBezTo>
                  <a:pt x="3145504" y="0"/>
                  <a:pt x="3569110" y="423606"/>
                  <a:pt x="3569110" y="946150"/>
                </a:cubicBezTo>
                <a:cubicBezTo>
                  <a:pt x="3569110" y="1468694"/>
                  <a:pt x="3145504" y="1892300"/>
                  <a:pt x="2622960" y="1892300"/>
                </a:cubicBezTo>
                <a:lnTo>
                  <a:pt x="146050" y="1892300"/>
                </a:lnTo>
                <a:cubicBezTo>
                  <a:pt x="113391" y="1892300"/>
                  <a:pt x="81119" y="1890645"/>
                  <a:pt x="49312" y="1887415"/>
                </a:cubicBezTo>
                <a:lnTo>
                  <a:pt x="0" y="1879889"/>
                </a:lnTo>
                <a:lnTo>
                  <a:pt x="0" y="12411"/>
                </a:lnTo>
                <a:lnTo>
                  <a:pt x="49312" y="4885"/>
                </a:lnTo>
                <a:cubicBezTo>
                  <a:pt x="81119" y="1655"/>
                  <a:pt x="113391" y="0"/>
                  <a:pt x="146050" y="0"/>
                </a:cubicBezTo>
                <a:close/>
              </a:path>
            </a:pathLst>
          </a:custGeom>
          <a:gradFill>
            <a:gsLst>
              <a:gs pos="5000">
                <a:srgbClr val="D63E42"/>
              </a:gs>
              <a:gs pos="100000">
                <a:srgbClr val="75569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4" name="!!6">
            <a:extLst>
              <a:ext uri="{FF2B5EF4-FFF2-40B4-BE49-F238E27FC236}">
                <a16:creationId xmlns:a16="http://schemas.microsoft.com/office/drawing/2014/main" id="{ABE28D3B-5BCB-44D6-BB4B-6DE0FC31320F}"/>
              </a:ext>
            </a:extLst>
          </p:cNvPr>
          <p:cNvSpPr txBox="1"/>
          <p:nvPr/>
        </p:nvSpPr>
        <p:spPr>
          <a:xfrm>
            <a:off x="140862" y="-1663701"/>
            <a:ext cx="1776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u="sng" dirty="0" err="1">
                <a:solidFill>
                  <a:srgbClr val="E0C50C"/>
                </a:solidFill>
                <a:latin typeface="Roboto"/>
              </a:rPr>
              <a:t>Chủ</a:t>
            </a:r>
            <a:r>
              <a:rPr lang="en-US" sz="3600" b="1" u="sng" dirty="0">
                <a:solidFill>
                  <a:srgbClr val="E0C50C"/>
                </a:solidFill>
                <a:latin typeface="Roboto"/>
              </a:rPr>
              <a:t> </a:t>
            </a:r>
            <a:r>
              <a:rPr lang="en-US" sz="3600" b="1" u="sng" dirty="0" err="1">
                <a:solidFill>
                  <a:srgbClr val="E0C50C"/>
                </a:solidFill>
                <a:latin typeface="Roboto"/>
              </a:rPr>
              <a:t>đề</a:t>
            </a:r>
            <a:endParaRPr kumimoji="0" lang="en-US" sz="3600" b="1" i="0" u="sng" strike="noStrike" kern="1200" cap="none" spc="0" normalizeH="0" baseline="0" noProof="0" dirty="0">
              <a:ln>
                <a:noFill/>
              </a:ln>
              <a:solidFill>
                <a:srgbClr val="E0C50C"/>
              </a:solidFill>
              <a:effectLst/>
              <a:uLnTx/>
              <a:uFillTx/>
              <a:latin typeface="Roboto"/>
              <a:ea typeface="+mn-ea"/>
              <a:cs typeface="+mn-cs"/>
            </a:endParaRPr>
          </a:p>
        </p:txBody>
      </p:sp>
      <p:sp>
        <p:nvSpPr>
          <p:cNvPr id="15" name="Oval 14">
            <a:extLst>
              <a:ext uri="{FF2B5EF4-FFF2-40B4-BE49-F238E27FC236}">
                <a16:creationId xmlns:a16="http://schemas.microsoft.com/office/drawing/2014/main" id="{83F26709-D8AD-4E8F-B102-77E957C1E9D7}"/>
              </a:ext>
            </a:extLst>
          </p:cNvPr>
          <p:cNvSpPr/>
          <p:nvPr/>
        </p:nvSpPr>
        <p:spPr>
          <a:xfrm>
            <a:off x="1917707" y="-2083486"/>
            <a:ext cx="1485900" cy="1485900"/>
          </a:xfrm>
          <a:prstGeom prst="ellipse">
            <a:avLst/>
          </a:prstGeom>
          <a:solidFill>
            <a:srgbClr val="E0C5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77">
            <a:extLst>
              <a:ext uri="{FF2B5EF4-FFF2-40B4-BE49-F238E27FC236}">
                <a16:creationId xmlns:a16="http://schemas.microsoft.com/office/drawing/2014/main" id="{CB82408E-2DE3-4593-84BA-C4B4E46CF245}"/>
              </a:ext>
            </a:extLst>
          </p:cNvPr>
          <p:cNvSpPr txBox="1"/>
          <p:nvPr/>
        </p:nvSpPr>
        <p:spPr>
          <a:xfrm>
            <a:off x="2236369" y="-1940700"/>
            <a:ext cx="713657" cy="1200329"/>
          </a:xfrm>
          <a:prstGeom prst="rect">
            <a:avLst/>
          </a:prstGeom>
          <a:noFill/>
        </p:spPr>
        <p:txBody>
          <a:bodyPr wrap="none" rtlCol="0">
            <a:spAutoFit/>
          </a:bodyPr>
          <a:lstStyle/>
          <a:p>
            <a:r>
              <a:rPr lang="en-US" sz="7200" b="1" dirty="0">
                <a:solidFill>
                  <a:srgbClr val="D63E42"/>
                </a:solidFill>
              </a:rPr>
              <a:t>4</a:t>
            </a:r>
            <a:endParaRPr lang="vi-VN" sz="7200" b="1" dirty="0">
              <a:solidFill>
                <a:srgbClr val="D63E42"/>
              </a:solidFill>
            </a:endParaRPr>
          </a:p>
        </p:txBody>
      </p:sp>
    </p:spTree>
    <p:extLst>
      <p:ext uri="{BB962C8B-B14F-4D97-AF65-F5344CB8AC3E}">
        <p14:creationId xmlns:p14="http://schemas.microsoft.com/office/powerpoint/2010/main" val="336636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B90CCA6D-619A-4AED-BD6A-1E8973BF30EB}"/>
              </a:ext>
            </a:extLst>
          </p:cNvPr>
          <p:cNvSpPr/>
          <p:nvPr/>
        </p:nvSpPr>
        <p:spPr>
          <a:xfrm>
            <a:off x="0" y="0"/>
            <a:ext cx="12192000" cy="18923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5" name="!!22">
            <a:extLst>
              <a:ext uri="{FF2B5EF4-FFF2-40B4-BE49-F238E27FC236}">
                <a16:creationId xmlns:a16="http://schemas.microsoft.com/office/drawing/2014/main" id="{C89EDFEE-470E-4D0E-8E10-93F1B1A9A9E3}"/>
              </a:ext>
            </a:extLst>
          </p:cNvPr>
          <p:cNvSpPr txBox="1"/>
          <p:nvPr/>
        </p:nvSpPr>
        <p:spPr>
          <a:xfrm>
            <a:off x="3722269" y="345986"/>
            <a:ext cx="8469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CÁCH MẠNG CÔNG NGHIỆP </a:t>
            </a:r>
          </a:p>
        </p:txBody>
      </p:sp>
      <p:sp>
        <p:nvSpPr>
          <p:cNvPr id="11" name="!!ye4">
            <a:extLst>
              <a:ext uri="{FF2B5EF4-FFF2-40B4-BE49-F238E27FC236}">
                <a16:creationId xmlns:a16="http://schemas.microsoft.com/office/drawing/2014/main" id="{6672B922-C5E8-4869-BB55-F12558A4C9F1}"/>
              </a:ext>
            </a:extLst>
          </p:cNvPr>
          <p:cNvSpPr/>
          <p:nvPr/>
        </p:nvSpPr>
        <p:spPr>
          <a:xfrm>
            <a:off x="0" y="0"/>
            <a:ext cx="3569110" cy="1892300"/>
          </a:xfrm>
          <a:custGeom>
            <a:avLst/>
            <a:gdLst>
              <a:gd name="connsiteX0" fmla="*/ 146050 w 3569110"/>
              <a:gd name="connsiteY0" fmla="*/ 0 h 1892300"/>
              <a:gd name="connsiteX1" fmla="*/ 2622960 w 3569110"/>
              <a:gd name="connsiteY1" fmla="*/ 0 h 1892300"/>
              <a:gd name="connsiteX2" fmla="*/ 3569110 w 3569110"/>
              <a:gd name="connsiteY2" fmla="*/ 946150 h 1892300"/>
              <a:gd name="connsiteX3" fmla="*/ 2622960 w 3569110"/>
              <a:gd name="connsiteY3" fmla="*/ 1892300 h 1892300"/>
              <a:gd name="connsiteX4" fmla="*/ 146050 w 3569110"/>
              <a:gd name="connsiteY4" fmla="*/ 1892300 h 1892300"/>
              <a:gd name="connsiteX5" fmla="*/ 49312 w 3569110"/>
              <a:gd name="connsiteY5" fmla="*/ 1887415 h 1892300"/>
              <a:gd name="connsiteX6" fmla="*/ 0 w 3569110"/>
              <a:gd name="connsiteY6" fmla="*/ 1879889 h 1892300"/>
              <a:gd name="connsiteX7" fmla="*/ 0 w 3569110"/>
              <a:gd name="connsiteY7" fmla="*/ 12411 h 1892300"/>
              <a:gd name="connsiteX8" fmla="*/ 49312 w 3569110"/>
              <a:gd name="connsiteY8" fmla="*/ 4885 h 1892300"/>
              <a:gd name="connsiteX9" fmla="*/ 146050 w 3569110"/>
              <a:gd name="connsiteY9"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9110" h="1892300">
                <a:moveTo>
                  <a:pt x="146050" y="0"/>
                </a:moveTo>
                <a:lnTo>
                  <a:pt x="2622960" y="0"/>
                </a:lnTo>
                <a:cubicBezTo>
                  <a:pt x="3145504" y="0"/>
                  <a:pt x="3569110" y="423606"/>
                  <a:pt x="3569110" y="946150"/>
                </a:cubicBezTo>
                <a:cubicBezTo>
                  <a:pt x="3569110" y="1468694"/>
                  <a:pt x="3145504" y="1892300"/>
                  <a:pt x="2622960" y="1892300"/>
                </a:cubicBezTo>
                <a:lnTo>
                  <a:pt x="146050" y="1892300"/>
                </a:lnTo>
                <a:cubicBezTo>
                  <a:pt x="113391" y="1892300"/>
                  <a:pt x="81119" y="1890645"/>
                  <a:pt x="49312" y="1887415"/>
                </a:cubicBezTo>
                <a:lnTo>
                  <a:pt x="0" y="1879889"/>
                </a:lnTo>
                <a:lnTo>
                  <a:pt x="0" y="12411"/>
                </a:lnTo>
                <a:lnTo>
                  <a:pt x="49312" y="4885"/>
                </a:lnTo>
                <a:cubicBezTo>
                  <a:pt x="81119" y="1655"/>
                  <a:pt x="113391" y="0"/>
                  <a:pt x="146050" y="0"/>
                </a:cubicBezTo>
                <a:close/>
              </a:path>
            </a:pathLst>
          </a:custGeom>
          <a:gradFill>
            <a:gsLst>
              <a:gs pos="5000">
                <a:srgbClr val="D63E42"/>
              </a:gs>
              <a:gs pos="100000">
                <a:srgbClr val="75569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6" name="!!6">
            <a:extLst>
              <a:ext uri="{FF2B5EF4-FFF2-40B4-BE49-F238E27FC236}">
                <a16:creationId xmlns:a16="http://schemas.microsoft.com/office/drawing/2014/main" id="{E8DA939F-1258-4D70-A32F-2319DAE4F0E7}"/>
              </a:ext>
            </a:extLst>
          </p:cNvPr>
          <p:cNvSpPr txBox="1"/>
          <p:nvPr/>
        </p:nvSpPr>
        <p:spPr>
          <a:xfrm>
            <a:off x="627593" y="602553"/>
            <a:ext cx="1776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u="sng" dirty="0" err="1">
                <a:solidFill>
                  <a:srgbClr val="E0C50C"/>
                </a:solidFill>
                <a:latin typeface="Roboto"/>
              </a:rPr>
              <a:t>Bài</a:t>
            </a:r>
            <a:endParaRPr kumimoji="0" lang="en-US" sz="3600" b="1" i="0" u="sng" strike="noStrike" kern="1200" cap="none" spc="0" normalizeH="0" baseline="0" noProof="0" dirty="0">
              <a:ln>
                <a:noFill/>
              </a:ln>
              <a:solidFill>
                <a:srgbClr val="E0C50C"/>
              </a:solidFill>
              <a:effectLst/>
              <a:uLnTx/>
              <a:uFillTx/>
              <a:latin typeface="Roboto"/>
              <a:ea typeface="+mn-ea"/>
              <a:cs typeface="+mn-cs"/>
            </a:endParaRPr>
          </a:p>
        </p:txBody>
      </p:sp>
      <p:sp>
        <p:nvSpPr>
          <p:cNvPr id="7" name="Oval 6">
            <a:extLst>
              <a:ext uri="{FF2B5EF4-FFF2-40B4-BE49-F238E27FC236}">
                <a16:creationId xmlns:a16="http://schemas.microsoft.com/office/drawing/2014/main" id="{EF6862CB-6B06-478D-8AE0-A41BBEBADC5F}"/>
              </a:ext>
            </a:extLst>
          </p:cNvPr>
          <p:cNvSpPr/>
          <p:nvPr/>
        </p:nvSpPr>
        <p:spPr>
          <a:xfrm>
            <a:off x="1917707" y="158596"/>
            <a:ext cx="1485900" cy="1485900"/>
          </a:xfrm>
          <a:prstGeom prst="ellipse">
            <a:avLst/>
          </a:prstGeom>
          <a:solidFill>
            <a:srgbClr val="E0C5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77">
            <a:extLst>
              <a:ext uri="{FF2B5EF4-FFF2-40B4-BE49-F238E27FC236}">
                <a16:creationId xmlns:a16="http://schemas.microsoft.com/office/drawing/2014/main" id="{75FAA6CB-6B1A-43BA-8236-C26F6EFB5D67}"/>
              </a:ext>
            </a:extLst>
          </p:cNvPr>
          <p:cNvSpPr txBox="1"/>
          <p:nvPr/>
        </p:nvSpPr>
        <p:spPr>
          <a:xfrm>
            <a:off x="2334286" y="345986"/>
            <a:ext cx="652743" cy="1200329"/>
          </a:xfrm>
          <a:prstGeom prst="rect">
            <a:avLst/>
          </a:prstGeom>
          <a:noFill/>
        </p:spPr>
        <p:txBody>
          <a:bodyPr wrap="none" rtlCol="0">
            <a:spAutoFit/>
          </a:bodyPr>
          <a:lstStyle/>
          <a:p>
            <a:pPr algn="ctr"/>
            <a:r>
              <a:rPr lang="en-US" sz="7200" b="1" dirty="0">
                <a:solidFill>
                  <a:srgbClr val="D63E42"/>
                </a:solidFill>
              </a:rPr>
              <a:t>2</a:t>
            </a:r>
            <a:endParaRPr lang="vi-VN" sz="7200" b="1" dirty="0">
              <a:solidFill>
                <a:srgbClr val="D63E42"/>
              </a:solidFill>
            </a:endParaRPr>
          </a:p>
        </p:txBody>
      </p:sp>
      <p:sp>
        <p:nvSpPr>
          <p:cNvPr id="17" name="!!ye">
            <a:extLst>
              <a:ext uri="{FF2B5EF4-FFF2-40B4-BE49-F238E27FC236}">
                <a16:creationId xmlns:a16="http://schemas.microsoft.com/office/drawing/2014/main" id="{1D57E8F5-4703-4C6F-9504-89594ED58064}"/>
              </a:ext>
            </a:extLst>
          </p:cNvPr>
          <p:cNvSpPr/>
          <p:nvPr/>
        </p:nvSpPr>
        <p:spPr>
          <a:xfrm>
            <a:off x="-2720719" y="550301"/>
            <a:ext cx="687451" cy="5652894"/>
          </a:xfrm>
          <a:prstGeom prst="roundRect">
            <a:avLst>
              <a:gd name="adj" fmla="val 3278"/>
            </a:avLst>
          </a:prstGeom>
          <a:blipFill>
            <a:blip r:embed="rId2"/>
            <a:srcRect/>
            <a:stretch>
              <a:fillRect l="-361149" r="-361149"/>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8" name="!!an">
            <a:extLst>
              <a:ext uri="{FF2B5EF4-FFF2-40B4-BE49-F238E27FC236}">
                <a16:creationId xmlns:a16="http://schemas.microsoft.com/office/drawing/2014/main" id="{3B101BC1-505D-4036-ABCA-69CB21EEDDC5}"/>
              </a:ext>
            </a:extLst>
          </p:cNvPr>
          <p:cNvSpPr/>
          <p:nvPr/>
        </p:nvSpPr>
        <p:spPr>
          <a:xfrm>
            <a:off x="-1910535" y="602553"/>
            <a:ext cx="687451" cy="5652894"/>
          </a:xfrm>
          <a:prstGeom prst="roundRect">
            <a:avLst>
              <a:gd name="adj" fmla="val 1705"/>
            </a:avLst>
          </a:prstGeom>
          <a:blipFill>
            <a:blip r:embed="rId3"/>
            <a:srcRect/>
            <a:stretch>
              <a:fillRect l="-435992" r="-435992"/>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bv">
            <a:extLst>
              <a:ext uri="{FF2B5EF4-FFF2-40B4-BE49-F238E27FC236}">
                <a16:creationId xmlns:a16="http://schemas.microsoft.com/office/drawing/2014/main" id="{5FEFAD64-C261-2F48-1A84-3129AB2D9A78}"/>
              </a:ext>
            </a:extLst>
          </p:cNvPr>
          <p:cNvSpPr/>
          <p:nvPr/>
        </p:nvSpPr>
        <p:spPr>
          <a:xfrm>
            <a:off x="121819" y="2238286"/>
            <a:ext cx="3600450" cy="3622279"/>
          </a:xfrm>
          <a:prstGeom prst="roundRect">
            <a:avLst>
              <a:gd name="adj" fmla="val 3397"/>
            </a:avLst>
          </a:prstGeom>
          <a:blipFill>
            <a:blip r:embed="rId2"/>
            <a:srcRect/>
            <a:stretch>
              <a:fillRect l="-303" r="-303"/>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ch">
            <a:extLst>
              <a:ext uri="{FF2B5EF4-FFF2-40B4-BE49-F238E27FC236}">
                <a16:creationId xmlns:a16="http://schemas.microsoft.com/office/drawing/2014/main" id="{11ACF379-712F-EDC5-3211-6ABE0613FCD6}"/>
              </a:ext>
            </a:extLst>
          </p:cNvPr>
          <p:cNvSpPr/>
          <p:nvPr/>
        </p:nvSpPr>
        <p:spPr>
          <a:xfrm>
            <a:off x="3950511" y="2238286"/>
            <a:ext cx="3600450" cy="3622279"/>
          </a:xfrm>
          <a:prstGeom prst="roundRect">
            <a:avLst>
              <a:gd name="adj" fmla="val 4102"/>
            </a:avLst>
          </a:prstGeom>
          <a:blipFill>
            <a:blip r:embed="rId4"/>
            <a:srcRect/>
            <a:stretch>
              <a:fillRect l="-16700" r="-16700"/>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9" name="!!bj">
            <a:extLst>
              <a:ext uri="{FF2B5EF4-FFF2-40B4-BE49-F238E27FC236}">
                <a16:creationId xmlns:a16="http://schemas.microsoft.com/office/drawing/2014/main" id="{03E0AF33-2062-426B-7237-D626EB8B7A35}"/>
              </a:ext>
            </a:extLst>
          </p:cNvPr>
          <p:cNvSpPr/>
          <p:nvPr/>
        </p:nvSpPr>
        <p:spPr>
          <a:xfrm>
            <a:off x="7779204" y="2238286"/>
            <a:ext cx="3867866" cy="3622279"/>
          </a:xfrm>
          <a:prstGeom prst="roundRect">
            <a:avLst>
              <a:gd name="adj" fmla="val 3057"/>
            </a:avLst>
          </a:prstGeom>
          <a:blipFill>
            <a:blip r:embed="rId5"/>
            <a:srcRect/>
            <a:stretch>
              <a:fillRect l="-8622" r="-38642"/>
            </a:stretch>
          </a:blipFill>
          <a:ln>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169871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Isosceles Triangle 76">
            <a:extLst>
              <a:ext uri="{FF2B5EF4-FFF2-40B4-BE49-F238E27FC236}">
                <a16:creationId xmlns:a16="http://schemas.microsoft.com/office/drawing/2014/main" id="{8606C554-CCEF-4DE5-30E9-CD73C6F2BE61}"/>
              </a:ext>
            </a:extLst>
          </p:cNvPr>
          <p:cNvSpPr/>
          <p:nvPr/>
        </p:nvSpPr>
        <p:spPr>
          <a:xfrm rot="5400000">
            <a:off x="1230850" y="4431502"/>
            <a:ext cx="1092835" cy="3530594"/>
          </a:xfrm>
          <a:custGeom>
            <a:avLst/>
            <a:gdLst>
              <a:gd name="connsiteX0" fmla="*/ 0 w 1092835"/>
              <a:gd name="connsiteY0" fmla="*/ 3260626 h 3260626"/>
              <a:gd name="connsiteX1" fmla="*/ 546418 w 1092835"/>
              <a:gd name="connsiteY1" fmla="*/ 0 h 3260626"/>
              <a:gd name="connsiteX2" fmla="*/ 1092835 w 1092835"/>
              <a:gd name="connsiteY2" fmla="*/ 3260626 h 3260626"/>
              <a:gd name="connsiteX3" fmla="*/ 0 w 1092835"/>
              <a:gd name="connsiteY3" fmla="*/ 3260626 h 3260626"/>
              <a:gd name="connsiteX0" fmla="*/ 0 w 1092835"/>
              <a:gd name="connsiteY0" fmla="*/ 3260626 h 3401738"/>
              <a:gd name="connsiteX1" fmla="*/ 546418 w 1092835"/>
              <a:gd name="connsiteY1" fmla="*/ 0 h 3401738"/>
              <a:gd name="connsiteX2" fmla="*/ 1092835 w 1092835"/>
              <a:gd name="connsiteY2" fmla="*/ 3260626 h 3401738"/>
              <a:gd name="connsiteX3" fmla="*/ 0 w 1092835"/>
              <a:gd name="connsiteY3" fmla="*/ 3260626 h 3401738"/>
              <a:gd name="connsiteX0" fmla="*/ 0 w 1092835"/>
              <a:gd name="connsiteY0" fmla="*/ 3260626 h 3530594"/>
              <a:gd name="connsiteX1" fmla="*/ 546418 w 1092835"/>
              <a:gd name="connsiteY1" fmla="*/ 0 h 3530594"/>
              <a:gd name="connsiteX2" fmla="*/ 1092835 w 1092835"/>
              <a:gd name="connsiteY2" fmla="*/ 3260626 h 3530594"/>
              <a:gd name="connsiteX3" fmla="*/ 0 w 1092835"/>
              <a:gd name="connsiteY3" fmla="*/ 3260626 h 3530594"/>
            </a:gdLst>
            <a:ahLst/>
            <a:cxnLst>
              <a:cxn ang="0">
                <a:pos x="connsiteX0" y="connsiteY0"/>
              </a:cxn>
              <a:cxn ang="0">
                <a:pos x="connsiteX1" y="connsiteY1"/>
              </a:cxn>
              <a:cxn ang="0">
                <a:pos x="connsiteX2" y="connsiteY2"/>
              </a:cxn>
              <a:cxn ang="0">
                <a:pos x="connsiteX3" y="connsiteY3"/>
              </a:cxn>
            </a:cxnLst>
            <a:rect l="l" t="t" r="r" b="b"/>
            <a:pathLst>
              <a:path w="1092835" h="3530594">
                <a:moveTo>
                  <a:pt x="0" y="3260626"/>
                </a:moveTo>
                <a:lnTo>
                  <a:pt x="546418" y="0"/>
                </a:lnTo>
                <a:lnTo>
                  <a:pt x="1092835" y="3260626"/>
                </a:lnTo>
                <a:cubicBezTo>
                  <a:pt x="709510" y="3578129"/>
                  <a:pt x="364281" y="3660679"/>
                  <a:pt x="0" y="3260626"/>
                </a:cubicBezTo>
                <a:close/>
              </a:path>
            </a:pathLst>
          </a:custGeom>
          <a:gradFill>
            <a:gsLst>
              <a:gs pos="0">
                <a:schemeClr val="tx1">
                  <a:alpha val="0"/>
                </a:schemeClr>
              </a:gs>
              <a:gs pos="100000">
                <a:schemeClr val="bg1"/>
              </a:gs>
            </a:gsLst>
            <a:lin ang="16200000" scaled="1"/>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Connector: Elbow 50">
            <a:extLst>
              <a:ext uri="{FF2B5EF4-FFF2-40B4-BE49-F238E27FC236}">
                <a16:creationId xmlns:a16="http://schemas.microsoft.com/office/drawing/2014/main" id="{84A680D5-901D-EA9C-0E5E-A9A6BC2225DB}"/>
              </a:ext>
            </a:extLst>
          </p:cNvPr>
          <p:cNvCxnSpPr>
            <a:cxnSpLocks/>
          </p:cNvCxnSpPr>
          <p:nvPr/>
        </p:nvCxnSpPr>
        <p:spPr>
          <a:xfrm>
            <a:off x="4672577" y="1887836"/>
            <a:ext cx="804365" cy="1125169"/>
          </a:xfrm>
          <a:prstGeom prst="bentConnector3">
            <a:avLst>
              <a:gd name="adj1" fmla="val 64705"/>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27B5E71E-DB23-3585-C3FE-643B9C24050B}"/>
              </a:ext>
            </a:extLst>
          </p:cNvPr>
          <p:cNvCxnSpPr>
            <a:cxnSpLocks/>
          </p:cNvCxnSpPr>
          <p:nvPr/>
        </p:nvCxnSpPr>
        <p:spPr>
          <a:xfrm rot="16200000" flipH="1">
            <a:off x="4479685" y="4000669"/>
            <a:ext cx="1813192" cy="669854"/>
          </a:xfrm>
          <a:prstGeom prst="bentConnector3">
            <a:avLst>
              <a:gd name="adj1" fmla="val 50000"/>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AAFF1878-8897-6AF1-17B3-5FF136406262}"/>
              </a:ext>
            </a:extLst>
          </p:cNvPr>
          <p:cNvSpPr/>
          <p:nvPr/>
        </p:nvSpPr>
        <p:spPr>
          <a:xfrm>
            <a:off x="601802" y="1283584"/>
            <a:ext cx="2608897" cy="4977485"/>
          </a:xfrm>
          <a:custGeom>
            <a:avLst/>
            <a:gdLst>
              <a:gd name="connsiteX0" fmla="*/ 2855930 w 3070226"/>
              <a:gd name="connsiteY0" fmla="*/ 0 h 5840846"/>
              <a:gd name="connsiteX1" fmla="*/ 2872711 w 3070226"/>
              <a:gd name="connsiteY1" fmla="*/ 2335 h 5840846"/>
              <a:gd name="connsiteX2" fmla="*/ 2903253 w 3070226"/>
              <a:gd name="connsiteY2" fmla="*/ 793 h 5840846"/>
              <a:gd name="connsiteX3" fmla="*/ 2903288 w 3070226"/>
              <a:gd name="connsiteY3" fmla="*/ 6590 h 5840846"/>
              <a:gd name="connsiteX4" fmla="*/ 2939344 w 3070226"/>
              <a:gd name="connsiteY4" fmla="*/ 11608 h 5840846"/>
              <a:gd name="connsiteX5" fmla="*/ 3070226 w 3070226"/>
              <a:gd name="connsiteY5" fmla="*/ 147711 h 5840846"/>
              <a:gd name="connsiteX6" fmla="*/ 2939344 w 3070226"/>
              <a:gd name="connsiteY6" fmla="*/ 283814 h 5840846"/>
              <a:gd name="connsiteX7" fmla="*/ 2905002 w 3070226"/>
              <a:gd name="connsiteY7" fmla="*/ 288593 h 5840846"/>
              <a:gd name="connsiteX8" fmla="*/ 2905093 w 3070226"/>
              <a:gd name="connsiteY8" fmla="*/ 303608 h 5840846"/>
              <a:gd name="connsiteX9" fmla="*/ 2653316 w 3070226"/>
              <a:gd name="connsiteY9" fmla="*/ 316322 h 5840846"/>
              <a:gd name="connsiteX10" fmla="*/ 302908 w 3070226"/>
              <a:gd name="connsiteY10" fmla="*/ 2920898 h 5840846"/>
              <a:gd name="connsiteX11" fmla="*/ 2653316 w 3070226"/>
              <a:gd name="connsiteY11" fmla="*/ 5525474 h 5840846"/>
              <a:gd name="connsiteX12" fmla="*/ 2902302 w 3070226"/>
              <a:gd name="connsiteY12" fmla="*/ 5538047 h 5840846"/>
              <a:gd name="connsiteX13" fmla="*/ 2900139 w 3070226"/>
              <a:gd name="connsiteY13" fmla="*/ 5840846 h 5840846"/>
              <a:gd name="connsiteX14" fmla="*/ 2622346 w 3070226"/>
              <a:gd name="connsiteY14" fmla="*/ 5826818 h 5840846"/>
              <a:gd name="connsiteX15" fmla="*/ 0 w 3070226"/>
              <a:gd name="connsiteY15" fmla="*/ 2920898 h 5840846"/>
              <a:gd name="connsiteX16" fmla="*/ 2622346 w 3070226"/>
              <a:gd name="connsiteY16" fmla="*/ 14978 h 5840846"/>
              <a:gd name="connsiteX17" fmla="*/ 2820034 w 3070226"/>
              <a:gd name="connsiteY17" fmla="*/ 4995 h 584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70226" h="5840846">
                <a:moveTo>
                  <a:pt x="2855930" y="0"/>
                </a:moveTo>
                <a:lnTo>
                  <a:pt x="2872711" y="2335"/>
                </a:lnTo>
                <a:lnTo>
                  <a:pt x="2903253" y="793"/>
                </a:lnTo>
                <a:lnTo>
                  <a:pt x="2903288" y="6590"/>
                </a:lnTo>
                <a:lnTo>
                  <a:pt x="2939344" y="11608"/>
                </a:lnTo>
                <a:cubicBezTo>
                  <a:pt x="3016258" y="34032"/>
                  <a:pt x="3070226" y="86527"/>
                  <a:pt x="3070226" y="147711"/>
                </a:cubicBezTo>
                <a:cubicBezTo>
                  <a:pt x="3070226" y="208895"/>
                  <a:pt x="3016258" y="261391"/>
                  <a:pt x="2939344" y="283814"/>
                </a:cubicBezTo>
                <a:lnTo>
                  <a:pt x="2905002" y="288593"/>
                </a:lnTo>
                <a:lnTo>
                  <a:pt x="2905093" y="303608"/>
                </a:lnTo>
                <a:lnTo>
                  <a:pt x="2653316" y="316322"/>
                </a:lnTo>
                <a:cubicBezTo>
                  <a:pt x="1333127" y="450395"/>
                  <a:pt x="302908" y="1565336"/>
                  <a:pt x="302908" y="2920898"/>
                </a:cubicBezTo>
                <a:cubicBezTo>
                  <a:pt x="302908" y="4276460"/>
                  <a:pt x="1333127" y="5391402"/>
                  <a:pt x="2653316" y="5525474"/>
                </a:cubicBezTo>
                <a:lnTo>
                  <a:pt x="2902302" y="5538047"/>
                </a:lnTo>
                <a:lnTo>
                  <a:pt x="2900139" y="5840846"/>
                </a:lnTo>
                <a:lnTo>
                  <a:pt x="2622346" y="5826818"/>
                </a:lnTo>
                <a:cubicBezTo>
                  <a:pt x="1149414" y="5677234"/>
                  <a:pt x="0" y="4433296"/>
                  <a:pt x="0" y="2920898"/>
                </a:cubicBezTo>
                <a:cubicBezTo>
                  <a:pt x="0" y="1408501"/>
                  <a:pt x="1149414" y="164562"/>
                  <a:pt x="2622346" y="14978"/>
                </a:cubicBezTo>
                <a:lnTo>
                  <a:pt x="2820034" y="4995"/>
                </a:lnTo>
                <a:close/>
              </a:path>
            </a:pathLst>
          </a:custGeom>
          <a:solidFill>
            <a:srgbClr val="9A20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 name="Freeform: Shape 28">
            <a:extLst>
              <a:ext uri="{FF2B5EF4-FFF2-40B4-BE49-F238E27FC236}">
                <a16:creationId xmlns:a16="http://schemas.microsoft.com/office/drawing/2014/main" id="{3FEEE6F1-4110-3828-3E2E-E788302057E0}"/>
              </a:ext>
            </a:extLst>
          </p:cNvPr>
          <p:cNvSpPr/>
          <p:nvPr/>
        </p:nvSpPr>
        <p:spPr>
          <a:xfrm>
            <a:off x="883947" y="1565627"/>
            <a:ext cx="3714094" cy="4496782"/>
          </a:xfrm>
          <a:custGeom>
            <a:avLst/>
            <a:gdLst>
              <a:gd name="connsiteX0" fmla="*/ 2638858 w 4370855"/>
              <a:gd name="connsiteY0" fmla="*/ 0 h 5276765"/>
              <a:gd name="connsiteX1" fmla="*/ 4114269 w 4370855"/>
              <a:gd name="connsiteY1" fmla="*/ 450676 h 5276765"/>
              <a:gd name="connsiteX2" fmla="*/ 4270683 w 4370855"/>
              <a:gd name="connsiteY2" fmla="*/ 567641 h 5276765"/>
              <a:gd name="connsiteX3" fmla="*/ 4314960 w 4370855"/>
              <a:gd name="connsiteY3" fmla="*/ 597212 h 5276765"/>
              <a:gd name="connsiteX4" fmla="*/ 4337698 w 4370855"/>
              <a:gd name="connsiteY4" fmla="*/ 807087 h 5276765"/>
              <a:gd name="connsiteX5" fmla="*/ 4126909 w 4370855"/>
              <a:gd name="connsiteY5" fmla="*/ 795589 h 5276765"/>
              <a:gd name="connsiteX6" fmla="*/ 4123363 w 4370855"/>
              <a:gd name="connsiteY6" fmla="*/ 790849 h 5276765"/>
              <a:gd name="connsiteX7" fmla="*/ 4119371 w 4370855"/>
              <a:gd name="connsiteY7" fmla="*/ 795817 h 5276765"/>
              <a:gd name="connsiteX8" fmla="*/ 3961268 w 4370855"/>
              <a:gd name="connsiteY8" fmla="*/ 677591 h 5276765"/>
              <a:gd name="connsiteX9" fmla="*/ 2638858 w 4370855"/>
              <a:gd name="connsiteY9" fmla="*/ 273650 h 5276765"/>
              <a:gd name="connsiteX10" fmla="*/ 273650 w 4370855"/>
              <a:gd name="connsiteY10" fmla="*/ 2638858 h 5276765"/>
              <a:gd name="connsiteX11" fmla="*/ 2397030 w 4370855"/>
              <a:gd name="connsiteY11" fmla="*/ 4991855 h 5276765"/>
              <a:gd name="connsiteX12" fmla="*/ 2621965 w 4370855"/>
              <a:gd name="connsiteY12" fmla="*/ 5003213 h 5276765"/>
              <a:gd name="connsiteX13" fmla="*/ 2620011 w 4370855"/>
              <a:gd name="connsiteY13" fmla="*/ 5276765 h 5276765"/>
              <a:gd name="connsiteX14" fmla="*/ 2369050 w 4370855"/>
              <a:gd name="connsiteY14" fmla="*/ 5264092 h 5276765"/>
              <a:gd name="connsiteX15" fmla="*/ 0 w 4370855"/>
              <a:gd name="connsiteY15" fmla="*/ 2638858 h 5276765"/>
              <a:gd name="connsiteX16" fmla="*/ 2638858 w 4370855"/>
              <a:gd name="connsiteY16" fmla="*/ 0 h 527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70855" h="5276765">
                <a:moveTo>
                  <a:pt x="2638858" y="0"/>
                </a:moveTo>
                <a:cubicBezTo>
                  <a:pt x="3185384" y="0"/>
                  <a:pt x="3693104" y="166142"/>
                  <a:pt x="4114269" y="450676"/>
                </a:cubicBezTo>
                <a:lnTo>
                  <a:pt x="4270683" y="567641"/>
                </a:lnTo>
                <a:lnTo>
                  <a:pt x="4314960" y="597212"/>
                </a:lnTo>
                <a:cubicBezTo>
                  <a:pt x="4379448" y="658343"/>
                  <a:pt x="4389627" y="752307"/>
                  <a:pt x="4337698" y="807087"/>
                </a:cubicBezTo>
                <a:cubicBezTo>
                  <a:pt x="4285769" y="861867"/>
                  <a:pt x="4191396" y="856720"/>
                  <a:pt x="4126909" y="795589"/>
                </a:cubicBezTo>
                <a:lnTo>
                  <a:pt x="4123363" y="790849"/>
                </a:lnTo>
                <a:lnTo>
                  <a:pt x="4119371" y="795817"/>
                </a:lnTo>
                <a:lnTo>
                  <a:pt x="3961268" y="677591"/>
                </a:lnTo>
                <a:cubicBezTo>
                  <a:pt x="3583779" y="422564"/>
                  <a:pt x="3128709" y="273650"/>
                  <a:pt x="2638858" y="273650"/>
                </a:cubicBezTo>
                <a:cubicBezTo>
                  <a:pt x="1332590" y="273650"/>
                  <a:pt x="273650" y="1332590"/>
                  <a:pt x="273650" y="2638858"/>
                </a:cubicBezTo>
                <a:cubicBezTo>
                  <a:pt x="273650" y="3863485"/>
                  <a:pt x="1204359" y="4870733"/>
                  <a:pt x="2397030" y="4991855"/>
                </a:cubicBezTo>
                <a:lnTo>
                  <a:pt x="2621965" y="5003213"/>
                </a:lnTo>
                <a:lnTo>
                  <a:pt x="2620011" y="5276765"/>
                </a:lnTo>
                <a:lnTo>
                  <a:pt x="2369050" y="5264092"/>
                </a:lnTo>
                <a:cubicBezTo>
                  <a:pt x="1038390" y="5128956"/>
                  <a:pt x="0" y="4005172"/>
                  <a:pt x="0" y="2638858"/>
                </a:cubicBezTo>
                <a:cubicBezTo>
                  <a:pt x="0" y="1181457"/>
                  <a:pt x="1181457" y="0"/>
                  <a:pt x="2638858" y="0"/>
                </a:cubicBezTo>
                <a:close/>
              </a:path>
            </a:pathLst>
          </a:custGeom>
          <a:solidFill>
            <a:srgbClr val="E112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Freeform: Shape 27">
            <a:extLst>
              <a:ext uri="{FF2B5EF4-FFF2-40B4-BE49-F238E27FC236}">
                <a16:creationId xmlns:a16="http://schemas.microsoft.com/office/drawing/2014/main" id="{3DBB452C-748C-2862-DCBF-1BEABA8927A1}"/>
              </a:ext>
            </a:extLst>
          </p:cNvPr>
          <p:cNvSpPr/>
          <p:nvPr/>
        </p:nvSpPr>
        <p:spPr>
          <a:xfrm>
            <a:off x="1143959" y="1790169"/>
            <a:ext cx="3857408" cy="4089173"/>
          </a:xfrm>
          <a:custGeom>
            <a:avLst/>
            <a:gdLst>
              <a:gd name="connsiteX0" fmla="*/ 2378845 w 4508007"/>
              <a:gd name="connsiteY0" fmla="*/ 0 h 4756833"/>
              <a:gd name="connsiteX1" fmla="*/ 4390625 w 4508007"/>
              <a:gd name="connsiteY1" fmla="*/ 1108762 h 4756833"/>
              <a:gd name="connsiteX2" fmla="*/ 4462552 w 4508007"/>
              <a:gd name="connsiteY2" fmla="*/ 1231277 h 4756833"/>
              <a:gd name="connsiteX3" fmla="*/ 4492333 w 4508007"/>
              <a:gd name="connsiteY3" fmla="*/ 1272658 h 4756833"/>
              <a:gd name="connsiteX4" fmla="*/ 4437855 w 4508007"/>
              <a:gd name="connsiteY4" fmla="*/ 1459420 h 4756833"/>
              <a:gd name="connsiteX5" fmla="*/ 4258385 w 4508007"/>
              <a:gd name="connsiteY5" fmla="*/ 1384330 h 4756833"/>
              <a:gd name="connsiteX6" fmla="*/ 4251347 w 4508007"/>
              <a:gd name="connsiteY6" fmla="*/ 1358589 h 4756833"/>
              <a:gd name="connsiteX7" fmla="*/ 4182001 w 4508007"/>
              <a:gd name="connsiteY7" fmla="*/ 1240470 h 4756833"/>
              <a:gd name="connsiteX8" fmla="*/ 2378844 w 4508007"/>
              <a:gd name="connsiteY8" fmla="*/ 246687 h 4756833"/>
              <a:gd name="connsiteX9" fmla="*/ 246686 w 4508007"/>
              <a:gd name="connsiteY9" fmla="*/ 2378845 h 4756833"/>
              <a:gd name="connsiteX10" fmla="*/ 2160844 w 4508007"/>
              <a:gd name="connsiteY10" fmla="*/ 4499995 h 4756833"/>
              <a:gd name="connsiteX11" fmla="*/ 2363621 w 4508007"/>
              <a:gd name="connsiteY11" fmla="*/ 4510235 h 4756833"/>
              <a:gd name="connsiteX12" fmla="*/ 2361860 w 4508007"/>
              <a:gd name="connsiteY12" fmla="*/ 4756833 h 4756833"/>
              <a:gd name="connsiteX13" fmla="*/ 2135622 w 4508007"/>
              <a:gd name="connsiteY13" fmla="*/ 4745409 h 4756833"/>
              <a:gd name="connsiteX14" fmla="*/ 0 w 4508007"/>
              <a:gd name="connsiteY14" fmla="*/ 2378845 h 4756833"/>
              <a:gd name="connsiteX15" fmla="*/ 2378845 w 4508007"/>
              <a:gd name="connsiteY15" fmla="*/ 0 h 475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8007" h="4756833">
                <a:moveTo>
                  <a:pt x="2378845" y="0"/>
                </a:moveTo>
                <a:cubicBezTo>
                  <a:pt x="3225631" y="0"/>
                  <a:pt x="3969078" y="442442"/>
                  <a:pt x="4390625" y="1108762"/>
                </a:cubicBezTo>
                <a:lnTo>
                  <a:pt x="4462552" y="1231277"/>
                </a:lnTo>
                <a:lnTo>
                  <a:pt x="4492333" y="1272658"/>
                </a:lnTo>
                <a:cubicBezTo>
                  <a:pt x="4526849" y="1344967"/>
                  <a:pt x="4502458" y="1428583"/>
                  <a:pt x="4437855" y="1459420"/>
                </a:cubicBezTo>
                <a:cubicBezTo>
                  <a:pt x="4373253" y="1490257"/>
                  <a:pt x="4292901" y="1456638"/>
                  <a:pt x="4258385" y="1384330"/>
                </a:cubicBezTo>
                <a:lnTo>
                  <a:pt x="4251347" y="1358589"/>
                </a:lnTo>
                <a:lnTo>
                  <a:pt x="4182001" y="1240470"/>
                </a:lnTo>
                <a:cubicBezTo>
                  <a:pt x="3804169" y="643248"/>
                  <a:pt x="3137817" y="246687"/>
                  <a:pt x="2378844" y="246687"/>
                </a:cubicBezTo>
                <a:cubicBezTo>
                  <a:pt x="1201286" y="246687"/>
                  <a:pt x="246686" y="1201287"/>
                  <a:pt x="246686" y="2378845"/>
                </a:cubicBezTo>
                <a:cubicBezTo>
                  <a:pt x="246686" y="3482806"/>
                  <a:pt x="1085690" y="4390807"/>
                  <a:pt x="2160844" y="4499995"/>
                </a:cubicBezTo>
                <a:lnTo>
                  <a:pt x="2363621" y="4510235"/>
                </a:lnTo>
                <a:lnTo>
                  <a:pt x="2361860" y="4756833"/>
                </a:lnTo>
                <a:lnTo>
                  <a:pt x="2135622" y="4745409"/>
                </a:lnTo>
                <a:cubicBezTo>
                  <a:pt x="936075" y="4623588"/>
                  <a:pt x="0" y="3610533"/>
                  <a:pt x="0" y="2378845"/>
                </a:cubicBezTo>
                <a:cubicBezTo>
                  <a:pt x="0" y="1065045"/>
                  <a:pt x="1065045" y="0"/>
                  <a:pt x="2378845" y="0"/>
                </a:cubicBezTo>
                <a:close/>
              </a:path>
            </a:pathLst>
          </a:custGeom>
          <a:solidFill>
            <a:srgbClr val="F5703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BA86B422-176F-95FE-D13B-FFB6977B6AD7}"/>
              </a:ext>
            </a:extLst>
          </p:cNvPr>
          <p:cNvSpPr/>
          <p:nvPr/>
        </p:nvSpPr>
        <p:spPr>
          <a:xfrm>
            <a:off x="1370148" y="2061993"/>
            <a:ext cx="3645484" cy="3655312"/>
          </a:xfrm>
          <a:custGeom>
            <a:avLst/>
            <a:gdLst>
              <a:gd name="connsiteX0" fmla="*/ 2145057 w 4290113"/>
              <a:gd name="connsiteY0" fmla="*/ 0 h 4289339"/>
              <a:gd name="connsiteX1" fmla="*/ 4279039 w 4290113"/>
              <a:gd name="connsiteY1" fmla="*/ 1925737 h 4289339"/>
              <a:gd name="connsiteX2" fmla="*/ 4287964 w 4290113"/>
              <a:gd name="connsiteY2" fmla="*/ 2102487 h 4289339"/>
              <a:gd name="connsiteX3" fmla="*/ 4290113 w 4290113"/>
              <a:gd name="connsiteY3" fmla="*/ 2113878 h 4289339"/>
              <a:gd name="connsiteX4" fmla="*/ 4288871 w 4290113"/>
              <a:gd name="connsiteY4" fmla="*/ 2120460 h 4289339"/>
              <a:gd name="connsiteX5" fmla="*/ 4290113 w 4290113"/>
              <a:gd name="connsiteY5" fmla="*/ 2145056 h 4289339"/>
              <a:gd name="connsiteX6" fmla="*/ 4289899 w 4290113"/>
              <a:gd name="connsiteY6" fmla="*/ 2149303 h 4289339"/>
              <a:gd name="connsiteX7" fmla="*/ 4283431 w 4290113"/>
              <a:gd name="connsiteY7" fmla="*/ 2149291 h 4289339"/>
              <a:gd name="connsiteX8" fmla="*/ 4281248 w 4290113"/>
              <a:gd name="connsiteY8" fmla="*/ 2160855 h 4289339"/>
              <a:gd name="connsiteX9" fmla="*/ 4177306 w 4290113"/>
              <a:gd name="connsiteY9" fmla="*/ 2234566 h 4289339"/>
              <a:gd name="connsiteX10" fmla="*/ 4073364 w 4290113"/>
              <a:gd name="connsiteY10" fmla="*/ 2160855 h 4289339"/>
              <a:gd name="connsiteX11" fmla="*/ 4071102 w 4290113"/>
              <a:gd name="connsiteY11" fmla="*/ 2148870 h 4289339"/>
              <a:gd name="connsiteX12" fmla="*/ 4067478 w 4290113"/>
              <a:gd name="connsiteY12" fmla="*/ 2148863 h 4289339"/>
              <a:gd name="connsiteX13" fmla="*/ 4067671 w 4290113"/>
              <a:gd name="connsiteY13" fmla="*/ 2145056 h 4289339"/>
              <a:gd name="connsiteX14" fmla="*/ 4066680 w 4290113"/>
              <a:gd name="connsiteY14" fmla="*/ 2125434 h 4289339"/>
              <a:gd name="connsiteX15" fmla="*/ 4064499 w 4290113"/>
              <a:gd name="connsiteY15" fmla="*/ 2113878 h 4289339"/>
              <a:gd name="connsiteX16" fmla="*/ 4065759 w 4290113"/>
              <a:gd name="connsiteY16" fmla="*/ 2107201 h 4289339"/>
              <a:gd name="connsiteX17" fmla="*/ 4057745 w 4290113"/>
              <a:gd name="connsiteY17" fmla="*/ 1948480 h 4289339"/>
              <a:gd name="connsiteX18" fmla="*/ 2145057 w 4290113"/>
              <a:gd name="connsiteY18" fmla="*/ 222443 h 4289339"/>
              <a:gd name="connsiteX19" fmla="*/ 222443 w 4290113"/>
              <a:gd name="connsiteY19" fmla="*/ 2145056 h 4289339"/>
              <a:gd name="connsiteX20" fmla="*/ 1948481 w 4290113"/>
              <a:gd name="connsiteY20" fmla="*/ 4057744 h 4289339"/>
              <a:gd name="connsiteX21" fmla="*/ 2131327 w 4290113"/>
              <a:gd name="connsiteY21" fmla="*/ 4066977 h 4289339"/>
              <a:gd name="connsiteX22" fmla="*/ 2129739 w 4290113"/>
              <a:gd name="connsiteY22" fmla="*/ 4289339 h 4289339"/>
              <a:gd name="connsiteX23" fmla="*/ 1925737 w 4290113"/>
              <a:gd name="connsiteY23" fmla="*/ 4279038 h 4289339"/>
              <a:gd name="connsiteX24" fmla="*/ 0 w 4290113"/>
              <a:gd name="connsiteY24" fmla="*/ 2145056 h 4289339"/>
              <a:gd name="connsiteX25" fmla="*/ 2145057 w 4290113"/>
              <a:gd name="connsiteY25" fmla="*/ 0 h 428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90113" h="4289339">
                <a:moveTo>
                  <a:pt x="2145057" y="0"/>
                </a:moveTo>
                <a:cubicBezTo>
                  <a:pt x="3255696" y="0"/>
                  <a:pt x="4169190" y="844079"/>
                  <a:pt x="4279039" y="1925737"/>
                </a:cubicBezTo>
                <a:lnTo>
                  <a:pt x="4287964" y="2102487"/>
                </a:lnTo>
                <a:lnTo>
                  <a:pt x="4290113" y="2113878"/>
                </a:lnTo>
                <a:lnTo>
                  <a:pt x="4288871" y="2120460"/>
                </a:lnTo>
                <a:lnTo>
                  <a:pt x="4290113" y="2145056"/>
                </a:lnTo>
                <a:lnTo>
                  <a:pt x="4289899" y="2149303"/>
                </a:lnTo>
                <a:lnTo>
                  <a:pt x="4283431" y="2149291"/>
                </a:lnTo>
                <a:lnTo>
                  <a:pt x="4281248" y="2160855"/>
                </a:lnTo>
                <a:cubicBezTo>
                  <a:pt x="4264123" y="2204172"/>
                  <a:pt x="4224033" y="2234566"/>
                  <a:pt x="4177306" y="2234566"/>
                </a:cubicBezTo>
                <a:cubicBezTo>
                  <a:pt x="4130580" y="2234566"/>
                  <a:pt x="4090489" y="2204172"/>
                  <a:pt x="4073364" y="2160855"/>
                </a:cubicBezTo>
                <a:lnTo>
                  <a:pt x="4071102" y="2148870"/>
                </a:lnTo>
                <a:lnTo>
                  <a:pt x="4067478" y="2148863"/>
                </a:lnTo>
                <a:lnTo>
                  <a:pt x="4067671" y="2145056"/>
                </a:lnTo>
                <a:lnTo>
                  <a:pt x="4066680" y="2125434"/>
                </a:lnTo>
                <a:lnTo>
                  <a:pt x="4064499" y="2113878"/>
                </a:lnTo>
                <a:lnTo>
                  <a:pt x="4065759" y="2107201"/>
                </a:lnTo>
                <a:lnTo>
                  <a:pt x="4057745" y="1948480"/>
                </a:lnTo>
                <a:cubicBezTo>
                  <a:pt x="3959287" y="978991"/>
                  <a:pt x="3140523" y="222443"/>
                  <a:pt x="2145057" y="222443"/>
                </a:cubicBezTo>
                <a:cubicBezTo>
                  <a:pt x="1083226" y="222443"/>
                  <a:pt x="222443" y="1083226"/>
                  <a:pt x="222443" y="2145056"/>
                </a:cubicBezTo>
                <a:cubicBezTo>
                  <a:pt x="222443" y="3140523"/>
                  <a:pt x="978991" y="3959287"/>
                  <a:pt x="1948481" y="4057744"/>
                </a:cubicBezTo>
                <a:lnTo>
                  <a:pt x="2131327" y="4066977"/>
                </a:lnTo>
                <a:lnTo>
                  <a:pt x="2129739" y="4289339"/>
                </a:lnTo>
                <a:lnTo>
                  <a:pt x="1925737" y="4279038"/>
                </a:lnTo>
                <a:cubicBezTo>
                  <a:pt x="844080" y="4169190"/>
                  <a:pt x="0" y="3255696"/>
                  <a:pt x="0" y="2145056"/>
                </a:cubicBezTo>
                <a:cubicBezTo>
                  <a:pt x="0" y="960375"/>
                  <a:pt x="960375" y="0"/>
                  <a:pt x="2145057" y="0"/>
                </a:cubicBezTo>
                <a:close/>
              </a:path>
            </a:pathLst>
          </a:custGeom>
          <a:solidFill>
            <a:srgbClr val="F7916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 name="Right Triangle 18">
            <a:extLst>
              <a:ext uri="{FF2B5EF4-FFF2-40B4-BE49-F238E27FC236}">
                <a16:creationId xmlns:a16="http://schemas.microsoft.com/office/drawing/2014/main" id="{D160A6EF-CB6D-9D32-7E4F-93DE967DC84D}"/>
              </a:ext>
            </a:extLst>
          </p:cNvPr>
          <p:cNvSpPr/>
          <p:nvPr/>
        </p:nvSpPr>
        <p:spPr>
          <a:xfrm rot="4619264">
            <a:off x="3532491" y="5366322"/>
            <a:ext cx="284480" cy="1359170"/>
          </a:xfrm>
          <a:custGeom>
            <a:avLst/>
            <a:gdLst>
              <a:gd name="connsiteX0" fmla="*/ 0 w 284480"/>
              <a:gd name="connsiteY0" fmla="*/ 1218295 h 1218295"/>
              <a:gd name="connsiteX1" fmla="*/ 0 w 284480"/>
              <a:gd name="connsiteY1" fmla="*/ 0 h 1218295"/>
              <a:gd name="connsiteX2" fmla="*/ 284480 w 284480"/>
              <a:gd name="connsiteY2" fmla="*/ 1218295 h 1218295"/>
              <a:gd name="connsiteX3" fmla="*/ 0 w 284480"/>
              <a:gd name="connsiteY3" fmla="*/ 1218295 h 1218295"/>
              <a:gd name="connsiteX0" fmla="*/ 0 w 284480"/>
              <a:gd name="connsiteY0" fmla="*/ 1218295 h 1279257"/>
              <a:gd name="connsiteX1" fmla="*/ 0 w 284480"/>
              <a:gd name="connsiteY1" fmla="*/ 0 h 1279257"/>
              <a:gd name="connsiteX2" fmla="*/ 284480 w 284480"/>
              <a:gd name="connsiteY2" fmla="*/ 1218295 h 1279257"/>
              <a:gd name="connsiteX3" fmla="*/ 0 w 284480"/>
              <a:gd name="connsiteY3" fmla="*/ 1218295 h 1279257"/>
              <a:gd name="connsiteX0" fmla="*/ 0 w 284480"/>
              <a:gd name="connsiteY0" fmla="*/ 1218295 h 1300353"/>
              <a:gd name="connsiteX1" fmla="*/ 0 w 284480"/>
              <a:gd name="connsiteY1" fmla="*/ 0 h 1300353"/>
              <a:gd name="connsiteX2" fmla="*/ 284480 w 284480"/>
              <a:gd name="connsiteY2" fmla="*/ 1218295 h 1300353"/>
              <a:gd name="connsiteX3" fmla="*/ 0 w 284480"/>
              <a:gd name="connsiteY3" fmla="*/ 1218295 h 1300353"/>
              <a:gd name="connsiteX0" fmla="*/ 0 w 284480"/>
              <a:gd name="connsiteY0" fmla="*/ 1218295 h 1313082"/>
              <a:gd name="connsiteX1" fmla="*/ 0 w 284480"/>
              <a:gd name="connsiteY1" fmla="*/ 0 h 1313082"/>
              <a:gd name="connsiteX2" fmla="*/ 284480 w 284480"/>
              <a:gd name="connsiteY2" fmla="*/ 1218295 h 1313082"/>
              <a:gd name="connsiteX3" fmla="*/ 0 w 284480"/>
              <a:gd name="connsiteY3" fmla="*/ 1218295 h 1313082"/>
              <a:gd name="connsiteX0" fmla="*/ 0 w 284480"/>
              <a:gd name="connsiteY0" fmla="*/ 1218295 h 1318304"/>
              <a:gd name="connsiteX1" fmla="*/ 0 w 284480"/>
              <a:gd name="connsiteY1" fmla="*/ 0 h 1318304"/>
              <a:gd name="connsiteX2" fmla="*/ 284480 w 284480"/>
              <a:gd name="connsiteY2" fmla="*/ 1218295 h 1318304"/>
              <a:gd name="connsiteX3" fmla="*/ 0 w 284480"/>
              <a:gd name="connsiteY3" fmla="*/ 1218295 h 1318304"/>
              <a:gd name="connsiteX0" fmla="*/ 0 w 284480"/>
              <a:gd name="connsiteY0" fmla="*/ 1218295 h 1354954"/>
              <a:gd name="connsiteX1" fmla="*/ 0 w 284480"/>
              <a:gd name="connsiteY1" fmla="*/ 0 h 1354954"/>
              <a:gd name="connsiteX2" fmla="*/ 284480 w 284480"/>
              <a:gd name="connsiteY2" fmla="*/ 1218295 h 1354954"/>
              <a:gd name="connsiteX3" fmla="*/ 0 w 284480"/>
              <a:gd name="connsiteY3" fmla="*/ 1218295 h 1354954"/>
              <a:gd name="connsiteX0" fmla="*/ 0 w 284480"/>
              <a:gd name="connsiteY0" fmla="*/ 1218295 h 1365968"/>
              <a:gd name="connsiteX1" fmla="*/ 0 w 284480"/>
              <a:gd name="connsiteY1" fmla="*/ 0 h 1365968"/>
              <a:gd name="connsiteX2" fmla="*/ 284480 w 284480"/>
              <a:gd name="connsiteY2" fmla="*/ 1218295 h 1365968"/>
              <a:gd name="connsiteX3" fmla="*/ 0 w 284480"/>
              <a:gd name="connsiteY3" fmla="*/ 1218295 h 1365968"/>
              <a:gd name="connsiteX0" fmla="*/ 0 w 284480"/>
              <a:gd name="connsiteY0" fmla="*/ 1218295 h 1366835"/>
              <a:gd name="connsiteX1" fmla="*/ 0 w 284480"/>
              <a:gd name="connsiteY1" fmla="*/ 0 h 1366835"/>
              <a:gd name="connsiteX2" fmla="*/ 284480 w 284480"/>
              <a:gd name="connsiteY2" fmla="*/ 1218295 h 1366835"/>
              <a:gd name="connsiteX3" fmla="*/ 0 w 284480"/>
              <a:gd name="connsiteY3" fmla="*/ 1218295 h 1366835"/>
              <a:gd name="connsiteX0" fmla="*/ 0 w 284480"/>
              <a:gd name="connsiteY0" fmla="*/ 1218295 h 1364253"/>
              <a:gd name="connsiteX1" fmla="*/ 0 w 284480"/>
              <a:gd name="connsiteY1" fmla="*/ 0 h 1364253"/>
              <a:gd name="connsiteX2" fmla="*/ 284480 w 284480"/>
              <a:gd name="connsiteY2" fmla="*/ 1218295 h 1364253"/>
              <a:gd name="connsiteX3" fmla="*/ 0 w 284480"/>
              <a:gd name="connsiteY3" fmla="*/ 1218295 h 1364253"/>
              <a:gd name="connsiteX0" fmla="*/ 0 w 284480"/>
              <a:gd name="connsiteY0" fmla="*/ 1218295 h 1359170"/>
              <a:gd name="connsiteX1" fmla="*/ 0 w 284480"/>
              <a:gd name="connsiteY1" fmla="*/ 0 h 1359170"/>
              <a:gd name="connsiteX2" fmla="*/ 284480 w 284480"/>
              <a:gd name="connsiteY2" fmla="*/ 1218295 h 1359170"/>
              <a:gd name="connsiteX3" fmla="*/ 0 w 284480"/>
              <a:gd name="connsiteY3" fmla="*/ 1218295 h 1359170"/>
            </a:gdLst>
            <a:ahLst/>
            <a:cxnLst>
              <a:cxn ang="0">
                <a:pos x="connsiteX0" y="connsiteY0"/>
              </a:cxn>
              <a:cxn ang="0">
                <a:pos x="connsiteX1" y="connsiteY1"/>
              </a:cxn>
              <a:cxn ang="0">
                <a:pos x="connsiteX2" y="connsiteY2"/>
              </a:cxn>
              <a:cxn ang="0">
                <a:pos x="connsiteX3" y="connsiteY3"/>
              </a:cxn>
            </a:cxnLst>
            <a:rect l="l" t="t" r="r" b="b"/>
            <a:pathLst>
              <a:path w="284480" h="1359170">
                <a:moveTo>
                  <a:pt x="0" y="1218295"/>
                </a:moveTo>
                <a:lnTo>
                  <a:pt x="0" y="0"/>
                </a:lnTo>
                <a:lnTo>
                  <a:pt x="284480" y="1218295"/>
                </a:lnTo>
                <a:cubicBezTo>
                  <a:pt x="244064" y="1370668"/>
                  <a:pt x="65400" y="1438547"/>
                  <a:pt x="0" y="1218295"/>
                </a:cubicBezTo>
                <a:close/>
              </a:path>
            </a:pathLst>
          </a:custGeom>
          <a:gradFill flip="none" rotWithShape="1">
            <a:gsLst>
              <a:gs pos="0">
                <a:srgbClr val="996633"/>
              </a:gs>
              <a:gs pos="100000">
                <a:srgbClr val="E6CDB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0" name="Right Triangle 18">
            <a:extLst>
              <a:ext uri="{FF2B5EF4-FFF2-40B4-BE49-F238E27FC236}">
                <a16:creationId xmlns:a16="http://schemas.microsoft.com/office/drawing/2014/main" id="{A0C89D66-27AD-964C-5A7B-9B6C3987CAB5}"/>
              </a:ext>
            </a:extLst>
          </p:cNvPr>
          <p:cNvSpPr/>
          <p:nvPr/>
        </p:nvSpPr>
        <p:spPr>
          <a:xfrm rot="16980736" flipV="1">
            <a:off x="3571656" y="4932706"/>
            <a:ext cx="305085" cy="1352989"/>
          </a:xfrm>
          <a:custGeom>
            <a:avLst/>
            <a:gdLst>
              <a:gd name="connsiteX0" fmla="*/ 0 w 284480"/>
              <a:gd name="connsiteY0" fmla="*/ 1218295 h 1218295"/>
              <a:gd name="connsiteX1" fmla="*/ 0 w 284480"/>
              <a:gd name="connsiteY1" fmla="*/ 0 h 1218295"/>
              <a:gd name="connsiteX2" fmla="*/ 284480 w 284480"/>
              <a:gd name="connsiteY2" fmla="*/ 1218295 h 1218295"/>
              <a:gd name="connsiteX3" fmla="*/ 0 w 284480"/>
              <a:gd name="connsiteY3" fmla="*/ 1218295 h 1218295"/>
              <a:gd name="connsiteX0" fmla="*/ 0 w 284480"/>
              <a:gd name="connsiteY0" fmla="*/ 1218295 h 1279257"/>
              <a:gd name="connsiteX1" fmla="*/ 0 w 284480"/>
              <a:gd name="connsiteY1" fmla="*/ 0 h 1279257"/>
              <a:gd name="connsiteX2" fmla="*/ 284480 w 284480"/>
              <a:gd name="connsiteY2" fmla="*/ 1218295 h 1279257"/>
              <a:gd name="connsiteX3" fmla="*/ 0 w 284480"/>
              <a:gd name="connsiteY3" fmla="*/ 1218295 h 1279257"/>
              <a:gd name="connsiteX0" fmla="*/ 0 w 284480"/>
              <a:gd name="connsiteY0" fmla="*/ 1218295 h 1300353"/>
              <a:gd name="connsiteX1" fmla="*/ 0 w 284480"/>
              <a:gd name="connsiteY1" fmla="*/ 0 h 1300353"/>
              <a:gd name="connsiteX2" fmla="*/ 284480 w 284480"/>
              <a:gd name="connsiteY2" fmla="*/ 1218295 h 1300353"/>
              <a:gd name="connsiteX3" fmla="*/ 0 w 284480"/>
              <a:gd name="connsiteY3" fmla="*/ 1218295 h 1300353"/>
              <a:gd name="connsiteX0" fmla="*/ 0 w 284480"/>
              <a:gd name="connsiteY0" fmla="*/ 1218295 h 1313082"/>
              <a:gd name="connsiteX1" fmla="*/ 0 w 284480"/>
              <a:gd name="connsiteY1" fmla="*/ 0 h 1313082"/>
              <a:gd name="connsiteX2" fmla="*/ 284480 w 284480"/>
              <a:gd name="connsiteY2" fmla="*/ 1218295 h 1313082"/>
              <a:gd name="connsiteX3" fmla="*/ 0 w 284480"/>
              <a:gd name="connsiteY3" fmla="*/ 1218295 h 1313082"/>
              <a:gd name="connsiteX0" fmla="*/ 0 w 284480"/>
              <a:gd name="connsiteY0" fmla="*/ 1218295 h 1318304"/>
              <a:gd name="connsiteX1" fmla="*/ 0 w 284480"/>
              <a:gd name="connsiteY1" fmla="*/ 0 h 1318304"/>
              <a:gd name="connsiteX2" fmla="*/ 284480 w 284480"/>
              <a:gd name="connsiteY2" fmla="*/ 1218295 h 1318304"/>
              <a:gd name="connsiteX3" fmla="*/ 0 w 284480"/>
              <a:gd name="connsiteY3" fmla="*/ 1218295 h 1318304"/>
              <a:gd name="connsiteX0" fmla="*/ 0 w 284480"/>
              <a:gd name="connsiteY0" fmla="*/ 1218295 h 1354954"/>
              <a:gd name="connsiteX1" fmla="*/ 0 w 284480"/>
              <a:gd name="connsiteY1" fmla="*/ 0 h 1354954"/>
              <a:gd name="connsiteX2" fmla="*/ 284480 w 284480"/>
              <a:gd name="connsiteY2" fmla="*/ 1218295 h 1354954"/>
              <a:gd name="connsiteX3" fmla="*/ 0 w 284480"/>
              <a:gd name="connsiteY3" fmla="*/ 1218295 h 1354954"/>
              <a:gd name="connsiteX0" fmla="*/ 0 w 284480"/>
              <a:gd name="connsiteY0" fmla="*/ 1218295 h 1365968"/>
              <a:gd name="connsiteX1" fmla="*/ 0 w 284480"/>
              <a:gd name="connsiteY1" fmla="*/ 0 h 1365968"/>
              <a:gd name="connsiteX2" fmla="*/ 284480 w 284480"/>
              <a:gd name="connsiteY2" fmla="*/ 1218295 h 1365968"/>
              <a:gd name="connsiteX3" fmla="*/ 0 w 284480"/>
              <a:gd name="connsiteY3" fmla="*/ 1218295 h 1365968"/>
              <a:gd name="connsiteX0" fmla="*/ 0 w 284480"/>
              <a:gd name="connsiteY0" fmla="*/ 1218295 h 1366835"/>
              <a:gd name="connsiteX1" fmla="*/ 0 w 284480"/>
              <a:gd name="connsiteY1" fmla="*/ 0 h 1366835"/>
              <a:gd name="connsiteX2" fmla="*/ 284480 w 284480"/>
              <a:gd name="connsiteY2" fmla="*/ 1218295 h 1366835"/>
              <a:gd name="connsiteX3" fmla="*/ 0 w 284480"/>
              <a:gd name="connsiteY3" fmla="*/ 1218295 h 1366835"/>
              <a:gd name="connsiteX0" fmla="*/ 0 w 284480"/>
              <a:gd name="connsiteY0" fmla="*/ 1218295 h 1364253"/>
              <a:gd name="connsiteX1" fmla="*/ 0 w 284480"/>
              <a:gd name="connsiteY1" fmla="*/ 0 h 1364253"/>
              <a:gd name="connsiteX2" fmla="*/ 284480 w 284480"/>
              <a:gd name="connsiteY2" fmla="*/ 1218295 h 1364253"/>
              <a:gd name="connsiteX3" fmla="*/ 0 w 284480"/>
              <a:gd name="connsiteY3" fmla="*/ 1218295 h 1364253"/>
              <a:gd name="connsiteX0" fmla="*/ 0 w 284480"/>
              <a:gd name="connsiteY0" fmla="*/ 1218295 h 1359170"/>
              <a:gd name="connsiteX1" fmla="*/ 0 w 284480"/>
              <a:gd name="connsiteY1" fmla="*/ 0 h 1359170"/>
              <a:gd name="connsiteX2" fmla="*/ 284480 w 284480"/>
              <a:gd name="connsiteY2" fmla="*/ 1218295 h 1359170"/>
              <a:gd name="connsiteX3" fmla="*/ 0 w 284480"/>
              <a:gd name="connsiteY3" fmla="*/ 1218295 h 1359170"/>
            </a:gdLst>
            <a:ahLst/>
            <a:cxnLst>
              <a:cxn ang="0">
                <a:pos x="connsiteX0" y="connsiteY0"/>
              </a:cxn>
              <a:cxn ang="0">
                <a:pos x="connsiteX1" y="connsiteY1"/>
              </a:cxn>
              <a:cxn ang="0">
                <a:pos x="connsiteX2" y="connsiteY2"/>
              </a:cxn>
              <a:cxn ang="0">
                <a:pos x="connsiteX3" y="connsiteY3"/>
              </a:cxn>
            </a:cxnLst>
            <a:rect l="l" t="t" r="r" b="b"/>
            <a:pathLst>
              <a:path w="284480" h="1359170">
                <a:moveTo>
                  <a:pt x="0" y="1218295"/>
                </a:moveTo>
                <a:lnTo>
                  <a:pt x="0" y="0"/>
                </a:lnTo>
                <a:lnTo>
                  <a:pt x="284480" y="1218295"/>
                </a:lnTo>
                <a:cubicBezTo>
                  <a:pt x="244064" y="1370668"/>
                  <a:pt x="65400" y="1438547"/>
                  <a:pt x="0" y="1218295"/>
                </a:cubicBezTo>
                <a:close/>
              </a:path>
            </a:pathLst>
          </a:custGeom>
          <a:gradFill flip="none" rotWithShape="1">
            <a:gsLst>
              <a:gs pos="0">
                <a:srgbClr val="996633"/>
              </a:gs>
              <a:gs pos="100000">
                <a:srgbClr val="E6CDB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8" name="Isosceles Triangle 17">
            <a:extLst>
              <a:ext uri="{FF2B5EF4-FFF2-40B4-BE49-F238E27FC236}">
                <a16:creationId xmlns:a16="http://schemas.microsoft.com/office/drawing/2014/main" id="{079355DB-C90D-D191-9082-B0FEA53A7D88}"/>
              </a:ext>
            </a:extLst>
          </p:cNvPr>
          <p:cNvSpPr/>
          <p:nvPr/>
        </p:nvSpPr>
        <p:spPr>
          <a:xfrm rot="5400000">
            <a:off x="3349377" y="5112178"/>
            <a:ext cx="519902" cy="1380561"/>
          </a:xfrm>
          <a:custGeom>
            <a:avLst/>
            <a:gdLst>
              <a:gd name="connsiteX0" fmla="*/ 0 w 519902"/>
              <a:gd name="connsiteY0" fmla="*/ 1133507 h 1133507"/>
              <a:gd name="connsiteX1" fmla="*/ 259951 w 519902"/>
              <a:gd name="connsiteY1" fmla="*/ 0 h 1133507"/>
              <a:gd name="connsiteX2" fmla="*/ 519902 w 519902"/>
              <a:gd name="connsiteY2" fmla="*/ 1133507 h 1133507"/>
              <a:gd name="connsiteX3" fmla="*/ 0 w 519902"/>
              <a:gd name="connsiteY3" fmla="*/ 1133507 h 1133507"/>
              <a:gd name="connsiteX0" fmla="*/ 0 w 519902"/>
              <a:gd name="connsiteY0" fmla="*/ 1133507 h 1235107"/>
              <a:gd name="connsiteX1" fmla="*/ 259951 w 519902"/>
              <a:gd name="connsiteY1" fmla="*/ 0 h 1235107"/>
              <a:gd name="connsiteX2" fmla="*/ 519902 w 519902"/>
              <a:gd name="connsiteY2" fmla="*/ 1133507 h 1235107"/>
              <a:gd name="connsiteX3" fmla="*/ 0 w 519902"/>
              <a:gd name="connsiteY3" fmla="*/ 1133507 h 1235107"/>
              <a:gd name="connsiteX0" fmla="*/ 0 w 519902"/>
              <a:gd name="connsiteY0" fmla="*/ 1133507 h 1281222"/>
              <a:gd name="connsiteX1" fmla="*/ 259951 w 519902"/>
              <a:gd name="connsiteY1" fmla="*/ 0 h 1281222"/>
              <a:gd name="connsiteX2" fmla="*/ 519902 w 519902"/>
              <a:gd name="connsiteY2" fmla="*/ 1133507 h 1281222"/>
              <a:gd name="connsiteX3" fmla="*/ 0 w 519902"/>
              <a:gd name="connsiteY3" fmla="*/ 1133507 h 1281222"/>
              <a:gd name="connsiteX0" fmla="*/ 0 w 519902"/>
              <a:gd name="connsiteY0" fmla="*/ 1133507 h 1322691"/>
              <a:gd name="connsiteX1" fmla="*/ 259951 w 519902"/>
              <a:gd name="connsiteY1" fmla="*/ 0 h 1322691"/>
              <a:gd name="connsiteX2" fmla="*/ 519902 w 519902"/>
              <a:gd name="connsiteY2" fmla="*/ 1133507 h 1322691"/>
              <a:gd name="connsiteX3" fmla="*/ 0 w 519902"/>
              <a:gd name="connsiteY3" fmla="*/ 1133507 h 1322691"/>
              <a:gd name="connsiteX0" fmla="*/ 0 w 519902"/>
              <a:gd name="connsiteY0" fmla="*/ 1133507 h 1380800"/>
              <a:gd name="connsiteX1" fmla="*/ 259951 w 519902"/>
              <a:gd name="connsiteY1" fmla="*/ 0 h 1380800"/>
              <a:gd name="connsiteX2" fmla="*/ 519902 w 519902"/>
              <a:gd name="connsiteY2" fmla="*/ 1133507 h 1380800"/>
              <a:gd name="connsiteX3" fmla="*/ 0 w 519902"/>
              <a:gd name="connsiteY3" fmla="*/ 1133507 h 1380800"/>
              <a:gd name="connsiteX0" fmla="*/ 0 w 519902"/>
              <a:gd name="connsiteY0" fmla="*/ 1133507 h 1390398"/>
              <a:gd name="connsiteX1" fmla="*/ 259951 w 519902"/>
              <a:gd name="connsiteY1" fmla="*/ 0 h 1390398"/>
              <a:gd name="connsiteX2" fmla="*/ 519902 w 519902"/>
              <a:gd name="connsiteY2" fmla="*/ 1133507 h 1390398"/>
              <a:gd name="connsiteX3" fmla="*/ 0 w 519902"/>
              <a:gd name="connsiteY3" fmla="*/ 1133507 h 1390398"/>
              <a:gd name="connsiteX0" fmla="*/ 0 w 519902"/>
              <a:gd name="connsiteY0" fmla="*/ 1133507 h 1387481"/>
              <a:gd name="connsiteX1" fmla="*/ 259951 w 519902"/>
              <a:gd name="connsiteY1" fmla="*/ 0 h 1387481"/>
              <a:gd name="connsiteX2" fmla="*/ 519902 w 519902"/>
              <a:gd name="connsiteY2" fmla="*/ 1133507 h 1387481"/>
              <a:gd name="connsiteX3" fmla="*/ 0 w 519902"/>
              <a:gd name="connsiteY3" fmla="*/ 1133507 h 1387481"/>
              <a:gd name="connsiteX0" fmla="*/ 0 w 519902"/>
              <a:gd name="connsiteY0" fmla="*/ 1133507 h 1380561"/>
              <a:gd name="connsiteX1" fmla="*/ 259951 w 519902"/>
              <a:gd name="connsiteY1" fmla="*/ 0 h 1380561"/>
              <a:gd name="connsiteX2" fmla="*/ 519902 w 519902"/>
              <a:gd name="connsiteY2" fmla="*/ 1133507 h 1380561"/>
              <a:gd name="connsiteX3" fmla="*/ 0 w 519902"/>
              <a:gd name="connsiteY3" fmla="*/ 1133507 h 1380561"/>
            </a:gdLst>
            <a:ahLst/>
            <a:cxnLst>
              <a:cxn ang="0">
                <a:pos x="connsiteX0" y="connsiteY0"/>
              </a:cxn>
              <a:cxn ang="0">
                <a:pos x="connsiteX1" y="connsiteY1"/>
              </a:cxn>
              <a:cxn ang="0">
                <a:pos x="connsiteX2" y="connsiteY2"/>
              </a:cxn>
              <a:cxn ang="0">
                <a:pos x="connsiteX3" y="connsiteY3"/>
              </a:cxn>
            </a:cxnLst>
            <a:rect l="l" t="t" r="r" b="b"/>
            <a:pathLst>
              <a:path w="519902" h="1380561">
                <a:moveTo>
                  <a:pt x="0" y="1133507"/>
                </a:moveTo>
                <a:lnTo>
                  <a:pt x="259951" y="0"/>
                </a:lnTo>
                <a:lnTo>
                  <a:pt x="519902" y="1133507"/>
                </a:lnTo>
                <a:cubicBezTo>
                  <a:pt x="384711" y="1437354"/>
                  <a:pt x="156794" y="1487519"/>
                  <a:pt x="0" y="1133507"/>
                </a:cubicBezTo>
                <a:close/>
              </a:path>
            </a:pathLst>
          </a:custGeom>
          <a:gradFill flip="none" rotWithShape="1">
            <a:gsLst>
              <a:gs pos="0">
                <a:srgbClr val="996633"/>
              </a:gs>
              <a:gs pos="43000">
                <a:srgbClr val="E6CDB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2" name="Freeform: Shape 21">
            <a:extLst>
              <a:ext uri="{FF2B5EF4-FFF2-40B4-BE49-F238E27FC236}">
                <a16:creationId xmlns:a16="http://schemas.microsoft.com/office/drawing/2014/main" id="{1DF7A4FB-190E-407F-BE01-A3760354BA38}"/>
              </a:ext>
            </a:extLst>
          </p:cNvPr>
          <p:cNvSpPr/>
          <p:nvPr/>
        </p:nvSpPr>
        <p:spPr>
          <a:xfrm>
            <a:off x="3768754" y="5609200"/>
            <a:ext cx="502234" cy="448720"/>
          </a:xfrm>
          <a:custGeom>
            <a:avLst/>
            <a:gdLst>
              <a:gd name="connsiteX0" fmla="*/ 54411 w 502140"/>
              <a:gd name="connsiteY0" fmla="*/ 0 h 444500"/>
              <a:gd name="connsiteX1" fmla="*/ 502086 w 502140"/>
              <a:gd name="connsiteY1" fmla="*/ 209550 h 444500"/>
              <a:gd name="connsiteX2" fmla="*/ 22661 w 502140"/>
              <a:gd name="connsiteY2" fmla="*/ 444500 h 444500"/>
              <a:gd name="connsiteX3" fmla="*/ 76636 w 502140"/>
              <a:gd name="connsiteY3" fmla="*/ 209550 h 444500"/>
              <a:gd name="connsiteX4" fmla="*/ 54411 w 502140"/>
              <a:gd name="connsiteY4" fmla="*/ 0 h 444500"/>
              <a:gd name="connsiteX0" fmla="*/ 54411 w 502140"/>
              <a:gd name="connsiteY0" fmla="*/ 0 h 444500"/>
              <a:gd name="connsiteX1" fmla="*/ 502086 w 502140"/>
              <a:gd name="connsiteY1" fmla="*/ 209550 h 444500"/>
              <a:gd name="connsiteX2" fmla="*/ 22661 w 502140"/>
              <a:gd name="connsiteY2" fmla="*/ 444500 h 444500"/>
              <a:gd name="connsiteX3" fmla="*/ 76636 w 502140"/>
              <a:gd name="connsiteY3" fmla="*/ 209550 h 444500"/>
              <a:gd name="connsiteX4" fmla="*/ 54411 w 502140"/>
              <a:gd name="connsiteY4" fmla="*/ 0 h 444500"/>
              <a:gd name="connsiteX0" fmla="*/ 54411 w 502144"/>
              <a:gd name="connsiteY0" fmla="*/ 8935 h 453435"/>
              <a:gd name="connsiteX1" fmla="*/ 502086 w 502144"/>
              <a:gd name="connsiteY1" fmla="*/ 218485 h 453435"/>
              <a:gd name="connsiteX2" fmla="*/ 22661 w 502144"/>
              <a:gd name="connsiteY2" fmla="*/ 453435 h 453435"/>
              <a:gd name="connsiteX3" fmla="*/ 76636 w 502144"/>
              <a:gd name="connsiteY3" fmla="*/ 218485 h 453435"/>
              <a:gd name="connsiteX4" fmla="*/ 54411 w 502144"/>
              <a:gd name="connsiteY4" fmla="*/ 8935 h 453435"/>
              <a:gd name="connsiteX0" fmla="*/ 54411 w 504218"/>
              <a:gd name="connsiteY0" fmla="*/ 8935 h 453435"/>
              <a:gd name="connsiteX1" fmla="*/ 502086 w 504218"/>
              <a:gd name="connsiteY1" fmla="*/ 218485 h 453435"/>
              <a:gd name="connsiteX2" fmla="*/ 22661 w 504218"/>
              <a:gd name="connsiteY2" fmla="*/ 453435 h 453435"/>
              <a:gd name="connsiteX3" fmla="*/ 76636 w 504218"/>
              <a:gd name="connsiteY3" fmla="*/ 218485 h 453435"/>
              <a:gd name="connsiteX4" fmla="*/ 54411 w 504218"/>
              <a:gd name="connsiteY4" fmla="*/ 8935 h 453435"/>
              <a:gd name="connsiteX0" fmla="*/ 54411 w 502095"/>
              <a:gd name="connsiteY0" fmla="*/ 8935 h 453435"/>
              <a:gd name="connsiteX1" fmla="*/ 502086 w 502095"/>
              <a:gd name="connsiteY1" fmla="*/ 218485 h 453435"/>
              <a:gd name="connsiteX2" fmla="*/ 22661 w 502095"/>
              <a:gd name="connsiteY2" fmla="*/ 453435 h 453435"/>
              <a:gd name="connsiteX3" fmla="*/ 76636 w 502095"/>
              <a:gd name="connsiteY3" fmla="*/ 218485 h 453435"/>
              <a:gd name="connsiteX4" fmla="*/ 54411 w 502095"/>
              <a:gd name="connsiteY4" fmla="*/ 8935 h 453435"/>
              <a:gd name="connsiteX0" fmla="*/ 54411 w 502234"/>
              <a:gd name="connsiteY0" fmla="*/ 8935 h 453435"/>
              <a:gd name="connsiteX1" fmla="*/ 502086 w 502234"/>
              <a:gd name="connsiteY1" fmla="*/ 218485 h 453435"/>
              <a:gd name="connsiteX2" fmla="*/ 22661 w 502234"/>
              <a:gd name="connsiteY2" fmla="*/ 453435 h 453435"/>
              <a:gd name="connsiteX3" fmla="*/ 76636 w 502234"/>
              <a:gd name="connsiteY3" fmla="*/ 218485 h 453435"/>
              <a:gd name="connsiteX4" fmla="*/ 54411 w 502234"/>
              <a:gd name="connsiteY4" fmla="*/ 8935 h 453435"/>
              <a:gd name="connsiteX0" fmla="*/ 54411 w 502234"/>
              <a:gd name="connsiteY0" fmla="*/ 4220 h 448720"/>
              <a:gd name="connsiteX1" fmla="*/ 502086 w 502234"/>
              <a:gd name="connsiteY1" fmla="*/ 213770 h 448720"/>
              <a:gd name="connsiteX2" fmla="*/ 22661 w 502234"/>
              <a:gd name="connsiteY2" fmla="*/ 448720 h 448720"/>
              <a:gd name="connsiteX3" fmla="*/ 76636 w 502234"/>
              <a:gd name="connsiteY3" fmla="*/ 213770 h 448720"/>
              <a:gd name="connsiteX4" fmla="*/ 54411 w 502234"/>
              <a:gd name="connsiteY4" fmla="*/ 4220 h 44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234" h="448720">
                <a:moveTo>
                  <a:pt x="54411" y="4220"/>
                </a:moveTo>
                <a:cubicBezTo>
                  <a:pt x="147545" y="37558"/>
                  <a:pt x="493090" y="169849"/>
                  <a:pt x="502086" y="213770"/>
                </a:cubicBezTo>
                <a:cubicBezTo>
                  <a:pt x="511082" y="257691"/>
                  <a:pt x="107856" y="412207"/>
                  <a:pt x="22661" y="448720"/>
                </a:cubicBezTo>
                <a:cubicBezTo>
                  <a:pt x="-48247" y="448720"/>
                  <a:pt x="69228" y="283620"/>
                  <a:pt x="76636" y="213770"/>
                </a:cubicBezTo>
                <a:cubicBezTo>
                  <a:pt x="84044" y="143920"/>
                  <a:pt x="-38723" y="-29118"/>
                  <a:pt x="54411" y="4220"/>
                </a:cubicBezTo>
                <a:close/>
              </a:path>
            </a:pathLst>
          </a:custGeom>
          <a:gradFill>
            <a:gsLst>
              <a:gs pos="40000">
                <a:schemeClr val="tx1">
                  <a:lumMod val="95000"/>
                  <a:lumOff val="5000"/>
                </a:schemeClr>
              </a:gs>
              <a:gs pos="54000">
                <a:schemeClr val="bg1"/>
              </a:gs>
              <a:gs pos="67000">
                <a:schemeClr val="tx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92425859-874D-CAF5-CEE5-8893E60AF059}"/>
              </a:ext>
            </a:extLst>
          </p:cNvPr>
          <p:cNvSpPr/>
          <p:nvPr/>
        </p:nvSpPr>
        <p:spPr>
          <a:xfrm>
            <a:off x="5389559" y="1938930"/>
            <a:ext cx="6486546" cy="1337733"/>
          </a:xfrm>
          <a:prstGeom prst="roundRect">
            <a:avLst>
              <a:gd name="adj" fmla="val 50000"/>
            </a:avLst>
          </a:prstGeom>
          <a:gradFill flip="none" rotWithShape="1">
            <a:gsLst>
              <a:gs pos="0">
                <a:srgbClr val="FF8D3F"/>
              </a:gs>
              <a:gs pos="100000">
                <a:srgbClr val="8E2DE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783BF1EE-D722-3FB4-8A84-A33E62EA3804}"/>
              </a:ext>
            </a:extLst>
          </p:cNvPr>
          <p:cNvSpPr/>
          <p:nvPr/>
        </p:nvSpPr>
        <p:spPr>
          <a:xfrm>
            <a:off x="5389559" y="4151375"/>
            <a:ext cx="6486546" cy="1337733"/>
          </a:xfrm>
          <a:prstGeom prst="roundRect">
            <a:avLst>
              <a:gd name="adj" fmla="val 50000"/>
            </a:avLst>
          </a:prstGeom>
          <a:gradFill>
            <a:gsLst>
              <a:gs pos="0">
                <a:srgbClr val="0070C0"/>
              </a:gs>
              <a:gs pos="100000">
                <a:srgbClr val="1D9EFF"/>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E001BC5-8B16-D809-79A2-68C5E4B5334A}"/>
              </a:ext>
            </a:extLst>
          </p:cNvPr>
          <p:cNvSpPr/>
          <p:nvPr/>
        </p:nvSpPr>
        <p:spPr>
          <a:xfrm>
            <a:off x="3042264" y="1201471"/>
            <a:ext cx="397934" cy="397934"/>
          </a:xfrm>
          <a:prstGeom prst="ellipse">
            <a:avLst/>
          </a:prstGeom>
          <a:solidFill>
            <a:schemeClr val="bg1"/>
          </a:solidFill>
          <a:ln>
            <a:solidFill>
              <a:srgbClr val="9A2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B7C18EB-B57D-1B31-FB20-AFC735D3CBFE}"/>
              </a:ext>
            </a:extLst>
          </p:cNvPr>
          <p:cNvSpPr/>
          <p:nvPr/>
        </p:nvSpPr>
        <p:spPr>
          <a:xfrm>
            <a:off x="4383920" y="1863026"/>
            <a:ext cx="397934" cy="397934"/>
          </a:xfrm>
          <a:prstGeom prst="ellipse">
            <a:avLst/>
          </a:prstGeom>
          <a:solidFill>
            <a:schemeClr val="bg1"/>
          </a:solidFill>
          <a:ln>
            <a:solidFill>
              <a:srgbClr val="E11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DD2B93C-251B-090B-1034-309A0CAF1280}"/>
              </a:ext>
            </a:extLst>
          </p:cNvPr>
          <p:cNvSpPr/>
          <p:nvPr/>
        </p:nvSpPr>
        <p:spPr>
          <a:xfrm>
            <a:off x="4853362" y="2708613"/>
            <a:ext cx="397934" cy="397934"/>
          </a:xfrm>
          <a:prstGeom prst="ellipse">
            <a:avLst/>
          </a:prstGeom>
          <a:solidFill>
            <a:schemeClr val="bg1"/>
          </a:solidFill>
          <a:ln>
            <a:solidFill>
              <a:srgbClr val="F57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414FEBF-0C5F-CCA3-E0B0-BD6996A03EDF}"/>
              </a:ext>
            </a:extLst>
          </p:cNvPr>
          <p:cNvSpPr/>
          <p:nvPr/>
        </p:nvSpPr>
        <p:spPr>
          <a:xfrm>
            <a:off x="4791683" y="3690682"/>
            <a:ext cx="397934" cy="397934"/>
          </a:xfrm>
          <a:prstGeom prst="ellipse">
            <a:avLst/>
          </a:prstGeom>
          <a:solidFill>
            <a:schemeClr val="bg1"/>
          </a:solidFill>
          <a:ln>
            <a:solidFill>
              <a:srgbClr val="F79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7303CEA-ADA4-0836-9865-BEE87612FCB4}"/>
              </a:ext>
            </a:extLst>
          </p:cNvPr>
          <p:cNvSpPr/>
          <p:nvPr/>
        </p:nvSpPr>
        <p:spPr>
          <a:xfrm>
            <a:off x="5193927" y="2017632"/>
            <a:ext cx="1217122" cy="12171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86339AD-439B-2D46-1FC4-38483C5FD1BB}"/>
              </a:ext>
            </a:extLst>
          </p:cNvPr>
          <p:cNvSpPr/>
          <p:nvPr/>
        </p:nvSpPr>
        <p:spPr>
          <a:xfrm>
            <a:off x="5193927" y="4230077"/>
            <a:ext cx="1217122" cy="1217122"/>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Graphic 69" descr="Gears outline">
            <a:extLst>
              <a:ext uri="{FF2B5EF4-FFF2-40B4-BE49-F238E27FC236}">
                <a16:creationId xmlns:a16="http://schemas.microsoft.com/office/drawing/2014/main" id="{83203B86-41C4-ED3C-914E-F2BBF057F3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4084" y="4473405"/>
            <a:ext cx="730467" cy="730467"/>
          </a:xfrm>
          <a:prstGeom prst="rect">
            <a:avLst/>
          </a:prstGeom>
        </p:spPr>
      </p:pic>
      <p:pic>
        <p:nvPicPr>
          <p:cNvPr id="76" name="Graphic 75" descr="Medieval Armor outline">
            <a:extLst>
              <a:ext uri="{FF2B5EF4-FFF2-40B4-BE49-F238E27FC236}">
                <a16:creationId xmlns:a16="http://schemas.microsoft.com/office/drawing/2014/main" id="{216DE208-5557-2A17-1275-B71EEA5146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4084" y="2260960"/>
            <a:ext cx="730467" cy="730467"/>
          </a:xfrm>
          <a:prstGeom prst="rect">
            <a:avLst/>
          </a:prstGeom>
        </p:spPr>
      </p:pic>
      <p:grpSp>
        <p:nvGrpSpPr>
          <p:cNvPr id="80" name="Group 79">
            <a:extLst>
              <a:ext uri="{FF2B5EF4-FFF2-40B4-BE49-F238E27FC236}">
                <a16:creationId xmlns:a16="http://schemas.microsoft.com/office/drawing/2014/main" id="{46F2BD0B-A7F0-4424-C3CA-0979713A87BD}"/>
              </a:ext>
            </a:extLst>
          </p:cNvPr>
          <p:cNvGrpSpPr/>
          <p:nvPr/>
        </p:nvGrpSpPr>
        <p:grpSpPr>
          <a:xfrm>
            <a:off x="7678638" y="305849"/>
            <a:ext cx="3843644" cy="1335720"/>
            <a:chOff x="7678638" y="339717"/>
            <a:chExt cx="3843644" cy="1335720"/>
          </a:xfrm>
        </p:grpSpPr>
        <p:sp>
          <p:nvSpPr>
            <p:cNvPr id="78" name="TextBox 77">
              <a:extLst>
                <a:ext uri="{FF2B5EF4-FFF2-40B4-BE49-F238E27FC236}">
                  <a16:creationId xmlns:a16="http://schemas.microsoft.com/office/drawing/2014/main" id="{DB493CD3-A849-0502-8CFA-EC65FE64CBBF}"/>
                </a:ext>
              </a:extLst>
            </p:cNvPr>
            <p:cNvSpPr txBox="1"/>
            <p:nvPr/>
          </p:nvSpPr>
          <p:spPr>
            <a:xfrm>
              <a:off x="7678638" y="339717"/>
              <a:ext cx="2805576" cy="584775"/>
            </a:xfrm>
            <a:prstGeom prst="rect">
              <a:avLst/>
            </a:prstGeom>
            <a:noFill/>
          </p:spPr>
          <p:txBody>
            <a:bodyPr wrap="none" rtlCol="0">
              <a:spAutoFit/>
            </a:bodyPr>
            <a:lstStyle/>
            <a:p>
              <a:r>
                <a:rPr lang="en-US" sz="3200" b="1" dirty="0">
                  <a:solidFill>
                    <a:schemeClr val="bg1"/>
                  </a:solidFill>
                </a:rPr>
                <a:t>CHỐNG TỐNG</a:t>
              </a:r>
            </a:p>
          </p:txBody>
        </p:sp>
        <p:sp>
          <p:nvSpPr>
            <p:cNvPr id="79" name="TextBox 78">
              <a:extLst>
                <a:ext uri="{FF2B5EF4-FFF2-40B4-BE49-F238E27FC236}">
                  <a16:creationId xmlns:a16="http://schemas.microsoft.com/office/drawing/2014/main" id="{B3746740-4907-67C1-1222-40E71486DA51}"/>
                </a:ext>
              </a:extLst>
            </p:cNvPr>
            <p:cNvSpPr txBox="1"/>
            <p:nvPr/>
          </p:nvSpPr>
          <p:spPr>
            <a:xfrm>
              <a:off x="7678638" y="844440"/>
              <a:ext cx="3843644" cy="830997"/>
            </a:xfrm>
            <a:prstGeom prst="rect">
              <a:avLst/>
            </a:prstGeom>
            <a:noFill/>
          </p:spPr>
          <p:txBody>
            <a:bodyPr wrap="square" rtlCol="0">
              <a:spAutoFit/>
            </a:bodyPr>
            <a:lstStyle/>
            <a:p>
              <a:r>
                <a:rPr lang="en-US" sz="2400" dirty="0">
                  <a:solidFill>
                    <a:schemeClr val="bg1"/>
                  </a:solidFill>
                </a:rPr>
                <a:t>T</a:t>
              </a:r>
              <a:r>
                <a:rPr lang="vi-VN" sz="2400" dirty="0">
                  <a:solidFill>
                    <a:schemeClr val="bg1"/>
                  </a:solidFill>
                </a:rPr>
                <a:t>hời kỳ tiền </a:t>
              </a:r>
              <a:r>
                <a:rPr lang="en-US" sz="2400" dirty="0">
                  <a:solidFill>
                    <a:schemeClr val="bg1"/>
                  </a:solidFill>
                </a:rPr>
                <a:t>L</a:t>
              </a:r>
              <a:r>
                <a:rPr lang="vi-VN" sz="2400" dirty="0">
                  <a:solidFill>
                    <a:schemeClr val="bg1"/>
                  </a:solidFill>
                </a:rPr>
                <a:t>ê và thời kỳ nhà </a:t>
              </a:r>
              <a:r>
                <a:rPr lang="en-US" sz="2400" dirty="0">
                  <a:solidFill>
                    <a:schemeClr val="bg1"/>
                  </a:solidFill>
                </a:rPr>
                <a:t>L</a:t>
              </a:r>
              <a:r>
                <a:rPr lang="vi-VN" sz="2400" dirty="0">
                  <a:solidFill>
                    <a:schemeClr val="bg1"/>
                  </a:solidFill>
                </a:rPr>
                <a:t>ý </a:t>
              </a:r>
              <a:endParaRPr lang="en-US" sz="2400" dirty="0">
                <a:solidFill>
                  <a:schemeClr val="bg1"/>
                </a:solidFill>
              </a:endParaRPr>
            </a:p>
          </p:txBody>
        </p:sp>
      </p:grpSp>
      <p:grpSp>
        <p:nvGrpSpPr>
          <p:cNvPr id="81" name="Group 80">
            <a:extLst>
              <a:ext uri="{FF2B5EF4-FFF2-40B4-BE49-F238E27FC236}">
                <a16:creationId xmlns:a16="http://schemas.microsoft.com/office/drawing/2014/main" id="{0A5BB3A8-BED6-0D1E-82DC-31415282F3C0}"/>
              </a:ext>
            </a:extLst>
          </p:cNvPr>
          <p:cNvGrpSpPr/>
          <p:nvPr/>
        </p:nvGrpSpPr>
        <p:grpSpPr>
          <a:xfrm>
            <a:off x="6435574" y="1985802"/>
            <a:ext cx="5440531" cy="1099047"/>
            <a:chOff x="6612758" y="339717"/>
            <a:chExt cx="4762760" cy="1099047"/>
          </a:xfrm>
        </p:grpSpPr>
        <p:sp>
          <p:nvSpPr>
            <p:cNvPr id="82" name="TextBox 81">
              <a:extLst>
                <a:ext uri="{FF2B5EF4-FFF2-40B4-BE49-F238E27FC236}">
                  <a16:creationId xmlns:a16="http://schemas.microsoft.com/office/drawing/2014/main" id="{BC9A7C28-E20F-2368-4321-885AAA85D8F8}"/>
                </a:ext>
              </a:extLst>
            </p:cNvPr>
            <p:cNvSpPr txBox="1"/>
            <p:nvPr/>
          </p:nvSpPr>
          <p:spPr>
            <a:xfrm>
              <a:off x="7678638" y="339717"/>
              <a:ext cx="251472"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 </a:t>
              </a:r>
            </a:p>
          </p:txBody>
        </p:sp>
        <p:sp>
          <p:nvSpPr>
            <p:cNvPr id="83" name="TextBox 82">
              <a:extLst>
                <a:ext uri="{FF2B5EF4-FFF2-40B4-BE49-F238E27FC236}">
                  <a16:creationId xmlns:a16="http://schemas.microsoft.com/office/drawing/2014/main" id="{E616539B-7DB9-868A-7E41-FFE28DAD2884}"/>
                </a:ext>
              </a:extLst>
            </p:cNvPr>
            <p:cNvSpPr txBox="1"/>
            <p:nvPr/>
          </p:nvSpPr>
          <p:spPr>
            <a:xfrm>
              <a:off x="6612758" y="484657"/>
              <a:ext cx="4762760" cy="954107"/>
            </a:xfrm>
            <a:prstGeom prst="rect">
              <a:avLst/>
            </a:prstGeom>
            <a:noFill/>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nghiệp</a:t>
              </a:r>
              <a:endParaRPr lang="en-US" sz="2800" dirty="0">
                <a:solidFill>
                  <a:schemeClr val="bg1"/>
                </a:solidFill>
                <a:latin typeface="Times New Roman" panose="02020603050405020304" pitchFamily="18" charset="0"/>
                <a:cs typeface="Times New Roman" panose="02020603050405020304" pitchFamily="18" charset="0"/>
              </a:endParaRPr>
            </a:p>
          </p:txBody>
        </p:sp>
      </p:grpSp>
      <p:sp>
        <p:nvSpPr>
          <p:cNvPr id="89" name="TextBox 88">
            <a:extLst>
              <a:ext uri="{FF2B5EF4-FFF2-40B4-BE49-F238E27FC236}">
                <a16:creationId xmlns:a16="http://schemas.microsoft.com/office/drawing/2014/main" id="{D1F945C3-5324-CAC1-D8EF-2961AAEE6C66}"/>
              </a:ext>
            </a:extLst>
          </p:cNvPr>
          <p:cNvSpPr txBox="1"/>
          <p:nvPr/>
        </p:nvSpPr>
        <p:spPr>
          <a:xfrm>
            <a:off x="6470794" y="4151375"/>
            <a:ext cx="4958573" cy="1200329"/>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Nêu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quan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trọng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nghiệp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ssoois</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xuất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hội</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16B337B8-5519-4077-2720-653CA421979B}"/>
              </a:ext>
            </a:extLst>
          </p:cNvPr>
          <p:cNvSpPr txBox="1"/>
          <p:nvPr/>
        </p:nvSpPr>
        <p:spPr>
          <a:xfrm>
            <a:off x="2162680" y="3175041"/>
            <a:ext cx="2097412" cy="1200329"/>
          </a:xfrm>
          <a:prstGeom prst="rect">
            <a:avLst/>
          </a:prstGeom>
          <a:noFill/>
        </p:spPr>
        <p:txBody>
          <a:bodyPr wrap="square" rtlCol="0">
            <a:spAutoFit/>
          </a:bodyPr>
          <a:lstStyle/>
          <a:p>
            <a:pPr algn="ctr"/>
            <a:r>
              <a:rPr lang="en-US" sz="3600" b="1" dirty="0" err="1">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Mục</a:t>
            </a:r>
            <a:r>
              <a:rPr lang="en-US" sz="3600" b="1" dirty="0">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 </a:t>
            </a:r>
            <a:r>
              <a:rPr lang="en-US" sz="3600" b="1" dirty="0" err="1">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tiêu</a:t>
            </a:r>
            <a:r>
              <a:rPr lang="en-US" sz="3600" b="1" dirty="0">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 </a:t>
            </a:r>
            <a:r>
              <a:rPr lang="en-US" sz="3600" b="1" dirty="0" err="1">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bài</a:t>
            </a:r>
            <a:r>
              <a:rPr lang="en-US" sz="3600" b="1" dirty="0">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 </a:t>
            </a:r>
            <a:r>
              <a:rPr lang="en-US" sz="3600" b="1" dirty="0" err="1">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rPr>
              <a:t>học</a:t>
            </a:r>
            <a:endParaRPr lang="en-US" sz="3600" b="1" dirty="0">
              <a:gradFill flip="none" rotWithShape="1">
                <a:gsLst>
                  <a:gs pos="0">
                    <a:srgbClr val="E384FF"/>
                  </a:gs>
                  <a:gs pos="100000">
                    <a:srgbClr val="F36E6C"/>
                  </a:gs>
                </a:gsLst>
                <a:lin ang="2700000" scaled="1"/>
                <a:tileRect/>
              </a:gradFill>
              <a:latin typeface="Times New Roman" panose="02020603050405020304" pitchFamily="18" charset="0"/>
              <a:cs typeface="Times New Roman" panose="02020603050405020304" pitchFamily="18" charset="0"/>
            </a:endParaRPr>
          </a:p>
        </p:txBody>
      </p:sp>
      <p:sp>
        <p:nvSpPr>
          <p:cNvPr id="10" name="!!1">
            <a:extLst>
              <a:ext uri="{FF2B5EF4-FFF2-40B4-BE49-F238E27FC236}">
                <a16:creationId xmlns:a16="http://schemas.microsoft.com/office/drawing/2014/main" id="{F9B507A6-76EC-E5FF-EA13-1F47F3D8B025}"/>
              </a:ext>
            </a:extLst>
          </p:cNvPr>
          <p:cNvSpPr/>
          <p:nvPr/>
        </p:nvSpPr>
        <p:spPr>
          <a:xfrm>
            <a:off x="118047" y="45114"/>
            <a:ext cx="12073953" cy="13223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1" name="!!ye4">
            <a:extLst>
              <a:ext uri="{FF2B5EF4-FFF2-40B4-BE49-F238E27FC236}">
                <a16:creationId xmlns:a16="http://schemas.microsoft.com/office/drawing/2014/main" id="{29FEED87-C2FE-847B-672E-ACABF7C5C9DF}"/>
              </a:ext>
            </a:extLst>
          </p:cNvPr>
          <p:cNvSpPr/>
          <p:nvPr/>
        </p:nvSpPr>
        <p:spPr>
          <a:xfrm>
            <a:off x="-26937" y="45114"/>
            <a:ext cx="3714094" cy="1322300"/>
          </a:xfrm>
          <a:custGeom>
            <a:avLst/>
            <a:gdLst>
              <a:gd name="connsiteX0" fmla="*/ 146050 w 3569110"/>
              <a:gd name="connsiteY0" fmla="*/ 0 h 1892300"/>
              <a:gd name="connsiteX1" fmla="*/ 2622960 w 3569110"/>
              <a:gd name="connsiteY1" fmla="*/ 0 h 1892300"/>
              <a:gd name="connsiteX2" fmla="*/ 3569110 w 3569110"/>
              <a:gd name="connsiteY2" fmla="*/ 946150 h 1892300"/>
              <a:gd name="connsiteX3" fmla="*/ 2622960 w 3569110"/>
              <a:gd name="connsiteY3" fmla="*/ 1892300 h 1892300"/>
              <a:gd name="connsiteX4" fmla="*/ 146050 w 3569110"/>
              <a:gd name="connsiteY4" fmla="*/ 1892300 h 1892300"/>
              <a:gd name="connsiteX5" fmla="*/ 49312 w 3569110"/>
              <a:gd name="connsiteY5" fmla="*/ 1887415 h 1892300"/>
              <a:gd name="connsiteX6" fmla="*/ 0 w 3569110"/>
              <a:gd name="connsiteY6" fmla="*/ 1879889 h 1892300"/>
              <a:gd name="connsiteX7" fmla="*/ 0 w 3569110"/>
              <a:gd name="connsiteY7" fmla="*/ 12411 h 1892300"/>
              <a:gd name="connsiteX8" fmla="*/ 49312 w 3569110"/>
              <a:gd name="connsiteY8" fmla="*/ 4885 h 1892300"/>
              <a:gd name="connsiteX9" fmla="*/ 146050 w 3569110"/>
              <a:gd name="connsiteY9"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9110" h="1892300">
                <a:moveTo>
                  <a:pt x="146050" y="0"/>
                </a:moveTo>
                <a:lnTo>
                  <a:pt x="2622960" y="0"/>
                </a:lnTo>
                <a:cubicBezTo>
                  <a:pt x="3145504" y="0"/>
                  <a:pt x="3569110" y="423606"/>
                  <a:pt x="3569110" y="946150"/>
                </a:cubicBezTo>
                <a:cubicBezTo>
                  <a:pt x="3569110" y="1468694"/>
                  <a:pt x="3145504" y="1892300"/>
                  <a:pt x="2622960" y="1892300"/>
                </a:cubicBezTo>
                <a:lnTo>
                  <a:pt x="146050" y="1892300"/>
                </a:lnTo>
                <a:cubicBezTo>
                  <a:pt x="113391" y="1892300"/>
                  <a:pt x="81119" y="1890645"/>
                  <a:pt x="49312" y="1887415"/>
                </a:cubicBezTo>
                <a:lnTo>
                  <a:pt x="0" y="1879889"/>
                </a:lnTo>
                <a:lnTo>
                  <a:pt x="0" y="12411"/>
                </a:lnTo>
                <a:lnTo>
                  <a:pt x="49312" y="4885"/>
                </a:lnTo>
                <a:cubicBezTo>
                  <a:pt x="81119" y="1655"/>
                  <a:pt x="113391" y="0"/>
                  <a:pt x="146050" y="0"/>
                </a:cubicBezTo>
                <a:close/>
              </a:path>
            </a:pathLst>
          </a:custGeom>
          <a:gradFill>
            <a:gsLst>
              <a:gs pos="5000">
                <a:srgbClr val="D63E42"/>
              </a:gs>
              <a:gs pos="100000">
                <a:srgbClr val="75569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2" name="!!6">
            <a:extLst>
              <a:ext uri="{FF2B5EF4-FFF2-40B4-BE49-F238E27FC236}">
                <a16:creationId xmlns:a16="http://schemas.microsoft.com/office/drawing/2014/main" id="{AD830D8A-A6A7-8B84-B2E8-D40900C9AFB6}"/>
              </a:ext>
            </a:extLst>
          </p:cNvPr>
          <p:cNvSpPr txBox="1"/>
          <p:nvPr/>
        </p:nvSpPr>
        <p:spPr>
          <a:xfrm>
            <a:off x="819363" y="332356"/>
            <a:ext cx="1776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u="sng" dirty="0" err="1">
                <a:solidFill>
                  <a:srgbClr val="E0C50C"/>
                </a:solidFill>
                <a:latin typeface="Roboto"/>
              </a:rPr>
              <a:t>Bài</a:t>
            </a:r>
            <a:endParaRPr kumimoji="0" lang="en-US" sz="3600" b="1" i="0" u="sng" strike="noStrike" kern="1200" cap="none" spc="0" normalizeH="0" baseline="0" noProof="0" dirty="0">
              <a:ln>
                <a:noFill/>
              </a:ln>
              <a:solidFill>
                <a:srgbClr val="E0C50C"/>
              </a:solidFill>
              <a:effectLst/>
              <a:uLnTx/>
              <a:uFillTx/>
              <a:latin typeface="Roboto"/>
              <a:ea typeface="+mn-ea"/>
              <a:cs typeface="+mn-cs"/>
            </a:endParaRPr>
          </a:p>
        </p:txBody>
      </p:sp>
      <p:sp>
        <p:nvSpPr>
          <p:cNvPr id="13" name="!!22">
            <a:extLst>
              <a:ext uri="{FF2B5EF4-FFF2-40B4-BE49-F238E27FC236}">
                <a16:creationId xmlns:a16="http://schemas.microsoft.com/office/drawing/2014/main" id="{F83B88EF-DE10-D3D9-B66D-A362EF534201}"/>
              </a:ext>
            </a:extLst>
          </p:cNvPr>
          <p:cNvSpPr txBox="1"/>
          <p:nvPr/>
        </p:nvSpPr>
        <p:spPr>
          <a:xfrm>
            <a:off x="3629968" y="189424"/>
            <a:ext cx="84697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CÁCH MẠNG CÔNG NGHIỆP </a:t>
            </a:r>
          </a:p>
        </p:txBody>
      </p:sp>
      <p:sp>
        <p:nvSpPr>
          <p:cNvPr id="14" name="Oval 13">
            <a:extLst>
              <a:ext uri="{FF2B5EF4-FFF2-40B4-BE49-F238E27FC236}">
                <a16:creationId xmlns:a16="http://schemas.microsoft.com/office/drawing/2014/main" id="{1C4A693E-81C2-DC65-DE8C-6AEF248B9E1A}"/>
              </a:ext>
            </a:extLst>
          </p:cNvPr>
          <p:cNvSpPr/>
          <p:nvPr/>
        </p:nvSpPr>
        <p:spPr>
          <a:xfrm>
            <a:off x="2162680" y="225043"/>
            <a:ext cx="1134844" cy="982099"/>
          </a:xfrm>
          <a:prstGeom prst="ellipse">
            <a:avLst/>
          </a:prstGeom>
          <a:solidFill>
            <a:srgbClr val="E0C5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id="{1040E2CD-BE08-2F6A-2964-0E1CE4FB4B44}"/>
              </a:ext>
            </a:extLst>
          </p:cNvPr>
          <p:cNvSpPr txBox="1"/>
          <p:nvPr/>
        </p:nvSpPr>
        <p:spPr>
          <a:xfrm flipH="1">
            <a:off x="2569272" y="351574"/>
            <a:ext cx="349776" cy="707886"/>
          </a:xfrm>
          <a:prstGeom prst="rect">
            <a:avLst/>
          </a:prstGeom>
          <a:noFill/>
        </p:spPr>
        <p:txBody>
          <a:bodyPr wrap="square">
            <a:spAutoFit/>
          </a:bodyPr>
          <a:lstStyle/>
          <a:p>
            <a:pPr algn="ctr"/>
            <a:r>
              <a:rPr lang="en-US" sz="4000" b="1" dirty="0">
                <a:solidFill>
                  <a:srgbClr val="D63E42"/>
                </a:solidFill>
                <a:latin typeface="Times New Roman" panose="02020603050405020304" pitchFamily="18" charset="0"/>
                <a:cs typeface="Times New Roman" panose="02020603050405020304" pitchFamily="18" charset="0"/>
              </a:rPr>
              <a:t>2</a:t>
            </a:r>
            <a:endParaRPr lang="vi-VN" sz="4000" b="1" dirty="0">
              <a:solidFill>
                <a:srgbClr val="D63E4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932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4&quot;/&gt;&lt;lineCharCount val=&quot;34&quot;/&gt;&lt;/TableIndex&gt;&lt;/ShapeTextInfo&gt;"/>
  <p:tag name="HTML_SHAPEINFO" val="&lt;ThreeDShapeInfo&gt;&lt;uuid val=&quot;&quot;/&gt;&lt;isInvalidForFieldText val=&quot;0&quot;/&gt;&lt;Image&gt;&lt;filename val=&quot;C:\Users\Admin\AppData\Local\Temp\PR\data\asimages\{73486162-3DFA-41D7-B1FA-7A98246ACDFF}_5.png&quot;/&gt;&lt;left val=&quot;270&quot;/&gt;&lt;top val=&quot;99&quot;/&gt;&lt;width val=&quot;519&quot;/&gt;&lt;height val=&quot;67&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9&quot;/&gt;&lt;lineCharCount val=&quot;39&quot;/&gt;&lt;lineCharCount val=&quot;37&quot;/&gt;&lt;lineCharCount val=&quot;40&quot;/&gt;&lt;/TableIndex&gt;&lt;/ShapeTextInfo&gt;"/>
  <p:tag name="HTML_SHAPEINFO" val="&lt;ThreeDShapeInfo&gt;&lt;uuid val=&quot;&quot;/&gt;&lt;isInvalidForFieldText val=&quot;0&quot;/&gt;&lt;Image&gt;&lt;filename val=&quot;C:\Users\Admin\AppData\Local\Temp\PR\data\asimages\{DDE060B0-56B7-4EDE-ACA9-8588235A8268}_18.png&quot;/&gt;&lt;left val=&quot;372&quot;/&gt;&lt;top val=&quot;249&quot;/&gt;&lt;width val=&quot;402&quot;/&gt;&lt;height val=&quot;11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Admin\AppData\Local\Temp\PR\data\asimages\{3D0B568B-95D0-45E7-8F73-53E87FB0FDAB}_20.png&quot;/&gt;&lt;left val=&quot;88&quot;/&gt;&lt;top val=&quot;265&quot;/&gt;&lt;width val=&quot;410&quot;/&gt;&lt;height val=&quot;51&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Admin\AppData\Local\Temp\PR\data\asimages\{4B55D91C-D040-473B-BB15-8E0E602F8A9F}_20.png&quot;/&gt;&lt;left val=&quot;88&quot;/&gt;&lt;top val=&quot;224&quot;/&gt;&lt;width val=&quot;400&quot;/&gt;&lt;height val=&quot;51&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22&quot;/&gt;&lt;/TableIndex&gt;&lt;/ShapeTextInfo&gt;"/>
  <p:tag name="HTML_SHAPEINFO" val="&lt;ThreeDShapeInfo&gt;&lt;uuid val=&quot;&quot;/&gt;&lt;isInvalidForFieldText val=&quot;0&quot;/&gt;&lt;Image&gt;&lt;filename val=&quot;C:\Users\Admin\AppData\Local\Temp\PR\data\asimages\{7A130A19-283B-4402-AE99-79B5EAAD7E5A}_20.png&quot;/&gt;&lt;left val=&quot;505&quot;/&gt;&lt;top val=&quot;237&quot;/&gt;&lt;width val=&quot;285&quot;/&gt;&lt;height val=&quot;67&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18&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6&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MMPROD_LASTVALUES" val="&lt;ChangeData&gt;&lt;SlideID&gt;&lt;![CDATA[273]]&gt;&lt;/SlideID&gt;&lt;/ChangeData&gt;"/>
  <p:tag name="PPSNARRATIONPROPS" val="C:\Users\Administrator\Desktop\New folder\s9.mp3"/>
  <p:tag name="MMPROD_PASSDATA" val="&lt;object type=&quot;10050&quot; unique_id=&quot;10030&quot;&gt;&lt;property id=&quot;10020&quot; value=&quot;2&quot;/&gt;&lt;property id=&quot;10102&quot; value=&quot;1&quot;/&gt;&lt;property id=&quot;10191&quot; value=&quot;1&quot;/&gt;&lt;/object&gt;"/>
  <p:tag name="MMPROD_FAILDATA" val="&lt;object type=&quot;10051&quot; unique_id=&quot;10031&quot;&gt;&lt;property id=&quot;10020&quot; value=&quot;3&quot;/&gt;&lt;property id=&quot;10021&quot; value=&quot;272&quot;/&gt;&lt;property id=&quot;10101&quot; value=&quot;[jumptoframe],Value=272,&quot;/&gt;&lt;property id=&quot;10102&quot; value=&quot;1&quot;/&gt;&lt;property id=&quot;10191&quot; value=&quot;2&quot;/&gt;&lt;/object&gt;"/>
  <p:tag name="MMPROD_ID" val="10028"/>
  <p:tag name="MMPROD_TYPE" val="10008"/>
  <p:tag name="MMPROD_DATA" val="&lt;property id=&quot;10026&quot; value=&quot;10&quot;/&gt;&lt;property id=&quot;10027&quot; value=&quot;Interaction10028&quot;/&gt;&lt;property id=&quot;10028&quot; value=&quot;0&quot;/&gt;&lt;property id=&quot;10063&quot; value=&quot;2&quot;/&gt;&lt;property id=&quot;10070&quot; value=&quot;Câu hỏi một lựa chọn&quot;/&gt;&lt;property id=&quot;10098&quot; value=&quot;Multiple choice&quot;/&gt;&lt;property id=&quot;10100&quot; value=&quot;0&quot;/&gt;&lt;property id=&quot;10108&quot; value=&quot;1&quot;/&gt;&lt;property id=&quot;10109&quot; value=&quot;1&quot;/&gt;&lt;property id=&quot;10110&quot; value=&quot;1&quot;/&gt;&lt;property id=&quot;10111&quot; value=&quot;3&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10"/>
  <p:tag name="MMPROD_PARENTQUESTIONGROUPID" val="-1"/>
  <p:tag name="QUIZCLIPSSOURCE" val="292016530,E:\su6,8-PhamThanhMinh-DinhTo(2bai)\su8-PhamThanhMinh-DT\1-Tepnguon\Tiet5-Bai3_pptx\Media.ppcx"/>
  <p:tag name="PPSNARRATION" val="17,292016530,C:\Users\Admin\Desktop\BaithiE-learning cấp tỉnh\Lichsu_Lop8_Minh_THCSDinhTo_Bai2\su8-PhamThanhMinh-DT\1-Tepnguon\Tiet5-Bai3_pptx\Media.ppcx"/>
  <p:tag name="HTML_SHAPEINFO" val="&lt;SlideThumbPath val=&quot;Slide9.PNG&quot;/&gt;"/>
  <p:tag name="MMPROD_ANSWERCOUNT" val="4"/>
</p:tagLst>
</file>

<file path=ppt/tags/tag17.xml><?xml version="1.0" encoding="utf-8"?>
<p:tagLst xmlns:a="http://schemas.openxmlformats.org/drawingml/2006/main" xmlns:r="http://schemas.openxmlformats.org/officeDocument/2006/relationships" xmlns:p="http://schemas.openxmlformats.org/presentationml/2006/main">
  <p:tag name="MMPROD_LASTVALUES" val="&lt;ChangeData&gt;&lt;SlideID&gt;&lt;![CDATA[273]]&gt;&lt;/SlideID&gt;&lt;/ChangeData&gt;"/>
  <p:tag name="PPSNARRATIONPROPS" val="C:\Users\Administrator\Desktop\New folder\s9.mp3"/>
  <p:tag name="MMPROD_PASSDATA" val="&lt;object type=&quot;10050&quot; unique_id=&quot;10030&quot;&gt;&lt;property id=&quot;10020&quot; value=&quot;2&quot;/&gt;&lt;property id=&quot;10102&quot; value=&quot;1&quot;/&gt;&lt;property id=&quot;10191&quot; value=&quot;1&quot;/&gt;&lt;/object&gt;"/>
  <p:tag name="MMPROD_FAILDATA" val="&lt;object type=&quot;10051&quot; unique_id=&quot;10031&quot;&gt;&lt;property id=&quot;10020&quot; value=&quot;3&quot;/&gt;&lt;property id=&quot;10021&quot; value=&quot;272&quot;/&gt;&lt;property id=&quot;10101&quot; value=&quot;[jumptoframe],Value=272,&quot;/&gt;&lt;property id=&quot;10102&quot; value=&quot;1&quot;/&gt;&lt;property id=&quot;10191&quot; value=&quot;2&quot;/&gt;&lt;/object&gt;"/>
  <p:tag name="MMPROD_ID" val="10028"/>
  <p:tag name="MMPROD_TYPE" val="10008"/>
  <p:tag name="MMPROD_DATA" val="&lt;property id=&quot;10026&quot; value=&quot;10&quot;/&gt;&lt;property id=&quot;10027&quot; value=&quot;Interaction10028&quot;/&gt;&lt;property id=&quot;10028&quot; value=&quot;0&quot;/&gt;&lt;property id=&quot;10063&quot; value=&quot;2&quot;/&gt;&lt;property id=&quot;10070&quot; value=&quot;Câu hỏi một lựa chọn&quot;/&gt;&lt;property id=&quot;10098&quot; value=&quot;Multiple choice&quot;/&gt;&lt;property id=&quot;10100&quot; value=&quot;0&quot;/&gt;&lt;property id=&quot;10108&quot; value=&quot;1&quot;/&gt;&lt;property id=&quot;10109&quot; value=&quot;1&quot;/&gt;&lt;property id=&quot;10110&quot; value=&quot;1&quot;/&gt;&lt;property id=&quot;10111&quot; value=&quot;3&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10"/>
  <p:tag name="MMPROD_PARENTQUESTIONGROUPID" val="-1"/>
  <p:tag name="QUIZCLIPSSOURCE" val="292016530,E:\su6,8-PhamThanhMinh-DinhTo(2bai)\su8-PhamThanhMinh-DT\1-Tepnguon\Tiet5-Bai3_pptx\Media.ppcx"/>
  <p:tag name="PPSNARRATION" val="17,292016530,C:\Users\Admin\Desktop\BaithiE-learning cấp tỉnh\Lichsu_Lop8_Minh_THCSDinhTo_Bai2\su8-PhamThanhMinh-DT\1-Tepnguon\Tiet5-Bai3_pptx\Media.ppcx"/>
  <p:tag name="HTML_SHAPEINFO" val="&lt;SlideThumbPath val=&quot;Slide9.PNG&quot;/&gt;"/>
  <p:tag name="MMPROD_ANSWERCOUNT" val="4"/>
</p:tagLst>
</file>

<file path=ppt/tags/tag18.xml><?xml version="1.0" encoding="utf-8"?>
<p:tagLst xmlns:a="http://schemas.openxmlformats.org/drawingml/2006/main" xmlns:r="http://schemas.openxmlformats.org/officeDocument/2006/relationships" xmlns:p="http://schemas.openxmlformats.org/presentationml/2006/main">
  <p:tag name="MMPROD_ID" val="10028"/>
  <p:tag name="MMPROD_ABSOLUTEPOSITIONID" val="100"/>
  <p:tag name="MMPROD_LASTVALUES" val="&lt;ChangeData&gt;&lt;Text&gt;&lt;![CDATA[Điều gì xảy ra trong ngành dệt ở nước Anh khi máy kéo sợi Gien-ni được sử dụng rộng rãi?]]&gt;&lt;/Text&gt;&lt;FontSize&gt;&lt;![CDATA[16]]&gt;&lt;/FontSize&gt;&lt;Left&gt;&lt;![CDATA[0]]&gt;&lt;/Left&gt;&lt;Top&gt;&lt;![CDATA[0]]&gt;&lt;/Top&gt;&lt;/ChangeData&gt;"/>
  <p:tag name="PRESENTER_SHAPETEXTINFO" val="&lt;ShapeTextInfo&gt;&lt;TableIndex row=&quot;-1&quot; col=&quot;-1&quot;&gt;&lt;linesCount val=&quot;2&quot;/&gt;&lt;lineCharCount val=&quot;58&quot;/&gt;&lt;lineCharCount val=&quot;30&quot;/&gt;&lt;/TableIndex&gt;&lt;/ShapeTextInfo&gt;"/>
  <p:tag name="HTML_SHAPEINFO" val="&lt;ThreeDShapeInfo&gt;&lt;uuid val=&quot;100&quot;/&gt;&lt;isInvalidForFieldText val=&quot;0&quot;/&gt;&lt;Image&gt;&lt;filename val=&quot;C:\Users\Admin\AppData\Local\Temp\PR\data\asimages\{EA826020-11CE-4BE0-81B5-A16226283699}_9.png&quot;/&gt;&lt;left val=&quot;0&quot;/&gt;&lt;top val=&quot;2&quot;/&gt;&lt;width val=&quot;784&quot;/&gt;&lt;height val=&quot;93&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93756]]&gt;&lt;/Left&gt;&lt;Top&gt;&lt;![CDATA[111.9157]]&gt;&lt;/Top&gt;&lt;/ChangeData&gt;"/>
  <p:tag name="MMPROD_ID" val="10032"/>
  <p:tag name="MMPROD_TYPE" val="10018"/>
  <p:tag name="MMPROD_DATA" val="&lt;property id=&quot;10074&quot; value=&quot;1&quot;/&gt;&lt;property id=&quot;10193&quot; value=&quot;A&quot;/&gt;&lt;property id=&quot;10199&quot; value=&quot;0&quot;/&gt;&lt;object type=&quot;10049&quot; unique_id=&quot;10033&quot;&gt;&lt;property id=&quot;10020&quot; value=&quot;9&quot;/&gt;&lt;property id=&quot;10102&quot; value=&quot;0&quot;/&gt;&lt;property id=&quot;10191&quot; value=&quot;-1&quot;/&gt;&lt;/object&gt;"/>
  <p:tag name="MMPROD_COLLECTIONCONTAINERID" val="10029"/>
  <p:tag name="MMPROD_PARENTID" val="10028"/>
  <p:tag name="MMPROD_ANSWERLETTER" val="A) "/>
  <p:tag name="HTML_AUTOSHAPE_INFO" val="&lt;ThreeDShapeInfo&gt;&lt;uuid val=&quot;1001&quot;/&gt;&lt;isInvalidForFieldText val=&quot;0&quot;/&gt;&lt;hasMultipleQuizShape val=&quot;1&quot;/&gt;&lt;Image&gt;&lt;filename val=&quot;C:\Users\Admin\AppData\Local\Temp\PR\data\asimages\{6595984B-4BA6-4B49-8EB9-0420A173D780}_9.png&quot;/&gt;&lt;left val=&quot;75&quot;/&gt;&lt;top val=&quot;108&quot;/&gt;&lt;width val=&quot;57&quot;/&gt;&lt;height val=&quot;45&quot;/&gt;&lt;hasText val=&quot;1&quot;/&gt;&lt;/Image&gt;&lt;Image&gt;&lt;filename val=&quot;C:\Users\Admin\AppData\Local\Temp\PR\data\asimages\{8998878F-75AD-4085-8EE8-47F7EF701AB5}_9.png&quot;/&gt;&lt;left val=&quot;111&quot;/&gt;&lt;top val=&quot;101&quot;/&gt;&lt;width val=&quot;643&quot;/&gt;&lt;height val=&quot;7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FD8DB60-9A61-435F-94FD-A51BE97A9352}&quot;/&gt;&lt;isInvalidForFieldText val=&quot;0&quot;/&gt;&lt;Image&gt;&lt;filename val=&quot;C:\Users\Admin\AppData\Local\Temp\PR\data\asimages\{5FD8DB60-9A61-435F-94FD-A51BE97A9352}_5.png&quot;/&gt;&lt;left val=&quot;9&quot;/&gt;&lt;top val=&quot;244&quot;/&gt;&lt;width val=&quot;297&quot;/&gt;&lt;height val=&quot;231&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3.93756]]&gt;&lt;/Left&gt;&lt;Top&gt;&lt;![CDATA[180]]&gt;&lt;/Top&gt;&lt;/ChangeData&gt;"/>
  <p:tag name="MMPROD_ID" val="10034"/>
  <p:tag name="MMPROD_TYPE" val="10018"/>
  <p:tag name="MMPROD_DATA" val="&lt;property id=&quot;10074&quot; value=&quot;0&quot;/&gt;&lt;property id=&quot;10193&quot; value=&quot;B&quot;/&gt;&lt;property id=&quot;10199&quot; value=&quot;0&quot;/&gt;&lt;object type=&quot;10049&quot; unique_id=&quot;10035&quot;&gt;&lt;property id=&quot;10020&quot; value=&quot;9&quot;/&gt;&lt;property id=&quot;10102&quot; value=&quot;0&quot;/&gt;&lt;property id=&quot;10191&quot; value=&quot;-1&quot;/&gt;&lt;/object&gt;"/>
  <p:tag name="MMPROD_COLLECTIONCONTAINERID" val="10029"/>
  <p:tag name="MMPROD_PARENTID" val="10028"/>
  <p:tag name="MMPROD_ANSWERLETTER" val="B) "/>
  <p:tag name="HTML_AUTOSHAPE_INFO" val="&lt;ThreeDShapeInfo&gt;&lt;uuid val=&quot;1002&quot;/&gt;&lt;isInvalidForFieldText val=&quot;0&quot;/&gt;&lt;hasMultipleQuizShape val=&quot;1&quot;/&gt;&lt;Image&gt;&lt;filename val=&quot;C:\Users\Admin\AppData\Local\Temp\PR\data\asimages\{9B2BAA2B-C314-4492-8D2F-9BFC0C749453}_9.png&quot;/&gt;&lt;left val=&quot;75&quot;/&gt;&lt;top val=&quot;173&quot;/&gt;&lt;width val=&quot;57&quot;/&gt;&lt;height val=&quot;45&quot;/&gt;&lt;hasText val=&quot;1&quot;/&gt;&lt;/Image&gt;&lt;Image&gt;&lt;filename val=&quot;C:\Users\Admin\AppData\Local\Temp\PR\data\asimages\{46E655C1-296E-4B7B-B9FB-A0E1FC773DE9}_9.png&quot;/&gt;&lt;left val=&quot;119&quot;/&gt;&lt;top val=&quot;173&quot;/&gt;&lt;width val=&quot;425&quot;/&gt;&lt;height val=&quot;45&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3.93756]]&gt;&lt;/Left&gt;&lt;Top&gt;&lt;![CDATA[222]]&gt;&lt;/Top&gt;&lt;/ChangeData&gt;"/>
  <p:tag name="MMPROD_ID" val="10036"/>
  <p:tag name="MMPROD_TYPE" val="10018"/>
  <p:tag name="MMPROD_DATA" val="&lt;property id=&quot;10074&quot; value=&quot;0&quot;/&gt;&lt;property id=&quot;10193&quot; value=&quot;C&quot;/&gt;&lt;property id=&quot;10199&quot; value=&quot;0&quot;/&gt;&lt;object type=&quot;10049&quot; unique_id=&quot;10037&quot;&gt;&lt;property id=&quot;10020&quot; value=&quot;9&quot;/&gt;&lt;property id=&quot;10102&quot; value=&quot;0&quot;/&gt;&lt;property id=&quot;10191&quot; value=&quot;-1&quot;/&gt;&lt;/object&gt;"/>
  <p:tag name="MMPROD_COLLECTIONCONTAINERID" val="10029"/>
  <p:tag name="MMPROD_PARENTID" val="10028"/>
  <p:tag name="MMPROD_ANSWERLETTER" val="C) "/>
  <p:tag name="HTML_AUTOSHAPE_INFO" val="&lt;ThreeDShapeInfo&gt;&lt;uuid val=&quot;1003&quot;/&gt;&lt;isInvalidForFieldText val=&quot;0&quot;/&gt;&lt;hasMultipleQuizShape val=&quot;1&quot;/&gt;&lt;Image&gt;&lt;filename val=&quot;C:\Users\Admin\AppData\Local\Temp\PR\data\asimages\{69C51254-D44D-4B7E-86AA-2A0056E843DF}_9.png&quot;/&gt;&lt;left val=&quot;75&quot;/&gt;&lt;top val=&quot;215&quot;/&gt;&lt;width val=&quot;58&quot;/&gt;&lt;height val=&quot;45&quot;/&gt;&lt;hasText val=&quot;1&quot;/&gt;&lt;/Image&gt;&lt;Image&gt;&lt;filename val=&quot;C:\Users\Admin\AppData\Local\Temp\PR\data\asimages\{43A85D61-5065-44EF-8C13-F549C3DE4EEB}_9.png&quot;/&gt;&lt;left val=&quot;120&quot;/&gt;&lt;top val=&quot;215&quot;/&gt;&lt;width val=&quot;436&quot;/&gt;&lt;height val=&quot;4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53.93756]]&gt;&lt;/Left&gt;&lt;Top&gt;&lt;![CDATA[268.8]]&gt;&lt;/Top&gt;&lt;/ChangeData&gt;"/>
  <p:tag name="MMPROD_ID" val="10038"/>
  <p:tag name="MMPROD_TYPE" val="10018"/>
  <p:tag name="MMPROD_DATA" val="&lt;property id=&quot;10074&quot; value=&quot;0&quot;/&gt;&lt;property id=&quot;10193&quot; value=&quot;D&quot;/&gt;&lt;property id=&quot;10199&quot; value=&quot;0&quot;/&gt;&lt;object type=&quot;10049&quot; unique_id=&quot;10039&quot;&gt;&lt;property id=&quot;10020&quot; value=&quot;9&quot;/&gt;&lt;property id=&quot;10102&quot; value=&quot;0&quot;/&gt;&lt;property id=&quot;10191&quot; value=&quot;-1&quot;/&gt;&lt;/object&gt;"/>
  <p:tag name="MMPROD_COLLECTIONCONTAINERID" val="10029"/>
  <p:tag name="MMPROD_PARENTID" val="10028"/>
  <p:tag name="MMPROD_ANSWERLETTER" val="D) "/>
  <p:tag name="HTML_AUTOSHAPE_INFO" val="&lt;ThreeDShapeInfo&gt;&lt;uuid val=&quot;1004&quot;/&gt;&lt;isInvalidForFieldText val=&quot;0&quot;/&gt;&lt;hasMultipleQuizShape val=&quot;1&quot;/&gt;&lt;Image&gt;&lt;filename val=&quot;C:\Users\Admin\AppData\Local\Temp\PR\data\asimages\{8BBB2DD4-B274-47FC-AB6C-F634356EAF33}_9.png&quot;/&gt;&lt;left val=&quot;75&quot;/&gt;&lt;top val=&quot;261&quot;/&gt;&lt;width val=&quot;58&quot;/&gt;&lt;height val=&quot;45&quot;/&gt;&lt;hasText val=&quot;1&quot;/&gt;&lt;/Image&gt;&lt;Image&gt;&lt;filename val=&quot;C:\Users\Admin\AppData\Local\Temp\PR\data\asimages\{A44AAAFB-A7A4-4927-91EF-4C8CE3A94147}_9.png&quot;/&gt;&lt;left val=&quot;120&quot;/&gt;&lt;top val=&quot;261&quot;/&gt;&lt;width val=&quot;424&quot;/&gt;&lt;height val=&quot;45&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1]]&gt;&lt;/FontSize&gt;&lt;Left&gt;&lt;![CDATA[88]]&gt;&lt;/Left&gt;&lt;Top&gt;&lt;![CDATA[405.6009]]&gt;&lt;/Top&gt;&lt;/ChangeData&gt;"/>
  <p:tag name="MMPROD_ABSOLUTEPOSITIONID" val="1044"/>
  <p:tag name="PRESENTER_SHAPETEXTINFO" val="&lt;ShapeTextInfo&gt;&lt;TableIndex row=&quot;-1&quot; col=&quot;-1&quot;&gt;&lt;linesCount val=&quot;1&quot;/&gt;&lt;lineCharCount val=&quot;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MMPROD_LASTVALUES" val="&lt;ChangeData&gt;&lt;Text&gt;&lt;![CDATA[Giảm được nhân công kéo sợi.]]&gt;&lt;/Text&gt;&lt;FontSize&gt;&lt;![CDATA[21]]&gt;&lt;/FontSize&gt;&lt;Left&gt;&lt;![CDATA[133]]&gt;&lt;/Left&gt;&lt;Top&gt;&lt;![CDATA[405.6009]]&gt;&lt;/Top&gt;&lt;/ChangeData&gt;"/>
  <p:tag name="MMPROD_ABSOLUTEPOSITIONID" val="1024"/>
  <p:tag name="PRESENTER_SHAPETEXTINFO" val="&lt;ShapeTextInfo&gt;&lt;TableIndex row=&quot;-1&quot; col=&quot;-1&quot;&gt;&lt;linesCount val=&quot;1&quot;/&gt;&lt;lineCharCount val=&quot;28&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1]]&gt;&lt;/FontSize&gt;&lt;Left&gt;&lt;![CDATA[88]]&gt;&lt;/Left&gt;&lt;Top&gt;&lt;![CDATA[324.8009]]&gt;&lt;/Top&gt;&lt;/ChangeData&gt;"/>
  <p:tag name="MMPROD_ABSOLUTEPOSITIONID" val="1043"/>
  <p:tag name="PRESENTER_SHAPETEXTINFO" val="&lt;ShapeTextInfo&gt;&lt;TableIndex row=&quot;-1&quot; col=&quot;-1&quot;&gt;&lt;linesCount val=&quot;1&quot;/&gt;&lt;lineCharCount val=&quot;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MMPROD_LASTVALUES" val="&lt;ChangeData&gt;&lt;Text&gt;&lt;![CDATA[Chỉ có tác dụng làm tăng năng suất kéo sợi.]]&gt;&lt;/Text&gt;&lt;FontSize&gt;&lt;![CDATA[21]]&gt;&lt;/FontSize&gt;&lt;Left&gt;&lt;![CDATA[133]]&gt;&lt;/Left&gt;&lt;Top&gt;&lt;![CDATA[324.8009]]&gt;&lt;/Top&gt;&lt;/ChangeData&gt;"/>
  <p:tag name="MMPROD_ABSOLUTEPOSITIONID" val="1023"/>
  <p:tag name="PRESENTER_SHAPETEXTINFO" val="&lt;ShapeTextInfo&gt;&lt;TableIndex row=&quot;-1&quot; col=&quot;-1&quot;&gt;&lt;linesCount val=&quot;1&quot;/&gt;&lt;lineCharCount val=&quot;43&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1]]&gt;&lt;/FontSize&gt;&lt;Left&gt;&lt;![CDATA[88]]&gt;&lt;/Left&gt;&lt;Top&gt;&lt;![CDATA[277.6007]]&gt;&lt;/Top&gt;&lt;/ChangeData&gt;"/>
  <p:tag name="MMPROD_ABSOLUTEPOSITIONID" val="1042"/>
  <p:tag name="PRESENTER_SHAPETEXTINFO" val="&lt;ShapeTextInfo&gt;&lt;TableIndex row=&quot;-1&quot; col=&quot;-1&quot;&gt;&lt;linesCount val=&quot;1&quot;/&gt;&lt;lineCharCount val=&quot;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MMPROD_LASTVALUES" val="&lt;ChangeData&gt;&lt;Text&gt;&lt;![CDATA[Không gây ra tác động gì.]]&gt;&lt;/Text&gt;&lt;FontSize&gt;&lt;![CDATA[21]]&gt;&lt;/FontSize&gt;&lt;Left&gt;&lt;![CDATA[132]]&gt;&lt;/Left&gt;&lt;Top&gt;&lt;![CDATA[277.6007]]&gt;&lt;/Top&gt;&lt;/ChangeData&gt;"/>
  <p:tag name="MMPROD_ABSOLUTEPOSITIONID" val="1022"/>
  <p:tag name="PRESENTER_SHAPETEXTINFO" val="&lt;ShapeTextInfo&gt;&lt;TableIndex row=&quot;-1&quot; col=&quot;-1&quot;&gt;&lt;linesCount val=&quot;1&quot;/&gt;&lt;lineCharCount val=&quot;25&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1]]&gt;&lt;/FontSize&gt;&lt;Left&gt;&lt;![CDATA[88]]&gt;&lt;/Left&gt;&lt;Top&gt;&lt;![CDATA[129.6006]]&gt;&lt;/Top&gt;&lt;/ChangeData&gt;"/>
  <p:tag name="MMPROD_ABSOLUTEPOSITIONID" val="1041"/>
  <p:tag name="PRESENTER_SHAPETEXTINFO" val="&lt;ShapeTextInfo&gt;&lt;TableIndex row=&quot;-1&quot; col=&quot;-1&quot;&gt;&lt;linesCount val=&quot;1&quot;/&gt;&lt;lineCharCount val=&quot;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0&quot;/&gt;&lt;lineCharCount val=&quot;48&quot;/&gt;&lt;lineCharCount val=&quot;40&quot;/&gt;&lt;/TableIndex&gt;&lt;/ShapeTextInfo&gt;"/>
  <p:tag name="HTML_SHAPEINFO" val="&lt;ThreeDShapeInfo&gt;&lt;uuid val=&quot;&quot;/&gt;&lt;isInvalidForFieldText val=&quot;0&quot;/&gt;&lt;Image&gt;&lt;filename val=&quot;C:\Users\Admin\AppData\Local\Temp\PR\data\asimages\{CDFD2C44-CE9D-4DEA-8675-8CE0C0B1969B}_5.png&quot;/&gt;&lt;left val=&quot;282&quot;/&gt;&lt;top val=&quot;227&quot;/&gt;&lt;width val=&quot;496&quot;/&gt;&lt;height val=&quot;90&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MMPROD_LASTVALUES" val="&lt;ChangeData&gt;&lt;Text&gt;&lt;![CDATA[Thúc đẩy năng suất lao động trong ngành dệt tăng nhanh. Từ đó đòi hỏi tiếp tục cải tiến phát minh máy móc.]]&gt;&lt;/Text&gt;&lt;FontSize&gt;&lt;![CDATA[21]]&gt;&lt;/FontSize&gt;&lt;Left&gt;&lt;![CDATA[132]]&gt;&lt;/Left&gt;&lt;Top&gt;&lt;![CDATA[129.6006]]&gt;&lt;/Top&gt;&lt;/ChangeData&gt;"/>
  <p:tag name="MMPROD_ABSOLUTEPOSITIONID" val="1021"/>
  <p:tag name="PRESENTER_SHAPETEXTINFO" val="&lt;ShapeTextInfo&gt;&lt;TableIndex row=&quot;-1&quot; col=&quot;-1&quot;&gt;&lt;linesCount val=&quot;2&quot;/&gt;&lt;lineCharCount val=&quot;62&quot;/&gt;&lt;lineCharCount val=&quot;44&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MMPROD_LASTVALUES" val="&lt;ChangeData&gt;&lt;SlideID&gt;&lt;![CDATA[277]]&gt;&lt;/SlideID&gt;&lt;/ChangeData&gt;"/>
  <p:tag name="PPSNARRATIONPROPS" val="C:\Users\Administrator\Desktop\New folder\s12.mp3"/>
  <p:tag name="MMPROD_PASSDATA" val="&lt;object type=&quot;10050&quot; unique_id=&quot;10053&quot;&gt;&lt;property id=&quot;10020&quot; value=&quot;2&quot;/&gt;&lt;property id=&quot;10102&quot; value=&quot;1&quot;/&gt;&lt;property id=&quot;10191&quot; value=&quot;3&quot;/&gt;&lt;/object&gt;"/>
  <p:tag name="MMPROD_FAILDATA" val="&lt;object type=&quot;10051&quot; unique_id=&quot;10054&quot;&gt;&lt;property id=&quot;10020&quot; value=&quot;2&quot;/&gt;&lt;property id=&quot;10102&quot; value=&quot;1&quot;/&gt;&lt;property id=&quot;10191&quot; value=&quot;4&quot;/&gt;&lt;/object&gt;"/>
  <p:tag name="MMPROD_ID" val="10051"/>
  <p:tag name="MMPROD_TYPE" val="10008"/>
  <p:tag name="MMPROD_DATA" val="&lt;property id=&quot;10026&quot; value=&quot;10&quot;/&gt;&lt;property id=&quot;10027&quot; value=&quot;Interaction10051&quot;/&gt;&lt;property id=&quot;10028&quot; value=&quot;0&quot;/&gt;&lt;property id=&quot;10063&quot; value=&quot;3&quot;/&gt;&lt;property id=&quot;10070&quot; value=&quot;Bài tập nhiều lựa chọn&quot;/&gt;&lt;property id=&quot;10098&quot; value=&quot;Multiple choice&quot;/&gt;&lt;property id=&quot;10100&quot; value=&quot;0&quot;/&gt;&lt;property id=&quot;10108&quot; value=&quot;1&quot;/&gt;&lt;property id=&quot;10109&quot; value=&quot;1&quot;/&gt;&lt;property id=&quot;10110&quot; value=&quot;1&quot;/&gt;&lt;property id=&quot;10111&quot; value=&quot;4&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46"/>
  <p:tag name="MMPROD_PARENTQUESTIONGROUPID" val="-1"/>
  <p:tag name="QUIZCLIPSSOURCE" val="292016530,E:\su6,8-PhamThanhMinh-DinhTo(2bai)\su8-PhamThanhMinh-DT\1-Tepnguon\Tiet5-Bai3_pptx\Media.ppcx"/>
  <p:tag name="PPSNARRATION" val="20,292016530,C:\Users\Admin\Desktop\BaithiE-learning cấp tỉnh\Lichsu_Lop8_Minh_THCSDinhTo_Bai2\su8-PhamThanhMinh-DT\1-Tepnguon\Tiet5-Bai3_pptx\Media.ppcx"/>
  <p:tag name="HTML_SHAPEINFO" val="&lt;SlideThumbPath val=&quot;Slide12.PNG&quot;/&gt;"/>
  <p:tag name="MMPROD_ANSWERCOUNT" val="4"/>
</p:tagLst>
</file>

<file path=ppt/tags/tag32.xml><?xml version="1.0" encoding="utf-8"?>
<p:tagLst xmlns:a="http://schemas.openxmlformats.org/drawingml/2006/main" xmlns:r="http://schemas.openxmlformats.org/officeDocument/2006/relationships" xmlns:p="http://schemas.openxmlformats.org/presentationml/2006/main">
  <p:tag name="MMPROD_ID" val="10051"/>
  <p:tag name="MMPROD_ABSOLUTEPOSITIONID" val="100"/>
  <p:tag name="MMPROD_LASTVALUES" val="&lt;ChangeData&gt;&lt;Text&gt;&lt;![CDATA[Máy kéo sợi và máy dệt chạy bằng sức nước có những hạn chế gì?]]&gt;&lt;/Text&gt;&lt;FontSize&gt;&lt;![CDATA[20]]&gt;&lt;/FontSize&gt;&lt;Left&gt;&lt;![CDATA[0]]&gt;&lt;/Left&gt;&lt;Top&gt;&lt;![CDATA[0]]&gt;&lt;/Top&gt;&lt;/ChangeData&gt;"/>
  <p:tag name="PRESENTER_SHAPETEXTINFO" val="&lt;ShapeTextInfo&gt;&lt;TableIndex row=&quot;-1&quot; col=&quot;-1&quot;&gt;&lt;linesCount val=&quot;2&quot;/&gt;&lt;lineCharCount val=&quot;51&quot;/&gt;&lt;lineCharCount val=&quot;11&quot;/&gt;&lt;/TableIndex&gt;&lt;/ShapeTextInfo&gt;"/>
  <p:tag name="HTML_SHAPEINFO" val="&lt;ThreeDShapeInfo&gt;&lt;uuid val=&quot;100&quot;/&gt;&lt;isInvalidForFieldText val=&quot;0&quot;/&gt;&lt;Image&gt;&lt;filename val=&quot;C:\Users\Admin\AppData\Local\Temp\PR\data\asimages\{129686DA-3E31-4BCB-B3BF-A97FD025B47B}_12.png&quot;/&gt;&lt;left val=&quot;21&quot;/&gt;&lt;top val=&quot;0&quot;/&gt;&lt;width val=&quot;771&quot;/&gt;&lt;height val=&quot;102&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93A25C0-A688-45DF-89D8-BDAA84B9A49E}&quot;/&gt;&lt;isInvalidForFieldText val=&quot;0&quot;/&gt;&lt;Image&gt;&lt;filename val=&quot;C:\Users\Admin\AppData\Local\Temp\PR\data\asimages\{A93A25C0-A688-45DF-89D8-BDAA84B9A49E}_12.png&quot;/&gt;&lt;left val=&quot;39&quot;/&gt;&lt;top val=&quot;322&quot;/&gt;&lt;width val=&quot;225&quot;/&gt;&lt;height val=&quot;210&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97EE2CF-619C-4E48-BEF3-FCB56EB722AA}&quot;/&gt;&lt;isInvalidForFieldText val=&quot;0&quot;/&gt;&lt;Image&gt;&lt;filename val=&quot;C:\Users\Admin\AppData\Local\Temp\PR\data\asimages\{697EE2CF-619C-4E48-BEF3-FCB56EB722AA}_12.png&quot;/&gt;&lt;left val=&quot;273&quot;/&gt;&lt;top val=&quot;300&quot;/&gt;&lt;width val=&quot;151&quot;/&gt;&lt;height val=&quot;242&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2.44323]]&gt;&lt;/Left&gt;&lt;Top&gt;&lt;![CDATA[106.7999]]&gt;&lt;/Top&gt;&lt;/ChangeData&gt;"/>
  <p:tag name="MMPROD_ID" val="10055"/>
  <p:tag name="MMPROD_TYPE" val="10018"/>
  <p:tag name="MMPROD_DATA" val="&lt;property id=&quot;10074&quot; value=&quot;1&quot;/&gt;&lt;property id=&quot;10193&quot; value=&quot;A&quot;/&gt;&lt;property id=&quot;10199&quot; value=&quot;0&quot;/&gt;&lt;object type=&quot;10049&quot; unique_id=&quot;10056&quot;&gt;&lt;property id=&quot;10020&quot; value=&quot;9&quot;/&gt;&lt;property id=&quot;10102&quot; value=&quot;0&quot;/&gt;&lt;property id=&quot;10191&quot; value=&quot;-1&quot;/&gt;&lt;/object&gt;"/>
  <p:tag name="MMPROD_COLLECTIONCONTAINERID" val="10052"/>
  <p:tag name="MMPROD_PARENTID" val="10051"/>
  <p:tag name="MMPROD_ANSWERLETTER" val="A) "/>
  <p:tag name="HTML_AUTOSHAPE_INFO" val="&lt;ThreeDShapeInfo&gt;&lt;uuid val=&quot;1001&quot;/&gt;&lt;isInvalidForFieldText val=&quot;0&quot;/&gt;&lt;hasMultipleQuizShape val=&quot;1&quot;/&gt;&lt;Image&gt;&lt;filename val=&quot;C:\Users\Admin\AppData\Local\Temp\PR\data\asimages\{5810A37F-DB06-42FD-A54C-32B680B386B2}_12.png&quot;/&gt;&lt;left val=&quot;69&quot;/&gt;&lt;top val=&quot;99&quot;/&gt;&lt;width val=&quot;53&quot;/&gt;&lt;height val=&quot;45&quot;/&gt;&lt;hasText val=&quot;1&quot;/&gt;&lt;/Image&gt;&lt;Image&gt;&lt;filename val=&quot;C:\Users\Admin\AppData\Local\Temp\PR\data\asimages\{90D8FB0C-3D3A-4107-9F40-FC9A45E78D8E}_12.png&quot;/&gt;&lt;left val=&quot;107&quot;/&gt;&lt;top val=&quot;97&quot;/&gt;&lt;width val=&quot;559&quot;/&gt;&lt;height val=&quot;45&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2.44323]]&gt;&lt;/Left&gt;&lt;Top&gt;&lt;![CDATA[160.7999]]&gt;&lt;/Top&gt;&lt;/ChangeData&gt;"/>
  <p:tag name="MMPROD_ID" val="10057"/>
  <p:tag name="MMPROD_TYPE" val="10018"/>
  <p:tag name="MMPROD_DATA" val="&lt;property id=&quot;10074&quot; value=&quot;0&quot;/&gt;&lt;property id=&quot;10193&quot; value=&quot;B&quot;/&gt;&lt;property id=&quot;10199&quot; value=&quot;0&quot;/&gt;&lt;object type=&quot;10049&quot; unique_id=&quot;10058&quot;&gt;&lt;property id=&quot;10020&quot; value=&quot;9&quot;/&gt;&lt;property id=&quot;10102&quot; value=&quot;0&quot;/&gt;&lt;property id=&quot;10191&quot; value=&quot;-1&quot;/&gt;&lt;/object&gt;"/>
  <p:tag name="MMPROD_COLLECTIONCONTAINERID" val="10052"/>
  <p:tag name="MMPROD_PARENTID" val="10051"/>
  <p:tag name="MMPROD_ANSWERLETTER" val="B) "/>
  <p:tag name="HTML_AUTOSHAPE_INFO" val="&lt;ThreeDShapeInfo&gt;&lt;uuid val=&quot;1002&quot;/&gt;&lt;isInvalidForFieldText val=&quot;0&quot;/&gt;&lt;hasMultipleQuizShape val=&quot;1&quot;/&gt;&lt;Image&gt;&lt;filename val=&quot;C:\Users\Admin\AppData\Local\Temp\PR\data\asimages\{C8F7D879-0C90-4E27-91F4-29A8D68827A0}_12.png&quot;/&gt;&lt;left val=&quot;69&quot;/&gt;&lt;top val=&quot;153&quot;/&gt;&lt;width val=&quot;53&quot;/&gt;&lt;height val=&quot;45&quot;/&gt;&lt;hasText val=&quot;1&quot;/&gt;&lt;/Image&gt;&lt;Image&gt;&lt;filename val=&quot;C:\Users\Admin\AppData\Local\Temp\PR\data\asimages\{E01A947F-ECD4-4B9E-A5BD-95F517A941AF}_12.png&quot;/&gt;&lt;left val=&quot;107&quot;/&gt;&lt;top val=&quot;151&quot;/&gt;&lt;width val=&quot;517&quot;/&gt;&lt;height val=&quot;45&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2.44323]]&gt;&lt;/Left&gt;&lt;Top&gt;&lt;![CDATA[214.7999]]&gt;&lt;/Top&gt;&lt;/ChangeData&gt;"/>
  <p:tag name="MMPROD_ID" val="10059"/>
  <p:tag name="MMPROD_TYPE" val="10018"/>
  <p:tag name="MMPROD_DATA" val="&lt;property id=&quot;10074&quot; value=&quot;1&quot;/&gt;&lt;property id=&quot;10193&quot; value=&quot;C&quot;/&gt;&lt;property id=&quot;10199&quot; value=&quot;0&quot;/&gt;&lt;object type=&quot;10049&quot; unique_id=&quot;10060&quot;&gt;&lt;property id=&quot;10020&quot; value=&quot;9&quot;/&gt;&lt;property id=&quot;10102&quot; value=&quot;0&quot;/&gt;&lt;property id=&quot;10191&quot; value=&quot;-1&quot;/&gt;&lt;/object&gt;"/>
  <p:tag name="MMPROD_COLLECTIONCONTAINERID" val="10052"/>
  <p:tag name="MMPROD_PARENTID" val="10051"/>
  <p:tag name="MMPROD_ANSWERLETTER" val="C) "/>
  <p:tag name="HTML_AUTOSHAPE_INFO" val="&lt;ThreeDShapeInfo&gt;&lt;uuid val=&quot;1003&quot;/&gt;&lt;isInvalidForFieldText val=&quot;0&quot;/&gt;&lt;hasMultipleQuizShape val=&quot;1&quot;/&gt;&lt;Image&gt;&lt;filename val=&quot;C:\Users\Admin\AppData\Local\Temp\PR\data\asimages\{DC50A818-6F5F-4EFC-974E-F328CCD4DC1C}_12.png&quot;/&gt;&lt;left val=&quot;69&quot;/&gt;&lt;top val=&quot;207&quot;/&gt;&lt;width val=&quot;54&quot;/&gt;&lt;height val=&quot;45&quot;/&gt;&lt;hasText val=&quot;1&quot;/&gt;&lt;/Image&gt;&lt;Image&gt;&lt;filename val=&quot;C:\Users\Admin\AppData\Local\Temp\PR\data\asimages\{59B93BF1-EA83-44BA-B9EB-F1BD04914BBE}_12.png&quot;/&gt;&lt;left val=&quot;108&quot;/&gt;&lt;top val=&quot;207&quot;/&gt;&lt;width val=&quot;630&quot;/&gt;&lt;height val=&quot;45&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52.44323]]&gt;&lt;/Left&gt;&lt;Top&gt;&lt;![CDATA[276]]&gt;&lt;/Top&gt;&lt;/ChangeData&gt;"/>
  <p:tag name="MMPROD_ID" val="10061"/>
  <p:tag name="MMPROD_TYPE" val="10018"/>
  <p:tag name="MMPROD_DATA" val="&lt;property id=&quot;10074&quot; value=&quot;0&quot;/&gt;&lt;property id=&quot;10193&quot; value=&quot;D&quot;/&gt;&lt;property id=&quot;10199&quot; value=&quot;0&quot;/&gt;&lt;object type=&quot;10049&quot; unique_id=&quot;10062&quot;&gt;&lt;property id=&quot;10020&quot; value=&quot;9&quot;/&gt;&lt;property id=&quot;10102&quot; value=&quot;0&quot;/&gt;&lt;property id=&quot;10191&quot; value=&quot;-1&quot;/&gt;&lt;/object&gt;"/>
  <p:tag name="MMPROD_COLLECTIONCONTAINERID" val="10052"/>
  <p:tag name="MMPROD_PARENTID" val="10051"/>
  <p:tag name="MMPROD_ANSWERLETTER" val="D) "/>
  <p:tag name="HTML_AUTOSHAPE_INFO" val="&lt;ThreeDShapeInfo&gt;&lt;uuid val=&quot;1004&quot;/&gt;&lt;isInvalidForFieldText val=&quot;0&quot;/&gt;&lt;hasMultipleQuizShape val=&quot;1&quot;/&gt;&lt;Image&gt;&lt;filename val=&quot;C:\Users\Admin\AppData\Local\Temp\PR\data\asimages\{1C8A8A3A-5669-454F-A36C-F704CBF75F09}_12.png&quot;/&gt;&lt;left val=&quot;69&quot;/&gt;&lt;top val=&quot;269&quot;/&gt;&lt;width val=&quot;54&quot;/&gt;&lt;height val=&quot;45&quot;/&gt;&lt;hasText val=&quot;1&quot;/&gt;&lt;/Image&gt;&lt;Image&gt;&lt;filename val=&quot;C:\Users\Admin\AppData\Local\Temp\PR\data\asimages\{76FEB952-1B3F-4EC9-A3C7-DEC1B104F5C0}_12.png&quot;/&gt;&lt;left val=&quot;108&quot;/&gt;&lt;top val=&quot;269&quot;/&gt;&lt;width val=&quot;431&quot;/&gt;&lt;height val=&quot;45&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1]]&gt;&lt;/FontSize&gt;&lt;Left&gt;&lt;![CDATA[83]]&gt;&lt;/Left&gt;&lt;Top&gt;&lt;![CDATA[343.2003]]&gt;&lt;/Top&gt;&lt;/ChangeData&gt;"/>
  <p:tag name="MMPROD_ABSOLUTEPOSITIONID" val="1044"/>
  <p:tag name="PRESENTER_SHAPETEXTINFO" val="&lt;ShapeTextInfo&gt;&lt;TableIndex row=&quot;-1&quot; col=&quot;-1&quot;&gt;&lt;linesCount val=&quot;1&quot;/&gt;&lt;lineCharCount val=&quot;3&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8&quot;/&gt;&lt;lineCharCount val=&quot;49&quot;/&gt;&lt;lineCharCount val=&quot;53&quot;/&gt;&lt;lineCharCount val=&quot;49&quot;/&gt;&lt;lineCharCount val=&quot;9&quot;/&gt;&lt;/TableIndex&gt;&lt;/ShapeTextInfo&gt;"/>
  <p:tag name="HTML_SHAPEINFO" val="&lt;ThreeDShapeInfo&gt;&lt;uuid val=&quot;&quot;/&gt;&lt;isInvalidForFieldText val=&quot;0&quot;/&gt;&lt;Image&gt;&lt;filename val=&quot;C:\Users\Admin\AppData\Local\Temp\PR\data\asimages\{B763CEC6-0057-4908-8C39-239A15113E2C}_5.png&quot;/&gt;&lt;left val=&quot;288&quot;/&gt;&lt;top val=&quot;327&quot;/&gt;&lt;width val=&quot;490&quot;/&gt;&lt;height val=&quot;139&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MMPROD_LASTVALUES" val="&lt;ChangeData&gt;&lt;Text&gt;&lt;![CDATA[Hoạt động không phụ thuộc vào thời tiết.]]&gt;&lt;/Text&gt;&lt;FontSize&gt;&lt;![CDATA[21]]&gt;&lt;/FontSize&gt;&lt;Left&gt;&lt;![CDATA[122]]&gt;&lt;/Left&gt;&lt;Top&gt;&lt;![CDATA[343.2004]]&gt;&lt;/Top&gt;&lt;/ChangeData&gt;"/>
  <p:tag name="MMPROD_ABSOLUTEPOSITIONID" val="1024"/>
  <p:tag name="PRESENTER_SHAPETEXTINFO" val="&lt;ShapeTextInfo&gt;&lt;TableIndex row=&quot;-1&quot; col=&quot;-1&quot;&gt;&lt;linesCount val=&quot;1&quot;/&gt;&lt;lineCharCount val=&quot;4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1]]&gt;&lt;/FontSize&gt;&lt;Left&gt;&lt;![CDATA[83]]&gt;&lt;/Left&gt;&lt;Top&gt;&lt;![CDATA[272.0006]]&gt;&lt;/Top&gt;&lt;/ChangeData&gt;"/>
  <p:tag name="MMPROD_ABSOLUTEPOSITIONID" val="1043"/>
  <p:tag name="PRESENTER_SHAPETEXTINFO" val="&lt;ShapeTextInfo&gt;&lt;TableIndex row=&quot;-1&quot; col=&quot;-1&quot;&gt;&lt;linesCount val=&quot;1&quot;/&gt;&lt;lineCharCount val=&quot;3&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MMPROD_LASTVALUES" val="&lt;ChangeData&gt;&lt;Text&gt;&lt;![CDATA[Về mùa đông phải ngừng hoạt động vì nước đóng băng.]]&gt;&lt;/Text&gt;&lt;FontSize&gt;&lt;![CDATA[21]]&gt;&lt;/FontSize&gt;&lt;Left&gt;&lt;![CDATA[122]]&gt;&lt;/Left&gt;&lt;Top&gt;&lt;![CDATA[272.0007]]&gt;&lt;/Top&gt;&lt;/ChangeData&gt;"/>
  <p:tag name="MMPROD_ABSOLUTEPOSITIONID" val="1023"/>
  <p:tag name="PRESENTER_SHAPETEXTINFO" val="&lt;ShapeTextInfo&gt;&lt;TableIndex row=&quot;-1&quot; col=&quot;-1&quot;&gt;&lt;linesCount val=&quot;1&quot;/&gt;&lt;lineCharCount val=&quot;51&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1]]&gt;&lt;/FontSize&gt;&lt;Left&gt;&lt;![CDATA[83]]&gt;&lt;/Left&gt;&lt;Top&gt;&lt;![CDATA[200.8006]]&gt;&lt;/Top&gt;&lt;/ChangeData&gt;"/>
  <p:tag name="MMPROD_ABSOLUTEPOSITIONID" val="1042"/>
  <p:tag name="PRESENTER_SHAPETEXTINFO" val="&lt;ShapeTextInfo&gt;&lt;TableIndex row=&quot;-1&quot; col=&quot;-1&quot;&gt;&lt;linesCount val=&quot;1&quot;/&gt;&lt;lineCharCount val=&quot;3&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MMPROD_LASTVALUES" val="&lt;ChangeData&gt;&lt;Text&gt;&lt;![CDATA[Các nhà máy có thể đặt ở bất cứ khúc sông nào.]]&gt;&lt;/Text&gt;&lt;FontSize&gt;&lt;![CDATA[21]]&gt;&lt;/FontSize&gt;&lt;Left&gt;&lt;![CDATA[120]]&gt;&lt;/Left&gt;&lt;Top&gt;&lt;![CDATA[200.8006]]&gt;&lt;/Top&gt;&lt;/ChangeData&gt;"/>
  <p:tag name="MMPROD_ABSOLUTEPOSITIONID" val="1022"/>
  <p:tag name="PRESENTER_SHAPETEXTINFO" val="&lt;ShapeTextInfo&gt;&lt;TableIndex row=&quot;-1&quot; col=&quot;-1&quot;&gt;&lt;linesCount val=&quot;1&quot;/&gt;&lt;lineCharCount val=&quot;46&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1]]&gt;&lt;/FontSize&gt;&lt;Left&gt;&lt;![CDATA[83]]&gt;&lt;/Left&gt;&lt;Top&gt;&lt;![CDATA[129.6005]]&gt;&lt;/Top&gt;&lt;/ChangeData&gt;"/>
  <p:tag name="MMPROD_ABSOLUTEPOSITIONID" val="1041"/>
  <p:tag name="PRESENTER_SHAPETEXTINFO" val="&lt;ShapeTextInfo&gt;&lt;TableIndex row=&quot;-1&quot; col=&quot;-1&quot;&gt;&lt;linesCount val=&quot;1&quot;/&gt;&lt;lineCharCount val=&quot;3&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MMPROD_LASTVALUES" val="&lt;ChangeData&gt;&lt;Text&gt;&lt;![CDATA[Các nhà máy phải đặt cạnh những khúc sông chảy xiết.]]&gt;&lt;/Text&gt;&lt;FontSize&gt;&lt;![CDATA[21]]&gt;&lt;/FontSize&gt;&lt;Left&gt;&lt;![CDATA[120]]&gt;&lt;/Left&gt;&lt;Top&gt;&lt;![CDATA[129.6006]]&gt;&lt;/Top&gt;&lt;/ChangeData&gt;"/>
  <p:tag name="MMPROD_ABSOLUTEPOSITIONID" val="1021"/>
  <p:tag name="PRESENTER_SHAPETEXTINFO" val="&lt;ShapeTextInfo&gt;&lt;TableIndex row=&quot;-1&quot; col=&quot;-1&quot;&gt;&lt;linesCount val=&quot;1&quot;/&gt;&lt;lineCharCount val=&quot;52&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MMPROD_LASTVALUES" val="&lt;ChangeData&gt;&lt;SlideID&gt;&lt;![CDATA[286]]&gt;&lt;/SlideID&gt;&lt;/ChangeData&gt;"/>
  <p:tag name="PPSNARRATIONPROPS" val="C:\Users\Administrator\Desktop\New folder\s22.mp3"/>
  <p:tag name="MMPROD_PASSDATA" val="&lt;object type=&quot;10050&quot; unique_id=&quot;10072&quot;&gt;&lt;property id=&quot;10020&quot; value=&quot;2&quot;/&gt;&lt;property id=&quot;10102&quot; value=&quot;1&quot;/&gt;&lt;property id=&quot;10191&quot; value=&quot;5&quot;/&gt;&lt;/object&gt;"/>
  <p:tag name="MMPROD_FAILDATA" val="&lt;object type=&quot;10051&quot; unique_id=&quot;10073&quot;&gt;&lt;property id=&quot;10020&quot; value=&quot;3&quot;/&gt;&lt;property id=&quot;10021&quot; value=&quot;278&quot;/&gt;&lt;property id=&quot;10101&quot; value=&quot;[jumptoframe],Value=278,&quot;/&gt;&lt;property id=&quot;10102&quot; value=&quot;1&quot;/&gt;&lt;property id=&quot;10191&quot; value=&quot;6&quot;/&gt;&lt;/object&gt;"/>
  <p:tag name="MMPROD_ID" val="10070"/>
  <p:tag name="MMPROD_TYPE" val="10011"/>
  <p:tag name="MMPROD_DATA" val="&lt;property id=&quot;10025&quot; value=&quot;300&quot;/&gt;&lt;property id=&quot;10026&quot; value=&quot;10&quot;/&gt;&lt;property id=&quot;10027&quot; value=&quot;Interaction10070&quot;/&gt;&lt;property id=&quot;10028&quot; value=&quot;0&quot;/&gt;&lt;property id=&quot;10070&quot; value=&quot;Bài tập 3: Điền vào chỗ trống&quot;/&gt;&lt;property id=&quot;10098&quot; value=&quot;Fill-in-the-blank&quot;/&gt;&lt;property id=&quot;10100&quot; value=&quot;0&quot;/&gt;&lt;property id=&quot;10108&quot; value=&quot;1&quot;/&gt;&lt;property id=&quot;10109&quot; value=&quot;1&quot;/&gt;&lt;property id=&quot;10110&quot; value=&quot;1&quot;/&gt;&lt;property id=&quot;10111&quot; value=&quot;3&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65"/>
  <p:tag name="MMPROD_PARENTQUESTIONGROUPID" val="-1"/>
  <p:tag name="QUIZCLIPSSOURCE" val="292016530,E:\su6,8-PhamThanhMinh-DinhTo(2bai)\su8-PhamThanhMinh-DT\1-Tepnguon\Tiet5-Bai3_pptx\Media.ppcx"/>
  <p:tag name="PPSNARRATION" val="30,292016530,C:\Users\Admin\Desktop\BaithiE-learning cấp tỉnh\Lichsu_Lop8_Minh_THCSDinhTo_Bai2\su8-PhamThanhMinh-DT\1-Tepnguon\Tiet5-Bai3_pptx\Media.ppcx"/>
  <p:tag name="HTML_SHAPEINFO" val="&lt;SlideThumbPath val=&quot;Slide22.PNG&quot;/&gt;"/>
  <p:tag name="MMPROD_ANSWERCOUNT" val="4"/>
</p:tagLst>
</file>

<file path=ppt/tags/tag48.xml><?xml version="1.0" encoding="utf-8"?>
<p:tagLst xmlns:a="http://schemas.openxmlformats.org/drawingml/2006/main" xmlns:r="http://schemas.openxmlformats.org/officeDocument/2006/relationships" xmlns:p="http://schemas.openxmlformats.org/presentationml/2006/main">
  <p:tag name="MMPROD_ID" val="10070"/>
  <p:tag name="MMPROD_ABSOLUTEPOSITIONID" val="100"/>
  <p:tag name="MMPROD_LASTVALUES" val="&lt;ChangeData&gt;&lt;Text&gt;&lt;![CDATA[Hoàn thành thời gian ra đời, hoặc tên các phát minh trong cuộc cách mạng công nghiệp Anh?]]&gt;&lt;/Text&gt;&lt;FontSize&gt;&lt;![CDATA[28]]&gt;&lt;/FontSize&gt;&lt;Left&gt;&lt;![CDATA[0]]&gt;&lt;/Left&gt;&lt;Top&gt;&lt;![CDATA[0]]&gt;&lt;/Top&gt;&lt;/ChangeData&gt;"/>
  <p:tag name="PRESENTER_SHAPETEXTINFO" val="&lt;ShapeTextInfo&gt;&lt;TableIndex row=&quot;-1&quot; col=&quot;-1&quot;&gt;&lt;linesCount val=&quot;2&quot;/&gt;&lt;lineCharCount val=&quot;52&quot;/&gt;&lt;lineCharCount val=&quot;37&quot;/&gt;&lt;/TableIndex&gt;&lt;/ShapeTextInfo&gt;"/>
  <p:tag name="HTML_SHAPEINFO" val="&lt;ThreeDShapeInfo&gt;&lt;uuid val=&quot;100&quot;/&gt;&lt;isInvalidForFieldText val=&quot;0&quot;/&gt;&lt;Image&gt;&lt;filename val=&quot;C:\Users\Admin\AppData\Local\Temp\PR\data\asimages\{C5D1FAF5-D272-46D7-ACE9-65483343EBAA}_22.png&quot;/&gt;&lt;left val=&quot;38&quot;/&gt;&lt;top val=&quot;0&quot;/&gt;&lt;width val=&quot;703&quot;/&gt;&lt;height val=&quot;96&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MMPROD_ID" val="10070"/>
  <p:tag name="MMPROD_ABSOLUTEPOSITIONID" val="102"/>
  <p:tag name="MMPROD_DATA" val="&amp;lt;1&amp;gt;&amp;lt;2&amp;gt;&amp;lt;3&amp;gt;&amp;lt;4&amp;gt;         &amp;#x0D;&amp;#x0A;"/>
  <p:tag name="HTML_SHAPEINFO" val="&lt;ThreeDShapeInfo&gt;&lt;uuid val=&quot;102&quot;/&gt;&lt;isInvalidForFieldText val=&quot;0&quot;/&gt;&lt;Image&gt;&lt;filename val=&quot;C:\Users\Admin\AppData\Local\Temp\PR\data\asimages\{B0190AB7-8921-460A-860B-343EC51BA9D3}_22.png&quot;/&gt;&lt;left val=&quot;29&quot;/&gt;&lt;top val=&quot;113&quot;/&gt;&lt;width val=&quot;685&quot;/&gt;&lt;height val=&quot;214&quot;/&gt;&lt;hasText val=&quot;1&quot;/&gt;&lt;/Image&gt;&lt;/ThreeDShapeInfo&gt;"/>
  <p:tag name="MMPROD_FILLBLANKQUESTIONCHANGED" val="false"/>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9&quot;/&gt;&lt;lineCharCount val=&quot;37&quot;/&gt;&lt;/TableIndex&gt;&lt;/ShapeTextInfo&gt;"/>
  <p:tag name="HTML_SHAPEINFO" val="&lt;ThreeDShapeInfo&gt;&lt;uuid val=&quot;&quot;/&gt;&lt;isInvalidForFieldText val=&quot;0&quot;/&gt;&lt;Image&gt;&lt;filename val=&quot;C:\Users\Admin\AppData\Local\Temp\PR\data\asimages\{0D9793C6-BC21-438C-8827-6C42D17E4DF6}_6.png&quot;/&gt;&lt;left val=&quot;372&quot;/&gt;&lt;top val=&quot;79&quot;/&gt;&lt;width val=&quot;402&quot;/&gt;&lt;height val=&quot;66&quot;/&gt;&lt;hasText val=&quot;1&quot;/&gt;&lt;/Image&gt;&lt;/ThreeDShapeInfo&gt;"/>
</p:tagLst>
</file>

<file path=ppt/tags/tag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6BF49508-40C4-48FA-9401-5C9FCEBE4EA5}&quot;/&gt;&lt;isInvalidForFieldText val=&quot;0&quot;/&gt;&lt;Image&gt;&lt;filename val=&quot;C:\Users\Admin\AppData\Local\Temp\PR\data\asimages\{6BF49508-40C4-48FA-9401-5C9FCEBE4EA5}_22.png&quot;/&gt;&lt;left val=&quot;32&quot;/&gt;&lt;top val=&quot;141&quot;/&gt;&lt;width val=&quot;735&quot;/&gt;&lt;height val=&quot;33&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03B1C9B-D40B-420F-9C37-F9D55F40315C}&quot;/&gt;&lt;isInvalidForFieldText val=&quot;0&quot;/&gt;&lt;Image&gt;&lt;filename val=&quot;C:\Users\Admin\AppData\Local\Temp\PR\data\asimages\{103B1C9B-D40B-420F-9C37-F9D55F40315C}_22.png&quot;/&gt;&lt;left val=&quot;60&quot;/&gt;&lt;top val=&quot;135&quot;/&gt;&lt;width val=&quot;9&quot;/&gt;&lt;height val=&quot;38&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Admin\AppData\Local\Temp\PR\data\asimages\{F33E18EC-95B1-44DF-9896-F50C9697DA1E}_22.png&quot;/&gt;&lt;left val=&quot;4&quot;/&gt;&lt;top val=&quot;105&quot;/&gt;&lt;width val=&quot;189&quot;/&gt;&lt;height val=&quot;39&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43686236-3A1B-4DCD-B258-97CD7C3A86A1}&quot;/&gt;&lt;isInvalidForFieldText val=&quot;0&quot;/&gt;&lt;Image&gt;&lt;filename val=&quot;C:\Users\Admin\AppData\Local\Temp\PR\data\asimages\{43686236-3A1B-4DCD-B258-97CD7C3A86A1}_22.png&quot;/&gt;&lt;left val=&quot;217&quot;/&gt;&lt;top val=&quot;135&quot;/&gt;&lt;width val=&quot;9&quot;/&gt;&lt;height val=&quot;38&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Admin\AppData\Local\Temp\PR\data\asimages\{D9FDF082-46E2-42AF-B9E8-ED256D3022C6}_22.png&quot;/&gt;&lt;left val=&quot;176&quot;/&gt;&lt;top val=&quot;165&quot;/&gt;&lt;width val=&quot;62&quot;/&gt;&lt;height val=&quot;39&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INFO" val="&lt;ThreeDShapeInfo&gt;&lt;uuid val=&quot;{F1FF2D44-57CA-4207-9FF5-D3F32BB2E347}&quot;/&gt;&lt;isInvalidForFieldText val=&quot;0&quot;/&gt;&lt;Image&gt;&lt;filename val=&quot;C:\Users\Admin\AppData\Local\Temp\PR\data\asimages\{F1FF2D44-57CA-4207-9FF5-D3F32BB2E347}_22.png&quot;/&gt;&lt;left val=&quot;487&quot;/&gt;&lt;top val=&quot;135&quot;/&gt;&lt;width val=&quot;9&quot;/&gt;&lt;height val=&quot;38&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Admin\AppData\Local\Temp\PR\data\asimages\{C1E43555-6517-49AD-A831-1B30CEA0B203}_22.png&quot;/&gt;&lt;left val=&quot;398&quot;/&gt;&lt;top val=&quot;105&quot;/&gt;&lt;width val=&quot;135&quot;/&gt;&lt;height val=&quot;39&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C9A2B56-D469-48B4-97C7-FE57C57FD50F}&quot;/&gt;&lt;isInvalidForFieldText val=&quot;0&quot;/&gt;&lt;Image&gt;&lt;filename val=&quot;C:\Users\Admin\AppData\Local\Temp\PR\data\asimages\{8C9A2B56-D469-48B4-97C7-FE57C57FD50F}_22.png&quot;/&gt;&lt;left val=&quot;559&quot;/&gt;&lt;top val=&quot;135&quot;/&gt;&lt;width val=&quot;9&quot;/&gt;&lt;height val=&quot;38&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Admin\AppData\Local\Temp\PR\data\asimages\{E19569B8-87DD-42A2-AC30-FC602DB03C4A}_22.png&quot;/&gt;&lt;left val=&quot;558&quot;/&gt;&lt;top val=&quot;168&quot;/&gt;&lt;width val=&quot;63&quot;/&gt;&lt;height val=&quot;39&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B8B3D6-98B4-4685-B6E4-FA1208C14A82}&quot;/&gt;&lt;isInvalidForFieldText val=&quot;0&quot;/&gt;&lt;Image&gt;&lt;filename val=&quot;C:\Users\Admin\AppData\Local\Temp\PR\data\asimages\{DDB8B3D6-98B4-4685-B6E4-FA1208C14A82}_22.png&quot;/&gt;&lt;left val=&quot;167&quot;/&gt;&lt;top val=&quot;213&quot;/&gt;&lt;width val=&quot;230&quot;/&gt;&lt;height val=&quot;240&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78702C5-0291-4040-907B-66A382037CD7}&quot;/&gt;&lt;isInvalidForFieldText val=&quot;0&quot;/&gt;&lt;Image&gt;&lt;filename val=&quot;C:\Users\Admin\AppData\Local\Temp\PR\data\asimages\{E78702C5-0291-4040-907B-66A382037CD7}_6.png&quot;/&gt;&lt;left val=&quot;345&quot;/&gt;&lt;top val=&quot;198&quot;/&gt;&lt;width val=&quot;258&quot;/&gt;&lt;height val=&quot;282&quot;/&gt;&lt;hasText val=&quot;1&quot;/&gt;&lt;/Image&gt;&lt;/ThreeDShapeInfo&gt;"/>
</p:tagLst>
</file>

<file path=ppt/tags/tag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F1698E3-477D-4517-A3C9-DBEEFDFE71D5}&quot;/&gt;&lt;isInvalidForFieldText val=&quot;0&quot;/&gt;&lt;Image&gt;&lt;filename val=&quot;C:\Users\Admin\AppData\Local\Temp\PR\data\asimages\{9F1698E3-477D-4517-A3C9-DBEEFDFE71D5}_22.png&quot;/&gt;&lt;left val=&quot;-12&quot;/&gt;&lt;top val=&quot;211&quot;/&gt;&lt;width val=&quot;228&quot;/&gt;&lt;height val=&quot;252&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C27D567-4B7D-4578-9625-3CA5FB951AA4}&quot;/&gt;&lt;isInvalidForFieldText val=&quot;0&quot;/&gt;&lt;Image&gt;&lt;filename val=&quot;C:\Users\Admin\AppData\Local\Temp\PR\data\asimages\{4C27D567-4B7D-4578-9625-3CA5FB951AA4}_22.png&quot;/&gt;&lt;left val=&quot;360&quot;/&gt;&lt;top val=&quot;211&quot;/&gt;&lt;width val=&quot;231&quot;/&gt;&lt;height val=&quot;258&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INFO" val="&lt;ThreeDShapeInfo&gt;&lt;uuid val=&quot;{5346E1A3-878B-4C7F-BE40-74415CAF7EB8}&quot;/&gt;&lt;isInvalidForFieldText val=&quot;0&quot;/&gt;&lt;Image&gt;&lt;filename val=&quot;C:\Users\Admin\AppData\Local\Temp\PR\data\asimages\{5346E1A3-878B-4C7F-BE40-74415CAF7EB8}_22.png&quot;/&gt;&lt;left val=&quot;546&quot;/&gt;&lt;top val=&quot;204&quot;/&gt;&lt;width val=&quot;243&quot;/&gt;&lt;height val=&quot;258&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MMPROD_LASTVALUES" val="&lt;ChangeData&gt;&lt;Text&gt;&lt;![CDATA[@@3@@@@@  @@4@@@@@   ]]&gt;&lt;/Text&gt;&lt;FontSize&gt;&lt;![CDATA[32]]&gt;&lt;/FontSize&gt;&lt;Left&gt;&lt;![CDATA[0]]&gt;&lt;/Left&gt;&lt;Top&gt;&lt;![CDATA[0]]&gt;&lt;/Top&gt;&lt;/ChangeData&gt;"/>
  <p:tag name="MMPROD_SEGMENT" val="12"/>
  <p:tag name="PRESENTER_SHAPETEXTINFO" val="&lt;ShapeTextInfo&gt;&lt;TableIndex row=&quot;-1&quot; col=&quot;-1&quot;&gt;&lt;linesCount val=&quot;1&quot;/&gt;&lt;lineCharCount val=&quot;1&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MMPROD_LASTVALUES" val="&lt;ChangeData&gt;&lt;Left&gt;&lt;![CDATA[0]]&gt;&lt;/Left&gt;&lt;Top&gt;&lt;![CDATA[0]]&gt;&lt;/Top&gt;&lt;/ChangeData&gt;"/>
  <p:tag name="MMPROD_SEGMENT" val="7"/>
  <p:tag name="PRESENTER_SHAPETEXTINFO" val="&lt;ShapeTextInfo&gt;&lt;TableIndex row=&quot;-1&quot; col=&quot;-1&quot;&gt;&lt;linesCount val=&quot;0&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MMPROD_ABSOLUTEPOSITIONID" val="2003"/>
  <p:tag name="MMPROD_CONTROLTYPE" val="3"/>
  <p:tag name="MMPROD_SCALEOPERATION" val="1"/>
  <p:tag name="MMPROD_SEGMENT" val="8"/>
  <p:tag name="MMPROD_DATAEXT" val="&lt;object type=&quot;10047&quot; unique_id=&quot;10085&quot;&gt;&lt;object type=&quot;10030&quot; unique_id=&quot;10116&quot;&gt;&lt;property id=&quot;10088&quot; value=&quot;0&quot;/&gt;&lt;property id=&quot;10176&quot; value=&quot;1783&quot;/&gt;&lt;/object&gt;&lt;object type=&quot;10030&quot; unique_id=&quot;10117&quot;&gt;&lt;property id=&quot;10088&quot; value=&quot;1&quot;/&gt;&lt;property id=&quot;10176&quot; value=&quot;1784&quot;/&gt;&lt;/object&gt;&lt;object type=&quot;10030&quot; unique_id=&quot;10118&quot;&gt;&lt;property id=&quot;10088&quot; value=&quot;0&quot;/&gt;&lt;property id=&quot;10176&quot; value=&quot;1785&quot;/&gt;&lt;/object&gt;&lt;/object&gt;"/>
  <p:tag name="MMPROD_ID" val="10084"/>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071"/>
  <p:tag name="MMPROD_PARENTID" val="10070"/>
</p:tagLst>
</file>

<file path=ppt/tags/tag66.xml><?xml version="1.0" encoding="utf-8"?>
<p:tagLst xmlns:a="http://schemas.openxmlformats.org/drawingml/2006/main" xmlns:r="http://schemas.openxmlformats.org/officeDocument/2006/relationships" xmlns:p="http://schemas.openxmlformats.org/presentationml/2006/main">
  <p:tag name="MMPROD_LASTVALUES" val="&lt;ChangeData&gt;&lt;Text&gt;&lt;![CDATA[  ]]&gt;&lt;/Text&gt;&lt;FontSize&gt;&lt;![CDATA[32]]&gt;&lt;/FontSize&gt;&lt;Left&gt;&lt;![CDATA[0]]&gt;&lt;/Left&gt;&lt;Top&gt;&lt;![CDATA[0]]&gt;&lt;/Top&gt;&lt;/ChangeData&gt;"/>
  <p:tag name="MMPROD_SEGMENT" val="10"/>
  <p:tag name="PRESENTER_SHAPETEXTINFO" val="&lt;ShapeTextInfo&gt;&lt;TableIndex row=&quot;-1&quot; col=&quot;-1&quot;&gt;&lt;linesCount val=&quot;1&quot;/&gt;&lt;lineCharCount val=&quot;2&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MMPROD_ABSOLUTEPOSITIONID" val="2004"/>
  <p:tag name="MMPROD_CONTROLTYPE" val="3"/>
  <p:tag name="MMPROD_SCALEOPERATION" val="1"/>
  <p:tag name="MMPROD_SEGMENT" val="11"/>
  <p:tag name="MMPROD_DATAEXT" val="&lt;object type=&quot;10047&quot; unique_id=&quot;10090&quot;&gt;&lt;object type=&quot;10030&quot; unique_id=&quot;10091&quot;&gt;&lt;property id=&quot;10088&quot; value=&quot;1&quot;/&gt;&lt;property id=&quot;10176&quot; value=&quot;máy dệt&quot;/&gt;&lt;/object&gt;&lt;object type=&quot;10030&quot; unique_id=&quot;10092&quot;&gt;&lt;property id=&quot;10088&quot; value=&quot;0&quot;/&gt;&lt;property id=&quot;10176&quot; value=&quot;động cơ đốt trong&quot;/&gt;&lt;/object&gt;&lt;object type=&quot;10030&quot; unique_id=&quot;10093&quot;&gt;&lt;property id=&quot;10088&quot; value=&quot;0&quot;/&gt;&lt;property id=&quot;10176&quot; value=&quot;lò luyện thép&quot;/&gt;&lt;/object&gt;&lt;/object&gt;"/>
  <p:tag name="MMPROD_ID" val="10089"/>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071"/>
  <p:tag name="MMPROD_PARENTID" val="10070"/>
</p:tagLst>
</file>

<file path=ppt/tags/tag68.xml><?xml version="1.0" encoding="utf-8"?>
<p:tagLst xmlns:a="http://schemas.openxmlformats.org/drawingml/2006/main" xmlns:r="http://schemas.openxmlformats.org/officeDocument/2006/relationships" xmlns:p="http://schemas.openxmlformats.org/presentationml/2006/main">
  <p:tag name="MMPROD_LASTVALUES" val="&lt;ChangeData&gt;&lt;Text&gt;&lt;![CDATA[@@1@@@@@    @@2@@@@@  ]]&gt;&lt;/Text&gt;&lt;FontSize&gt;&lt;![CDATA[32]]&gt;&lt;/FontSize&gt;&lt;Left&gt;&lt;![CDATA[0]]&gt;&lt;/Left&gt;&lt;Top&gt;&lt;![CDATA[0]]&gt;&lt;/Top&gt;&lt;/ChangeData&gt;"/>
  <p:tag name="MMPROD_SEGMENT" val="6"/>
  <p:tag name="PRESENTER_SHAPETEXTINFO" val="&lt;ShapeTextInfo&gt;&lt;TableIndex row=&quot;-1&quot; col=&quot;-1&quot;&gt;&lt;linesCount val=&quot;1&quot;/&gt;&lt;lineCharCount val=&quot;2&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MMPROD_LASTVALUES" val="&lt;ChangeData&gt;&lt;Left&gt;&lt;![CDATA[0]]&gt;&lt;/Left&gt;&lt;Top&gt;&lt;![CDATA[0]]&gt;&lt;/Top&gt;&lt;/ChangeData&gt;"/>
  <p:tag name="MMPROD_SEGMENT" val="1"/>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AppData\Local\Temp\PR\data\asimages\{02142E5B-80DD-4537-BF8E-44E3AED333AA}_19.png&quot;/&gt;&lt;left val=&quot;143&quot;/&gt;&lt;top val=&quot;173&quot;/&gt;&lt;width val=&quot;285&quot;/&gt;&lt;height val=&quot;356&quot;/&gt;&lt;hasText val=&quot;1&quot;/&gt;&lt;/Image&gt;&lt;/ThreeDShapeInfo&gt;"/>
</p:tagLst>
</file>

<file path=ppt/tags/tag70.xml><?xml version="1.0" encoding="utf-8"?>
<p:tagLst xmlns:a="http://schemas.openxmlformats.org/drawingml/2006/main" xmlns:r="http://schemas.openxmlformats.org/officeDocument/2006/relationships" xmlns:p="http://schemas.openxmlformats.org/presentationml/2006/main">
  <p:tag name="MMPROD_ABSOLUTEPOSITIONID" val="2001"/>
  <p:tag name="MMPROD_CONTROLTYPE" val="3"/>
  <p:tag name="MMPROD_SCALEOPERATION" val="1"/>
  <p:tag name="MMPROD_SEGMENT" val="2"/>
  <p:tag name="MMPROD_DATAEXT" val="&lt;object type=&quot;10047&quot; unique_id=&quot;10075&quot;&gt;&lt;object type=&quot;10030&quot; unique_id=&quot;10076&quot;&gt;&lt;property id=&quot;10088&quot; value=&quot;0&quot;/&gt;&lt;property id=&quot;10176&quot; value=&quot;1763&quot;/&gt;&lt;/object&gt;&lt;object type=&quot;10030&quot; unique_id=&quot;10077&quot;&gt;&lt;property id=&quot;10088&quot; value=&quot;0&quot;/&gt;&lt;property id=&quot;10176&quot; value=&quot;1765&quot;/&gt;&lt;/object&gt;&lt;object type=&quot;10030&quot; unique_id=&quot;10078&quot;&gt;&lt;property id=&quot;10088&quot; value=&quot;1&quot;/&gt;&lt;property id=&quot;10176&quot; value=&quot;1764&quot;/&gt;&lt;/object&gt;&lt;/object&gt;"/>
  <p:tag name="MMPROD_ID" val="10074"/>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071"/>
  <p:tag name="MMPROD_PARENTID" val="10070"/>
</p:tagLst>
</file>

<file path=ppt/tags/tag71.xml><?xml version="1.0" encoding="utf-8"?>
<p:tagLst xmlns:a="http://schemas.openxmlformats.org/drawingml/2006/main" xmlns:r="http://schemas.openxmlformats.org/officeDocument/2006/relationships" xmlns:p="http://schemas.openxmlformats.org/presentationml/2006/main">
  <p:tag name="MMPROD_LASTVALUES" val="&lt;ChangeData&gt;&lt;Text&gt;&lt;![CDATA[    ]]&gt;&lt;/Text&gt;&lt;FontSize&gt;&lt;![CDATA[32]]&gt;&lt;/FontSize&gt;&lt;Left&gt;&lt;![CDATA[0]]&gt;&lt;/Left&gt;&lt;Top&gt;&lt;![CDATA[0]]&gt;&lt;/Top&gt;&lt;/ChangeData&gt;"/>
  <p:tag name="MMPROD_SEGMENT" val="4"/>
  <p:tag name="PRESENTER_SHAPETEXTINFO" val="&lt;ShapeTextInfo&gt;&lt;TableIndex row=&quot;-1&quot; col=&quot;-1&quot;&gt;&lt;linesCount val=&quot;1&quot;/&gt;&lt;lineCharCount val=&quot;4&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MMPROD_ABSOLUTEPOSITIONID" val="2002"/>
  <p:tag name="MMPROD_CONTROLTYPE" val="3"/>
  <p:tag name="MMPROD_SCALEOPERATION" val="1"/>
  <p:tag name="MMPROD_SEGMENT" val="5"/>
  <p:tag name="MMPROD_DATAEXT" val="&lt;object type=&quot;10047&quot; unique_id=&quot;10080&quot;&gt;&lt;object type=&quot;10030&quot; unique_id=&quot;10081&quot;&gt;&lt;property id=&quot;10088&quot; value=&quot;0&quot;/&gt;&lt;property id=&quot;10176&quot; value=&quot;máy dệt chạy bằng sức nước&quot;/&gt;&lt;/object&gt;&lt;object type=&quot;10030&quot; unique_id=&quot;10082&quot;&gt;&lt;property id=&quot;10088&quot; value=&quot;1&quot;/&gt;&lt;property id=&quot;10176&quot; value=&quot;máy kéo sợi chạy bằng sức nước&quot;/&gt;&lt;/object&gt;&lt;object type=&quot;10030&quot; unique_id=&quot;10083&quot;&gt;&lt;property id=&quot;10088&quot; value=&quot;0&quot;/&gt;&lt;property id=&quot;10176&quot; value=&quot;xe lửa&quot;/&gt;&lt;/object&gt;&lt;/object&gt;"/>
  <p:tag name="MMPROD_ID" val="10079"/>
  <p:tag name="MMPROD_TYPE" val="10019"/>
  <p:tag name="MMPROD_DATA" val="&lt;property id=&quot;10019&quot; value=&quot;0&quot;/&gt;&lt;property id=&quot;10079&quot; value=&quot;1&quot;/&gt;&lt;property id=&quot;10187&quot; value=&quot;&amp;lt;select an answer&amp;gt;&quot;/&gt;&lt;property id=&quot;10199&quot; value=&quot;0&quot;/&gt;"/>
  <p:tag name="MMPROD_COLLECTIONCONTAINERID" val="10071"/>
  <p:tag name="MMPROD_PARENTID" val="10070"/>
</p:tagLst>
</file>

<file path=ppt/tags/tag73.xml><?xml version="1.0" encoding="utf-8"?>
<p:tagLst xmlns:a="http://schemas.openxmlformats.org/drawingml/2006/main" xmlns:r="http://schemas.openxmlformats.org/officeDocument/2006/relationships" xmlns:p="http://schemas.openxmlformats.org/presentationml/2006/main">
  <p:tag name="MMPROD_LASTVALUES" val="&lt;ChangeData&gt;&lt;SlideID&gt;&lt;![CDATA[287]]&gt;&lt;/SlideID&gt;&lt;/ChangeData&gt;"/>
  <p:tag name="PPSNARRATIONPROPS" val="C:\Users\Administrator\Desktop\New folder\s23.mp3"/>
  <p:tag name="MMPROD_PASSDATA" val="&lt;object type=&quot;10050&quot; unique_id=&quot;10096&quot;&gt;&lt;property id=&quot;10020&quot; value=&quot;2&quot;/&gt;&lt;property id=&quot;10102&quot; value=&quot;1&quot;/&gt;&lt;property id=&quot;10191&quot; value=&quot;7&quot;/&gt;&lt;/object&gt;"/>
  <p:tag name="MMPROD_FAILDATA" val="&lt;object type=&quot;10051&quot; unique_id=&quot;10097&quot;&gt;&lt;property id=&quot;10020&quot; value=&quot;3&quot;/&gt;&lt;property id=&quot;10021&quot; value=&quot;278&quot;/&gt;&lt;property id=&quot;10101&quot; value=&quot;[jumptoframe],Value=278,&quot;/&gt;&lt;property id=&quot;10102&quot; value=&quot;1&quot;/&gt;&lt;property id=&quot;10191&quot; value=&quot;8&quot;/&gt;&lt;/object&gt;"/>
  <p:tag name="MMPROD_ID" val="10094"/>
  <p:tag name="MMPROD_TYPE" val="10041"/>
  <p:tag name="MMPROD_DATA" val="&lt;property id=&quot;10025&quot; value=&quot;300&quot;/&gt;&lt;property id=&quot;10026&quot; value=&quot;10&quot;/&gt;&lt;property id=&quot;10027&quot; value=&quot;Interaction10094&quot;/&gt;&lt;property id=&quot;10070&quot; value=&quot;Bài tập 4: Trả lời ngắn&quot;/&gt;&lt;property id=&quot;10098&quot; value=&quot;Short answer&quot;/&gt;&lt;property id=&quot;10099&quot; value=&quot;255&quot;/&gt;&lt;property id=&quot;10100&quot; value=&quot;0&quot;/&gt;&lt;property id=&quot;10108&quot; value=&quot;1&quot;/&gt;&lt;property id=&quot;10109&quot; value=&quot;1&quot;/&gt;&lt;property id=&quot;10110&quot; value=&quot;1&quot;/&gt;&lt;property id=&quot;10111&quot; value=&quot;3&quot;/&gt;&lt;property id=&quot;10112&quot; value=&quot;1&quot;/&gt;&lt;property id=&quot;10115&quot; value=&quot;1&quot;/&gt;&lt;property id=&quot;10120&quot; value=&quot;0&quot;/&gt;&lt;property id=&quot;10131&quot; value=&quot;1&quot;/&gt;&lt;property id=&quot;10132&quot; value=&quot;1&quot;/&gt;&lt;property id=&quot;10159&quot; value=&quot;0&quot;/&gt;&lt;property id=&quot;10178&quot; value=&quot;1&quot;/&gt;&lt;property id=&quot;10182&quot; value=&quot;1&quot;/&gt;&lt;property id=&quot;10186&quot; value=&quot;0&quot;/&gt;&lt;property id=&quot;10206&quot; value=&quot;0&quot;/&gt;&lt;property id=&quot;10207&quot; value=&quot;0&quot;/&gt;"/>
  <p:tag name="MMPROD_COLLECTIONCONTAINERID" val="20000"/>
  <p:tag name="MMPROD_PARENTID" val="10065"/>
  <p:tag name="MMPROD_PARENTQUESTIONGROUPID" val="-1"/>
  <p:tag name="QUIZCLIPSSOURCE" val="292016530,E:\su6,8-PhamThanhMinh-DinhTo(2bai)\su8-PhamThanhMinh-DT\1-Tepnguon\Tiet5-Bai3_pptx\Media.ppcx"/>
  <p:tag name="PPSNARRATION" val="31,292016530,C:\Users\Admin\Desktop\BaithiE-learning cấp tỉnh\Lichsu_Lop8_Minh_THCSDinhTo_Bai2\su8-PhamThanhMinh-DT\1-Tepnguon\Tiet5-Bai3_pptx\Media.ppcx"/>
  <p:tag name="HTML_SHAPEINFO" val="&lt;SlideThumbPath val=&quot;Slide23.PNG&quot;/&gt;"/>
</p:tagLst>
</file>

<file path=ppt/tags/tag74.xml><?xml version="1.0" encoding="utf-8"?>
<p:tagLst xmlns:a="http://schemas.openxmlformats.org/drawingml/2006/main" xmlns:r="http://schemas.openxmlformats.org/officeDocument/2006/relationships" xmlns:p="http://schemas.openxmlformats.org/presentationml/2006/main">
  <p:tag name="MMPROD_ID" val="10094"/>
  <p:tag name="MMPROD_ABSOLUTEPOSITIONID" val="100"/>
  <p:tag name="MMPROD_LASTVALUES" val="&lt;ChangeData&gt;&lt;Text&gt;&lt;![CDATA[Phát minh nào đã làm cho máy móc được sử dụng rộng rãi trong các ngành kinh tế khác?]]&gt;&lt;/Text&gt;&lt;FontSize&gt;&lt;![CDATA[27]]&gt;&lt;/FontSize&gt;&lt;Left&gt;&lt;![CDATA[0]]&gt;&lt;/Left&gt;&lt;Top&gt;&lt;![CDATA[0]]&gt;&lt;/Top&gt;&lt;/ChangeData&gt;"/>
  <p:tag name="PRESENTER_SHAPETEXTINFO" val="&lt;ShapeTextInfo&gt;&lt;TableIndex row=&quot;-1&quot; col=&quot;-1&quot;&gt;&lt;linesCount val=&quot;2&quot;/&gt;&lt;lineCharCount val=&quot;51&quot;/&gt;&lt;lineCharCount val=&quot;33&quot;/&gt;&lt;/TableIndex&gt;&lt;/ShapeTextInfo&gt;"/>
  <p:tag name="HTML_SHAPEINFO" val="&lt;ThreeDShapeInfo&gt;&lt;uuid val=&quot;100&quot;/&gt;&lt;isInvalidForFieldText val=&quot;0&quot;/&gt;&lt;Image&gt;&lt;filename val=&quot;C:\Users\Admin\AppData\Local\Temp\PR\data\asimages\{CF3B3894-D2C2-4CD9-B7C6-BAD5CA9D37F7}_23.png&quot;/&gt;&lt;left val=&quot;38&quot;/&gt;&lt;top val=&quot;0&quot;/&gt;&lt;width val=&quot;711&quot;/&gt;&lt;height val=&quot;95&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58FA2BE-38D9-433E-A70D-AF3324FF3B5D}&quot;/&gt;&lt;isInvalidForFieldText val=&quot;0&quot;/&gt;&lt;Image&gt;&lt;filename val=&quot;C:\Users\Admin\AppData\Local\Temp\PR\data\asimages\{C58FA2BE-38D9-433E-A70D-AF3324FF3B5D}_23.png&quot;/&gt;&lt;left val=&quot;-3&quot;/&gt;&lt;top val=&quot;207&quot;/&gt;&lt;width val=&quot;190&quot;/&gt;&lt;height val=&quot;145&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D75AB4F-9227-4A95-9EBE-872FE41D1842}&quot;/&gt;&lt;isInvalidForFieldText val=&quot;0&quot;/&gt;&lt;Image&gt;&lt;filename val=&quot;C:\Users\Admin\AppData\Local\Temp\PR\data\asimages\{ED75AB4F-9227-4A95-9EBE-872FE41D1842}_23.png&quot;/&gt;&lt;left val=&quot;192&quot;/&gt;&lt;top val=&quot;167&quot;/&gt;&lt;width val=&quot;172&quot;/&gt;&lt;height val=&quot;185&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INFO" val="&lt;ThreeDShapeInfo&gt;&lt;uuid val=&quot;{13375355-6178-4D38-AF9A-8F9A88B05906}&quot;/&gt;&lt;isInvalidForFieldText val=&quot;0&quot;/&gt;&lt;Image&gt;&lt;filename val=&quot;C:\Users\Admin\AppData\Local\Temp\PR\data\asimages\{13375355-6178-4D38-AF9A-8F9A88B05906}_23.png&quot;/&gt;&lt;left val=&quot;378&quot;/&gt;&lt;top val=&quot;168&quot;/&gt;&lt;width val=&quot;159&quot;/&gt;&lt;height val=&quot;195&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35&quot;/&gt;&lt;lineCharCount val=&quot;32&quot;/&gt;&lt;lineCharCount val=&quot;35&quot;/&gt;&lt;lineCharCount val=&quot;34&quot;/&gt;&lt;lineCharCount val=&quot;31&quot;/&gt;&lt;lineCharCount val=&quot;23&quot;/&gt;&lt;/TableIndex&gt;&lt;/ShapeTextInfo&gt;"/>
  <p:tag name="HTML_SHAPEINFO" val="&lt;ThreeDShapeInfo&gt;&lt;uuid val=&quot;&quot;/&gt;&lt;isInvalidForFieldText val=&quot;0&quot;/&gt;&lt;Image&gt;&lt;filename val=&quot;C:\Users\Admin\AppData\Local\Temp\PR\data\asimages\{976C2D4A-3693-4BD4-8DA0-7EF1046772FB}_19.png&quot;/&gt;&lt;left val=&quot;420&quot;/&gt;&lt;top val=&quot;252&quot;/&gt;&lt;width val=&quot;363&quot;/&gt;&lt;height val=&quot;16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AppData\Local\Temp\PR\data\asimages\{7579D689-202A-403E-A698-7CA3E6D7EBB8}_18.png&quot;/&gt;&lt;left val=&quot;131&quot;/&gt;&lt;top val=&quot;185&quot;/&gt;&lt;width val=&quot;248&quot;/&gt;&lt;height val=&quot;300&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TotalTime>
  <Words>2244</Words>
  <Application>Microsoft Office PowerPoint</Application>
  <PresentationFormat>Widescreen</PresentationFormat>
  <Paragraphs>222</Paragraphs>
  <Slides>42</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Roboto</vt:lpstr>
      <vt:lpstr>SVN-The Voice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2. Điều gì xảy ra trong ngành dệt ở nước Anh khi máy kéo sợi Gien-ni được sử dụng rộng rãi?</vt:lpstr>
      <vt:lpstr>Câu 3. Máy kéo sợi và máy dệt chạy bằng sức nước có những hạn chế gì?. </vt:lpstr>
      <vt:lpstr>Câu 4. Hoàn thành thời gian ra đời, hoặc tên các phát minh trong cuộc cách mạng công nghiệp Anh?</vt:lpstr>
      <vt:lpstr>Câu 5. Phát minh nào đã làm cho máy móc được sử dụng rộng rãi trong các ngành kinh tế khác?</vt:lpstr>
      <vt:lpstr>HOẠT ĐỘNG VẬN DỤNG</vt:lpstr>
      <vt:lpstr> Sưu tầm tư liệu từ sách, báo, internet về một thành tựu tiêu biểu của cách mạng công nghiệp từ nửa sau thế kỉ XVIII đến giữa thế kỉ XIX.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Phan Trương</dc:creator>
  <cp:lastModifiedBy>HH</cp:lastModifiedBy>
  <cp:revision>22</cp:revision>
  <dcterms:created xsi:type="dcterms:W3CDTF">2023-04-22T14:30:30Z</dcterms:created>
  <dcterms:modified xsi:type="dcterms:W3CDTF">2025-03-21T02:55:41Z</dcterms:modified>
</cp:coreProperties>
</file>