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9" r:id="rId3"/>
    <p:sldMasterId id="2147483681" r:id="rId4"/>
    <p:sldMasterId id="2147483701" r:id="rId5"/>
  </p:sldMasterIdLst>
  <p:notesMasterIdLst>
    <p:notesMasterId r:id="rId25"/>
  </p:notesMasterIdLst>
  <p:sldIdLst>
    <p:sldId id="256" r:id="rId6"/>
    <p:sldId id="323" r:id="rId7"/>
    <p:sldId id="324" r:id="rId8"/>
    <p:sldId id="325" r:id="rId9"/>
    <p:sldId id="326" r:id="rId10"/>
    <p:sldId id="318" r:id="rId11"/>
    <p:sldId id="327" r:id="rId12"/>
    <p:sldId id="329" r:id="rId13"/>
    <p:sldId id="330" r:id="rId14"/>
    <p:sldId id="331" r:id="rId15"/>
    <p:sldId id="337" r:id="rId16"/>
    <p:sldId id="332" r:id="rId17"/>
    <p:sldId id="333" r:id="rId18"/>
    <p:sldId id="339" r:id="rId19"/>
    <p:sldId id="340" r:id="rId20"/>
    <p:sldId id="348" r:id="rId21"/>
    <p:sldId id="349" r:id="rId22"/>
    <p:sldId id="317" r:id="rId23"/>
    <p:sldId id="310"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45200"/>
    <a:srgbClr val="538C2E"/>
    <a:srgbClr val="67A400"/>
    <a:srgbClr val="B94C21"/>
    <a:srgbClr val="88AB24"/>
    <a:srgbClr val="77B878"/>
    <a:srgbClr val="92D4D8"/>
    <a:srgbClr val="70A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4985" autoAdjust="0"/>
  </p:normalViewPr>
  <p:slideViewPr>
    <p:cSldViewPr snapToGrid="0">
      <p:cViewPr varScale="1">
        <p:scale>
          <a:sx n="62" d="100"/>
          <a:sy n="62" d="100"/>
        </p:scale>
        <p:origin x="852" y="4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A9ADE-05B3-4CB8-BD92-1240D6A71F76}" type="datetimeFigureOut">
              <a:rPr lang="zh-CN" altLang="en-US" smtClean="0"/>
              <a:pPr/>
              <a:t>2025/3/21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54A5B-24AA-476F-907E-DD292D787E7A}" type="slidenum">
              <a:rPr lang="zh-CN" altLang="en-US" smtClean="0"/>
              <a:pPr/>
              <a:t>‹#›</a:t>
            </a:fld>
            <a:endParaRPr lang="zh-CN" altLang="en-US"/>
          </a:p>
        </p:txBody>
      </p:sp>
    </p:spTree>
    <p:extLst>
      <p:ext uri="{BB962C8B-B14F-4D97-AF65-F5344CB8AC3E}">
        <p14:creationId xmlns:p14="http://schemas.microsoft.com/office/powerpoint/2010/main" val="252592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1</a:t>
            </a:fld>
            <a:endParaRPr lang="zh-CN" altLang="en-US"/>
          </a:p>
        </p:txBody>
      </p:sp>
    </p:spTree>
    <p:extLst>
      <p:ext uri="{BB962C8B-B14F-4D97-AF65-F5344CB8AC3E}">
        <p14:creationId xmlns:p14="http://schemas.microsoft.com/office/powerpoint/2010/main" val="382114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19</a:t>
            </a:fld>
            <a:endParaRPr lang="zh-CN" altLang="en-US"/>
          </a:p>
        </p:txBody>
      </p:sp>
    </p:spTree>
    <p:extLst>
      <p:ext uri="{BB962C8B-B14F-4D97-AF65-F5344CB8AC3E}">
        <p14:creationId xmlns:p14="http://schemas.microsoft.com/office/powerpoint/2010/main" val="203476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3</a:t>
            </a:fld>
            <a:endParaRPr lang="zh-CN" altLang="en-US"/>
          </a:p>
        </p:txBody>
      </p:sp>
    </p:spTree>
    <p:extLst>
      <p:ext uri="{BB962C8B-B14F-4D97-AF65-F5344CB8AC3E}">
        <p14:creationId xmlns:p14="http://schemas.microsoft.com/office/powerpoint/2010/main" val="422516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71584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5422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6</a:t>
            </a:fld>
            <a:endParaRPr lang="zh-CN" altLang="en-US"/>
          </a:p>
        </p:txBody>
      </p:sp>
    </p:spTree>
    <p:extLst>
      <p:ext uri="{BB962C8B-B14F-4D97-AF65-F5344CB8AC3E}">
        <p14:creationId xmlns:p14="http://schemas.microsoft.com/office/powerpoint/2010/main" val="218262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18262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F3376-0FDE-4C79-8FE7-F08E591A4ACD}" type="slidenum">
              <a:rPr lang="en-US" smtClean="0"/>
              <a:t>16</a:t>
            </a:fld>
            <a:endParaRPr lang="en-US"/>
          </a:p>
        </p:txBody>
      </p:sp>
    </p:spTree>
    <p:extLst>
      <p:ext uri="{BB962C8B-B14F-4D97-AF65-F5344CB8AC3E}">
        <p14:creationId xmlns:p14="http://schemas.microsoft.com/office/powerpoint/2010/main" val="96918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Miền</a:t>
            </a:r>
            <a:r>
              <a:rPr lang="en-US" baseline="0" smtClean="0"/>
              <a:t> Trung lúc lũ lụt đau thương được đồng bào cả nước hướng về!</a:t>
            </a:r>
          </a:p>
          <a:p>
            <a:r>
              <a:rPr lang="en-US" baseline="0" smtClean="0"/>
              <a:t>Đáp trả ân tình yêu thương, Miền Trung cùng chung tay giúp Sài Gòn vượt qua đại dịch covit!</a:t>
            </a:r>
            <a:endParaRPr lang="en-US"/>
          </a:p>
        </p:txBody>
      </p:sp>
      <p:sp>
        <p:nvSpPr>
          <p:cNvPr id="4" name="Slide Number Placeholder 3"/>
          <p:cNvSpPr>
            <a:spLocks noGrp="1"/>
          </p:cNvSpPr>
          <p:nvPr>
            <p:ph type="sldNum" sz="quarter" idx="10"/>
          </p:nvPr>
        </p:nvSpPr>
        <p:spPr/>
        <p:txBody>
          <a:bodyPr/>
          <a:lstStyle/>
          <a:p>
            <a:fld id="{3A354A5B-24AA-476F-907E-DD292D787E7A}" type="slidenum">
              <a:rPr lang="zh-CN" altLang="en-US" smtClean="0"/>
              <a:pPr/>
              <a:t>17</a:t>
            </a:fld>
            <a:endParaRPr lang="zh-CN" altLang="en-US"/>
          </a:p>
        </p:txBody>
      </p:sp>
    </p:spTree>
    <p:extLst>
      <p:ext uri="{BB962C8B-B14F-4D97-AF65-F5344CB8AC3E}">
        <p14:creationId xmlns:p14="http://schemas.microsoft.com/office/powerpoint/2010/main" val="338424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18</a:t>
            </a:fld>
            <a:endParaRPr lang="zh-CN" altLang="en-US"/>
          </a:p>
        </p:txBody>
      </p:sp>
    </p:spTree>
    <p:extLst>
      <p:ext uri="{BB962C8B-B14F-4D97-AF65-F5344CB8AC3E}">
        <p14:creationId xmlns:p14="http://schemas.microsoft.com/office/powerpoint/2010/main" val="791001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pPr/>
              <a:t>‹#›</a:t>
            </a:fld>
            <a:endParaRPr lang="en-US" dirty="0"/>
          </a:p>
        </p:txBody>
      </p:sp>
    </p:spTree>
    <p:extLst>
      <p:ext uri="{BB962C8B-B14F-4D97-AF65-F5344CB8AC3E}">
        <p14:creationId xmlns:p14="http://schemas.microsoft.com/office/powerpoint/2010/main" val="227936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2025/3/21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68948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2025/3/21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7429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2025/3/21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428527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2025/3/21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92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2025/3/21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79311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2025/3/21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4984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2025/3/21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56643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2" y="103188"/>
            <a:ext cx="10991849"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2521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09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36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59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36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FD0DF7-9116-42EC-8B89-1B0A11669EFB}" type="datetimeFigureOut">
              <a:rPr lang="en-US" smtClean="0">
                <a:solidFill>
                  <a:prstClr val="black">
                    <a:tint val="75000"/>
                  </a:prstClr>
                </a:solidFill>
              </a:rPr>
              <a:pPr/>
              <a:t>21/3/2025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8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FD0DF7-9116-42EC-8B89-1B0A11669EFB}" type="datetimeFigureOut">
              <a:rPr lang="en-US" smtClean="0">
                <a:solidFill>
                  <a:prstClr val="black">
                    <a:tint val="75000"/>
                  </a:prstClr>
                </a:solidFill>
              </a:rPr>
              <a:pPr/>
              <a:t>21/3/2025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34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D0DF7-9116-42EC-8B89-1B0A11669EFB}" type="datetimeFigureOut">
              <a:rPr lang="en-US" smtClean="0">
                <a:solidFill>
                  <a:prstClr val="black">
                    <a:tint val="75000"/>
                  </a:prstClr>
                </a:solidFill>
              </a:rPr>
              <a:pPr/>
              <a:t>21/3/2025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95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43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08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20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92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445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45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7925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4058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83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3794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9983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4999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2025/3/21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4072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482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3008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6876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2276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5565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82276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11234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64269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11966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2025/3/21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5195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4829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0942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924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45506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036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4961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6770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3468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3847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9849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9688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471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67561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63631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2944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1787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87881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1191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54167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2025/3/21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2025/3/21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2025/3/21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1.jpe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1.jpe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5.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2025/3/21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72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3923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D0DF7-9116-42EC-8B89-1B0A11669EFB}"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85451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0091802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pPr/>
              <a:t>2025/3/21</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3383481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02.%20Nhac%20dong%20ho%20dem%20nguoc%20120s.mp3" TargetMode="External"/><Relationship Id="rId2" Type="http://schemas.openxmlformats.org/officeDocument/2006/relationships/image" Target="../media/image12.gif"/><Relationship Id="rId1" Type="http://schemas.openxmlformats.org/officeDocument/2006/relationships/slideLayout" Target="../slideLayouts/slideLayout20.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file:///C:\Users\Dell%20latitude\Downloads\Ph&#432;&#417;ng%20M&#7929;%20Chi%20&#8211;%20Qu&#234;%20Em%20M&#249;a%20N&#432;&#7899;c%20L&#361;%20(mp3cut.net)%20(1).mp3"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file:///C:\Users\Dell%20latitude\Downloads\Th&#7911;y%20&#273;i&#7879;n%20&#272;a%20Nhim%20x&#7843;%20l&#361;%20800%20m3-gi&#226;y,%20h&#224;ng%20ng&#224;n%20hecta%20rau%20m&#224;u%20b&#7883;%20nh&#7845;n%20ch&#236;m%20(online-video-cutter.com).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800159" y="0"/>
            <a:ext cx="7531331" cy="7531331"/>
          </a:xfrm>
          <a:prstGeom prst="rect">
            <a:avLst/>
          </a:prstGeom>
        </p:spPr>
      </p:pic>
      <p:sp>
        <p:nvSpPr>
          <p:cNvPr id="7" name="PA_01"/>
          <p:cNvSpPr/>
          <p:nvPr>
            <p:custDataLst>
              <p:tags r:id="rId2"/>
            </p:custDataLst>
          </p:nvPr>
        </p:nvSpPr>
        <p:spPr>
          <a:xfrm>
            <a:off x="5679289" y="2279988"/>
            <a:ext cx="5780621" cy="646331"/>
          </a:xfrm>
          <a:prstGeom prst="rect">
            <a:avLst/>
          </a:prstGeom>
          <a:noFill/>
        </p:spPr>
        <p:txBody>
          <a:bodyPr wrap="none" lIns="91440" tIns="45720" rIns="91440" bIns="45720">
            <a:spAutoFit/>
          </a:bodyPr>
          <a:lstStyle/>
          <a:p>
            <a:pPr algn="ctr"/>
            <a:r>
              <a:rPr lang="en-US" altLang="zh-CN" sz="3600" b="1" cap="none" spc="0" dirty="0" smtClean="0">
                <a:ln w="0"/>
                <a:solidFill>
                  <a:srgbClr val="FF9900"/>
                </a:solidFill>
                <a:latin typeface="Times New Roman" pitchFamily="18" charset="0"/>
                <a:ea typeface="微软雅黑" panose="020B0503020204020204" pitchFamily="82" charset="2"/>
                <a:cs typeface="Times New Roman" pitchFamily="18" charset="0"/>
              </a:rPr>
              <a:t>SỐ NGUYÊN TỐ - HỢP SỐ</a:t>
            </a:r>
            <a:endParaRPr lang="zh-CN" altLang="en-US" sz="3600" b="1" cap="none" spc="0" dirty="0">
              <a:ln w="0"/>
              <a:solidFill>
                <a:srgbClr val="FF9900"/>
              </a:solidFill>
              <a:latin typeface="Times New Roman" pitchFamily="18" charset="0"/>
              <a:ea typeface="微软雅黑" panose="020B0503020204020204" pitchFamily="82" charset="2"/>
              <a:cs typeface="Times New Roman" pitchFamily="18" charset="0"/>
            </a:endParaRPr>
          </a:p>
        </p:txBody>
      </p:sp>
      <p:pic>
        <p:nvPicPr>
          <p:cNvPr id="11" name="PA_图片 10"/>
          <p:cNvPicPr>
            <a:picLocks noChangeAspect="1"/>
          </p:cNvPicPr>
          <p:nvPr>
            <p:custDataLst>
              <p:tags r:id="rId3"/>
            </p:custDataLst>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79289" y="3095382"/>
            <a:ext cx="6062027" cy="73204"/>
          </a:xfrm>
          <a:prstGeom prst="rect">
            <a:avLst/>
          </a:prstGeom>
        </p:spPr>
      </p:pic>
      <p:pic>
        <p:nvPicPr>
          <p:cNvPr id="12" name="PA_图片 11"/>
          <p:cNvPicPr>
            <a:picLocks noChangeAspect="1"/>
          </p:cNvPicPr>
          <p:nvPr>
            <p:custDataLst>
              <p:tags r:id="rId4"/>
            </p:custDataLst>
          </p:nvPr>
        </p:nvPicPr>
        <p:blipFill>
          <a:blip r:embed="rId10"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53800" y="2147749"/>
            <a:ext cx="6062027" cy="73204"/>
          </a:xfrm>
          <a:prstGeom prst="rect">
            <a:avLst/>
          </a:prstGeom>
        </p:spPr>
      </p:pic>
      <p:sp>
        <p:nvSpPr>
          <p:cNvPr id="9" name="PA_01"/>
          <p:cNvSpPr/>
          <p:nvPr>
            <p:custDataLst>
              <p:tags r:id="rId5"/>
            </p:custDataLst>
          </p:nvPr>
        </p:nvSpPr>
        <p:spPr>
          <a:xfrm>
            <a:off x="7835863" y="1685702"/>
            <a:ext cx="1697902" cy="646331"/>
          </a:xfrm>
          <a:prstGeom prst="rect">
            <a:avLst/>
          </a:prstGeom>
          <a:noFill/>
        </p:spPr>
        <p:txBody>
          <a:bodyPr wrap="none" lIns="91440" tIns="45720" rIns="91440" bIns="45720">
            <a:spAutoFit/>
          </a:bodyPr>
          <a:lstStyle/>
          <a:p>
            <a:pPr algn="ctr"/>
            <a:r>
              <a:rPr lang="en-US" altLang="zh-CN" sz="3600" b="1" cap="none" spc="0" dirty="0" smtClean="0">
                <a:ln w="0"/>
                <a:solidFill>
                  <a:srgbClr val="FF9900"/>
                </a:solidFill>
                <a:latin typeface="Times New Roman" pitchFamily="18" charset="0"/>
                <a:ea typeface="微软雅黑" panose="020B0503020204020204" pitchFamily="82" charset="2"/>
                <a:cs typeface="Times New Roman" pitchFamily="18" charset="0"/>
              </a:rPr>
              <a:t>BÀI 10.</a:t>
            </a:r>
            <a:endParaRPr lang="zh-CN" altLang="en-US" sz="3600" b="1" cap="none" spc="0" dirty="0">
              <a:ln w="0"/>
              <a:solidFill>
                <a:srgbClr val="FF9900"/>
              </a:solidFill>
              <a:latin typeface="Times New Roman" pitchFamily="18" charset="0"/>
              <a:ea typeface="微软雅黑" panose="020B0503020204020204" pitchFamily="82" charset="2"/>
              <a:cs typeface="Times New Roman" pitchFamily="18" charset="0"/>
            </a:endParaRPr>
          </a:p>
        </p:txBody>
      </p:sp>
    </p:spTree>
    <p:extLst>
      <p:ext uri="{BB962C8B-B14F-4D97-AF65-F5344CB8AC3E}">
        <p14:creationId xmlns:p14="http://schemas.microsoft.com/office/powerpoint/2010/main" val="83205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000"/>
                            </p:stCondLst>
                            <p:childTnLst>
                              <p:par>
                                <p:cTn id="19" presetID="53" presetClass="entr" presetSubtype="528"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childTnLst>
                          </p:cTn>
                        </p:par>
                        <p:par>
                          <p:cTn id="26" fill="hold">
                            <p:stCondLst>
                              <p:cond delay="3250"/>
                            </p:stCondLst>
                            <p:childTnLst>
                              <p:par>
                                <p:cTn id="27" presetID="53" presetClass="entr" presetSubtype="528"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anim calcmode="lin" valueType="num">
                                      <p:cBhvr>
                                        <p:cTn id="32" dur="500" fill="hold"/>
                                        <p:tgtEl>
                                          <p:spTgt spid="9"/>
                                        </p:tgtEl>
                                        <p:attrNameLst>
                                          <p:attrName>ppt_x</p:attrName>
                                        </p:attrNameLst>
                                      </p:cBhvr>
                                      <p:tavLst>
                                        <p:tav tm="0">
                                          <p:val>
                                            <p:fltVal val="0.5"/>
                                          </p:val>
                                        </p:tav>
                                        <p:tav tm="100000">
                                          <p:val>
                                            <p:strVal val="#ppt_x"/>
                                          </p:val>
                                        </p:tav>
                                      </p:tavLst>
                                    </p:anim>
                                    <p:anim calcmode="lin" valueType="num">
                                      <p:cBhvr>
                                        <p:cTn id="33"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smtClean="0">
                <a:solidFill>
                  <a:srgbClr val="000000"/>
                </a:solidFill>
                <a:latin typeface="Arial"/>
                <a:cs typeface="Arial"/>
              </a:rPr>
              <a:t>1</a:t>
            </a:r>
            <a:r>
              <a:rPr lang="en-US" sz="2200" b="1" spc="9" smtClean="0">
                <a:solidFill>
                  <a:srgbClr val="000000"/>
                </a:solidFill>
                <a:latin typeface="Arial"/>
                <a:cs typeface="Arial"/>
              </a:rPr>
              <a:t>0</a:t>
            </a:r>
            <a:r>
              <a:rPr sz="2200" b="1" spc="9" smtClean="0">
                <a:solidFill>
                  <a:srgbClr val="000000"/>
                </a:solidFill>
                <a:latin typeface="Arial"/>
                <a:cs typeface="Arial"/>
              </a:rPr>
              <a:t>:</a:t>
            </a:r>
            <a:r>
              <a:rPr sz="2200" b="1" spc="-13" smtClean="0">
                <a:solidFill>
                  <a:srgbClr val="000000"/>
                </a:solidFill>
                <a:latin typeface="Arial"/>
                <a:cs typeface="Arial"/>
              </a:rPr>
              <a:t> </a:t>
            </a:r>
            <a:r>
              <a:rPr lang="en-US" sz="2200" b="1" spc="4" smtClean="0">
                <a:solidFill>
                  <a:srgbClr val="000000"/>
                </a:solidFill>
                <a:latin typeface="Arial"/>
                <a:cs typeface="Arial"/>
              </a:rPr>
              <a:t>SỐ NGUYÊN TỐ. HỢP SỐ</a:t>
            </a:r>
            <a:endParaRPr sz="2200">
              <a:latin typeface="Arial"/>
              <a:cs typeface="Arial"/>
            </a:endParaRPr>
          </a:p>
        </p:txBody>
      </p:sp>
      <p:pic>
        <p:nvPicPr>
          <p:cNvPr id="13" name="object 14"/>
          <p:cNvPicPr/>
          <p:nvPr/>
        </p:nvPicPr>
        <p:blipFill>
          <a:blip r:embed="rId3" cstate="print"/>
          <a:stretch>
            <a:fillRect/>
          </a:stretch>
        </p:blipFill>
        <p:spPr>
          <a:xfrm>
            <a:off x="3135996" y="2055544"/>
            <a:ext cx="375457" cy="644113"/>
          </a:xfrm>
          <a:prstGeom prst="rect">
            <a:avLst/>
          </a:prstGeom>
        </p:spPr>
      </p:pic>
      <p:grpSp>
        <p:nvGrpSpPr>
          <p:cNvPr id="21" name="Group 20"/>
          <p:cNvGrpSpPr/>
          <p:nvPr/>
        </p:nvGrpSpPr>
        <p:grpSpPr>
          <a:xfrm>
            <a:off x="4556518" y="1654629"/>
            <a:ext cx="4173105" cy="2090057"/>
            <a:chOff x="2405743" y="3421306"/>
            <a:chExt cx="4173105" cy="2090057"/>
          </a:xfrm>
        </p:grpSpPr>
        <p:sp>
          <p:nvSpPr>
            <p:cNvPr id="22" name="object 7"/>
            <p:cNvSpPr/>
            <p:nvPr/>
          </p:nvSpPr>
          <p:spPr>
            <a:xfrm>
              <a:off x="2405743" y="3421306"/>
              <a:ext cx="4173105" cy="2090057"/>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23" name="TextBox 22"/>
            <p:cNvSpPr txBox="1"/>
            <p:nvPr/>
          </p:nvSpPr>
          <p:spPr>
            <a:xfrm>
              <a:off x="2678421" y="3551646"/>
              <a:ext cx="3900427" cy="1815882"/>
            </a:xfrm>
            <a:prstGeom prst="rect">
              <a:avLst/>
            </a:prstGeom>
            <a:noFill/>
          </p:spPr>
          <p:txBody>
            <a:bodyPr wrap="none" rtlCol="0">
              <a:spAutoFit/>
            </a:bodyPr>
            <a:lstStyle/>
            <a:p>
              <a:r>
                <a:rPr lang="en-US" sz="2800" dirty="0" smtClean="0">
                  <a:solidFill>
                    <a:srgbClr val="FF0000"/>
                  </a:solidFill>
                  <a:latin typeface="Times New Roman" pitchFamily="18" charset="0"/>
                  <a:cs typeface="Times New Roman" pitchFamily="18" charset="0"/>
                </a:rPr>
                <a:t>Để </a:t>
              </a:r>
              <a:r>
                <a:rPr lang="en-US" sz="2800" dirty="0" err="1" smtClean="0">
                  <a:solidFill>
                    <a:srgbClr val="FF0000"/>
                  </a:solidFill>
                  <a:latin typeface="Times New Roman" pitchFamily="18" charset="0"/>
                  <a:cs typeface="Times New Roman" pitchFamily="18" charset="0"/>
                </a:rPr>
                <a:t>chứng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tỏ</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tự</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nhiên</a:t>
              </a:r>
              <a:r>
                <a:rPr lang="en-US" sz="2800" dirty="0" smtClean="0">
                  <a:solidFill>
                    <a:srgbClr val="FF0000"/>
                  </a:solidFill>
                  <a:latin typeface="Times New Roman" pitchFamily="18" charset="0"/>
                  <a:cs typeface="Times New Roman" pitchFamily="18" charset="0"/>
                </a:rPr>
                <a:t> </a:t>
              </a:r>
              <a:r>
                <a:rPr lang="en-US" sz="2800" i="1" dirty="0" smtClean="0">
                  <a:solidFill>
                    <a:srgbClr val="FF0000"/>
                  </a:solidFill>
                  <a:latin typeface="Times New Roman" pitchFamily="18" charset="0"/>
                  <a:cs typeface="Times New Roman" pitchFamily="18" charset="0"/>
                </a:rPr>
                <a:t>a</a:t>
              </a:r>
            </a:p>
            <a:p>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lớn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hơn</a:t>
              </a:r>
              <a:r>
                <a:rPr lang="en-US" sz="2800" dirty="0" smtClean="0">
                  <a:solidFill>
                    <a:srgbClr val="FF0000"/>
                  </a:solidFill>
                  <a:latin typeface="Times New Roman" pitchFamily="18" charset="0"/>
                  <a:cs typeface="Times New Roman" pitchFamily="18" charset="0"/>
                </a:rPr>
                <a:t> 1 là </a:t>
              </a:r>
              <a:r>
                <a:rPr lang="en-US" sz="2800" dirty="0" err="1" smtClean="0">
                  <a:solidFill>
                    <a:srgbClr val="FF0000"/>
                  </a:solidFill>
                  <a:latin typeface="Times New Roman" pitchFamily="18" charset="0"/>
                  <a:cs typeface="Times New Roman" pitchFamily="18" charset="0"/>
                </a:rPr>
                <a:t>hợp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p>
            <a:p>
              <a:r>
                <a:rPr lang="en-US" sz="2800" dirty="0" smtClean="0">
                  <a:solidFill>
                    <a:srgbClr val="FF0000"/>
                  </a:solidFill>
                  <a:latin typeface="Times New Roman" pitchFamily="18" charset="0"/>
                  <a:cs typeface="Times New Roman" pitchFamily="18" charset="0"/>
                </a:rPr>
                <a:t>ta </a:t>
              </a:r>
              <a:r>
                <a:rPr lang="en-US" sz="2800" dirty="0" err="1" smtClean="0">
                  <a:solidFill>
                    <a:srgbClr val="FF0000"/>
                  </a:solidFill>
                  <a:latin typeface="Times New Roman" pitchFamily="18" charset="0"/>
                  <a:cs typeface="Times New Roman" pitchFamily="18" charset="0"/>
                </a:rPr>
                <a:t>chỉ</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tìm</a:t>
              </a:r>
              <a:r>
                <a:rPr lang="en-US" sz="2800" dirty="0" smtClean="0">
                  <a:solidFill>
                    <a:srgbClr val="FF0000"/>
                  </a:solidFill>
                  <a:latin typeface="Times New Roman" pitchFamily="18" charset="0"/>
                  <a:cs typeface="Times New Roman" pitchFamily="18" charset="0"/>
                </a:rPr>
                <a:t> 1 </a:t>
              </a:r>
              <a:r>
                <a:rPr lang="en-US" sz="2800" dirty="0" err="1" smtClean="0">
                  <a:solidFill>
                    <a:srgbClr val="FF0000"/>
                  </a:solidFill>
                  <a:latin typeface="Times New Roman" pitchFamily="18" charset="0"/>
                  <a:cs typeface="Times New Roman" pitchFamily="18" charset="0"/>
                </a:rPr>
                <a:t>ước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i="1" dirty="0" smtClean="0">
                  <a:solidFill>
                    <a:srgbClr val="FF0000"/>
                  </a:solidFill>
                  <a:latin typeface="Times New Roman" pitchFamily="18" charset="0"/>
                  <a:cs typeface="Times New Roman" pitchFamily="18" charset="0"/>
                </a:rPr>
                <a:t>a</a:t>
              </a:r>
            </a:p>
            <a:p>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khác</a:t>
              </a:r>
              <a:r>
                <a:rPr lang="en-US" sz="2800" dirty="0" smtClean="0">
                  <a:solidFill>
                    <a:srgbClr val="FF0000"/>
                  </a:solidFill>
                  <a:latin typeface="Times New Roman" pitchFamily="18" charset="0"/>
                  <a:cs typeface="Times New Roman" pitchFamily="18" charset="0"/>
                </a:rPr>
                <a:t> 1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khác</a:t>
              </a:r>
              <a:r>
                <a:rPr lang="en-US" sz="2800" dirty="0" smtClean="0">
                  <a:solidFill>
                    <a:srgbClr val="FF0000"/>
                  </a:solidFill>
                  <a:latin typeface="Times New Roman" pitchFamily="18" charset="0"/>
                  <a:cs typeface="Times New Roman" pitchFamily="18" charset="0"/>
                </a:rPr>
                <a:t> </a:t>
              </a:r>
              <a:r>
                <a:rPr lang="en-US" sz="2800" i="1" dirty="0" smtClean="0">
                  <a:solidFill>
                    <a:srgbClr val="FF0000"/>
                  </a:solidFill>
                  <a:latin typeface="Times New Roman" pitchFamily="18" charset="0"/>
                  <a:cs typeface="Times New Roman" pitchFamily="18" charset="0"/>
                </a:rPr>
                <a:t>a</a:t>
              </a:r>
              <a:endParaRPr lang="en-US" sz="2800" i="1" dirty="0">
                <a:solidFill>
                  <a:srgbClr val="FF0000"/>
                </a:solidFill>
                <a:latin typeface="Times New Roman" pitchFamily="18" charset="0"/>
                <a:cs typeface="Times New Roman" pitchFamily="18" charset="0"/>
              </a:endParaRPr>
            </a:p>
          </p:txBody>
        </p:sp>
      </p:grpSp>
      <p:sp>
        <p:nvSpPr>
          <p:cNvPr id="16" name="object 5"/>
          <p:cNvSpPr txBox="1"/>
          <p:nvPr/>
        </p:nvSpPr>
        <p:spPr>
          <a:xfrm>
            <a:off x="1829290" y="366586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smtClean="0">
                <a:solidFill>
                  <a:srgbClr val="FF0000"/>
                </a:solidFill>
                <a:latin typeface="Arial"/>
                <a:cs typeface="Arial"/>
              </a:rPr>
              <a:t>Luyện tập 1</a:t>
            </a:r>
            <a:endParaRPr sz="2100">
              <a:solidFill>
                <a:srgbClr val="FF0000"/>
              </a:solidFill>
              <a:latin typeface="Arial"/>
              <a:cs typeface="Arial"/>
            </a:endParaRPr>
          </a:p>
        </p:txBody>
      </p:sp>
      <p:sp>
        <p:nvSpPr>
          <p:cNvPr id="24" name="TextBox 23"/>
          <p:cNvSpPr txBox="1"/>
          <p:nvPr/>
        </p:nvSpPr>
        <p:spPr>
          <a:xfrm>
            <a:off x="1828800" y="4298962"/>
            <a:ext cx="6383607" cy="1384995"/>
          </a:xfrm>
          <a:prstGeom prst="rect">
            <a:avLst/>
          </a:prstGeom>
          <a:noFill/>
        </p:spPr>
        <p:txBody>
          <a:bodyPr wrap="none" rtlCol="0">
            <a:spAutoFit/>
          </a:bodyPr>
          <a:lstStyle/>
          <a:p>
            <a:r>
              <a:rPr lang="en-US" sz="2800" dirty="0" smtClean="0">
                <a:solidFill>
                  <a:srgbClr val="FF0000"/>
                </a:solidFill>
                <a:latin typeface="Times New Roman" pitchFamily="18" charset="0"/>
                <a:cs typeface="Times New Roman" pitchFamily="18" charset="0"/>
              </a:rPr>
              <a:t>Cho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11, 29, 35, 38. Trong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đó</a:t>
            </a:r>
            <a:r>
              <a:rPr lang="en-US" sz="2800" dirty="0" smtClean="0">
                <a:solidFill>
                  <a:srgbClr val="FF0000"/>
                </a:solidFill>
                <a:latin typeface="Times New Roman" pitchFamily="18" charset="0"/>
                <a:cs typeface="Times New Roman" pitchFamily="18" charset="0"/>
              </a:rPr>
              <a:t>:</a:t>
            </a:r>
          </a:p>
          <a:p>
            <a:pPr marL="342900" indent="-342900">
              <a:buAutoNum type="alphaLcParenR"/>
            </a:pP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nào</a:t>
            </a:r>
            <a:r>
              <a:rPr lang="en-US" sz="2800" dirty="0" smtClean="0">
                <a:solidFill>
                  <a:srgbClr val="FF0000"/>
                </a:solidFill>
                <a:latin typeface="Times New Roman" pitchFamily="18" charset="0"/>
                <a:cs typeface="Times New Roman" pitchFamily="18" charset="0"/>
              </a:rPr>
              <a:t> là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nguyên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sao</a:t>
            </a:r>
            <a:r>
              <a:rPr lang="en-US" sz="2800" dirty="0" smtClean="0">
                <a:solidFill>
                  <a:srgbClr val="FF0000"/>
                </a:solidFill>
                <a:latin typeface="Times New Roman" pitchFamily="18" charset="0"/>
                <a:cs typeface="Times New Roman" pitchFamily="18" charset="0"/>
              </a:rPr>
              <a:t>?</a:t>
            </a:r>
          </a:p>
          <a:p>
            <a:pPr marL="342900" indent="-342900">
              <a:buAutoNum type="alphaLcParenR"/>
            </a:pP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nào</a:t>
            </a:r>
            <a:r>
              <a:rPr lang="en-US" sz="2800" dirty="0" smtClean="0">
                <a:solidFill>
                  <a:srgbClr val="FF0000"/>
                </a:solidFill>
                <a:latin typeface="Times New Roman" pitchFamily="18" charset="0"/>
                <a:cs typeface="Times New Roman" pitchFamily="18" charset="0"/>
              </a:rPr>
              <a:t> là </a:t>
            </a:r>
            <a:r>
              <a:rPr lang="en-US" sz="2800" dirty="0" err="1" smtClean="0">
                <a:solidFill>
                  <a:srgbClr val="FF0000"/>
                </a:solidFill>
                <a:latin typeface="Times New Roman" pitchFamily="18" charset="0"/>
                <a:cs typeface="Times New Roman" pitchFamily="18" charset="0"/>
              </a:rPr>
              <a:t>hợp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sao</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9146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smtClean="0">
                <a:solidFill>
                  <a:srgbClr val="000000"/>
                </a:solidFill>
                <a:latin typeface="Arial"/>
                <a:cs typeface="Arial"/>
              </a:rPr>
              <a:t>1</a:t>
            </a:r>
            <a:r>
              <a:rPr lang="en-US" sz="2200" b="1" spc="9" smtClean="0">
                <a:solidFill>
                  <a:srgbClr val="000000"/>
                </a:solidFill>
                <a:latin typeface="Arial"/>
                <a:cs typeface="Arial"/>
              </a:rPr>
              <a:t>0</a:t>
            </a:r>
            <a:r>
              <a:rPr sz="2200" b="1" spc="9" smtClean="0">
                <a:solidFill>
                  <a:srgbClr val="000000"/>
                </a:solidFill>
                <a:latin typeface="Arial"/>
                <a:cs typeface="Arial"/>
              </a:rPr>
              <a:t>:</a:t>
            </a:r>
            <a:r>
              <a:rPr sz="2200" b="1" spc="-13" smtClean="0">
                <a:solidFill>
                  <a:srgbClr val="000000"/>
                </a:solidFill>
                <a:latin typeface="Arial"/>
                <a:cs typeface="Arial"/>
              </a:rPr>
              <a:t> </a:t>
            </a:r>
            <a:r>
              <a:rPr lang="en-US" sz="2200" b="1" spc="4" smtClean="0">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smtClean="0">
                <a:latin typeface="Arial"/>
                <a:cs typeface="Arial"/>
              </a:rPr>
              <a:t>Ví dụ 2</a:t>
            </a:r>
            <a:endParaRPr sz="2100">
              <a:latin typeface="Arial"/>
              <a:cs typeface="Arial"/>
            </a:endParaRPr>
          </a:p>
        </p:txBody>
      </p:sp>
      <p:sp>
        <p:nvSpPr>
          <p:cNvPr id="11" name="TextBox 10"/>
          <p:cNvSpPr txBox="1"/>
          <p:nvPr/>
        </p:nvSpPr>
        <p:spPr>
          <a:xfrm>
            <a:off x="1814239" y="1152904"/>
            <a:ext cx="6975179" cy="954107"/>
          </a:xfrm>
          <a:prstGeom prst="rect">
            <a:avLst/>
          </a:prstGeom>
          <a:noFill/>
        </p:spPr>
        <p:txBody>
          <a:bodyPr wrap="none" rtlCol="0">
            <a:spAutoFit/>
          </a:bodyPr>
          <a:lstStyle/>
          <a:p>
            <a:pPr marL="514350" indent="-514350">
              <a:buAutoNum type="alphaLcParenR"/>
            </a:pPr>
            <a:r>
              <a:rPr lang="en-US" sz="2800" smtClean="0">
                <a:latin typeface="Times New Roman" pitchFamily="18" charset="0"/>
                <a:cs typeface="Times New Roman" pitchFamily="18" charset="0"/>
              </a:rPr>
              <a:t>Tìm các ước của 18</a:t>
            </a:r>
          </a:p>
          <a:p>
            <a:pPr marL="514350" indent="-514350">
              <a:buAutoNum type="alphaLcParenR"/>
            </a:pPr>
            <a:r>
              <a:rPr lang="en-US" sz="2800" smtClean="0">
                <a:latin typeface="Times New Roman" pitchFamily="18" charset="0"/>
                <a:cs typeface="Times New Roman" pitchFamily="18" charset="0"/>
              </a:rPr>
              <a:t>Trong các ước đó, ước nào là số nguyên tố?</a:t>
            </a:r>
            <a:endParaRPr lang="en-US" sz="2800">
              <a:latin typeface="Times New Roman" pitchFamily="18" charset="0"/>
              <a:cs typeface="Times New Roman" pitchFamily="18" charset="0"/>
            </a:endParaRPr>
          </a:p>
        </p:txBody>
      </p:sp>
      <p:sp>
        <p:nvSpPr>
          <p:cNvPr id="16" name="TextBox 15"/>
          <p:cNvSpPr txBox="1"/>
          <p:nvPr/>
        </p:nvSpPr>
        <p:spPr>
          <a:xfrm>
            <a:off x="3781946" y="2155330"/>
            <a:ext cx="801823" cy="523220"/>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Giải</a:t>
            </a:r>
            <a:endParaRPr lang="en-US" sz="2800">
              <a:solidFill>
                <a:srgbClr val="FF0000"/>
              </a:solidFill>
              <a:latin typeface="Times New Roman" pitchFamily="18" charset="0"/>
              <a:cs typeface="Times New Roman" pitchFamily="18" charset="0"/>
            </a:endParaRPr>
          </a:p>
        </p:txBody>
      </p:sp>
      <p:sp>
        <p:nvSpPr>
          <p:cNvPr id="17" name="TextBox 16"/>
          <p:cNvSpPr txBox="1"/>
          <p:nvPr/>
        </p:nvSpPr>
        <p:spPr>
          <a:xfrm>
            <a:off x="1283505" y="2901131"/>
            <a:ext cx="4996881" cy="523220"/>
          </a:xfrm>
          <a:prstGeom prst="rect">
            <a:avLst/>
          </a:prstGeom>
          <a:noFill/>
        </p:spPr>
        <p:txBody>
          <a:bodyPr wrap="none" rtlCol="0">
            <a:spAutoFit/>
          </a:bodyPr>
          <a:lstStyle/>
          <a:p>
            <a:pPr marL="342900" indent="-342900">
              <a:buAutoNum type="alphaLcParenR"/>
            </a:pPr>
            <a:r>
              <a:rPr lang="en-US" sz="2800" smtClean="0">
                <a:latin typeface="Times New Roman" pitchFamily="18" charset="0"/>
                <a:cs typeface="Times New Roman" pitchFamily="18" charset="0"/>
              </a:rPr>
              <a:t>Các ước của 18 là: 1,2,3,6,9,18</a:t>
            </a:r>
          </a:p>
        </p:txBody>
      </p:sp>
      <p:sp>
        <p:nvSpPr>
          <p:cNvPr id="19" name="TextBox 18"/>
          <p:cNvSpPr txBox="1"/>
          <p:nvPr/>
        </p:nvSpPr>
        <p:spPr>
          <a:xfrm>
            <a:off x="1282139" y="3474414"/>
            <a:ext cx="7605095" cy="523220"/>
          </a:xfrm>
          <a:prstGeom prst="rect">
            <a:avLst/>
          </a:prstGeom>
          <a:noFill/>
        </p:spPr>
        <p:txBody>
          <a:bodyPr wrap="none" rtlCol="0">
            <a:spAutoFit/>
          </a:bodyPr>
          <a:lstStyle/>
          <a:p>
            <a:r>
              <a:rPr lang="en-US" sz="2800" smtClean="0">
                <a:latin typeface="Times New Roman" pitchFamily="18" charset="0"/>
                <a:cs typeface="Times New Roman" pitchFamily="18" charset="0"/>
              </a:rPr>
              <a:t>b) Trong các ước đó, các ước 2 và 3 là số nguyên tố</a:t>
            </a:r>
          </a:p>
        </p:txBody>
      </p:sp>
      <p:pic>
        <p:nvPicPr>
          <p:cNvPr id="13" name="object 14"/>
          <p:cNvPicPr/>
          <p:nvPr/>
        </p:nvPicPr>
        <p:blipFill>
          <a:blip r:embed="rId3" cstate="print"/>
          <a:stretch>
            <a:fillRect/>
          </a:stretch>
        </p:blipFill>
        <p:spPr>
          <a:xfrm>
            <a:off x="1626511" y="4380270"/>
            <a:ext cx="375457" cy="644113"/>
          </a:xfrm>
          <a:prstGeom prst="rect">
            <a:avLst/>
          </a:prstGeom>
        </p:spPr>
      </p:pic>
      <p:grpSp>
        <p:nvGrpSpPr>
          <p:cNvPr id="21" name="Group 20"/>
          <p:cNvGrpSpPr/>
          <p:nvPr/>
        </p:nvGrpSpPr>
        <p:grpSpPr>
          <a:xfrm>
            <a:off x="2333627" y="4107543"/>
            <a:ext cx="4227607" cy="2090057"/>
            <a:chOff x="2405743" y="3421306"/>
            <a:chExt cx="4227607" cy="2090057"/>
          </a:xfrm>
        </p:grpSpPr>
        <p:sp>
          <p:nvSpPr>
            <p:cNvPr id="22" name="object 7"/>
            <p:cNvSpPr/>
            <p:nvPr/>
          </p:nvSpPr>
          <p:spPr>
            <a:xfrm>
              <a:off x="2405743" y="3421306"/>
              <a:ext cx="4173105" cy="2090057"/>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23" name="TextBox 22"/>
            <p:cNvSpPr txBox="1"/>
            <p:nvPr/>
          </p:nvSpPr>
          <p:spPr>
            <a:xfrm>
              <a:off x="2678421" y="3551646"/>
              <a:ext cx="3954929" cy="1815882"/>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Nếu số nguyên tố </a:t>
              </a:r>
              <a:r>
                <a:rPr lang="en-US" sz="2800" i="1" smtClean="0">
                  <a:solidFill>
                    <a:srgbClr val="FF0000"/>
                  </a:solidFill>
                  <a:latin typeface="Times New Roman" pitchFamily="18" charset="0"/>
                  <a:cs typeface="Times New Roman" pitchFamily="18" charset="0"/>
                </a:rPr>
                <a:t>p </a:t>
              </a:r>
              <a:r>
                <a:rPr lang="en-US" sz="2800" smtClean="0">
                  <a:solidFill>
                    <a:srgbClr val="FF0000"/>
                  </a:solidFill>
                  <a:latin typeface="Times New Roman" pitchFamily="18" charset="0"/>
                  <a:cs typeface="Times New Roman" pitchFamily="18" charset="0"/>
                </a:rPr>
                <a:t>là ước</a:t>
              </a:r>
            </a:p>
            <a:p>
              <a:r>
                <a:rPr lang="en-US" sz="2800" smtClean="0">
                  <a:solidFill>
                    <a:srgbClr val="FF0000"/>
                  </a:solidFill>
                  <a:latin typeface="Times New Roman" pitchFamily="18" charset="0"/>
                  <a:cs typeface="Times New Roman" pitchFamily="18" charset="0"/>
                </a:rPr>
                <a:t> của số tự nhiên </a:t>
              </a:r>
              <a:r>
                <a:rPr lang="en-US" sz="2800" i="1" smtClean="0">
                  <a:solidFill>
                    <a:srgbClr val="FF0000"/>
                  </a:solidFill>
                  <a:latin typeface="Times New Roman" pitchFamily="18" charset="0"/>
                  <a:cs typeface="Times New Roman" pitchFamily="18" charset="0"/>
                </a:rPr>
                <a:t>a </a:t>
              </a:r>
              <a:r>
                <a:rPr lang="en-US" sz="2800" smtClean="0">
                  <a:solidFill>
                    <a:srgbClr val="FF0000"/>
                  </a:solidFill>
                  <a:latin typeface="Times New Roman" pitchFamily="18" charset="0"/>
                  <a:cs typeface="Times New Roman" pitchFamily="18" charset="0"/>
                </a:rPr>
                <a:t>thì</a:t>
              </a:r>
            </a:p>
            <a:p>
              <a:r>
                <a:rPr lang="en-US" sz="2800" i="1" smtClean="0">
                  <a:solidFill>
                    <a:srgbClr val="FF0000"/>
                  </a:solidFill>
                  <a:latin typeface="Times New Roman" pitchFamily="18" charset="0"/>
                  <a:cs typeface="Times New Roman" pitchFamily="18" charset="0"/>
                </a:rPr>
                <a:t> p </a:t>
              </a:r>
              <a:r>
                <a:rPr lang="en-US" sz="2800" smtClean="0">
                  <a:solidFill>
                    <a:srgbClr val="FF0000"/>
                  </a:solidFill>
                  <a:latin typeface="Times New Roman" pitchFamily="18" charset="0"/>
                  <a:cs typeface="Times New Roman" pitchFamily="18" charset="0"/>
                </a:rPr>
                <a:t>được gọi là </a:t>
              </a:r>
            </a:p>
            <a:p>
              <a:r>
                <a:rPr lang="en-US" sz="2800" smtClean="0">
                  <a:solidFill>
                    <a:srgbClr val="FF0000"/>
                  </a:solidFill>
                  <a:latin typeface="Times New Roman" pitchFamily="18" charset="0"/>
                  <a:cs typeface="Times New Roman" pitchFamily="18" charset="0"/>
                </a:rPr>
                <a:t>ước nguyên tố của</a:t>
              </a:r>
              <a:r>
                <a:rPr lang="en-US" sz="2800" i="1" smtClean="0">
                  <a:solidFill>
                    <a:srgbClr val="FF0000"/>
                  </a:solidFill>
                  <a:latin typeface="Times New Roman" pitchFamily="18" charset="0"/>
                  <a:cs typeface="Times New Roman" pitchFamily="18" charset="0"/>
                </a:rPr>
                <a:t> a.</a:t>
              </a:r>
            </a:p>
          </p:txBody>
        </p:sp>
      </p:grpSp>
    </p:spTree>
    <p:extLst>
      <p:ext uri="{BB962C8B-B14F-4D97-AF65-F5344CB8AC3E}">
        <p14:creationId xmlns:p14="http://schemas.microsoft.com/office/powerpoint/2010/main" val="34362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smtClean="0">
                <a:solidFill>
                  <a:srgbClr val="000000"/>
                </a:solidFill>
                <a:latin typeface="Arial"/>
                <a:cs typeface="Arial"/>
              </a:rPr>
              <a:t>1</a:t>
            </a:r>
            <a:r>
              <a:rPr lang="en-US" sz="2200" b="1" spc="9" smtClean="0">
                <a:solidFill>
                  <a:srgbClr val="000000"/>
                </a:solidFill>
                <a:latin typeface="Arial"/>
                <a:cs typeface="Arial"/>
              </a:rPr>
              <a:t>0</a:t>
            </a:r>
            <a:r>
              <a:rPr sz="2200" b="1" spc="9" smtClean="0">
                <a:solidFill>
                  <a:srgbClr val="000000"/>
                </a:solidFill>
                <a:latin typeface="Arial"/>
                <a:cs typeface="Arial"/>
              </a:rPr>
              <a:t>:</a:t>
            </a:r>
            <a:r>
              <a:rPr sz="2200" b="1" spc="-13" smtClean="0">
                <a:solidFill>
                  <a:srgbClr val="000000"/>
                </a:solidFill>
                <a:latin typeface="Arial"/>
                <a:cs typeface="Arial"/>
              </a:rPr>
              <a:t> </a:t>
            </a:r>
            <a:r>
              <a:rPr lang="en-US" sz="2200" b="1" spc="4" smtClean="0">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smtClean="0">
                <a:latin typeface="Arial"/>
                <a:cs typeface="Arial"/>
              </a:rPr>
              <a:t>Ví dụ 3</a:t>
            </a:r>
            <a:endParaRPr sz="2100">
              <a:latin typeface="Arial"/>
              <a:cs typeface="Arial"/>
            </a:endParaRPr>
          </a:p>
        </p:txBody>
      </p:sp>
      <p:sp>
        <p:nvSpPr>
          <p:cNvPr id="11" name="TextBox 10"/>
          <p:cNvSpPr txBox="1"/>
          <p:nvPr/>
        </p:nvSpPr>
        <p:spPr>
          <a:xfrm>
            <a:off x="1865861" y="1329731"/>
            <a:ext cx="5407249" cy="523220"/>
          </a:xfrm>
          <a:prstGeom prst="rect">
            <a:avLst/>
          </a:prstGeom>
          <a:noFill/>
        </p:spPr>
        <p:txBody>
          <a:bodyPr wrap="none" rtlCol="0">
            <a:spAutoFit/>
          </a:bodyPr>
          <a:lstStyle/>
          <a:p>
            <a:r>
              <a:rPr lang="en-US" sz="2800" smtClean="0">
                <a:latin typeface="Times New Roman" pitchFamily="18" charset="0"/>
                <a:cs typeface="Times New Roman" pitchFamily="18" charset="0"/>
              </a:rPr>
              <a:t>Tìm các ước nguyên tố của 39 và 29</a:t>
            </a:r>
            <a:endParaRPr lang="en-US" sz="2800">
              <a:latin typeface="Times New Roman" pitchFamily="18" charset="0"/>
              <a:cs typeface="Times New Roman" pitchFamily="18" charset="0"/>
            </a:endParaRPr>
          </a:p>
        </p:txBody>
      </p:sp>
      <p:sp>
        <p:nvSpPr>
          <p:cNvPr id="16" name="TextBox 15"/>
          <p:cNvSpPr txBox="1"/>
          <p:nvPr/>
        </p:nvSpPr>
        <p:spPr>
          <a:xfrm>
            <a:off x="5346544" y="2366762"/>
            <a:ext cx="801823" cy="523220"/>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Giải</a:t>
            </a:r>
            <a:endParaRPr lang="en-US" sz="2800">
              <a:solidFill>
                <a:srgbClr val="FF0000"/>
              </a:solidFill>
              <a:latin typeface="Times New Roman" pitchFamily="18" charset="0"/>
              <a:cs typeface="Times New Roman" pitchFamily="18" charset="0"/>
            </a:endParaRPr>
          </a:p>
        </p:txBody>
      </p:sp>
      <p:sp>
        <p:nvSpPr>
          <p:cNvPr id="17" name="TextBox 16"/>
          <p:cNvSpPr txBox="1"/>
          <p:nvPr/>
        </p:nvSpPr>
        <p:spPr>
          <a:xfrm>
            <a:off x="1713178" y="2859258"/>
            <a:ext cx="6024406" cy="1384995"/>
          </a:xfrm>
          <a:prstGeom prst="rect">
            <a:avLst/>
          </a:prstGeom>
          <a:noFill/>
        </p:spPr>
        <p:txBody>
          <a:bodyPr wrap="non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39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là: 1, 3, 13, 39,</a:t>
            </a:r>
          </a:p>
          <a:p>
            <a:r>
              <a:rPr lang="en-US" sz="2800" dirty="0" smtClean="0">
                <a:latin typeface="Times New Roman" pitchFamily="18" charset="0"/>
                <a:cs typeface="Times New Roman" pitchFamily="18" charset="0"/>
              </a:rPr>
              <a:t>trong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13 là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Vậy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39 là 3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13</a:t>
            </a:r>
          </a:p>
        </p:txBody>
      </p:sp>
      <p:sp>
        <p:nvSpPr>
          <p:cNvPr id="19" name="TextBox 18"/>
          <p:cNvSpPr txBox="1"/>
          <p:nvPr/>
        </p:nvSpPr>
        <p:spPr>
          <a:xfrm>
            <a:off x="1690846" y="4507907"/>
            <a:ext cx="8416022"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29 là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29 là 29.</a:t>
            </a:r>
          </a:p>
        </p:txBody>
      </p:sp>
    </p:spTree>
    <p:extLst>
      <p:ext uri="{BB962C8B-B14F-4D97-AF65-F5344CB8AC3E}">
        <p14:creationId xmlns:p14="http://schemas.microsoft.com/office/powerpoint/2010/main" val="280382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0" y="1494965"/>
            <a:ext cx="256480" cy="4667204"/>
          </a:xfrm>
          <a:prstGeom prst="rect">
            <a:avLst/>
          </a:prstGeom>
        </p:spPr>
        <p:txBody>
          <a:bodyPr vert="vert" wrap="square" lIns="0" tIns="0" rIns="0" bIns="0" rtlCol="0">
            <a:spAutoFit/>
          </a:bodyPr>
          <a:lstStyle/>
          <a:p>
            <a:pPr marL="11397">
              <a:lnSpc>
                <a:spcPts val="2024"/>
              </a:lnSpc>
            </a:pPr>
            <a:r>
              <a:rPr sz="2400" b="1" spc="13" dirty="0">
                <a:solidFill>
                  <a:srgbClr val="FFFF00"/>
                </a:solidFill>
                <a:latin typeface="Times New Roman"/>
                <a:cs typeface="Times New Roman"/>
              </a:rPr>
              <a:t>HOẠT</a:t>
            </a:r>
            <a:r>
              <a:rPr sz="2400" b="1" spc="-22" dirty="0">
                <a:solidFill>
                  <a:srgbClr val="FFFF00"/>
                </a:solidFill>
                <a:latin typeface="Times New Roman"/>
                <a:cs typeface="Times New Roman"/>
              </a:rPr>
              <a:t> </a:t>
            </a:r>
            <a:r>
              <a:rPr sz="2400" b="1" spc="13">
                <a:solidFill>
                  <a:srgbClr val="FFFF00"/>
                </a:solidFill>
                <a:latin typeface="Times New Roman"/>
                <a:cs typeface="Times New Roman"/>
              </a:rPr>
              <a:t>ĐỘNG</a:t>
            </a:r>
            <a:r>
              <a:rPr sz="2400" b="1">
                <a:solidFill>
                  <a:srgbClr val="FFFF00"/>
                </a:solidFill>
                <a:latin typeface="Times New Roman"/>
                <a:cs typeface="Times New Roman"/>
              </a:rPr>
              <a:t> </a:t>
            </a:r>
            <a:r>
              <a:rPr lang="en-US" sz="2400" b="1" spc="13">
                <a:solidFill>
                  <a:srgbClr val="FFFF00"/>
                </a:solidFill>
                <a:latin typeface="Times New Roman"/>
                <a:cs typeface="Times New Roman"/>
              </a:rPr>
              <a:t> </a:t>
            </a:r>
            <a:r>
              <a:rPr lang="en-US" sz="2400" b="1" spc="13" smtClean="0">
                <a:solidFill>
                  <a:srgbClr val="FFFF00"/>
                </a:solidFill>
                <a:latin typeface="Times New Roman"/>
                <a:cs typeface="Times New Roman"/>
              </a:rPr>
              <a:t>LUYỆN TẬP</a:t>
            </a:r>
            <a:endParaRPr sz="2400">
              <a:latin typeface="Times New Roman"/>
              <a:cs typeface="Times New Roman"/>
            </a:endParaRPr>
          </a:p>
        </p:txBody>
      </p:sp>
      <p:sp>
        <p:nvSpPr>
          <p:cNvPr id="9" name="Title 8"/>
          <p:cNvSpPr>
            <a:spLocks noGrp="1"/>
          </p:cNvSpPr>
          <p:nvPr>
            <p:ph type="title"/>
          </p:nvPr>
        </p:nvSpPr>
        <p:spPr>
          <a:xfrm>
            <a:off x="1588505" y="65828"/>
            <a:ext cx="8534400" cy="944562"/>
          </a:xfrm>
        </p:spPr>
        <p:txBody>
          <a:bodyPr>
            <a:normAutofit/>
          </a:bodyPr>
          <a:lstStyle/>
          <a:p>
            <a:r>
              <a:rPr lang="en-US" sz="3200" b="1" smtClean="0">
                <a:latin typeface="Times New Roman" pitchFamily="18" charset="0"/>
                <a:cs typeface="Times New Roman" pitchFamily="18" charset="0"/>
              </a:rPr>
              <a:t>HOẠT ĐỘNG NHÓM</a:t>
            </a:r>
            <a:endParaRPr lang="en-US" sz="3200" b="1">
              <a:latin typeface="Times New Roman" pitchFamily="18" charset="0"/>
              <a:cs typeface="Times New Roman" pitchFamily="18" charset="0"/>
            </a:endParaRPr>
          </a:p>
        </p:txBody>
      </p:sp>
      <p:sp>
        <p:nvSpPr>
          <p:cNvPr id="194" name="Rounded Rectangle 1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05:00</a:t>
            </a:r>
            <a:endParaRPr lang="en-US" sz="2400"/>
          </a:p>
        </p:txBody>
      </p:sp>
      <p:sp>
        <p:nvSpPr>
          <p:cNvPr id="195" name="Rounded Rectangle 1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04:59</a:t>
            </a:r>
            <a:endParaRPr lang="en-US" sz="2400"/>
          </a:p>
        </p:txBody>
      </p:sp>
      <p:sp>
        <p:nvSpPr>
          <p:cNvPr id="196" name="Rounded Rectangle 1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04:58</a:t>
            </a:r>
            <a:endParaRPr lang="en-US" sz="2400"/>
          </a:p>
        </p:txBody>
      </p:sp>
      <p:sp>
        <p:nvSpPr>
          <p:cNvPr id="197" name="Rounded Rectangle 1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04:57</a:t>
            </a:r>
            <a:endParaRPr lang="en-US" sz="2400"/>
          </a:p>
        </p:txBody>
      </p:sp>
      <p:sp>
        <p:nvSpPr>
          <p:cNvPr id="198" name="Rounded Rectangle 1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04:56</a:t>
            </a:r>
            <a:endParaRPr lang="en-US" sz="2400"/>
          </a:p>
        </p:txBody>
      </p:sp>
      <p:sp>
        <p:nvSpPr>
          <p:cNvPr id="199" name="Rounded Rectangle 1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04:55</a:t>
            </a:r>
            <a:endParaRPr lang="en-US" sz="2400"/>
          </a:p>
        </p:txBody>
      </p:sp>
      <p:sp>
        <p:nvSpPr>
          <p:cNvPr id="200" name="Rounded Rectangle 1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04:54</a:t>
            </a:r>
            <a:endParaRPr lang="en-US" sz="2400"/>
          </a:p>
        </p:txBody>
      </p:sp>
      <p:sp>
        <p:nvSpPr>
          <p:cNvPr id="201" name="Rounded Rectangle 2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04:53</a:t>
            </a:r>
            <a:endParaRPr lang="en-US" sz="2400"/>
          </a:p>
        </p:txBody>
      </p:sp>
      <p:sp>
        <p:nvSpPr>
          <p:cNvPr id="202" name="Rounded Rectangle 2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04:52</a:t>
            </a:r>
            <a:endParaRPr lang="en-US" sz="2400"/>
          </a:p>
        </p:txBody>
      </p:sp>
      <p:sp>
        <p:nvSpPr>
          <p:cNvPr id="203" name="Rounded Rectangle 2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04:51</a:t>
            </a:r>
            <a:endParaRPr lang="en-US" sz="2400"/>
          </a:p>
        </p:txBody>
      </p:sp>
      <p:sp>
        <p:nvSpPr>
          <p:cNvPr id="204" name="Rounded Rectangle 2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04:50</a:t>
            </a:r>
            <a:endParaRPr lang="en-US" sz="2400"/>
          </a:p>
        </p:txBody>
      </p:sp>
      <p:sp>
        <p:nvSpPr>
          <p:cNvPr id="205" name="Rounded Rectangle 2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04:49</a:t>
            </a:r>
            <a:endParaRPr lang="en-US" sz="2400"/>
          </a:p>
        </p:txBody>
      </p:sp>
      <p:sp>
        <p:nvSpPr>
          <p:cNvPr id="206" name="Rounded Rectangle 2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04:48</a:t>
            </a:r>
            <a:endParaRPr lang="en-US" sz="2400"/>
          </a:p>
        </p:txBody>
      </p:sp>
      <p:sp>
        <p:nvSpPr>
          <p:cNvPr id="207" name="Rounded Rectangle 2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04:47</a:t>
            </a:r>
            <a:endParaRPr lang="en-US" sz="2400"/>
          </a:p>
        </p:txBody>
      </p:sp>
      <p:sp>
        <p:nvSpPr>
          <p:cNvPr id="208" name="Rounded Rectangle 2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04:46</a:t>
            </a:r>
            <a:endParaRPr lang="en-US" sz="2400"/>
          </a:p>
        </p:txBody>
      </p:sp>
      <p:sp>
        <p:nvSpPr>
          <p:cNvPr id="209" name="Rounded Rectangle 2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04:45</a:t>
            </a:r>
            <a:endParaRPr lang="en-US" sz="2400"/>
          </a:p>
        </p:txBody>
      </p:sp>
      <p:sp>
        <p:nvSpPr>
          <p:cNvPr id="210" name="Rounded Rectangle 2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04:44</a:t>
            </a:r>
            <a:endParaRPr lang="en-US" sz="2400"/>
          </a:p>
        </p:txBody>
      </p:sp>
      <p:sp>
        <p:nvSpPr>
          <p:cNvPr id="211" name="Rounded Rectangle 2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04:43</a:t>
            </a:r>
            <a:endParaRPr lang="en-US" sz="2400"/>
          </a:p>
        </p:txBody>
      </p:sp>
      <p:sp>
        <p:nvSpPr>
          <p:cNvPr id="212" name="Rounded Rectangle 2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04:42</a:t>
            </a:r>
            <a:endParaRPr lang="en-US" sz="2400"/>
          </a:p>
        </p:txBody>
      </p:sp>
      <p:sp>
        <p:nvSpPr>
          <p:cNvPr id="213" name="Rounded Rectangle 2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04:41</a:t>
            </a:r>
            <a:endParaRPr lang="en-US" sz="2400"/>
          </a:p>
        </p:txBody>
      </p:sp>
      <p:sp>
        <p:nvSpPr>
          <p:cNvPr id="214" name="Rounded Rectangle 2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04:40</a:t>
            </a:r>
            <a:endParaRPr lang="en-US" sz="2400"/>
          </a:p>
        </p:txBody>
      </p:sp>
      <p:sp>
        <p:nvSpPr>
          <p:cNvPr id="215" name="Rounded Rectangle 2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04:39</a:t>
            </a:r>
            <a:endParaRPr lang="en-US" sz="2400"/>
          </a:p>
        </p:txBody>
      </p:sp>
      <p:sp>
        <p:nvSpPr>
          <p:cNvPr id="216" name="Rounded Rectangle 2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04:38</a:t>
            </a:r>
            <a:endParaRPr lang="en-US" sz="2400"/>
          </a:p>
        </p:txBody>
      </p:sp>
      <p:sp>
        <p:nvSpPr>
          <p:cNvPr id="217" name="Rounded Rectangle 2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04:37</a:t>
            </a:r>
            <a:endParaRPr lang="en-US" sz="2400"/>
          </a:p>
        </p:txBody>
      </p:sp>
      <p:sp>
        <p:nvSpPr>
          <p:cNvPr id="218" name="Rounded Rectangle 2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04:36</a:t>
            </a:r>
            <a:endParaRPr lang="en-US" sz="2400"/>
          </a:p>
        </p:txBody>
      </p:sp>
      <p:sp>
        <p:nvSpPr>
          <p:cNvPr id="219" name="Rounded Rectangle 2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04:35</a:t>
            </a:r>
            <a:endParaRPr lang="en-US" sz="2400"/>
          </a:p>
        </p:txBody>
      </p:sp>
      <p:sp>
        <p:nvSpPr>
          <p:cNvPr id="220" name="Rounded Rectangle 2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04:34</a:t>
            </a:r>
            <a:endParaRPr lang="en-US" sz="2400"/>
          </a:p>
        </p:txBody>
      </p:sp>
      <p:sp>
        <p:nvSpPr>
          <p:cNvPr id="221" name="Rounded Rectangle 2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04:33</a:t>
            </a:r>
            <a:endParaRPr lang="en-US" sz="2400"/>
          </a:p>
        </p:txBody>
      </p:sp>
      <p:sp>
        <p:nvSpPr>
          <p:cNvPr id="222" name="Rounded Rectangle 2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04:32</a:t>
            </a:r>
            <a:endParaRPr lang="en-US" sz="2400"/>
          </a:p>
        </p:txBody>
      </p:sp>
      <p:sp>
        <p:nvSpPr>
          <p:cNvPr id="223" name="Rounded Rectangle 2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04:31</a:t>
            </a:r>
            <a:endParaRPr lang="en-US" sz="2400"/>
          </a:p>
        </p:txBody>
      </p:sp>
      <p:sp>
        <p:nvSpPr>
          <p:cNvPr id="224" name="Rounded Rectangle 2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04:30</a:t>
            </a:r>
            <a:endParaRPr lang="en-US" sz="2400"/>
          </a:p>
        </p:txBody>
      </p:sp>
      <p:sp>
        <p:nvSpPr>
          <p:cNvPr id="225" name="Rounded Rectangle 2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04:29</a:t>
            </a:r>
            <a:endParaRPr lang="en-US" sz="2400"/>
          </a:p>
        </p:txBody>
      </p:sp>
      <p:sp>
        <p:nvSpPr>
          <p:cNvPr id="226" name="Rounded Rectangle 2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04:28</a:t>
            </a:r>
            <a:endParaRPr lang="en-US" sz="2400"/>
          </a:p>
        </p:txBody>
      </p:sp>
      <p:sp>
        <p:nvSpPr>
          <p:cNvPr id="227" name="Rounded Rectangle 2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04:27</a:t>
            </a:r>
            <a:endParaRPr lang="en-US" sz="2400"/>
          </a:p>
        </p:txBody>
      </p:sp>
      <p:sp>
        <p:nvSpPr>
          <p:cNvPr id="228" name="Rounded Rectangle 2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04:26</a:t>
            </a:r>
            <a:endParaRPr lang="en-US" sz="2400"/>
          </a:p>
        </p:txBody>
      </p:sp>
      <p:sp>
        <p:nvSpPr>
          <p:cNvPr id="229" name="Rounded Rectangle 2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04:25</a:t>
            </a:r>
            <a:endParaRPr lang="en-US" sz="2400"/>
          </a:p>
        </p:txBody>
      </p:sp>
      <p:sp>
        <p:nvSpPr>
          <p:cNvPr id="230" name="Rounded Rectangle 2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04:24</a:t>
            </a:r>
            <a:endParaRPr lang="en-US" sz="2400"/>
          </a:p>
        </p:txBody>
      </p:sp>
      <p:sp>
        <p:nvSpPr>
          <p:cNvPr id="231" name="Rounded Rectangle 2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04:23</a:t>
            </a:r>
            <a:endParaRPr lang="en-US" sz="2400"/>
          </a:p>
        </p:txBody>
      </p:sp>
      <p:sp>
        <p:nvSpPr>
          <p:cNvPr id="232" name="Rounded Rectangle 2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04:22</a:t>
            </a:r>
            <a:endParaRPr lang="en-US" sz="2400"/>
          </a:p>
        </p:txBody>
      </p:sp>
      <p:sp>
        <p:nvSpPr>
          <p:cNvPr id="233" name="Rounded Rectangle 2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04:21</a:t>
            </a:r>
            <a:endParaRPr lang="en-US" sz="2400"/>
          </a:p>
        </p:txBody>
      </p:sp>
      <p:sp>
        <p:nvSpPr>
          <p:cNvPr id="234" name="Rounded Rectangle 2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04:20</a:t>
            </a:r>
            <a:endParaRPr lang="en-US" sz="2400"/>
          </a:p>
        </p:txBody>
      </p:sp>
      <p:sp>
        <p:nvSpPr>
          <p:cNvPr id="235" name="Rounded Rectangle 2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04:19</a:t>
            </a:r>
            <a:endParaRPr lang="en-US" sz="2400"/>
          </a:p>
        </p:txBody>
      </p:sp>
      <p:sp>
        <p:nvSpPr>
          <p:cNvPr id="236" name="Rounded Rectangle 2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04:18</a:t>
            </a:r>
            <a:endParaRPr lang="en-US" sz="2400"/>
          </a:p>
        </p:txBody>
      </p:sp>
      <p:sp>
        <p:nvSpPr>
          <p:cNvPr id="237" name="Rounded Rectangle 2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04:17</a:t>
            </a:r>
            <a:endParaRPr lang="en-US" sz="2400"/>
          </a:p>
        </p:txBody>
      </p:sp>
      <p:sp>
        <p:nvSpPr>
          <p:cNvPr id="238" name="Rounded Rectangle 2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04:16</a:t>
            </a:r>
            <a:endParaRPr lang="en-US" sz="2400"/>
          </a:p>
        </p:txBody>
      </p:sp>
      <p:sp>
        <p:nvSpPr>
          <p:cNvPr id="239" name="Rounded Rectangle 2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04:15</a:t>
            </a:r>
            <a:endParaRPr lang="en-US" sz="2400"/>
          </a:p>
        </p:txBody>
      </p:sp>
      <p:sp>
        <p:nvSpPr>
          <p:cNvPr id="240" name="Rounded Rectangle 2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04:14</a:t>
            </a:r>
            <a:endParaRPr lang="en-US" sz="2400"/>
          </a:p>
        </p:txBody>
      </p:sp>
      <p:sp>
        <p:nvSpPr>
          <p:cNvPr id="241" name="Rounded Rectangle 2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04:13</a:t>
            </a:r>
            <a:endParaRPr lang="en-US" sz="2400"/>
          </a:p>
        </p:txBody>
      </p:sp>
      <p:sp>
        <p:nvSpPr>
          <p:cNvPr id="242" name="Rounded Rectangle 2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04:12</a:t>
            </a:r>
            <a:endParaRPr lang="en-US" sz="2400"/>
          </a:p>
        </p:txBody>
      </p:sp>
      <p:sp>
        <p:nvSpPr>
          <p:cNvPr id="243" name="Rounded Rectangle 2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04:11</a:t>
            </a:r>
            <a:endParaRPr lang="en-US" sz="2400"/>
          </a:p>
        </p:txBody>
      </p:sp>
      <p:sp>
        <p:nvSpPr>
          <p:cNvPr id="244" name="Rounded Rectangle 2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04:10</a:t>
            </a:r>
            <a:endParaRPr lang="en-US" sz="2400"/>
          </a:p>
        </p:txBody>
      </p:sp>
      <p:sp>
        <p:nvSpPr>
          <p:cNvPr id="245" name="Rounded Rectangle 2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04:09</a:t>
            </a:r>
            <a:endParaRPr lang="en-US" sz="2400"/>
          </a:p>
        </p:txBody>
      </p:sp>
      <p:sp>
        <p:nvSpPr>
          <p:cNvPr id="246" name="Rounded Rectangle 2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04:08</a:t>
            </a:r>
            <a:endParaRPr lang="en-US" sz="2400"/>
          </a:p>
        </p:txBody>
      </p:sp>
      <p:sp>
        <p:nvSpPr>
          <p:cNvPr id="247" name="Rounded Rectangle 2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04:07</a:t>
            </a:r>
            <a:endParaRPr lang="en-US" sz="2400"/>
          </a:p>
        </p:txBody>
      </p:sp>
      <p:sp>
        <p:nvSpPr>
          <p:cNvPr id="248" name="Rounded Rectangle 2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04:06</a:t>
            </a:r>
            <a:endParaRPr lang="en-US" sz="2400"/>
          </a:p>
        </p:txBody>
      </p:sp>
      <p:sp>
        <p:nvSpPr>
          <p:cNvPr id="249" name="Rounded Rectangle 2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04:05</a:t>
            </a:r>
            <a:endParaRPr lang="en-US" sz="2400"/>
          </a:p>
        </p:txBody>
      </p:sp>
      <p:sp>
        <p:nvSpPr>
          <p:cNvPr id="250" name="Rounded Rectangle 2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04:04</a:t>
            </a:r>
            <a:endParaRPr lang="en-US" sz="2400"/>
          </a:p>
        </p:txBody>
      </p:sp>
      <p:sp>
        <p:nvSpPr>
          <p:cNvPr id="251" name="Rounded Rectangle 2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04:03</a:t>
            </a:r>
            <a:endParaRPr lang="en-US" sz="2400"/>
          </a:p>
        </p:txBody>
      </p:sp>
      <p:sp>
        <p:nvSpPr>
          <p:cNvPr id="252" name="Rounded Rectangle 2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04:02</a:t>
            </a:r>
            <a:endParaRPr lang="en-US" sz="2400"/>
          </a:p>
        </p:txBody>
      </p:sp>
      <p:sp>
        <p:nvSpPr>
          <p:cNvPr id="253" name="Rounded Rectangle 2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04:01</a:t>
            </a:r>
            <a:endParaRPr lang="en-US" sz="2400"/>
          </a:p>
        </p:txBody>
      </p:sp>
      <p:sp>
        <p:nvSpPr>
          <p:cNvPr id="254" name="Rounded Rectangle 2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04:00</a:t>
            </a:r>
            <a:endParaRPr lang="en-US" sz="2400"/>
          </a:p>
        </p:txBody>
      </p:sp>
      <p:sp>
        <p:nvSpPr>
          <p:cNvPr id="255" name="Rounded Rectangle 2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03:59</a:t>
            </a:r>
            <a:endParaRPr lang="en-US" sz="2400"/>
          </a:p>
        </p:txBody>
      </p:sp>
      <p:sp>
        <p:nvSpPr>
          <p:cNvPr id="256" name="Rounded Rectangle 2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03:58</a:t>
            </a:r>
            <a:endParaRPr lang="en-US" sz="2400"/>
          </a:p>
        </p:txBody>
      </p:sp>
      <p:sp>
        <p:nvSpPr>
          <p:cNvPr id="257" name="Rounded Rectangle 2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03:57</a:t>
            </a:r>
            <a:endParaRPr lang="en-US" sz="2400"/>
          </a:p>
        </p:txBody>
      </p:sp>
      <p:sp>
        <p:nvSpPr>
          <p:cNvPr id="258" name="Rounded Rectangle 2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03:56</a:t>
            </a:r>
            <a:endParaRPr lang="en-US" sz="2400"/>
          </a:p>
        </p:txBody>
      </p:sp>
      <p:sp>
        <p:nvSpPr>
          <p:cNvPr id="259" name="Rounded Rectangle 2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03:55</a:t>
            </a:r>
            <a:endParaRPr lang="en-US" sz="2400"/>
          </a:p>
        </p:txBody>
      </p:sp>
      <p:sp>
        <p:nvSpPr>
          <p:cNvPr id="260" name="Rounded Rectangle 2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03:54</a:t>
            </a:r>
            <a:endParaRPr lang="en-US" sz="2400"/>
          </a:p>
        </p:txBody>
      </p:sp>
      <p:sp>
        <p:nvSpPr>
          <p:cNvPr id="261" name="Rounded Rectangle 2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03:53</a:t>
            </a:r>
            <a:endParaRPr lang="en-US" sz="2400"/>
          </a:p>
        </p:txBody>
      </p:sp>
      <p:sp>
        <p:nvSpPr>
          <p:cNvPr id="262" name="Rounded Rectangle 2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03:52</a:t>
            </a:r>
            <a:endParaRPr lang="en-US" sz="2400"/>
          </a:p>
        </p:txBody>
      </p:sp>
      <p:sp>
        <p:nvSpPr>
          <p:cNvPr id="263" name="Rounded Rectangle 2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03:51</a:t>
            </a:r>
            <a:endParaRPr lang="en-US" sz="2400"/>
          </a:p>
        </p:txBody>
      </p:sp>
      <p:sp>
        <p:nvSpPr>
          <p:cNvPr id="264" name="Rounded Rectangle 2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03:50</a:t>
            </a:r>
            <a:endParaRPr lang="en-US" sz="2400"/>
          </a:p>
        </p:txBody>
      </p:sp>
      <p:sp>
        <p:nvSpPr>
          <p:cNvPr id="265" name="Rounded Rectangle 2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03:49</a:t>
            </a:r>
            <a:endParaRPr lang="en-US" sz="2400"/>
          </a:p>
        </p:txBody>
      </p:sp>
      <p:sp>
        <p:nvSpPr>
          <p:cNvPr id="266" name="Rounded Rectangle 2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03:48</a:t>
            </a:r>
            <a:endParaRPr lang="en-US" sz="2400"/>
          </a:p>
        </p:txBody>
      </p:sp>
      <p:sp>
        <p:nvSpPr>
          <p:cNvPr id="267" name="Rounded Rectangle 2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03:47</a:t>
            </a:r>
            <a:endParaRPr lang="en-US" sz="2400"/>
          </a:p>
        </p:txBody>
      </p:sp>
      <p:sp>
        <p:nvSpPr>
          <p:cNvPr id="268" name="Rounded Rectangle 2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03:46</a:t>
            </a:r>
            <a:endParaRPr lang="en-US" sz="2400"/>
          </a:p>
        </p:txBody>
      </p:sp>
      <p:sp>
        <p:nvSpPr>
          <p:cNvPr id="269" name="Rounded Rectangle 2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03:45</a:t>
            </a:r>
            <a:endParaRPr lang="en-US" sz="2400"/>
          </a:p>
        </p:txBody>
      </p:sp>
      <p:sp>
        <p:nvSpPr>
          <p:cNvPr id="270" name="Rounded Rectangle 2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03:44</a:t>
            </a:r>
            <a:endParaRPr lang="en-US" sz="2400"/>
          </a:p>
        </p:txBody>
      </p:sp>
      <p:sp>
        <p:nvSpPr>
          <p:cNvPr id="271" name="Rounded Rectangle 2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03:43</a:t>
            </a:r>
            <a:endParaRPr lang="en-US" sz="2400"/>
          </a:p>
        </p:txBody>
      </p:sp>
      <p:sp>
        <p:nvSpPr>
          <p:cNvPr id="272" name="Rounded Rectangle 2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03:42</a:t>
            </a:r>
            <a:endParaRPr lang="en-US" sz="2400"/>
          </a:p>
        </p:txBody>
      </p:sp>
      <p:sp>
        <p:nvSpPr>
          <p:cNvPr id="273" name="Rounded Rectangle 2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03:41</a:t>
            </a:r>
            <a:endParaRPr lang="en-US" sz="2400"/>
          </a:p>
        </p:txBody>
      </p:sp>
      <p:sp>
        <p:nvSpPr>
          <p:cNvPr id="274" name="Rounded Rectangle 2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03:40</a:t>
            </a:r>
            <a:endParaRPr lang="en-US" sz="2400"/>
          </a:p>
        </p:txBody>
      </p:sp>
      <p:sp>
        <p:nvSpPr>
          <p:cNvPr id="275" name="Rounded Rectangle 2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03:39</a:t>
            </a:r>
            <a:endParaRPr lang="en-US" sz="2400"/>
          </a:p>
        </p:txBody>
      </p:sp>
      <p:sp>
        <p:nvSpPr>
          <p:cNvPr id="276" name="Rounded Rectangle 2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03:38</a:t>
            </a:r>
            <a:endParaRPr lang="en-US" sz="2400"/>
          </a:p>
        </p:txBody>
      </p:sp>
      <p:sp>
        <p:nvSpPr>
          <p:cNvPr id="277" name="Rounded Rectangle 2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03:37</a:t>
            </a:r>
            <a:endParaRPr lang="en-US" sz="2400"/>
          </a:p>
        </p:txBody>
      </p:sp>
      <p:sp>
        <p:nvSpPr>
          <p:cNvPr id="278" name="Rounded Rectangle 2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03:36</a:t>
            </a:r>
            <a:endParaRPr lang="en-US" sz="2400"/>
          </a:p>
        </p:txBody>
      </p:sp>
      <p:sp>
        <p:nvSpPr>
          <p:cNvPr id="279" name="Rounded Rectangle 2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03:35</a:t>
            </a:r>
            <a:endParaRPr lang="en-US" sz="2400"/>
          </a:p>
        </p:txBody>
      </p:sp>
      <p:sp>
        <p:nvSpPr>
          <p:cNvPr id="280" name="Rounded Rectangle 2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03:34</a:t>
            </a:r>
            <a:endParaRPr lang="en-US" sz="2400"/>
          </a:p>
        </p:txBody>
      </p:sp>
      <p:sp>
        <p:nvSpPr>
          <p:cNvPr id="281" name="Rounded Rectangle 2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03:33</a:t>
            </a:r>
            <a:endParaRPr lang="en-US" sz="2400"/>
          </a:p>
        </p:txBody>
      </p:sp>
      <p:sp>
        <p:nvSpPr>
          <p:cNvPr id="282" name="Rounded Rectangle 2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03:32</a:t>
            </a:r>
            <a:endParaRPr lang="en-US" sz="2400"/>
          </a:p>
        </p:txBody>
      </p:sp>
      <p:sp>
        <p:nvSpPr>
          <p:cNvPr id="283" name="Rounded Rectangle 2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03:31</a:t>
            </a:r>
            <a:endParaRPr lang="en-US" sz="2400"/>
          </a:p>
        </p:txBody>
      </p:sp>
      <p:sp>
        <p:nvSpPr>
          <p:cNvPr id="284" name="Rounded Rectangle 2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03:30</a:t>
            </a:r>
            <a:endParaRPr lang="en-US" sz="2400"/>
          </a:p>
        </p:txBody>
      </p:sp>
      <p:sp>
        <p:nvSpPr>
          <p:cNvPr id="285" name="Rounded Rectangle 2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03:29</a:t>
            </a:r>
            <a:endParaRPr lang="en-US" sz="2400"/>
          </a:p>
        </p:txBody>
      </p:sp>
      <p:sp>
        <p:nvSpPr>
          <p:cNvPr id="286" name="Rounded Rectangle 2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03:28</a:t>
            </a:r>
            <a:endParaRPr lang="en-US" sz="2400"/>
          </a:p>
        </p:txBody>
      </p:sp>
      <p:sp>
        <p:nvSpPr>
          <p:cNvPr id="287" name="Rounded Rectangle 2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03:27</a:t>
            </a:r>
            <a:endParaRPr lang="en-US" sz="2400"/>
          </a:p>
        </p:txBody>
      </p:sp>
      <p:sp>
        <p:nvSpPr>
          <p:cNvPr id="288" name="Rounded Rectangle 2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03:26</a:t>
            </a:r>
            <a:endParaRPr lang="en-US" sz="2400"/>
          </a:p>
        </p:txBody>
      </p:sp>
      <p:sp>
        <p:nvSpPr>
          <p:cNvPr id="289" name="Rounded Rectangle 2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03:25</a:t>
            </a:r>
            <a:endParaRPr lang="en-US" sz="2400"/>
          </a:p>
        </p:txBody>
      </p:sp>
      <p:sp>
        <p:nvSpPr>
          <p:cNvPr id="290" name="Rounded Rectangle 2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03:24</a:t>
            </a:r>
            <a:endParaRPr lang="en-US" sz="2400"/>
          </a:p>
        </p:txBody>
      </p:sp>
      <p:sp>
        <p:nvSpPr>
          <p:cNvPr id="291" name="Rounded Rectangle 2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03:23</a:t>
            </a:r>
            <a:endParaRPr lang="en-US" sz="2400"/>
          </a:p>
        </p:txBody>
      </p:sp>
      <p:sp>
        <p:nvSpPr>
          <p:cNvPr id="292" name="Rounded Rectangle 2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03:22</a:t>
            </a:r>
            <a:endParaRPr lang="en-US" sz="2400"/>
          </a:p>
        </p:txBody>
      </p:sp>
      <p:sp>
        <p:nvSpPr>
          <p:cNvPr id="293" name="Rounded Rectangle 2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03:21</a:t>
            </a:r>
            <a:endParaRPr lang="en-US" sz="2400"/>
          </a:p>
        </p:txBody>
      </p:sp>
      <p:sp>
        <p:nvSpPr>
          <p:cNvPr id="294" name="Rounded Rectangle 2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03:20</a:t>
            </a:r>
            <a:endParaRPr lang="en-US" sz="2400"/>
          </a:p>
        </p:txBody>
      </p:sp>
      <p:sp>
        <p:nvSpPr>
          <p:cNvPr id="295" name="Rounded Rectangle 2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03:19</a:t>
            </a:r>
            <a:endParaRPr lang="en-US" sz="2400"/>
          </a:p>
        </p:txBody>
      </p:sp>
      <p:sp>
        <p:nvSpPr>
          <p:cNvPr id="296" name="Rounded Rectangle 2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03:18</a:t>
            </a:r>
            <a:endParaRPr lang="en-US" sz="2400"/>
          </a:p>
        </p:txBody>
      </p:sp>
      <p:sp>
        <p:nvSpPr>
          <p:cNvPr id="297" name="Rounded Rectangle 2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03:17</a:t>
            </a:r>
            <a:endParaRPr lang="en-US" sz="2400"/>
          </a:p>
        </p:txBody>
      </p:sp>
      <p:sp>
        <p:nvSpPr>
          <p:cNvPr id="298" name="Rounded Rectangle 2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03:16</a:t>
            </a:r>
            <a:endParaRPr lang="en-US" sz="2400"/>
          </a:p>
        </p:txBody>
      </p:sp>
      <p:sp>
        <p:nvSpPr>
          <p:cNvPr id="299" name="Rounded Rectangle 2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03:15</a:t>
            </a:r>
            <a:endParaRPr lang="en-US" sz="2400"/>
          </a:p>
        </p:txBody>
      </p:sp>
      <p:sp>
        <p:nvSpPr>
          <p:cNvPr id="300" name="Rounded Rectangle 2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03:14</a:t>
            </a:r>
            <a:endParaRPr lang="en-US" sz="2400"/>
          </a:p>
        </p:txBody>
      </p:sp>
      <p:sp>
        <p:nvSpPr>
          <p:cNvPr id="301" name="Rounded Rectangle 3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03:13</a:t>
            </a:r>
            <a:endParaRPr lang="en-US" sz="2400"/>
          </a:p>
        </p:txBody>
      </p:sp>
      <p:sp>
        <p:nvSpPr>
          <p:cNvPr id="302" name="Rounded Rectangle 3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03:12</a:t>
            </a:r>
            <a:endParaRPr lang="en-US" sz="2400"/>
          </a:p>
        </p:txBody>
      </p:sp>
      <p:sp>
        <p:nvSpPr>
          <p:cNvPr id="303" name="Rounded Rectangle 3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03:11</a:t>
            </a:r>
            <a:endParaRPr lang="en-US" sz="2400"/>
          </a:p>
        </p:txBody>
      </p:sp>
      <p:sp>
        <p:nvSpPr>
          <p:cNvPr id="304" name="Rounded Rectangle 3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03:10</a:t>
            </a:r>
            <a:endParaRPr lang="en-US" sz="2400"/>
          </a:p>
        </p:txBody>
      </p:sp>
      <p:sp>
        <p:nvSpPr>
          <p:cNvPr id="305" name="Rounded Rectangle 3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03:09</a:t>
            </a:r>
            <a:endParaRPr lang="en-US" sz="2400"/>
          </a:p>
        </p:txBody>
      </p:sp>
      <p:sp>
        <p:nvSpPr>
          <p:cNvPr id="306" name="Rounded Rectangle 3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03:08</a:t>
            </a:r>
            <a:endParaRPr lang="en-US" sz="2400"/>
          </a:p>
        </p:txBody>
      </p:sp>
      <p:sp>
        <p:nvSpPr>
          <p:cNvPr id="307" name="Rounded Rectangle 3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03:07</a:t>
            </a:r>
            <a:endParaRPr lang="en-US" sz="2400"/>
          </a:p>
        </p:txBody>
      </p:sp>
      <p:sp>
        <p:nvSpPr>
          <p:cNvPr id="308" name="Rounded Rectangle 3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03:06</a:t>
            </a:r>
            <a:endParaRPr lang="en-US" sz="2400"/>
          </a:p>
        </p:txBody>
      </p:sp>
      <p:sp>
        <p:nvSpPr>
          <p:cNvPr id="309" name="Rounded Rectangle 3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03:05</a:t>
            </a:r>
            <a:endParaRPr lang="en-US" sz="2400"/>
          </a:p>
        </p:txBody>
      </p:sp>
      <p:sp>
        <p:nvSpPr>
          <p:cNvPr id="310" name="Rounded Rectangle 3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03:04</a:t>
            </a:r>
            <a:endParaRPr lang="en-US" sz="2400"/>
          </a:p>
        </p:txBody>
      </p:sp>
      <p:sp>
        <p:nvSpPr>
          <p:cNvPr id="311" name="Rounded Rectangle 3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03:03</a:t>
            </a:r>
            <a:endParaRPr lang="en-US" sz="2400"/>
          </a:p>
        </p:txBody>
      </p:sp>
      <p:sp>
        <p:nvSpPr>
          <p:cNvPr id="312" name="Rounded Rectangle 3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03:02</a:t>
            </a:r>
            <a:endParaRPr lang="en-US" sz="2400"/>
          </a:p>
        </p:txBody>
      </p:sp>
      <p:sp>
        <p:nvSpPr>
          <p:cNvPr id="313" name="Rounded Rectangle 3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03:01</a:t>
            </a:r>
            <a:endParaRPr lang="en-US" sz="2400"/>
          </a:p>
        </p:txBody>
      </p:sp>
      <p:sp>
        <p:nvSpPr>
          <p:cNvPr id="314" name="Rounded Rectangle 3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03:00</a:t>
            </a:r>
            <a:endParaRPr lang="en-US" sz="2400"/>
          </a:p>
        </p:txBody>
      </p:sp>
      <p:sp>
        <p:nvSpPr>
          <p:cNvPr id="315" name="Rounded Rectangle 3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02:59</a:t>
            </a:r>
            <a:endParaRPr lang="en-US" sz="2400"/>
          </a:p>
        </p:txBody>
      </p:sp>
      <p:sp>
        <p:nvSpPr>
          <p:cNvPr id="316" name="Rounded Rectangle 3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02:58</a:t>
            </a:r>
            <a:endParaRPr lang="en-US" sz="2400"/>
          </a:p>
        </p:txBody>
      </p:sp>
      <p:sp>
        <p:nvSpPr>
          <p:cNvPr id="317" name="Rounded Rectangle 3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02:57</a:t>
            </a:r>
            <a:endParaRPr lang="en-US" sz="2400"/>
          </a:p>
        </p:txBody>
      </p:sp>
      <p:sp>
        <p:nvSpPr>
          <p:cNvPr id="318" name="Rounded Rectangle 3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02:56</a:t>
            </a:r>
            <a:endParaRPr lang="en-US" sz="2400"/>
          </a:p>
        </p:txBody>
      </p:sp>
      <p:sp>
        <p:nvSpPr>
          <p:cNvPr id="319" name="Rounded Rectangle 3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02:55</a:t>
            </a:r>
            <a:endParaRPr lang="en-US" sz="2400"/>
          </a:p>
        </p:txBody>
      </p:sp>
      <p:sp>
        <p:nvSpPr>
          <p:cNvPr id="320" name="Rounded Rectangle 3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02:54</a:t>
            </a:r>
            <a:endParaRPr lang="en-US" sz="2400"/>
          </a:p>
        </p:txBody>
      </p:sp>
      <p:sp>
        <p:nvSpPr>
          <p:cNvPr id="321" name="Rounded Rectangle 3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02:53</a:t>
            </a:r>
            <a:endParaRPr lang="en-US" sz="2400"/>
          </a:p>
        </p:txBody>
      </p:sp>
      <p:sp>
        <p:nvSpPr>
          <p:cNvPr id="322" name="Rounded Rectangle 3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02:52</a:t>
            </a:r>
            <a:endParaRPr lang="en-US" sz="2400"/>
          </a:p>
        </p:txBody>
      </p:sp>
      <p:sp>
        <p:nvSpPr>
          <p:cNvPr id="323" name="Rounded Rectangle 3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02:51</a:t>
            </a:r>
            <a:endParaRPr lang="en-US" sz="2400"/>
          </a:p>
        </p:txBody>
      </p:sp>
      <p:sp>
        <p:nvSpPr>
          <p:cNvPr id="324" name="Rounded Rectangle 3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02:50</a:t>
            </a:r>
            <a:endParaRPr lang="en-US" sz="2400"/>
          </a:p>
        </p:txBody>
      </p:sp>
      <p:sp>
        <p:nvSpPr>
          <p:cNvPr id="325" name="Rounded Rectangle 3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02:49</a:t>
            </a:r>
            <a:endParaRPr lang="en-US" sz="2400"/>
          </a:p>
        </p:txBody>
      </p:sp>
      <p:sp>
        <p:nvSpPr>
          <p:cNvPr id="326" name="Rounded Rectangle 3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02:48</a:t>
            </a:r>
            <a:endParaRPr lang="en-US" sz="2400"/>
          </a:p>
        </p:txBody>
      </p:sp>
      <p:sp>
        <p:nvSpPr>
          <p:cNvPr id="327" name="Rounded Rectangle 3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02:47</a:t>
            </a:r>
            <a:endParaRPr lang="en-US" sz="2400"/>
          </a:p>
        </p:txBody>
      </p:sp>
      <p:sp>
        <p:nvSpPr>
          <p:cNvPr id="328" name="Rounded Rectangle 3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02:46</a:t>
            </a:r>
            <a:endParaRPr lang="en-US" sz="2400"/>
          </a:p>
        </p:txBody>
      </p:sp>
      <p:sp>
        <p:nvSpPr>
          <p:cNvPr id="329" name="Rounded Rectangle 3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02:45</a:t>
            </a:r>
            <a:endParaRPr lang="en-US" sz="2400"/>
          </a:p>
        </p:txBody>
      </p:sp>
      <p:sp>
        <p:nvSpPr>
          <p:cNvPr id="330" name="Rounded Rectangle 3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02:44</a:t>
            </a:r>
            <a:endParaRPr lang="en-US" sz="2400"/>
          </a:p>
        </p:txBody>
      </p:sp>
      <p:sp>
        <p:nvSpPr>
          <p:cNvPr id="331" name="Rounded Rectangle 3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02:43</a:t>
            </a:r>
            <a:endParaRPr lang="en-US" sz="2400"/>
          </a:p>
        </p:txBody>
      </p:sp>
      <p:sp>
        <p:nvSpPr>
          <p:cNvPr id="332" name="Rounded Rectangle 3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02:42</a:t>
            </a:r>
            <a:endParaRPr lang="en-US" sz="2400"/>
          </a:p>
        </p:txBody>
      </p:sp>
      <p:sp>
        <p:nvSpPr>
          <p:cNvPr id="333" name="Rounded Rectangle 3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02:41</a:t>
            </a:r>
            <a:endParaRPr lang="en-US" sz="2400"/>
          </a:p>
        </p:txBody>
      </p:sp>
      <p:sp>
        <p:nvSpPr>
          <p:cNvPr id="334" name="Rounded Rectangle 3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02:40</a:t>
            </a:r>
            <a:endParaRPr lang="en-US" sz="2400"/>
          </a:p>
        </p:txBody>
      </p:sp>
      <p:sp>
        <p:nvSpPr>
          <p:cNvPr id="335" name="Rounded Rectangle 3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02:39</a:t>
            </a:r>
            <a:endParaRPr lang="en-US" sz="2400"/>
          </a:p>
        </p:txBody>
      </p:sp>
      <p:sp>
        <p:nvSpPr>
          <p:cNvPr id="336" name="Rounded Rectangle 3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02:38</a:t>
            </a:r>
            <a:endParaRPr lang="en-US" sz="2400"/>
          </a:p>
        </p:txBody>
      </p:sp>
      <p:sp>
        <p:nvSpPr>
          <p:cNvPr id="337" name="Rounded Rectangle 3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02:37</a:t>
            </a:r>
            <a:endParaRPr lang="en-US" sz="2400"/>
          </a:p>
        </p:txBody>
      </p:sp>
      <p:sp>
        <p:nvSpPr>
          <p:cNvPr id="338" name="Rounded Rectangle 3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02:36</a:t>
            </a:r>
            <a:endParaRPr lang="en-US" sz="2400"/>
          </a:p>
        </p:txBody>
      </p:sp>
      <p:sp>
        <p:nvSpPr>
          <p:cNvPr id="339" name="Rounded Rectangle 3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02:35</a:t>
            </a:r>
            <a:endParaRPr lang="en-US" sz="2400"/>
          </a:p>
        </p:txBody>
      </p:sp>
      <p:sp>
        <p:nvSpPr>
          <p:cNvPr id="340" name="Rounded Rectangle 3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02:34</a:t>
            </a:r>
            <a:endParaRPr lang="en-US" sz="2400"/>
          </a:p>
        </p:txBody>
      </p:sp>
      <p:sp>
        <p:nvSpPr>
          <p:cNvPr id="341" name="Rounded Rectangle 3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02:33</a:t>
            </a:r>
            <a:endParaRPr lang="en-US" sz="2400"/>
          </a:p>
        </p:txBody>
      </p:sp>
      <p:sp>
        <p:nvSpPr>
          <p:cNvPr id="342" name="Rounded Rectangle 3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02:32</a:t>
            </a:r>
            <a:endParaRPr lang="en-US" sz="2400"/>
          </a:p>
        </p:txBody>
      </p:sp>
      <p:sp>
        <p:nvSpPr>
          <p:cNvPr id="343" name="Rounded Rectangle 3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02:31</a:t>
            </a:r>
            <a:endParaRPr lang="en-US" sz="2400"/>
          </a:p>
        </p:txBody>
      </p:sp>
      <p:sp>
        <p:nvSpPr>
          <p:cNvPr id="344" name="Rounded Rectangle 3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02:30</a:t>
            </a:r>
            <a:endParaRPr lang="en-US" sz="2400"/>
          </a:p>
        </p:txBody>
      </p:sp>
      <p:sp>
        <p:nvSpPr>
          <p:cNvPr id="345" name="Rounded Rectangle 3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02:29</a:t>
            </a:r>
            <a:endParaRPr lang="en-US" sz="2400"/>
          </a:p>
        </p:txBody>
      </p:sp>
      <p:sp>
        <p:nvSpPr>
          <p:cNvPr id="346" name="Rounded Rectangle 3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02:28</a:t>
            </a:r>
            <a:endParaRPr lang="en-US" sz="2400"/>
          </a:p>
        </p:txBody>
      </p:sp>
      <p:sp>
        <p:nvSpPr>
          <p:cNvPr id="347" name="Rounded Rectangle 3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02:27</a:t>
            </a:r>
            <a:endParaRPr lang="en-US" sz="2400"/>
          </a:p>
        </p:txBody>
      </p:sp>
      <p:sp>
        <p:nvSpPr>
          <p:cNvPr id="348" name="Rounded Rectangle 3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02:26</a:t>
            </a:r>
            <a:endParaRPr lang="en-US" sz="2400"/>
          </a:p>
        </p:txBody>
      </p:sp>
      <p:sp>
        <p:nvSpPr>
          <p:cNvPr id="349" name="Rounded Rectangle 3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02:25</a:t>
            </a:r>
            <a:endParaRPr lang="en-US" sz="2400"/>
          </a:p>
        </p:txBody>
      </p:sp>
      <p:sp>
        <p:nvSpPr>
          <p:cNvPr id="350" name="Rounded Rectangle 3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02:24</a:t>
            </a:r>
            <a:endParaRPr lang="en-US" sz="2400"/>
          </a:p>
        </p:txBody>
      </p:sp>
      <p:sp>
        <p:nvSpPr>
          <p:cNvPr id="351" name="Rounded Rectangle 3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02:23</a:t>
            </a:r>
            <a:endParaRPr lang="en-US" sz="2400"/>
          </a:p>
        </p:txBody>
      </p:sp>
      <p:sp>
        <p:nvSpPr>
          <p:cNvPr id="352" name="Rounded Rectangle 3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02:22</a:t>
            </a:r>
            <a:endParaRPr lang="en-US" sz="2400"/>
          </a:p>
        </p:txBody>
      </p:sp>
      <p:sp>
        <p:nvSpPr>
          <p:cNvPr id="353" name="Rounded Rectangle 3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02:21</a:t>
            </a:r>
            <a:endParaRPr lang="en-US" sz="2400"/>
          </a:p>
        </p:txBody>
      </p:sp>
      <p:sp>
        <p:nvSpPr>
          <p:cNvPr id="354" name="Rounded Rectangle 3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02:20</a:t>
            </a:r>
            <a:endParaRPr lang="en-US" sz="2400"/>
          </a:p>
        </p:txBody>
      </p:sp>
      <p:sp>
        <p:nvSpPr>
          <p:cNvPr id="355" name="Rounded Rectangle 3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02:19</a:t>
            </a:r>
            <a:endParaRPr lang="en-US" sz="2400"/>
          </a:p>
        </p:txBody>
      </p:sp>
      <p:sp>
        <p:nvSpPr>
          <p:cNvPr id="356" name="Rounded Rectangle 3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02:18</a:t>
            </a:r>
            <a:endParaRPr lang="en-US" sz="2400"/>
          </a:p>
        </p:txBody>
      </p:sp>
      <p:sp>
        <p:nvSpPr>
          <p:cNvPr id="357" name="Rounded Rectangle 3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02:17</a:t>
            </a:r>
            <a:endParaRPr lang="en-US" sz="2400"/>
          </a:p>
        </p:txBody>
      </p:sp>
      <p:sp>
        <p:nvSpPr>
          <p:cNvPr id="358" name="Rounded Rectangle 3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02:16</a:t>
            </a:r>
            <a:endParaRPr lang="en-US" sz="2400"/>
          </a:p>
        </p:txBody>
      </p:sp>
      <p:sp>
        <p:nvSpPr>
          <p:cNvPr id="359" name="Rounded Rectangle 3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02:15</a:t>
            </a:r>
            <a:endParaRPr lang="en-US" sz="2400"/>
          </a:p>
        </p:txBody>
      </p:sp>
      <p:sp>
        <p:nvSpPr>
          <p:cNvPr id="360" name="Rounded Rectangle 3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02:14</a:t>
            </a:r>
            <a:endParaRPr lang="en-US" sz="2400"/>
          </a:p>
        </p:txBody>
      </p:sp>
      <p:sp>
        <p:nvSpPr>
          <p:cNvPr id="361" name="Rounded Rectangle 3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02:13</a:t>
            </a:r>
            <a:endParaRPr lang="en-US" sz="2400"/>
          </a:p>
        </p:txBody>
      </p:sp>
      <p:sp>
        <p:nvSpPr>
          <p:cNvPr id="362" name="Rounded Rectangle 3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02:12</a:t>
            </a:r>
            <a:endParaRPr lang="en-US" sz="2400"/>
          </a:p>
        </p:txBody>
      </p:sp>
      <p:sp>
        <p:nvSpPr>
          <p:cNvPr id="363" name="Rounded Rectangle 3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02:11</a:t>
            </a:r>
            <a:endParaRPr lang="en-US" sz="2400"/>
          </a:p>
        </p:txBody>
      </p:sp>
      <p:sp>
        <p:nvSpPr>
          <p:cNvPr id="364" name="Rounded Rectangle 3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02:10</a:t>
            </a:r>
            <a:endParaRPr lang="en-US" sz="2400"/>
          </a:p>
        </p:txBody>
      </p:sp>
      <p:sp>
        <p:nvSpPr>
          <p:cNvPr id="365" name="Rounded Rectangle 3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02:09</a:t>
            </a:r>
            <a:endParaRPr lang="en-US" sz="2400"/>
          </a:p>
        </p:txBody>
      </p:sp>
      <p:sp>
        <p:nvSpPr>
          <p:cNvPr id="366" name="Rounded Rectangle 3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02:08</a:t>
            </a:r>
            <a:endParaRPr lang="en-US" sz="2400"/>
          </a:p>
        </p:txBody>
      </p:sp>
      <p:sp>
        <p:nvSpPr>
          <p:cNvPr id="367" name="Rounded Rectangle 3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02:07</a:t>
            </a:r>
            <a:endParaRPr lang="en-US" sz="2400"/>
          </a:p>
        </p:txBody>
      </p:sp>
      <p:sp>
        <p:nvSpPr>
          <p:cNvPr id="368" name="Rounded Rectangle 3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02:06</a:t>
            </a:r>
            <a:endParaRPr lang="en-US" sz="2400"/>
          </a:p>
        </p:txBody>
      </p:sp>
      <p:sp>
        <p:nvSpPr>
          <p:cNvPr id="369" name="Rounded Rectangle 3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02:05</a:t>
            </a:r>
            <a:endParaRPr lang="en-US" sz="2400"/>
          </a:p>
        </p:txBody>
      </p:sp>
      <p:sp>
        <p:nvSpPr>
          <p:cNvPr id="370" name="Rounded Rectangle 3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02:04</a:t>
            </a:r>
            <a:endParaRPr lang="en-US" sz="2400"/>
          </a:p>
        </p:txBody>
      </p:sp>
      <p:sp>
        <p:nvSpPr>
          <p:cNvPr id="371" name="Rounded Rectangle 3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02:03</a:t>
            </a:r>
            <a:endParaRPr lang="en-US" sz="2400"/>
          </a:p>
        </p:txBody>
      </p:sp>
      <p:sp>
        <p:nvSpPr>
          <p:cNvPr id="372" name="Rounded Rectangle 3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02:02</a:t>
            </a:r>
            <a:endParaRPr lang="en-US" sz="2400"/>
          </a:p>
        </p:txBody>
      </p:sp>
      <p:sp>
        <p:nvSpPr>
          <p:cNvPr id="373" name="Rounded Rectangle 3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02:01</a:t>
            </a:r>
            <a:endParaRPr lang="en-US" sz="2400"/>
          </a:p>
        </p:txBody>
      </p:sp>
      <p:sp>
        <p:nvSpPr>
          <p:cNvPr id="374" name="Rounded Rectangle 3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02:00</a:t>
            </a:r>
            <a:endParaRPr lang="en-US" sz="2400"/>
          </a:p>
        </p:txBody>
      </p:sp>
      <p:sp>
        <p:nvSpPr>
          <p:cNvPr id="375" name="Rounded Rectangle 3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01:59</a:t>
            </a:r>
            <a:endParaRPr lang="en-US" sz="2400"/>
          </a:p>
        </p:txBody>
      </p:sp>
      <p:sp>
        <p:nvSpPr>
          <p:cNvPr id="376" name="Rounded Rectangle 3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01:58</a:t>
            </a:r>
            <a:endParaRPr lang="en-US" sz="2400"/>
          </a:p>
        </p:txBody>
      </p:sp>
      <p:sp>
        <p:nvSpPr>
          <p:cNvPr id="377" name="Rounded Rectangle 3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01:57</a:t>
            </a:r>
            <a:endParaRPr lang="en-US" sz="2400"/>
          </a:p>
        </p:txBody>
      </p:sp>
      <p:sp>
        <p:nvSpPr>
          <p:cNvPr id="378" name="Rounded Rectangle 3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01:56</a:t>
            </a:r>
            <a:endParaRPr lang="en-US" sz="2400"/>
          </a:p>
        </p:txBody>
      </p:sp>
      <p:sp>
        <p:nvSpPr>
          <p:cNvPr id="379" name="Rounded Rectangle 3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01:55</a:t>
            </a:r>
            <a:endParaRPr lang="en-US" sz="2400"/>
          </a:p>
        </p:txBody>
      </p:sp>
      <p:sp>
        <p:nvSpPr>
          <p:cNvPr id="380" name="Rounded Rectangle 3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01:54</a:t>
            </a:r>
            <a:endParaRPr lang="en-US" sz="2400"/>
          </a:p>
        </p:txBody>
      </p:sp>
      <p:sp>
        <p:nvSpPr>
          <p:cNvPr id="381" name="Rounded Rectangle 3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01:53</a:t>
            </a:r>
            <a:endParaRPr lang="en-US" sz="2400"/>
          </a:p>
        </p:txBody>
      </p:sp>
      <p:sp>
        <p:nvSpPr>
          <p:cNvPr id="382" name="Rounded Rectangle 3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01:52</a:t>
            </a:r>
            <a:endParaRPr lang="en-US" sz="2400"/>
          </a:p>
        </p:txBody>
      </p:sp>
      <p:sp>
        <p:nvSpPr>
          <p:cNvPr id="383" name="Rounded Rectangle 3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01:51</a:t>
            </a:r>
            <a:endParaRPr lang="en-US" sz="2400"/>
          </a:p>
        </p:txBody>
      </p:sp>
      <p:sp>
        <p:nvSpPr>
          <p:cNvPr id="384" name="Rounded Rectangle 3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01:50</a:t>
            </a:r>
            <a:endParaRPr lang="en-US" sz="2400"/>
          </a:p>
        </p:txBody>
      </p:sp>
      <p:sp>
        <p:nvSpPr>
          <p:cNvPr id="385" name="Rounded Rectangle 3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01:49</a:t>
            </a:r>
            <a:endParaRPr lang="en-US" sz="2400"/>
          </a:p>
        </p:txBody>
      </p:sp>
      <p:sp>
        <p:nvSpPr>
          <p:cNvPr id="386" name="Rounded Rectangle 3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01:48</a:t>
            </a:r>
            <a:endParaRPr lang="en-US" sz="2400"/>
          </a:p>
        </p:txBody>
      </p:sp>
      <p:sp>
        <p:nvSpPr>
          <p:cNvPr id="387" name="Rounded Rectangle 3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01:47</a:t>
            </a:r>
            <a:endParaRPr lang="en-US" sz="2400"/>
          </a:p>
        </p:txBody>
      </p:sp>
      <p:sp>
        <p:nvSpPr>
          <p:cNvPr id="388" name="Rounded Rectangle 3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01:46</a:t>
            </a:r>
            <a:endParaRPr lang="en-US" sz="2400"/>
          </a:p>
        </p:txBody>
      </p:sp>
      <p:sp>
        <p:nvSpPr>
          <p:cNvPr id="389" name="Rounded Rectangle 3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01:45</a:t>
            </a:r>
            <a:endParaRPr lang="en-US" sz="2400"/>
          </a:p>
        </p:txBody>
      </p:sp>
      <p:sp>
        <p:nvSpPr>
          <p:cNvPr id="390" name="Rounded Rectangle 3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01:44</a:t>
            </a:r>
            <a:endParaRPr lang="en-US" sz="2400"/>
          </a:p>
        </p:txBody>
      </p:sp>
      <p:sp>
        <p:nvSpPr>
          <p:cNvPr id="391" name="Rounded Rectangle 3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01:43</a:t>
            </a:r>
            <a:endParaRPr lang="en-US" sz="2400"/>
          </a:p>
        </p:txBody>
      </p:sp>
      <p:sp>
        <p:nvSpPr>
          <p:cNvPr id="392" name="Rounded Rectangle 3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01:42</a:t>
            </a:r>
            <a:endParaRPr lang="en-US" sz="2400"/>
          </a:p>
        </p:txBody>
      </p:sp>
      <p:sp>
        <p:nvSpPr>
          <p:cNvPr id="393" name="Rounded Rectangle 3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01:41</a:t>
            </a:r>
            <a:endParaRPr lang="en-US" sz="2400"/>
          </a:p>
        </p:txBody>
      </p:sp>
      <p:sp>
        <p:nvSpPr>
          <p:cNvPr id="394" name="Rounded Rectangle 3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01:40</a:t>
            </a:r>
            <a:endParaRPr lang="en-US" sz="2400"/>
          </a:p>
        </p:txBody>
      </p:sp>
      <p:sp>
        <p:nvSpPr>
          <p:cNvPr id="395" name="Rounded Rectangle 3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01:39</a:t>
            </a:r>
            <a:endParaRPr lang="en-US" sz="2400"/>
          </a:p>
        </p:txBody>
      </p:sp>
      <p:sp>
        <p:nvSpPr>
          <p:cNvPr id="396" name="Rounded Rectangle 3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01:38</a:t>
            </a:r>
            <a:endParaRPr lang="en-US" sz="2400"/>
          </a:p>
        </p:txBody>
      </p:sp>
      <p:sp>
        <p:nvSpPr>
          <p:cNvPr id="397" name="Rounded Rectangle 3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01:37</a:t>
            </a:r>
            <a:endParaRPr lang="en-US" sz="2400"/>
          </a:p>
        </p:txBody>
      </p:sp>
      <p:sp>
        <p:nvSpPr>
          <p:cNvPr id="398" name="Rounded Rectangle 3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01:36</a:t>
            </a:r>
            <a:endParaRPr lang="en-US" sz="2400"/>
          </a:p>
        </p:txBody>
      </p:sp>
      <p:sp>
        <p:nvSpPr>
          <p:cNvPr id="399" name="Rounded Rectangle 3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01:35</a:t>
            </a:r>
            <a:endParaRPr lang="en-US" sz="2400"/>
          </a:p>
        </p:txBody>
      </p:sp>
      <p:sp>
        <p:nvSpPr>
          <p:cNvPr id="400" name="Rounded Rectangle 3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01:34</a:t>
            </a:r>
            <a:endParaRPr lang="en-US" sz="2400"/>
          </a:p>
        </p:txBody>
      </p:sp>
      <p:sp>
        <p:nvSpPr>
          <p:cNvPr id="401" name="Rounded Rectangle 4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01:33</a:t>
            </a:r>
            <a:endParaRPr lang="en-US" sz="2400"/>
          </a:p>
        </p:txBody>
      </p:sp>
      <p:sp>
        <p:nvSpPr>
          <p:cNvPr id="402" name="Rounded Rectangle 4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01:32</a:t>
            </a:r>
            <a:endParaRPr lang="en-US" sz="2400"/>
          </a:p>
        </p:txBody>
      </p:sp>
      <p:sp>
        <p:nvSpPr>
          <p:cNvPr id="403" name="Rounded Rectangle 4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01:31</a:t>
            </a:r>
            <a:endParaRPr lang="en-US" sz="2400"/>
          </a:p>
        </p:txBody>
      </p:sp>
      <p:sp>
        <p:nvSpPr>
          <p:cNvPr id="404" name="Rounded Rectangle 4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01:30</a:t>
            </a:r>
            <a:endParaRPr lang="en-US" sz="2400"/>
          </a:p>
        </p:txBody>
      </p:sp>
      <p:sp>
        <p:nvSpPr>
          <p:cNvPr id="405" name="Rounded Rectangle 4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01:29</a:t>
            </a:r>
            <a:endParaRPr lang="en-US" sz="2400"/>
          </a:p>
        </p:txBody>
      </p:sp>
      <p:sp>
        <p:nvSpPr>
          <p:cNvPr id="406" name="Rounded Rectangle 4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01:28</a:t>
            </a:r>
            <a:endParaRPr lang="en-US" sz="2400"/>
          </a:p>
        </p:txBody>
      </p:sp>
      <p:sp>
        <p:nvSpPr>
          <p:cNvPr id="407" name="Rounded Rectangle 4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01:27</a:t>
            </a:r>
            <a:endParaRPr lang="en-US" sz="2400"/>
          </a:p>
        </p:txBody>
      </p:sp>
      <p:sp>
        <p:nvSpPr>
          <p:cNvPr id="408" name="Rounded Rectangle 4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01:26</a:t>
            </a:r>
            <a:endParaRPr lang="en-US" sz="2400"/>
          </a:p>
        </p:txBody>
      </p:sp>
      <p:sp>
        <p:nvSpPr>
          <p:cNvPr id="409" name="Rounded Rectangle 4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01:25</a:t>
            </a:r>
            <a:endParaRPr lang="en-US" sz="2400"/>
          </a:p>
        </p:txBody>
      </p:sp>
      <p:sp>
        <p:nvSpPr>
          <p:cNvPr id="410" name="Rounded Rectangle 4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01:24</a:t>
            </a:r>
            <a:endParaRPr lang="en-US" sz="2400"/>
          </a:p>
        </p:txBody>
      </p:sp>
      <p:sp>
        <p:nvSpPr>
          <p:cNvPr id="411" name="Rounded Rectangle 4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01:23</a:t>
            </a:r>
            <a:endParaRPr lang="en-US" sz="2400"/>
          </a:p>
        </p:txBody>
      </p:sp>
      <p:sp>
        <p:nvSpPr>
          <p:cNvPr id="412" name="Rounded Rectangle 4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01:22</a:t>
            </a:r>
            <a:endParaRPr lang="en-US" sz="2400"/>
          </a:p>
        </p:txBody>
      </p:sp>
      <p:sp>
        <p:nvSpPr>
          <p:cNvPr id="413" name="Rounded Rectangle 4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01:21</a:t>
            </a:r>
            <a:endParaRPr lang="en-US" sz="2400"/>
          </a:p>
        </p:txBody>
      </p:sp>
      <p:sp>
        <p:nvSpPr>
          <p:cNvPr id="414" name="Rounded Rectangle 4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01:20</a:t>
            </a:r>
            <a:endParaRPr lang="en-US" sz="2400"/>
          </a:p>
        </p:txBody>
      </p:sp>
      <p:sp>
        <p:nvSpPr>
          <p:cNvPr id="415" name="Rounded Rectangle 4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01:19</a:t>
            </a:r>
            <a:endParaRPr lang="en-US" sz="2400"/>
          </a:p>
        </p:txBody>
      </p:sp>
      <p:sp>
        <p:nvSpPr>
          <p:cNvPr id="416" name="Rounded Rectangle 4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01:18</a:t>
            </a:r>
            <a:endParaRPr lang="en-US" sz="2400"/>
          </a:p>
        </p:txBody>
      </p:sp>
      <p:sp>
        <p:nvSpPr>
          <p:cNvPr id="417" name="Rounded Rectangle 4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01:17</a:t>
            </a:r>
            <a:endParaRPr lang="en-US" sz="2400"/>
          </a:p>
        </p:txBody>
      </p:sp>
      <p:sp>
        <p:nvSpPr>
          <p:cNvPr id="418" name="Rounded Rectangle 4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01:16</a:t>
            </a:r>
            <a:endParaRPr lang="en-US" sz="2400"/>
          </a:p>
        </p:txBody>
      </p:sp>
      <p:sp>
        <p:nvSpPr>
          <p:cNvPr id="419" name="Rounded Rectangle 4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01:15</a:t>
            </a:r>
            <a:endParaRPr lang="en-US" sz="2400"/>
          </a:p>
        </p:txBody>
      </p:sp>
      <p:sp>
        <p:nvSpPr>
          <p:cNvPr id="420" name="Rounded Rectangle 4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01:14</a:t>
            </a:r>
            <a:endParaRPr lang="en-US" sz="2400"/>
          </a:p>
        </p:txBody>
      </p:sp>
      <p:sp>
        <p:nvSpPr>
          <p:cNvPr id="421" name="Rounded Rectangle 4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01:13</a:t>
            </a:r>
            <a:endParaRPr lang="en-US" sz="2400"/>
          </a:p>
        </p:txBody>
      </p:sp>
      <p:sp>
        <p:nvSpPr>
          <p:cNvPr id="422" name="Rounded Rectangle 4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01:12</a:t>
            </a:r>
            <a:endParaRPr lang="en-US" sz="2400"/>
          </a:p>
        </p:txBody>
      </p:sp>
      <p:sp>
        <p:nvSpPr>
          <p:cNvPr id="423" name="Rounded Rectangle 4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01:11</a:t>
            </a:r>
            <a:endParaRPr lang="en-US" sz="2400"/>
          </a:p>
        </p:txBody>
      </p:sp>
      <p:sp>
        <p:nvSpPr>
          <p:cNvPr id="424" name="Rounded Rectangle 4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01:10</a:t>
            </a:r>
            <a:endParaRPr lang="en-US" sz="2400"/>
          </a:p>
        </p:txBody>
      </p:sp>
      <p:sp>
        <p:nvSpPr>
          <p:cNvPr id="425" name="Rounded Rectangle 4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01:09</a:t>
            </a:r>
            <a:endParaRPr lang="en-US" sz="2400"/>
          </a:p>
        </p:txBody>
      </p:sp>
      <p:sp>
        <p:nvSpPr>
          <p:cNvPr id="426" name="Rounded Rectangle 4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01:08</a:t>
            </a:r>
            <a:endParaRPr lang="en-US" sz="2400"/>
          </a:p>
        </p:txBody>
      </p:sp>
      <p:sp>
        <p:nvSpPr>
          <p:cNvPr id="427" name="Rounded Rectangle 4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01:07</a:t>
            </a:r>
            <a:endParaRPr lang="en-US" sz="2400"/>
          </a:p>
        </p:txBody>
      </p:sp>
      <p:sp>
        <p:nvSpPr>
          <p:cNvPr id="428" name="Rounded Rectangle 4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01:06</a:t>
            </a:r>
            <a:endParaRPr lang="en-US" sz="2400"/>
          </a:p>
        </p:txBody>
      </p:sp>
      <p:sp>
        <p:nvSpPr>
          <p:cNvPr id="429" name="Rounded Rectangle 4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01:05</a:t>
            </a:r>
            <a:endParaRPr lang="en-US" sz="2400"/>
          </a:p>
        </p:txBody>
      </p:sp>
      <p:sp>
        <p:nvSpPr>
          <p:cNvPr id="430" name="Rounded Rectangle 4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01:04</a:t>
            </a:r>
            <a:endParaRPr lang="en-US" sz="2400"/>
          </a:p>
        </p:txBody>
      </p:sp>
      <p:sp>
        <p:nvSpPr>
          <p:cNvPr id="431" name="Rounded Rectangle 4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01:03</a:t>
            </a:r>
            <a:endParaRPr lang="en-US" sz="2400"/>
          </a:p>
        </p:txBody>
      </p:sp>
      <p:sp>
        <p:nvSpPr>
          <p:cNvPr id="432" name="Rounded Rectangle 4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01:02</a:t>
            </a:r>
            <a:endParaRPr lang="en-US" sz="2400"/>
          </a:p>
        </p:txBody>
      </p:sp>
      <p:sp>
        <p:nvSpPr>
          <p:cNvPr id="433" name="Rounded Rectangle 4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01:01</a:t>
            </a:r>
            <a:endParaRPr lang="en-US" sz="2400"/>
          </a:p>
        </p:txBody>
      </p:sp>
      <p:sp>
        <p:nvSpPr>
          <p:cNvPr id="434" name="Rounded Rectangle 4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01:00</a:t>
            </a:r>
            <a:endParaRPr lang="en-US" sz="2400"/>
          </a:p>
        </p:txBody>
      </p:sp>
      <p:sp>
        <p:nvSpPr>
          <p:cNvPr id="435" name="Rounded Rectangle 4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00:59</a:t>
            </a:r>
            <a:endParaRPr lang="en-US" sz="2400"/>
          </a:p>
        </p:txBody>
      </p:sp>
      <p:sp>
        <p:nvSpPr>
          <p:cNvPr id="436" name="Rounded Rectangle 4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00:58</a:t>
            </a:r>
            <a:endParaRPr lang="en-US" sz="2400"/>
          </a:p>
        </p:txBody>
      </p:sp>
      <p:sp>
        <p:nvSpPr>
          <p:cNvPr id="437" name="Rounded Rectangle 4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00:57</a:t>
            </a:r>
            <a:endParaRPr lang="en-US" sz="2400"/>
          </a:p>
        </p:txBody>
      </p:sp>
      <p:sp>
        <p:nvSpPr>
          <p:cNvPr id="438" name="Rounded Rectangle 4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00:56</a:t>
            </a:r>
            <a:endParaRPr lang="en-US" sz="2400"/>
          </a:p>
        </p:txBody>
      </p:sp>
      <p:sp>
        <p:nvSpPr>
          <p:cNvPr id="439" name="Rounded Rectangle 4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00:55</a:t>
            </a:r>
            <a:endParaRPr lang="en-US" sz="2400"/>
          </a:p>
        </p:txBody>
      </p:sp>
      <p:sp>
        <p:nvSpPr>
          <p:cNvPr id="440" name="Rounded Rectangle 4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00:54</a:t>
            </a:r>
            <a:endParaRPr lang="en-US" sz="2400"/>
          </a:p>
        </p:txBody>
      </p:sp>
      <p:sp>
        <p:nvSpPr>
          <p:cNvPr id="441" name="Rounded Rectangle 4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00:53</a:t>
            </a:r>
            <a:endParaRPr lang="en-US" sz="2400"/>
          </a:p>
        </p:txBody>
      </p:sp>
      <p:sp>
        <p:nvSpPr>
          <p:cNvPr id="442" name="Rounded Rectangle 4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00:52</a:t>
            </a:r>
            <a:endParaRPr lang="en-US" sz="2400"/>
          </a:p>
        </p:txBody>
      </p:sp>
      <p:sp>
        <p:nvSpPr>
          <p:cNvPr id="443" name="Rounded Rectangle 4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00:51</a:t>
            </a:r>
            <a:endParaRPr lang="en-US" sz="2400"/>
          </a:p>
        </p:txBody>
      </p:sp>
      <p:sp>
        <p:nvSpPr>
          <p:cNvPr id="444" name="Rounded Rectangle 4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00:50</a:t>
            </a:r>
            <a:endParaRPr lang="en-US" sz="2400"/>
          </a:p>
        </p:txBody>
      </p:sp>
      <p:sp>
        <p:nvSpPr>
          <p:cNvPr id="445" name="Rounded Rectangle 4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00:49</a:t>
            </a:r>
            <a:endParaRPr lang="en-US" sz="2400"/>
          </a:p>
        </p:txBody>
      </p:sp>
      <p:sp>
        <p:nvSpPr>
          <p:cNvPr id="446" name="Rounded Rectangle 4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00:48</a:t>
            </a:r>
            <a:endParaRPr lang="en-US" sz="2400"/>
          </a:p>
        </p:txBody>
      </p:sp>
      <p:sp>
        <p:nvSpPr>
          <p:cNvPr id="447" name="Rounded Rectangle 4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00:47</a:t>
            </a:r>
            <a:endParaRPr lang="en-US" sz="2400"/>
          </a:p>
        </p:txBody>
      </p:sp>
      <p:sp>
        <p:nvSpPr>
          <p:cNvPr id="448" name="Rounded Rectangle 4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00:46</a:t>
            </a:r>
            <a:endParaRPr lang="en-US" sz="2400"/>
          </a:p>
        </p:txBody>
      </p:sp>
      <p:sp>
        <p:nvSpPr>
          <p:cNvPr id="449" name="Rounded Rectangle 4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00:45</a:t>
            </a:r>
            <a:endParaRPr lang="en-US" sz="2400"/>
          </a:p>
        </p:txBody>
      </p:sp>
      <p:sp>
        <p:nvSpPr>
          <p:cNvPr id="450" name="Rounded Rectangle 4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00:44</a:t>
            </a:r>
            <a:endParaRPr lang="en-US" sz="2400"/>
          </a:p>
        </p:txBody>
      </p:sp>
      <p:sp>
        <p:nvSpPr>
          <p:cNvPr id="451" name="Rounded Rectangle 4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00:43</a:t>
            </a:r>
            <a:endParaRPr lang="en-US" sz="2400"/>
          </a:p>
        </p:txBody>
      </p:sp>
      <p:sp>
        <p:nvSpPr>
          <p:cNvPr id="452" name="Rounded Rectangle 4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00:42</a:t>
            </a:r>
            <a:endParaRPr lang="en-US" sz="2400"/>
          </a:p>
        </p:txBody>
      </p:sp>
      <p:sp>
        <p:nvSpPr>
          <p:cNvPr id="453" name="Rounded Rectangle 4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00:41</a:t>
            </a:r>
            <a:endParaRPr lang="en-US" sz="2400"/>
          </a:p>
        </p:txBody>
      </p:sp>
      <p:sp>
        <p:nvSpPr>
          <p:cNvPr id="454" name="Rounded Rectangle 4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00:40</a:t>
            </a:r>
            <a:endParaRPr lang="en-US" sz="2400"/>
          </a:p>
        </p:txBody>
      </p:sp>
      <p:sp>
        <p:nvSpPr>
          <p:cNvPr id="455" name="Rounded Rectangle 4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00:39</a:t>
            </a:r>
            <a:endParaRPr lang="en-US" sz="2400"/>
          </a:p>
        </p:txBody>
      </p:sp>
      <p:sp>
        <p:nvSpPr>
          <p:cNvPr id="456" name="Rounded Rectangle 4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00:38</a:t>
            </a:r>
            <a:endParaRPr lang="en-US" sz="2400"/>
          </a:p>
        </p:txBody>
      </p:sp>
      <p:sp>
        <p:nvSpPr>
          <p:cNvPr id="457" name="Rounded Rectangle 4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00:37</a:t>
            </a:r>
            <a:endParaRPr lang="en-US" sz="2400"/>
          </a:p>
        </p:txBody>
      </p:sp>
      <p:sp>
        <p:nvSpPr>
          <p:cNvPr id="458" name="Rounded Rectangle 4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00:36</a:t>
            </a:r>
            <a:endParaRPr lang="en-US" sz="2400"/>
          </a:p>
        </p:txBody>
      </p:sp>
      <p:sp>
        <p:nvSpPr>
          <p:cNvPr id="459" name="Rounded Rectangle 4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00:35</a:t>
            </a:r>
            <a:endParaRPr lang="en-US" sz="2400"/>
          </a:p>
        </p:txBody>
      </p:sp>
      <p:sp>
        <p:nvSpPr>
          <p:cNvPr id="460" name="Rounded Rectangle 4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00:34</a:t>
            </a:r>
            <a:endParaRPr lang="en-US" sz="2400"/>
          </a:p>
        </p:txBody>
      </p:sp>
      <p:sp>
        <p:nvSpPr>
          <p:cNvPr id="461" name="Rounded Rectangle 4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00:33</a:t>
            </a:r>
            <a:endParaRPr lang="en-US" sz="2400"/>
          </a:p>
        </p:txBody>
      </p:sp>
      <p:sp>
        <p:nvSpPr>
          <p:cNvPr id="462" name="Rounded Rectangle 4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00:32</a:t>
            </a:r>
            <a:endParaRPr lang="en-US" sz="2400"/>
          </a:p>
        </p:txBody>
      </p:sp>
      <p:sp>
        <p:nvSpPr>
          <p:cNvPr id="463" name="Rounded Rectangle 4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00:31</a:t>
            </a:r>
            <a:endParaRPr lang="en-US" sz="2400"/>
          </a:p>
        </p:txBody>
      </p:sp>
      <p:sp>
        <p:nvSpPr>
          <p:cNvPr id="464" name="Rounded Rectangle 4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00:30</a:t>
            </a:r>
            <a:endParaRPr lang="en-US" sz="2400"/>
          </a:p>
        </p:txBody>
      </p:sp>
      <p:sp>
        <p:nvSpPr>
          <p:cNvPr id="465" name="Rounded Rectangle 4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00:29</a:t>
            </a:r>
            <a:endParaRPr lang="en-US" sz="2400"/>
          </a:p>
        </p:txBody>
      </p:sp>
      <p:sp>
        <p:nvSpPr>
          <p:cNvPr id="466" name="Rounded Rectangle 4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00:28</a:t>
            </a:r>
            <a:endParaRPr lang="en-US" sz="2400"/>
          </a:p>
        </p:txBody>
      </p:sp>
      <p:sp>
        <p:nvSpPr>
          <p:cNvPr id="467" name="Rounded Rectangle 4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00:27</a:t>
            </a:r>
            <a:endParaRPr lang="en-US" sz="2400"/>
          </a:p>
        </p:txBody>
      </p:sp>
      <p:sp>
        <p:nvSpPr>
          <p:cNvPr id="468" name="Rounded Rectangle 4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00:26</a:t>
            </a:r>
            <a:endParaRPr lang="en-US" sz="2400"/>
          </a:p>
        </p:txBody>
      </p:sp>
      <p:sp>
        <p:nvSpPr>
          <p:cNvPr id="469" name="Rounded Rectangle 4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00:25</a:t>
            </a:r>
            <a:endParaRPr lang="en-US" sz="2400"/>
          </a:p>
        </p:txBody>
      </p:sp>
      <p:sp>
        <p:nvSpPr>
          <p:cNvPr id="470" name="Rounded Rectangle 4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00:24</a:t>
            </a:r>
            <a:endParaRPr lang="en-US" sz="2400"/>
          </a:p>
        </p:txBody>
      </p:sp>
      <p:sp>
        <p:nvSpPr>
          <p:cNvPr id="471" name="Rounded Rectangle 4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00:23</a:t>
            </a:r>
            <a:endParaRPr lang="en-US" sz="2400"/>
          </a:p>
        </p:txBody>
      </p:sp>
      <p:sp>
        <p:nvSpPr>
          <p:cNvPr id="472" name="Rounded Rectangle 4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00:22</a:t>
            </a:r>
            <a:endParaRPr lang="en-US" sz="2400"/>
          </a:p>
        </p:txBody>
      </p:sp>
      <p:sp>
        <p:nvSpPr>
          <p:cNvPr id="473" name="Rounded Rectangle 4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00:21</a:t>
            </a:r>
            <a:endParaRPr lang="en-US" sz="2400"/>
          </a:p>
        </p:txBody>
      </p:sp>
      <p:sp>
        <p:nvSpPr>
          <p:cNvPr id="474" name="Rounded Rectangle 4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00:20</a:t>
            </a:r>
            <a:endParaRPr lang="en-US" sz="2400"/>
          </a:p>
        </p:txBody>
      </p:sp>
      <p:sp>
        <p:nvSpPr>
          <p:cNvPr id="475" name="Rounded Rectangle 4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00:19</a:t>
            </a:r>
            <a:endParaRPr lang="en-US" sz="2400"/>
          </a:p>
        </p:txBody>
      </p:sp>
      <p:sp>
        <p:nvSpPr>
          <p:cNvPr id="476" name="Rounded Rectangle 4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00:18</a:t>
            </a:r>
            <a:endParaRPr lang="en-US" sz="2400"/>
          </a:p>
        </p:txBody>
      </p:sp>
      <p:sp>
        <p:nvSpPr>
          <p:cNvPr id="477" name="Rounded Rectangle 4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00:17</a:t>
            </a:r>
            <a:endParaRPr lang="en-US" sz="2400"/>
          </a:p>
        </p:txBody>
      </p:sp>
      <p:sp>
        <p:nvSpPr>
          <p:cNvPr id="478" name="Rounded Rectangle 4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00:16</a:t>
            </a:r>
            <a:endParaRPr lang="en-US" sz="2400"/>
          </a:p>
        </p:txBody>
      </p:sp>
      <p:sp>
        <p:nvSpPr>
          <p:cNvPr id="479" name="Rounded Rectangle 4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00:15</a:t>
            </a:r>
            <a:endParaRPr lang="en-US" sz="2400"/>
          </a:p>
        </p:txBody>
      </p:sp>
      <p:sp>
        <p:nvSpPr>
          <p:cNvPr id="480" name="Rounded Rectangle 4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00:14</a:t>
            </a:r>
            <a:endParaRPr lang="en-US" sz="2400"/>
          </a:p>
        </p:txBody>
      </p:sp>
      <p:sp>
        <p:nvSpPr>
          <p:cNvPr id="481" name="Rounded Rectangle 4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00:13</a:t>
            </a:r>
            <a:endParaRPr lang="en-US" sz="2400"/>
          </a:p>
        </p:txBody>
      </p:sp>
      <p:sp>
        <p:nvSpPr>
          <p:cNvPr id="482" name="Rounded Rectangle 4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00:12</a:t>
            </a:r>
            <a:endParaRPr lang="en-US" sz="2400"/>
          </a:p>
        </p:txBody>
      </p:sp>
      <p:sp>
        <p:nvSpPr>
          <p:cNvPr id="483" name="Rounded Rectangle 4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00:11</a:t>
            </a:r>
            <a:endParaRPr lang="en-US" sz="2400"/>
          </a:p>
        </p:txBody>
      </p:sp>
      <p:sp>
        <p:nvSpPr>
          <p:cNvPr id="484" name="Rounded Rectangle 4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00:10</a:t>
            </a:r>
            <a:endParaRPr lang="en-US" sz="2400"/>
          </a:p>
        </p:txBody>
      </p:sp>
      <p:sp>
        <p:nvSpPr>
          <p:cNvPr id="485" name="Rounded Rectangle 4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00:09</a:t>
            </a:r>
            <a:endParaRPr lang="en-US" sz="2400"/>
          </a:p>
        </p:txBody>
      </p:sp>
      <p:sp>
        <p:nvSpPr>
          <p:cNvPr id="486" name="Rounded Rectangle 4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00:08</a:t>
            </a:r>
            <a:endParaRPr lang="en-US" sz="2400"/>
          </a:p>
        </p:txBody>
      </p:sp>
      <p:sp>
        <p:nvSpPr>
          <p:cNvPr id="487" name="Rounded Rectangle 4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00:07</a:t>
            </a:r>
            <a:endParaRPr lang="en-US" sz="2400"/>
          </a:p>
        </p:txBody>
      </p:sp>
      <p:sp>
        <p:nvSpPr>
          <p:cNvPr id="488" name="Rounded Rectangle 4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00:06</a:t>
            </a:r>
            <a:endParaRPr lang="en-US" sz="2400"/>
          </a:p>
        </p:txBody>
      </p:sp>
      <p:sp>
        <p:nvSpPr>
          <p:cNvPr id="489" name="Rounded Rectangle 4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00:05</a:t>
            </a:r>
            <a:endParaRPr lang="en-US" sz="2400"/>
          </a:p>
        </p:txBody>
      </p:sp>
      <p:sp>
        <p:nvSpPr>
          <p:cNvPr id="490" name="Rounded Rectangle 4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00:04</a:t>
            </a:r>
            <a:endParaRPr lang="en-US" sz="2400"/>
          </a:p>
        </p:txBody>
      </p:sp>
      <p:sp>
        <p:nvSpPr>
          <p:cNvPr id="491" name="Rounded Rectangle 4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00:03</a:t>
            </a:r>
            <a:endParaRPr lang="en-US" sz="2400"/>
          </a:p>
        </p:txBody>
      </p:sp>
      <p:sp>
        <p:nvSpPr>
          <p:cNvPr id="492" name="Rounded Rectangle 4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00:02</a:t>
            </a:r>
            <a:endParaRPr lang="en-US" sz="2400"/>
          </a:p>
        </p:txBody>
      </p:sp>
      <p:sp>
        <p:nvSpPr>
          <p:cNvPr id="493" name="Rounded Rectangle 4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00:01</a:t>
            </a:r>
            <a:endParaRPr lang="en-US" sz="2400"/>
          </a:p>
        </p:txBody>
      </p:sp>
      <p:sp>
        <p:nvSpPr>
          <p:cNvPr id="494" name="Rounded Rectangle 4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00:00</a:t>
            </a:r>
            <a:endParaRPr lang="en-US" sz="2400" dirty="0"/>
          </a:p>
        </p:txBody>
      </p:sp>
      <p:sp>
        <p:nvSpPr>
          <p:cNvPr id="495" name="Oval 494"/>
          <p:cNvSpPr/>
          <p:nvPr/>
        </p:nvSpPr>
        <p:spPr>
          <a:xfrm>
            <a:off x="10421228" y="821140"/>
            <a:ext cx="1016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TG</a:t>
            </a:r>
            <a:endParaRPr lang="en-US" sz="2400" dirty="0"/>
          </a:p>
        </p:txBody>
      </p:sp>
      <p:sp>
        <p:nvSpPr>
          <p:cNvPr id="4" name="TextBox 3"/>
          <p:cNvSpPr txBox="1"/>
          <p:nvPr/>
        </p:nvSpPr>
        <p:spPr>
          <a:xfrm>
            <a:off x="1611087" y="1292854"/>
            <a:ext cx="7730578" cy="584775"/>
          </a:xfrm>
          <a:prstGeom prst="rect">
            <a:avLst/>
          </a:prstGeom>
          <a:noFill/>
        </p:spPr>
        <p:txBody>
          <a:bodyPr wrap="none" rtlCol="0">
            <a:spAutoFit/>
          </a:bodyPr>
          <a:lstStyle/>
          <a:p>
            <a:r>
              <a:rPr lang="en-US" sz="3200" smtClean="0">
                <a:latin typeface="Times New Roman" pitchFamily="18" charset="0"/>
                <a:cs typeface="Times New Roman" pitchFamily="18" charset="0"/>
              </a:rPr>
              <a:t>Nhóm 1,3: Tìm các ước nguyên tố của 23, 24 </a:t>
            </a:r>
            <a:endParaRPr lang="en-US" sz="3200">
              <a:latin typeface="Times New Roman" pitchFamily="18" charset="0"/>
              <a:cs typeface="Times New Roman" pitchFamily="18" charset="0"/>
            </a:endParaRPr>
          </a:p>
        </p:txBody>
      </p:sp>
      <p:sp>
        <p:nvSpPr>
          <p:cNvPr id="496" name="TextBox 495"/>
          <p:cNvSpPr txBox="1"/>
          <p:nvPr/>
        </p:nvSpPr>
        <p:spPr>
          <a:xfrm>
            <a:off x="1611087" y="2170968"/>
            <a:ext cx="7730578" cy="584775"/>
          </a:xfrm>
          <a:prstGeom prst="rect">
            <a:avLst/>
          </a:prstGeom>
          <a:noFill/>
        </p:spPr>
        <p:txBody>
          <a:bodyPr wrap="none" rtlCol="0">
            <a:spAutoFit/>
          </a:bodyPr>
          <a:lstStyle/>
          <a:p>
            <a:r>
              <a:rPr lang="en-US" sz="3200" smtClean="0">
                <a:latin typeface="Times New Roman" pitchFamily="18" charset="0"/>
                <a:cs typeface="Times New Roman" pitchFamily="18" charset="0"/>
              </a:rPr>
              <a:t>Nhóm 2,4: Tìm các ước nguyên tố của 26, 27 </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99172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95"/>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95"/>
                                        </p:tgtEl>
                                      </p:cBhvr>
                                    </p:animEffect>
                                    <p:set>
                                      <p:cBhvr>
                                        <p:cTn id="7" dur="1" fill="hold">
                                          <p:stCondLst>
                                            <p:cond delay="499"/>
                                          </p:stCondLst>
                                        </p:cTn>
                                        <p:tgtEl>
                                          <p:spTgt spid="495"/>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194"/>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195"/>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196"/>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197"/>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198"/>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199"/>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200"/>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201"/>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202"/>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203"/>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204"/>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205"/>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206"/>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207"/>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208"/>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209"/>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210"/>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211"/>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212"/>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213"/>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214"/>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215"/>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216"/>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217"/>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218"/>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219"/>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220"/>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221"/>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222"/>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223"/>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224"/>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225"/>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226"/>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227"/>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228"/>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229"/>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230"/>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231"/>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232"/>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233"/>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234"/>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235"/>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236"/>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237"/>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238"/>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239"/>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240"/>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241"/>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242"/>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243"/>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244"/>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245"/>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246"/>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247"/>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248"/>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249"/>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250"/>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251"/>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252"/>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253"/>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254"/>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255"/>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256"/>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257"/>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258"/>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259"/>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260"/>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261"/>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262"/>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263"/>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264"/>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265"/>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266"/>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267"/>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268"/>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269"/>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270"/>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271"/>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272"/>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273"/>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274"/>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275"/>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276"/>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277"/>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278"/>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279"/>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280"/>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281"/>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282"/>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283"/>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284"/>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285"/>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286"/>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287"/>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288"/>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289"/>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290"/>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291"/>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292"/>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293"/>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294"/>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295"/>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296"/>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297"/>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298"/>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299"/>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300"/>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301"/>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302"/>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303"/>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304"/>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305"/>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306"/>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307"/>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308"/>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309"/>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310"/>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311"/>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312"/>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313"/>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314"/>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315"/>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316"/>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317"/>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318"/>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319"/>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320"/>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321"/>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322"/>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323"/>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324"/>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325"/>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326"/>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327"/>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328"/>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329"/>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330"/>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331"/>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332"/>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333"/>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334"/>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335"/>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336"/>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337"/>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338"/>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339"/>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340"/>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341"/>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342"/>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343"/>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344"/>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345"/>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346"/>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347"/>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348"/>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349"/>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350"/>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351"/>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352"/>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353"/>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354"/>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355"/>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356"/>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357"/>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358"/>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359"/>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360"/>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361"/>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362"/>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363"/>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364"/>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365"/>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366"/>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367"/>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368"/>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369"/>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370"/>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371"/>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372"/>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373"/>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374"/>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375"/>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376"/>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377"/>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378"/>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379"/>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380"/>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381"/>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382"/>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383"/>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384"/>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385"/>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386"/>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387"/>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388"/>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389"/>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390"/>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391"/>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392"/>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393"/>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394"/>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395"/>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396"/>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397"/>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398"/>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399"/>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400"/>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401"/>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402"/>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403"/>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404"/>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405"/>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406"/>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407"/>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408"/>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409"/>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410"/>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411"/>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412"/>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413"/>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414"/>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415"/>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416"/>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417"/>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418"/>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419"/>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420"/>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421"/>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422"/>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423"/>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424"/>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425"/>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426"/>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427"/>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428"/>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429"/>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430"/>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431"/>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432"/>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433"/>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434"/>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435"/>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436"/>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437"/>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438"/>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439"/>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440"/>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441"/>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442"/>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443"/>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444"/>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445"/>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446"/>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447"/>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448"/>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449"/>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450"/>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451"/>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452"/>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453"/>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454"/>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455"/>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456"/>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457"/>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458"/>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459"/>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460"/>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461"/>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462"/>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463"/>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464"/>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465"/>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466"/>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467"/>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468"/>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469"/>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470"/>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471"/>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472"/>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473"/>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474"/>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475"/>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476"/>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477"/>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478"/>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479"/>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480"/>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481"/>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482"/>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483"/>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484"/>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485"/>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2"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486"/>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487"/>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488"/>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489"/>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490"/>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491"/>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492"/>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493"/>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494"/>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95"/>
                  </p:tgtEl>
                </p:cond>
              </p:nextCondLst>
            </p:seq>
          </p:childTnLst>
        </p:cTn>
      </p:par>
    </p:tnLst>
    <p:bldLst>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1" name="Text Box 4"/>
          <p:cNvSpPr txBox="1">
            <a:spLocks noChangeArrowheads="1"/>
          </p:cNvSpPr>
          <p:nvPr/>
        </p:nvSpPr>
        <p:spPr bwMode="auto">
          <a:xfrm>
            <a:off x="1219200" y="5029201"/>
            <a:ext cx="254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itchFamily="18" charset="0"/>
              </a:defRPr>
            </a:lvl1pPr>
            <a:lvl2pPr marL="742950" indent="-285750">
              <a:defRPr sz="3000">
                <a:solidFill>
                  <a:schemeClr val="tx1"/>
                </a:solidFill>
                <a:latin typeface="Times New Roman" pitchFamily="18" charset="0"/>
              </a:defRPr>
            </a:lvl2pPr>
            <a:lvl3pPr marL="1143000" indent="-228600">
              <a:defRPr sz="3000">
                <a:solidFill>
                  <a:schemeClr val="tx1"/>
                </a:solidFill>
                <a:latin typeface="Times New Roman" pitchFamily="18" charset="0"/>
              </a:defRPr>
            </a:lvl3pPr>
            <a:lvl4pPr marL="1600200" indent="-228600">
              <a:defRPr sz="3000">
                <a:solidFill>
                  <a:schemeClr val="tx1"/>
                </a:solidFill>
                <a:latin typeface="Times New Roman" pitchFamily="18" charset="0"/>
              </a:defRPr>
            </a:lvl4pPr>
            <a:lvl5pPr marL="2057400" indent="-22860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a:spcBef>
                <a:spcPct val="50000"/>
              </a:spcBef>
            </a:pPr>
            <a:endParaRPr lang="vi-VN" sz="1800">
              <a:solidFill>
                <a:prstClr val="black"/>
              </a:solidFill>
              <a:latin typeface="Verdana" pitchFamily="34" charset="0"/>
            </a:endParaRPr>
          </a:p>
        </p:txBody>
      </p:sp>
      <p:sp>
        <p:nvSpPr>
          <p:cNvPr id="58389" name="WordArt 21"/>
          <p:cNvSpPr>
            <a:spLocks noChangeArrowheads="1" noChangeShapeType="1" noTextEdit="1"/>
          </p:cNvSpPr>
          <p:nvPr/>
        </p:nvSpPr>
        <p:spPr bwMode="auto">
          <a:xfrm>
            <a:off x="2235200" y="0"/>
            <a:ext cx="7620000" cy="914400"/>
          </a:xfrm>
          <a:prstGeom prst="rect">
            <a:avLst/>
          </a:prstGeom>
        </p:spPr>
        <p:txBody>
          <a:bodyPr wrap="none" fromWordArt="1">
            <a:prstTxWarp prst="textPlain">
              <a:avLst>
                <a:gd name="adj" fmla="val 50000"/>
              </a:avLst>
            </a:prstTxWarp>
          </a:bodyPr>
          <a:lstStyle/>
          <a:p>
            <a:pPr algn="ctr"/>
            <a:r>
              <a:rPr lang="en-US" sz="3600" kern="10" smtClean="0">
                <a:ln w="12700">
                  <a:solidFill>
                    <a:srgbClr val="FFFF00"/>
                  </a:solidFill>
                  <a:round/>
                  <a:headEnd/>
                  <a:tailEnd/>
                </a:ln>
                <a:solidFill>
                  <a:srgbClr val="FF0000">
                    <a:alpha val="50195"/>
                  </a:srgbClr>
                </a:solidFill>
                <a:latin typeface="Times New Roman"/>
                <a:cs typeface="Times New Roman"/>
              </a:rPr>
              <a:t>VẬN DỤNG</a:t>
            </a:r>
            <a:endParaRPr lang="en-US" sz="3600" kern="10" dirty="0">
              <a:ln w="12700">
                <a:solidFill>
                  <a:srgbClr val="FFFF00"/>
                </a:solidFill>
                <a:round/>
                <a:headEnd/>
                <a:tailEnd/>
              </a:ln>
              <a:solidFill>
                <a:srgbClr val="FF0000">
                  <a:alpha val="50195"/>
                </a:srgbClr>
              </a:solidFill>
              <a:latin typeface="Times New Roman"/>
              <a:cs typeface="Times New Roman"/>
            </a:endParaRPr>
          </a:p>
        </p:txBody>
      </p:sp>
      <p:pic>
        <p:nvPicPr>
          <p:cNvPr id="19483" name="Picture 22"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121920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84" name="Rectangle 4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solidFill>
                <a:prstClr val="black"/>
              </a:solidFill>
            </a:endParaRPr>
          </a:p>
        </p:txBody>
      </p:sp>
      <p:sp>
        <p:nvSpPr>
          <p:cNvPr id="19485" name="Rectangle 5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solidFill>
                <a:prstClr val="black"/>
              </a:solidFill>
            </a:endParaRPr>
          </a:p>
        </p:txBody>
      </p:sp>
      <p:pic>
        <p:nvPicPr>
          <p:cNvPr id="19494" name="Picture 319" descr="23">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3600" y="1447215"/>
            <a:ext cx="5384800" cy="380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239054" y="5942428"/>
            <a:ext cx="6023124" cy="707886"/>
          </a:xfrm>
          <a:prstGeom prst="rect">
            <a:avLst/>
          </a:prstGeom>
          <a:noFill/>
        </p:spPr>
        <p:txBody>
          <a:bodyPr wrap="none" lIns="91440" tIns="45720" rIns="91440" bIns="45720">
            <a:spAutoFit/>
          </a:bodyPr>
          <a:lstStyle/>
          <a:p>
            <a:pPr algn="ctr"/>
            <a:r>
              <a:rPr lang="en-US" sz="4000" b="1" dirty="0" smtClean="0">
                <a:ln w="13462">
                  <a:solidFill>
                    <a:srgbClr val="FFFFFF"/>
                  </a:solidFill>
                  <a:prstDash val="solid"/>
                </a:ln>
                <a:solidFill>
                  <a:srgbClr val="1D528D">
                    <a:lumMod val="85000"/>
                    <a:lumOff val="15000"/>
                  </a:srgbClr>
                </a:solidFill>
                <a:effectLst>
                  <a:outerShdw dist="38100" dir="2700000" algn="bl" rotWithShape="0">
                    <a:srgbClr val="ADC2FA"/>
                  </a:outerShdw>
                </a:effectLst>
                <a:latin typeface="Arial"/>
              </a:rPr>
              <a:t>NHANH NHƯ CHỚP NHÍ</a:t>
            </a:r>
            <a:endParaRPr lang="en-US" sz="4000" b="1" dirty="0">
              <a:ln w="13462">
                <a:solidFill>
                  <a:srgbClr val="FFFFFF"/>
                </a:solidFill>
                <a:prstDash val="solid"/>
              </a:ln>
              <a:solidFill>
                <a:srgbClr val="1D528D">
                  <a:lumMod val="85000"/>
                  <a:lumOff val="15000"/>
                </a:srgbClr>
              </a:solidFill>
              <a:effectLst>
                <a:outerShdw dist="38100" dir="2700000" algn="bl" rotWithShape="0">
                  <a:srgbClr val="ADC2FA"/>
                </a:outerShdw>
              </a:effectLst>
              <a:latin typeface="Arial"/>
            </a:endParaRPr>
          </a:p>
        </p:txBody>
      </p:sp>
    </p:spTree>
    <p:extLst>
      <p:ext uri="{BB962C8B-B14F-4D97-AF65-F5344CB8AC3E}">
        <p14:creationId xmlns:p14="http://schemas.microsoft.com/office/powerpoint/2010/main" val="178927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8389"/>
                                        </p:tgtEl>
                                        <p:attrNameLst>
                                          <p:attrName>style.visibility</p:attrName>
                                        </p:attrNameLst>
                                      </p:cBhvr>
                                      <p:to>
                                        <p:strVal val="visible"/>
                                      </p:to>
                                    </p:set>
                                    <p:animEffect transition="in" filter="blinds(horizontal)">
                                      <p:cBhvr>
                                        <p:cTn id="7" dur="500"/>
                                        <p:tgtEl>
                                          <p:spTgt spid="58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1506" name="Group 2"/>
          <p:cNvGraphicFramePr>
            <a:graphicFrameLocks noGrp="1"/>
          </p:cNvGraphicFramePr>
          <p:nvPr>
            <p:ph sz="half" idx="2"/>
            <p:extLst>
              <p:ext uri="{D42A27DB-BD31-4B8C-83A1-F6EECF244321}">
                <p14:modId xmlns:p14="http://schemas.microsoft.com/office/powerpoint/2010/main" val="2703158497"/>
              </p:ext>
            </p:extLst>
          </p:nvPr>
        </p:nvGraphicFramePr>
        <p:xfrm>
          <a:off x="1083733" y="3178176"/>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1596" name="Group 92"/>
          <p:cNvGraphicFramePr>
            <a:graphicFrameLocks noGrp="1"/>
          </p:cNvGraphicFramePr>
          <p:nvPr>
            <p:ph sz="half" idx="1"/>
            <p:extLst>
              <p:ext uri="{D42A27DB-BD31-4B8C-83A1-F6EECF244321}">
                <p14:modId xmlns:p14="http://schemas.microsoft.com/office/powerpoint/2010/main" val="659121195"/>
              </p:ext>
            </p:extLst>
          </p:nvPr>
        </p:nvGraphicFramePr>
        <p:xfrm>
          <a:off x="1083733" y="2445993"/>
          <a:ext cx="10363203" cy="7620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a:t>
                      </a:r>
                      <a:endParaRPr kumimoji="0" lang="vi-VN"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a:t>
                      </a:r>
                      <a:endParaRPr kumimoji="0" lang="vi-VN"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a:t>
                      </a:r>
                      <a:endParaRPr kumimoji="0" lang="vi-VN"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a:t>
                      </a:r>
                      <a:endParaRPr kumimoji="0" lang="vi-VN"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a:t>
                      </a:r>
                      <a:endParaRPr kumimoji="0" lang="vi-VN"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a:t>
                      </a:r>
                      <a:endParaRPr kumimoji="0" lang="vi-VN"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U</a:t>
                      </a:r>
                      <a:endParaRPr kumimoji="0" lang="vi-VN"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a:t>
                      </a:r>
                      <a:endParaRPr kumimoji="0" lang="vi-VN"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G</a:t>
                      </a:r>
                      <a:endParaRPr kumimoji="0" lang="vi-VN"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1558" name="Rectangle 54"/>
          <p:cNvSpPr>
            <a:spLocks noChangeArrowheads="1"/>
          </p:cNvSpPr>
          <p:nvPr/>
        </p:nvSpPr>
        <p:spPr bwMode="auto">
          <a:xfrm>
            <a:off x="1921564" y="4465984"/>
            <a:ext cx="7425636" cy="74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N: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nào</a:t>
            </a:r>
            <a:r>
              <a:rPr lang="en-US" sz="4000" b="1" i="1" dirty="0" smtClean="0">
                <a:solidFill>
                  <a:srgbClr val="000000"/>
                </a:solidFill>
                <a:latin typeface="Times New Roman" pitchFamily="18" charset="0"/>
              </a:rPr>
              <a:t> </a:t>
            </a:r>
            <a:r>
              <a:rPr lang="en-US" sz="4000" b="1" i="1" dirty="0" err="1" smtClean="0">
                <a:solidFill>
                  <a:srgbClr val="000000"/>
                </a:solidFill>
                <a:latin typeface="Times New Roman" pitchFamily="18" charset="0"/>
              </a:rPr>
              <a:t>là</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chẵn</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
        <p:nvSpPr>
          <p:cNvPr id="21559" name="Rectangle 55"/>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1561" name="Rectangle 57"/>
          <p:cNvSpPr>
            <a:spLocks noGrp="1" noChangeArrowheads="1"/>
          </p:cNvSpPr>
          <p:nvPr>
            <p:ph type="title"/>
          </p:nvPr>
        </p:nvSpPr>
        <p:spPr>
          <a:xfrm>
            <a:off x="304800" y="1828800"/>
            <a:ext cx="12192000" cy="381000"/>
          </a:xfrm>
        </p:spPr>
        <p:txBody>
          <a:bodyPr>
            <a:normAutofit fontScale="90000"/>
          </a:bodyPr>
          <a:lstStyle/>
          <a:p>
            <a:pPr algn="l"/>
            <a:r>
              <a:rPr lang="en-US" sz="3600" b="1" dirty="0" err="1" smtClean="0">
                <a:solidFill>
                  <a:srgbClr val="000000"/>
                </a:solidFill>
                <a:latin typeface="Times New Roman" panose="02020603050405020304" pitchFamily="18" charset="0"/>
                <a:cs typeface="Times New Roman" panose="02020603050405020304" pitchFamily="18" charset="0"/>
              </a:rPr>
              <a:t>Hãy</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điền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chữ</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cái</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tương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ứng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với</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số</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tìm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được</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vào</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trong</a:t>
            </a:r>
            <a:r>
              <a:rPr lang="en-US" sz="3600" b="1" dirty="0" smtClean="0">
                <a:solidFill>
                  <a:srgbClr val="000000"/>
                </a:solidFill>
                <a:latin typeface="Times New Roman" panose="02020603050405020304" pitchFamily="18" charset="0"/>
                <a:cs typeface="Times New Roman" panose="02020603050405020304" pitchFamily="18" charset="0"/>
              </a:rPr>
              <a:t> ô </a:t>
            </a:r>
            <a:r>
              <a:rPr lang="en-US" sz="3600" b="1" dirty="0" err="1" smtClean="0">
                <a:solidFill>
                  <a:srgbClr val="000000"/>
                </a:solidFill>
                <a:latin typeface="Times New Roman" panose="02020603050405020304" pitchFamily="18" charset="0"/>
                <a:cs typeface="Times New Roman" panose="02020603050405020304" pitchFamily="18" charset="0"/>
              </a:rPr>
              <a:t>chữ</a:t>
            </a:r>
            <a:r>
              <a:rPr lang="en-US" sz="3600" b="1" dirty="0" smtClean="0">
                <a:solidFill>
                  <a:srgbClr val="000000"/>
                </a:solidFill>
                <a:latin typeface="Times New Roman" panose="02020603050405020304" pitchFamily="18" charset="0"/>
                <a:cs typeface="Times New Roman" panose="02020603050405020304" pitchFamily="18" charset="0"/>
              </a:rPr>
              <a:t>.</a:t>
            </a:r>
            <a:br>
              <a:rPr lang="en-US" sz="3600" b="1" dirty="0" smtClean="0">
                <a:solidFill>
                  <a:srgbClr val="000000"/>
                </a:solidFill>
                <a:latin typeface="Times New Roman" panose="02020603050405020304" pitchFamily="18" charset="0"/>
                <a:cs typeface="Times New Roman" panose="02020603050405020304" pitchFamily="18" charset="0"/>
              </a:rPr>
            </a:br>
            <a:endParaRPr lang="en-US" sz="3600" b="1" dirty="0" smtClean="0">
              <a:solidFill>
                <a:srgbClr val="000000"/>
              </a:solidFill>
              <a:latin typeface="Times New Roman" panose="02020603050405020304" pitchFamily="18" charset="0"/>
              <a:cs typeface="Times New Roman" panose="02020603050405020304" pitchFamily="18" charset="0"/>
            </a:endParaRPr>
          </a:p>
        </p:txBody>
      </p:sp>
      <p:sp>
        <p:nvSpPr>
          <p:cNvPr id="8"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
        <p:nvSpPr>
          <p:cNvPr id="2" name="Rectangle 1"/>
          <p:cNvSpPr/>
          <p:nvPr/>
        </p:nvSpPr>
        <p:spPr>
          <a:xfrm>
            <a:off x="1192695" y="2514600"/>
            <a:ext cx="980661" cy="55990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36800" y="2541104"/>
            <a:ext cx="980661" cy="55990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63233" y="2516255"/>
            <a:ext cx="980661" cy="55990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08814" y="2575203"/>
            <a:ext cx="980661" cy="55990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867402" y="2566436"/>
            <a:ext cx="897830" cy="55990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43157" y="2566436"/>
            <a:ext cx="784089" cy="55990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069100" y="2541104"/>
            <a:ext cx="784089" cy="55990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358978" y="2532133"/>
            <a:ext cx="784089" cy="55990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420993" y="2521710"/>
            <a:ext cx="784089" cy="55990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7"/>
          <p:cNvSpPr>
            <a:spLocks noChangeArrowheads="1"/>
          </p:cNvSpPr>
          <p:nvPr/>
        </p:nvSpPr>
        <p:spPr bwMode="auto">
          <a:xfrm>
            <a:off x="1683025" y="4551535"/>
            <a:ext cx="8229600" cy="57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I: </a:t>
            </a:r>
            <a:r>
              <a:rPr lang="en-US" sz="4000" b="1" i="1" dirty="0" err="1" smtClean="0">
                <a:solidFill>
                  <a:srgbClr val="000000"/>
                </a:solidFill>
                <a:latin typeface="Times New Roman" pitchFamily="18" charset="0"/>
              </a:rPr>
              <a:t>Hợp</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lớn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một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
        <p:nvSpPr>
          <p:cNvPr id="18" name="Rectangle 57"/>
          <p:cNvSpPr>
            <a:spLocks noChangeArrowheads="1"/>
          </p:cNvSpPr>
          <p:nvPr/>
        </p:nvSpPr>
        <p:spPr bwMode="auto">
          <a:xfrm>
            <a:off x="1746341" y="4392508"/>
            <a:ext cx="8203096" cy="89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T: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lẻ</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ước</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của</a:t>
            </a:r>
            <a:r>
              <a:rPr lang="en-US" sz="4000" b="1" i="1" dirty="0">
                <a:solidFill>
                  <a:srgbClr val="000000"/>
                </a:solidFill>
                <a:latin typeface="Times New Roman" pitchFamily="18" charset="0"/>
              </a:rPr>
              <a:t> </a:t>
            </a:r>
            <a:r>
              <a:rPr lang="en-US" sz="4000" b="1" i="1" dirty="0" smtClean="0">
                <a:solidFill>
                  <a:srgbClr val="000000"/>
                </a:solidFill>
                <a:latin typeface="Times New Roman" pitchFamily="18" charset="0"/>
              </a:rPr>
              <a:t>10?</a:t>
            </a:r>
            <a:endParaRPr lang="en-US" sz="4000" b="1" i="1" dirty="0">
              <a:solidFill>
                <a:srgbClr val="000000"/>
              </a:solidFill>
              <a:latin typeface="Times New Roman" pitchFamily="18" charset="0"/>
            </a:endParaRPr>
          </a:p>
        </p:txBody>
      </p:sp>
      <p:sp>
        <p:nvSpPr>
          <p:cNvPr id="19" name="Rectangle 57"/>
          <p:cNvSpPr>
            <a:spLocks noChangeArrowheads="1"/>
          </p:cNvSpPr>
          <p:nvPr/>
        </p:nvSpPr>
        <p:spPr bwMode="auto">
          <a:xfrm>
            <a:off x="2061819" y="4405760"/>
            <a:ext cx="6462643" cy="87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M</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đúng</a:t>
            </a:r>
            <a:r>
              <a:rPr lang="en-US" sz="4000" b="1" i="1" dirty="0">
                <a:solidFill>
                  <a:srgbClr val="000000"/>
                </a:solidFill>
                <a:latin typeface="Times New Roman" pitchFamily="18" charset="0"/>
              </a:rPr>
              <a:t> 1 </a:t>
            </a:r>
            <a:r>
              <a:rPr lang="en-US" sz="4000" b="1" i="1" dirty="0" err="1" smtClean="0">
                <a:solidFill>
                  <a:srgbClr val="000000"/>
                </a:solidFill>
                <a:latin typeface="Times New Roman" pitchFamily="18" charset="0"/>
              </a:rPr>
              <a:t>ước</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
        <p:nvSpPr>
          <p:cNvPr id="21" name="Rectangle 57"/>
          <p:cNvSpPr>
            <a:spLocks noChangeArrowheads="1"/>
          </p:cNvSpPr>
          <p:nvPr/>
        </p:nvSpPr>
        <p:spPr bwMode="auto">
          <a:xfrm>
            <a:off x="2314711" y="4475300"/>
            <a:ext cx="5830958" cy="74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U: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lẻ</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bé</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nhất</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
        <p:nvSpPr>
          <p:cNvPr id="22" name="Rectangle 57"/>
          <p:cNvSpPr>
            <a:spLocks noChangeArrowheads="1"/>
          </p:cNvSpPr>
          <p:nvPr/>
        </p:nvSpPr>
        <p:spPr bwMode="auto">
          <a:xfrm>
            <a:off x="2061819" y="4405760"/>
            <a:ext cx="6922789" cy="91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R: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bội</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của</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mọi</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khác</a:t>
            </a:r>
            <a:r>
              <a:rPr lang="en-US" sz="4000" b="1" i="1" dirty="0">
                <a:solidFill>
                  <a:srgbClr val="000000"/>
                </a:solidFill>
                <a:latin typeface="Times New Roman" pitchFamily="18" charset="0"/>
              </a:rPr>
              <a:t> </a:t>
            </a:r>
            <a:r>
              <a:rPr lang="en-US" sz="4000" b="1" i="1" dirty="0" smtClean="0">
                <a:solidFill>
                  <a:srgbClr val="000000"/>
                </a:solidFill>
                <a:latin typeface="Times New Roman" pitchFamily="18" charset="0"/>
              </a:rPr>
              <a:t>0?</a:t>
            </a:r>
            <a:endParaRPr lang="en-US" sz="4000" b="1" i="1" dirty="0">
              <a:solidFill>
                <a:srgbClr val="000000"/>
              </a:solidFill>
              <a:latin typeface="Times New Roman" pitchFamily="18" charset="0"/>
            </a:endParaRPr>
          </a:p>
        </p:txBody>
      </p:sp>
      <p:sp>
        <p:nvSpPr>
          <p:cNvPr id="23" name="Rectangle 35"/>
          <p:cNvSpPr>
            <a:spLocks noChangeArrowheads="1"/>
          </p:cNvSpPr>
          <p:nvPr/>
        </p:nvSpPr>
        <p:spPr bwMode="auto">
          <a:xfrm>
            <a:off x="1921564" y="4541562"/>
            <a:ext cx="7536070" cy="56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E:    </a:t>
            </a:r>
            <a:r>
              <a:rPr lang="en-US" sz="4000" b="1" i="1" dirty="0" err="1" smtClean="0">
                <a:solidFill>
                  <a:srgbClr val="000000"/>
                </a:solidFill>
                <a:latin typeface="Times New Roman" pitchFamily="18" charset="0"/>
              </a:rPr>
              <a:t>Hợp</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nhỏ</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2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số</a:t>
            </a:r>
            <a:endParaRPr lang="en-US" sz="4000" b="1" i="1" dirty="0">
              <a:solidFill>
                <a:srgbClr val="000000"/>
              </a:solidFill>
              <a:latin typeface="Times New Roman" pitchFamily="18" charset="0"/>
            </a:endParaRPr>
          </a:p>
        </p:txBody>
      </p:sp>
      <p:sp>
        <p:nvSpPr>
          <p:cNvPr id="24" name="Rectangle 57"/>
          <p:cNvSpPr>
            <a:spLocks noChangeArrowheads="1"/>
          </p:cNvSpPr>
          <p:nvPr/>
        </p:nvSpPr>
        <p:spPr bwMode="auto">
          <a:xfrm>
            <a:off x="2029791" y="5530502"/>
            <a:ext cx="8132417" cy="82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G: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lớn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1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Tree>
    <p:extLst>
      <p:ext uri="{BB962C8B-B14F-4D97-AF65-F5344CB8AC3E}">
        <p14:creationId xmlns:p14="http://schemas.microsoft.com/office/powerpoint/2010/main" val="249018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58"/>
                                        </p:tgtEl>
                                        <p:attrNameLst>
                                          <p:attrName>style.visibility</p:attrName>
                                        </p:attrNameLst>
                                      </p:cBhvr>
                                      <p:to>
                                        <p:strVal val="visible"/>
                                      </p:to>
                                    </p:set>
                                    <p:animEffect transition="in" filter="fade">
                                      <p:cBhvr>
                                        <p:cTn id="7" dur="1000"/>
                                        <p:tgtEl>
                                          <p:spTgt spid="21558"/>
                                        </p:tgtEl>
                                      </p:cBhvr>
                                    </p:animEffect>
                                    <p:anim calcmode="lin" valueType="num">
                                      <p:cBhvr>
                                        <p:cTn id="8" dur="1000" fill="hold"/>
                                        <p:tgtEl>
                                          <p:spTgt spid="21558"/>
                                        </p:tgtEl>
                                        <p:attrNameLst>
                                          <p:attrName>ppt_x</p:attrName>
                                        </p:attrNameLst>
                                      </p:cBhvr>
                                      <p:tavLst>
                                        <p:tav tm="0">
                                          <p:val>
                                            <p:strVal val="#ppt_x"/>
                                          </p:val>
                                        </p:tav>
                                        <p:tav tm="100000">
                                          <p:val>
                                            <p:strVal val="#ppt_x"/>
                                          </p:val>
                                        </p:tav>
                                      </p:tavLst>
                                    </p:anim>
                                    <p:anim calcmode="lin" valueType="num">
                                      <p:cBhvr>
                                        <p:cTn id="9" dur="1000" fill="hold"/>
                                        <p:tgtEl>
                                          <p:spTgt spid="215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0" nodeType="clickEffect">
                                  <p:stCondLst>
                                    <p:cond delay="0"/>
                                  </p:stCondLst>
                                  <p:childTnLst>
                                    <p:animEffect transition="out" filter="blinds(horizontal)">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21558"/>
                                        </p:tgtEl>
                                      </p:cBhvr>
                                    </p:animEffect>
                                    <p:set>
                                      <p:cBhvr>
                                        <p:cTn id="24" dur="1" fill="hold">
                                          <p:stCondLst>
                                            <p:cond delay="499"/>
                                          </p:stCondLst>
                                        </p:cTn>
                                        <p:tgtEl>
                                          <p:spTgt spid="2155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0" nodeType="clickEffect">
                                  <p:stCondLst>
                                    <p:cond delay="0"/>
                                  </p:stCondLst>
                                  <p:childTnLst>
                                    <p:animEffect transition="out" filter="blinds(horizontal)">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1" nodeType="clickEffect">
                                  <p:stCondLst>
                                    <p:cond delay="0"/>
                                  </p:stCondLst>
                                  <p:childTnLst>
                                    <p:animEffect transition="out" filter="blinds(horizontal)">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0" nodeType="clickEffect">
                                  <p:stCondLst>
                                    <p:cond delay="0"/>
                                  </p:stCondLst>
                                  <p:childTnLst>
                                    <p:animEffect transition="out" filter="blinds(horizontal)">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1" nodeType="clickEffect">
                                  <p:stCondLst>
                                    <p:cond delay="0"/>
                                  </p:stCondLst>
                                  <p:childTnLst>
                                    <p:animEffect transition="out" filter="blinds(horizontal)">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grpId="0" nodeType="clickEffect">
                                  <p:stCondLst>
                                    <p:cond delay="0"/>
                                  </p:stCondLst>
                                  <p:childTnLst>
                                    <p:animEffect transition="out" filter="blinds(horizontal)">
                                      <p:cBhvr>
                                        <p:cTn id="69" dur="500"/>
                                        <p:tgtEl>
                                          <p:spTgt spid="2"/>
                                        </p:tgtEl>
                                      </p:cBhvr>
                                    </p:animEffect>
                                    <p:set>
                                      <p:cBhvr>
                                        <p:cTn id="70" dur="1" fill="hold">
                                          <p:stCondLst>
                                            <p:cond delay="499"/>
                                          </p:stCondLst>
                                        </p:cTn>
                                        <p:tgtEl>
                                          <p:spTgt spid="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3" presetClass="exit" presetSubtype="10" fill="hold" grpId="1" nodeType="clickEffect">
                                  <p:stCondLst>
                                    <p:cond delay="0"/>
                                  </p:stCondLst>
                                  <p:childTnLst>
                                    <p:animEffect transition="out" filter="blinds(horizontal)">
                                      <p:cBhvr>
                                        <p:cTn id="74" dur="500"/>
                                        <p:tgtEl>
                                          <p:spTgt spid="19"/>
                                        </p:tgtEl>
                                      </p:cBhvr>
                                    </p:animEffect>
                                    <p:set>
                                      <p:cBhvr>
                                        <p:cTn id="75" dur="1" fill="hold">
                                          <p:stCondLst>
                                            <p:cond delay="499"/>
                                          </p:stCondLst>
                                        </p:cTn>
                                        <p:tgtEl>
                                          <p:spTgt spid="1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 presetClass="exit" presetSubtype="10" fill="hold" grpId="0" nodeType="clickEffect">
                                  <p:stCondLst>
                                    <p:cond delay="0"/>
                                  </p:stCondLst>
                                  <p:childTnLst>
                                    <p:animEffect transition="out" filter="blinds(horizontal)">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grpId="1" nodeType="clickEffect">
                                  <p:stCondLst>
                                    <p:cond delay="0"/>
                                  </p:stCondLst>
                                  <p:childTnLst>
                                    <p:animEffect transition="out" filter="blinds(horizontal)">
                                      <p:cBhvr>
                                        <p:cTn id="91" dur="500"/>
                                        <p:tgtEl>
                                          <p:spTgt spid="21"/>
                                        </p:tgtEl>
                                      </p:cBhvr>
                                    </p:animEffect>
                                    <p:set>
                                      <p:cBhvr>
                                        <p:cTn id="92" dur="1" fill="hold">
                                          <p:stCondLst>
                                            <p:cond delay="499"/>
                                          </p:stCondLst>
                                        </p:cTn>
                                        <p:tgtEl>
                                          <p:spTgt spid="2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3" presetClass="exit" presetSubtype="10" fill="hold" grpId="0" nodeType="clickEffect">
                                  <p:stCondLst>
                                    <p:cond delay="0"/>
                                  </p:stCondLst>
                                  <p:childTnLst>
                                    <p:animEffect transition="out" filter="blinds(horizontal)">
                                      <p:cBhvr>
                                        <p:cTn id="103" dur="500"/>
                                        <p:tgtEl>
                                          <p:spTgt spid="13"/>
                                        </p:tgtEl>
                                      </p:cBhvr>
                                    </p:animEffect>
                                    <p:set>
                                      <p:cBhvr>
                                        <p:cTn id="104" dur="1" fill="hold">
                                          <p:stCondLst>
                                            <p:cond delay="499"/>
                                          </p:stCondLst>
                                        </p:cTn>
                                        <p:tgtEl>
                                          <p:spTgt spid="1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3" presetClass="exit" presetSubtype="10" fill="hold" grpId="1" nodeType="clickEffect">
                                  <p:stCondLst>
                                    <p:cond delay="0"/>
                                  </p:stCondLst>
                                  <p:childTnLst>
                                    <p:animEffect transition="out" filter="blinds(horizontal)">
                                      <p:cBhvr>
                                        <p:cTn id="108" dur="500"/>
                                        <p:tgtEl>
                                          <p:spTgt spid="22"/>
                                        </p:tgtEl>
                                      </p:cBhvr>
                                    </p:animEffect>
                                    <p:set>
                                      <p:cBhvr>
                                        <p:cTn id="109" dur="1" fill="hold">
                                          <p:stCondLst>
                                            <p:cond delay="499"/>
                                          </p:stCondLst>
                                        </p:cTn>
                                        <p:tgtEl>
                                          <p:spTgt spid="22"/>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3" presetClass="exit" presetSubtype="10" fill="hold" grpId="0" nodeType="clickEffect">
                                  <p:stCondLst>
                                    <p:cond delay="0"/>
                                  </p:stCondLst>
                                  <p:childTnLst>
                                    <p:animEffect transition="out" filter="blinds(horizontal)">
                                      <p:cBhvr>
                                        <p:cTn id="120" dur="500"/>
                                        <p:tgtEl>
                                          <p:spTgt spid="10"/>
                                        </p:tgtEl>
                                      </p:cBhvr>
                                    </p:animEffect>
                                    <p:set>
                                      <p:cBhvr>
                                        <p:cTn id="121" dur="1" fill="hold">
                                          <p:stCondLst>
                                            <p:cond delay="499"/>
                                          </p:stCondLst>
                                        </p:cTn>
                                        <p:tgtEl>
                                          <p:spTgt spid="10"/>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3" presetClass="exit" presetSubtype="10" fill="hold" grpId="1" nodeType="clickEffect">
                                  <p:stCondLst>
                                    <p:cond delay="0"/>
                                  </p:stCondLst>
                                  <p:childTnLst>
                                    <p:animEffect transition="out" filter="blinds(horizontal)">
                                      <p:cBhvr>
                                        <p:cTn id="125" dur="500"/>
                                        <p:tgtEl>
                                          <p:spTgt spid="23"/>
                                        </p:tgtEl>
                                      </p:cBhvr>
                                    </p:animEffect>
                                    <p:set>
                                      <p:cBhvr>
                                        <p:cTn id="126" dur="1" fill="hold">
                                          <p:stCondLst>
                                            <p:cond delay="499"/>
                                          </p:stCondLst>
                                        </p:cTn>
                                        <p:tgtEl>
                                          <p:spTgt spid="2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fade">
                                      <p:cBhvr>
                                        <p:cTn id="131" dur="1000"/>
                                        <p:tgtEl>
                                          <p:spTgt spid="24"/>
                                        </p:tgtEl>
                                      </p:cBhvr>
                                    </p:animEffect>
                                    <p:anim calcmode="lin" valueType="num">
                                      <p:cBhvr>
                                        <p:cTn id="132" dur="1000" fill="hold"/>
                                        <p:tgtEl>
                                          <p:spTgt spid="24"/>
                                        </p:tgtEl>
                                        <p:attrNameLst>
                                          <p:attrName>ppt_x</p:attrName>
                                        </p:attrNameLst>
                                      </p:cBhvr>
                                      <p:tavLst>
                                        <p:tav tm="0">
                                          <p:val>
                                            <p:strVal val="#ppt_x"/>
                                          </p:val>
                                        </p:tav>
                                        <p:tav tm="100000">
                                          <p:val>
                                            <p:strVal val="#ppt_x"/>
                                          </p:val>
                                        </p:tav>
                                      </p:tavLst>
                                    </p:anim>
                                    <p:anim calcmode="lin" valueType="num">
                                      <p:cBhvr>
                                        <p:cTn id="1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3" presetClass="exit" presetSubtype="10" fill="hold" grpId="0" nodeType="clickEffect">
                                  <p:stCondLst>
                                    <p:cond delay="0"/>
                                  </p:stCondLst>
                                  <p:childTnLst>
                                    <p:animEffect transition="out" filter="blinds(horizontal)">
                                      <p:cBhvr>
                                        <p:cTn id="137" dur="500"/>
                                        <p:tgtEl>
                                          <p:spTgt spid="16"/>
                                        </p:tgtEl>
                                      </p:cBhvr>
                                    </p:animEffect>
                                    <p:set>
                                      <p:cBhvr>
                                        <p:cTn id="13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8" grpId="0"/>
      <p:bldP spid="21558" grpId="1"/>
      <p:bldP spid="2" grpId="0" animBg="1"/>
      <p:bldP spid="9" grpId="0" animBg="1"/>
      <p:bldP spid="10" grpId="0" animBg="1"/>
      <p:bldP spid="11" grpId="0" animBg="1"/>
      <p:bldP spid="12" grpId="0" animBg="1"/>
      <p:bldP spid="13" grpId="0" animBg="1"/>
      <p:bldP spid="14" grpId="0" animBg="1"/>
      <p:bldP spid="15" grpId="0" animBg="1"/>
      <p:bldP spid="16" grpId="0" animBg="1"/>
      <p:bldP spid="17" grpId="0"/>
      <p:bldP spid="17" grpId="1"/>
      <p:bldP spid="18" grpId="0"/>
      <p:bldP spid="18" grpId="1"/>
      <p:bldP spid="19" grpId="0"/>
      <p:bldP spid="19" grpId="1"/>
      <p:bldP spid="21" grpId="0"/>
      <p:bldP spid="21" grpId="1"/>
      <p:bldP spid="22" grpId="0"/>
      <p:bldP spid="22" grpId="1"/>
      <p:bldP spid="23" grpId="0"/>
      <p:bldP spid="23" grpId="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Group 2"/>
          <p:cNvGraphicFramePr>
            <a:graphicFrameLocks noGrp="1"/>
          </p:cNvGraphicFramePr>
          <p:nvPr>
            <p:ph sz="half" idx="2"/>
            <p:extLst>
              <p:ext uri="{D42A27DB-BD31-4B8C-83A1-F6EECF244321}">
                <p14:modId xmlns:p14="http://schemas.microsoft.com/office/powerpoint/2010/main" val="2703351213"/>
              </p:ext>
            </p:extLst>
          </p:nvPr>
        </p:nvGraphicFramePr>
        <p:xfrm>
          <a:off x="812801" y="3733801"/>
          <a:ext cx="11074404" cy="555625"/>
        </p:xfrm>
        <a:graphic>
          <a:graphicData uri="http://schemas.openxmlformats.org/drawingml/2006/table">
            <a:tbl>
              <a:tblPr/>
              <a:tblGrid>
                <a:gridCol w="1232752">
                  <a:extLst>
                    <a:ext uri="{9D8B030D-6E8A-4147-A177-3AD203B41FA5}">
                      <a16:colId xmlns:a16="http://schemas.microsoft.com/office/drawing/2014/main" val="20000"/>
                    </a:ext>
                  </a:extLst>
                </a:gridCol>
                <a:gridCol w="1225965">
                  <a:extLst>
                    <a:ext uri="{9D8B030D-6E8A-4147-A177-3AD203B41FA5}">
                      <a16:colId xmlns:a16="http://schemas.microsoft.com/office/drawing/2014/main" val="20001"/>
                    </a:ext>
                  </a:extLst>
                </a:gridCol>
                <a:gridCol w="1232751">
                  <a:extLst>
                    <a:ext uri="{9D8B030D-6E8A-4147-A177-3AD203B41FA5}">
                      <a16:colId xmlns:a16="http://schemas.microsoft.com/office/drawing/2014/main" val="20002"/>
                    </a:ext>
                  </a:extLst>
                </a:gridCol>
                <a:gridCol w="1232752">
                  <a:extLst>
                    <a:ext uri="{9D8B030D-6E8A-4147-A177-3AD203B41FA5}">
                      <a16:colId xmlns:a16="http://schemas.microsoft.com/office/drawing/2014/main" val="20003"/>
                    </a:ext>
                  </a:extLst>
                </a:gridCol>
                <a:gridCol w="1225965">
                  <a:extLst>
                    <a:ext uri="{9D8B030D-6E8A-4147-A177-3AD203B41FA5}">
                      <a16:colId xmlns:a16="http://schemas.microsoft.com/office/drawing/2014/main" val="20004"/>
                    </a:ext>
                  </a:extLst>
                </a:gridCol>
                <a:gridCol w="1232751">
                  <a:extLst>
                    <a:ext uri="{9D8B030D-6E8A-4147-A177-3AD203B41FA5}">
                      <a16:colId xmlns:a16="http://schemas.microsoft.com/office/drawing/2014/main" val="20005"/>
                    </a:ext>
                  </a:extLst>
                </a:gridCol>
                <a:gridCol w="1232752">
                  <a:extLst>
                    <a:ext uri="{9D8B030D-6E8A-4147-A177-3AD203B41FA5}">
                      <a16:colId xmlns:a16="http://schemas.microsoft.com/office/drawing/2014/main" val="20006"/>
                    </a:ext>
                  </a:extLst>
                </a:gridCol>
                <a:gridCol w="1225965">
                  <a:extLst>
                    <a:ext uri="{9D8B030D-6E8A-4147-A177-3AD203B41FA5}">
                      <a16:colId xmlns:a16="http://schemas.microsoft.com/office/drawing/2014/main" val="20007"/>
                    </a:ext>
                  </a:extLst>
                </a:gridCol>
                <a:gridCol w="1232751">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0779" name="Group 59"/>
          <p:cNvGraphicFramePr>
            <a:graphicFrameLocks noGrp="1"/>
          </p:cNvGraphicFramePr>
          <p:nvPr>
            <p:ph sz="half" idx="1"/>
            <p:extLst>
              <p:ext uri="{D42A27DB-BD31-4B8C-83A1-F6EECF244321}">
                <p14:modId xmlns:p14="http://schemas.microsoft.com/office/powerpoint/2010/main" val="3227719250"/>
              </p:ext>
            </p:extLst>
          </p:nvPr>
        </p:nvGraphicFramePr>
        <p:xfrm>
          <a:off x="1016004" y="2819400"/>
          <a:ext cx="10769589" cy="838200"/>
        </p:xfrm>
        <a:graphic>
          <a:graphicData uri="http://schemas.openxmlformats.org/drawingml/2006/table">
            <a:tbl>
              <a:tblPr/>
              <a:tblGrid>
                <a:gridCol w="1196621">
                  <a:extLst>
                    <a:ext uri="{9D8B030D-6E8A-4147-A177-3AD203B41FA5}">
                      <a16:colId xmlns:a16="http://schemas.microsoft.com/office/drawing/2014/main" val="20000"/>
                    </a:ext>
                  </a:extLst>
                </a:gridCol>
                <a:gridCol w="1196621">
                  <a:extLst>
                    <a:ext uri="{9D8B030D-6E8A-4147-A177-3AD203B41FA5}">
                      <a16:colId xmlns:a16="http://schemas.microsoft.com/office/drawing/2014/main" val="20001"/>
                    </a:ext>
                  </a:extLst>
                </a:gridCol>
                <a:gridCol w="1196621">
                  <a:extLst>
                    <a:ext uri="{9D8B030D-6E8A-4147-A177-3AD203B41FA5}">
                      <a16:colId xmlns:a16="http://schemas.microsoft.com/office/drawing/2014/main" val="20002"/>
                    </a:ext>
                  </a:extLst>
                </a:gridCol>
                <a:gridCol w="1196621">
                  <a:extLst>
                    <a:ext uri="{9D8B030D-6E8A-4147-A177-3AD203B41FA5}">
                      <a16:colId xmlns:a16="http://schemas.microsoft.com/office/drawing/2014/main" val="20003"/>
                    </a:ext>
                  </a:extLst>
                </a:gridCol>
                <a:gridCol w="1196621">
                  <a:extLst>
                    <a:ext uri="{9D8B030D-6E8A-4147-A177-3AD203B41FA5}">
                      <a16:colId xmlns:a16="http://schemas.microsoft.com/office/drawing/2014/main" val="20004"/>
                    </a:ext>
                  </a:extLst>
                </a:gridCol>
                <a:gridCol w="1196621">
                  <a:extLst>
                    <a:ext uri="{9D8B030D-6E8A-4147-A177-3AD203B41FA5}">
                      <a16:colId xmlns:a16="http://schemas.microsoft.com/office/drawing/2014/main" val="20005"/>
                    </a:ext>
                  </a:extLst>
                </a:gridCol>
                <a:gridCol w="1196621">
                  <a:extLst>
                    <a:ext uri="{9D8B030D-6E8A-4147-A177-3AD203B41FA5}">
                      <a16:colId xmlns:a16="http://schemas.microsoft.com/office/drawing/2014/main" val="20006"/>
                    </a:ext>
                  </a:extLst>
                </a:gridCol>
                <a:gridCol w="1196621">
                  <a:extLst>
                    <a:ext uri="{9D8B030D-6E8A-4147-A177-3AD203B41FA5}">
                      <a16:colId xmlns:a16="http://schemas.microsoft.com/office/drawing/2014/main" val="20007"/>
                    </a:ext>
                  </a:extLst>
                </a:gridCol>
                <a:gridCol w="1196621">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Ề</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G</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
        <p:nvSpPr>
          <p:cNvPr id="3" name="Action Button: Home 2">
            <a:hlinkClick r:id="rId3" action="ppaction://hlinkfile" highlightClick="1"/>
          </p:cNvPr>
          <p:cNvSpPr/>
          <p:nvPr/>
        </p:nvSpPr>
        <p:spPr bwMode="auto">
          <a:xfrm>
            <a:off x="304800" y="6172200"/>
            <a:ext cx="1016000" cy="533400"/>
          </a:xfrm>
          <a:prstGeom prst="actionButtonHo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normalizeH="0" baseline="0" smtClean="0">
              <a:ln w="22225">
                <a:solidFill>
                  <a:schemeClr val="accent2"/>
                </a:solidFill>
                <a:prstDash val="solid"/>
              </a:ln>
              <a:solidFill>
                <a:schemeClr val="accent2">
                  <a:lumMod val="40000"/>
                  <a:lumOff val="60000"/>
                </a:schemeClr>
              </a:solidFill>
              <a:latin typeface="Arial" charset="0"/>
            </a:endParaRPr>
          </a:p>
        </p:txBody>
      </p:sp>
      <p:sp>
        <p:nvSpPr>
          <p:cNvPr id="4" name="Action Button: Movie 3">
            <a:hlinkClick r:id="rId4" action="ppaction://hlinkfile" highlightClick="1"/>
          </p:cNvPr>
          <p:cNvSpPr/>
          <p:nvPr/>
        </p:nvSpPr>
        <p:spPr bwMode="auto">
          <a:xfrm>
            <a:off x="10668000" y="5943600"/>
            <a:ext cx="1288288" cy="772804"/>
          </a:xfrm>
          <a:prstGeom prst="actionButtonMovi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 name="Rectangle 1"/>
          <p:cNvSpPr/>
          <p:nvPr/>
        </p:nvSpPr>
        <p:spPr>
          <a:xfrm>
            <a:off x="3239054" y="5942428"/>
            <a:ext cx="6023124" cy="707886"/>
          </a:xfrm>
          <a:prstGeom prst="rect">
            <a:avLst/>
          </a:prstGeom>
          <a:noFill/>
        </p:spPr>
        <p:txBody>
          <a:bodyPr wrap="none" lIns="91440" tIns="45720" rIns="91440" bIns="45720">
            <a:spAutoFit/>
          </a:bodyPr>
          <a:lstStyle/>
          <a:p>
            <a:pPr algn="ctr"/>
            <a:r>
              <a:rPr lang="en-US" sz="4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NHANH NHƯ CHỚP NHÍ</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70903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nodeType="clickEffect">
                                  <p:stCondLst>
                                    <p:cond delay="0"/>
                                  </p:stCondLst>
                                  <p:childTnLst>
                                    <p:animEffect transition="out" filter="wheel(1)">
                                      <p:cBhvr>
                                        <p:cTn id="6" dur="2000"/>
                                        <p:tgtEl>
                                          <p:spTgt spid="30722"/>
                                        </p:tgtEl>
                                      </p:cBhvr>
                                    </p:animEffect>
                                    <p:set>
                                      <p:cBhvr>
                                        <p:cTn id="7" dur="1" fill="hold">
                                          <p:stCondLst>
                                            <p:cond delay="1999"/>
                                          </p:stCondLst>
                                        </p:cTn>
                                        <p:tgtEl>
                                          <p:spTgt spid="307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30779"/>
                                        </p:tgtEl>
                                      </p:cBhvr>
                                    </p:animEffect>
                                    <p:animScale>
                                      <p:cBhvr>
                                        <p:cTn id="12" dur="500" autoRev="1" fill="hold"/>
                                        <p:tgtEl>
                                          <p:spTgt spid="3077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đẹp miền Trung mùa nước lũ: Nụ cười ấm áp của người chiến s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46" y="196622"/>
            <a:ext cx="4372884"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lũ lụt miền Trung ngập tràn báo chí nước ngoài - Báo Người lao  động | Hình ảnh, Chèo thuyền,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0286" y="196622"/>
            <a:ext cx="3730165"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ền Trung đáp trả ân tình, quyên góp hàng hoá gửi Sài Gòn chống dịch -  VietNam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525" y="3512457"/>
            <a:ext cx="4334105" cy="31495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vnn-imgs-f.vgcloud.vn/2021/07/16/16/mien-trung-dap-tra-an-tinh-quyen-gop-hang-hoa-gui-sai-gon-chong-dich-9.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0286" y="3512457"/>
            <a:ext cx="3730165" cy="347457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Chung tay hướng về khúc ruột miền Trung - Báo Lâm Đồng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Chung tay hướng về khúc ruột miền Trung - Báo Lâm Đồng điện t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Chung tay hướng về khúc ruột miền Trung - Báo Lâm Đồng điện t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2630" y="1546000"/>
            <a:ext cx="3077029"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3590568" y="463992"/>
            <a:ext cx="5213316" cy="1031890"/>
            <a:chOff x="7038412" y="5298115"/>
            <a:chExt cx="3099874" cy="517828"/>
          </a:xfrm>
        </p:grpSpPr>
        <p:grpSp>
          <p:nvGrpSpPr>
            <p:cNvPr id="90" name="组合 89"/>
            <p:cNvGrpSpPr/>
            <p:nvPr/>
          </p:nvGrpSpPr>
          <p:grpSpPr>
            <a:xfrm>
              <a:off x="7038412" y="5298115"/>
              <a:ext cx="3099874" cy="517828"/>
              <a:chOff x="5718131" y="5650928"/>
              <a:chExt cx="4596458" cy="767829"/>
            </a:xfrm>
          </p:grpSpPr>
          <p:sp>
            <p:nvSpPr>
              <p:cNvPr id="92" name="圆角矩形 91"/>
              <p:cNvSpPr/>
              <p:nvPr/>
            </p:nvSpPr>
            <p:spPr>
              <a:xfrm>
                <a:off x="5718131" y="5650928"/>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3" name="圆角矩形 92"/>
              <p:cNvSpPr/>
              <p:nvPr/>
            </p:nvSpPr>
            <p:spPr>
              <a:xfrm>
                <a:off x="5829672" y="5747159"/>
                <a:ext cx="4373372" cy="575365"/>
              </a:xfrm>
              <a:prstGeom prst="roundRect">
                <a:avLst>
                  <a:gd name="adj" fmla="val 50000"/>
                </a:avLst>
              </a:prstGeom>
              <a:solidFill>
                <a:schemeClr val="accent1"/>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91" name="TextBox 19"/>
            <p:cNvSpPr txBox="1"/>
            <p:nvPr/>
          </p:nvSpPr>
          <p:spPr>
            <a:xfrm>
              <a:off x="7752953" y="5433395"/>
              <a:ext cx="127818" cy="189012"/>
            </a:xfrm>
            <a:prstGeom prst="rect">
              <a:avLst/>
            </a:prstGeom>
            <a:noFill/>
          </p:spPr>
          <p:txBody>
            <a:bodyPr wrap="none" rtlCol="0">
              <a:spAutoFit/>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94" name="标题 1"/>
          <p:cNvSpPr txBox="1">
            <a:spLocks/>
          </p:cNvSpPr>
          <p:nvPr/>
        </p:nvSpPr>
        <p:spPr>
          <a:xfrm>
            <a:off x="4194257" y="358019"/>
            <a:ext cx="4005932" cy="1082473"/>
          </a:xfrm>
          <a:prstGeom prst="rect">
            <a:avLst/>
          </a:prstGeom>
        </p:spPr>
        <p:txBody>
          <a:bodyPr lIns="91415" tIns="45708" rIns="91415" bIns="45708">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nSpc>
                <a:spcPct val="150000"/>
              </a:lnSpc>
            </a:pPr>
            <a:r>
              <a:rPr lang="en-US" altLang="zh-CN" sz="4800" dirty="0" err="1">
                <a:latin typeface="Times New Roman" pitchFamily="18" charset="0"/>
                <a:ea typeface="造字工房悦黑（非商用）常规体" pitchFamily="2" charset="-122"/>
                <a:cs typeface="Times New Roman" pitchFamily="18" charset="0"/>
              </a:rPr>
              <a:t>Em</a:t>
            </a:r>
            <a:r>
              <a:rPr lang="en-US" altLang="zh-CN" sz="4800" dirty="0">
                <a:latin typeface="Times New Roman" pitchFamily="18" charset="0"/>
                <a:ea typeface="造字工房悦黑（非商用）常规体" pitchFamily="2" charset="-122"/>
                <a:cs typeface="Times New Roman" pitchFamily="18" charset="0"/>
              </a:rPr>
              <a:t> </a:t>
            </a:r>
            <a:r>
              <a:rPr lang="en-US" altLang="zh-CN" sz="4800" dirty="0" err="1">
                <a:latin typeface="Times New Roman" pitchFamily="18" charset="0"/>
                <a:ea typeface="造字工房悦黑（非商用）常规体" pitchFamily="2" charset="-122"/>
                <a:cs typeface="Times New Roman" pitchFamily="18" charset="0"/>
              </a:rPr>
              <a:t>học</a:t>
            </a:r>
            <a:r>
              <a:rPr lang="en-US" altLang="zh-CN" sz="4800" dirty="0">
                <a:latin typeface="Times New Roman" pitchFamily="18" charset="0"/>
                <a:ea typeface="造字工房悦黑（非商用）常规体" pitchFamily="2" charset="-122"/>
                <a:cs typeface="Times New Roman" pitchFamily="18" charset="0"/>
              </a:rPr>
              <a:t> </a:t>
            </a:r>
            <a:r>
              <a:rPr lang="en-US" altLang="zh-CN" sz="4800" dirty="0" err="1">
                <a:latin typeface="Times New Roman" pitchFamily="18" charset="0"/>
                <a:ea typeface="造字工房悦黑（非商用）常规体" pitchFamily="2" charset="-122"/>
                <a:cs typeface="Times New Roman" pitchFamily="18" charset="0"/>
              </a:rPr>
              <a:t>được</a:t>
            </a:r>
            <a:endParaRPr lang="zh-CN" altLang="en-US" sz="4800" dirty="0">
              <a:latin typeface="Times New Roman" pitchFamily="18" charset="0"/>
              <a:ea typeface="造字工房悦黑（非商用）常规体" pitchFamily="2" charset="-122"/>
              <a:cs typeface="Times New Roman" pitchFamily="18" charset="0"/>
            </a:endParaRPr>
          </a:p>
        </p:txBody>
      </p:sp>
      <p:grpSp>
        <p:nvGrpSpPr>
          <p:cNvPr id="95" name="组合 94"/>
          <p:cNvGrpSpPr/>
          <p:nvPr/>
        </p:nvGrpSpPr>
        <p:grpSpPr>
          <a:xfrm>
            <a:off x="815226" y="3597506"/>
            <a:ext cx="2959908" cy="1704126"/>
            <a:chOff x="322231" y="4294149"/>
            <a:chExt cx="2959908" cy="2119301"/>
          </a:xfrm>
        </p:grpSpPr>
        <p:sp>
          <p:nvSpPr>
            <p:cNvPr id="96" name="矩形 95"/>
            <p:cNvSpPr/>
            <p:nvPr/>
          </p:nvSpPr>
          <p:spPr>
            <a:xfrm>
              <a:off x="409353" y="4294149"/>
              <a:ext cx="2872786" cy="727243"/>
            </a:xfrm>
            <a:prstGeom prst="rect">
              <a:avLst/>
            </a:prstGeom>
          </p:spPr>
          <p:txBody>
            <a:bodyPr wrap="square">
              <a:spAutoFit/>
            </a:bodyPr>
            <a:lstStyle/>
            <a:p>
              <a:pPr algn="ctr"/>
              <a:r>
                <a:rPr lang="en-US" altLang="zh-CN" sz="3200" smtClean="0">
                  <a:solidFill>
                    <a:srgbClr val="FF9900"/>
                  </a:solidFill>
                  <a:latin typeface="Times New Roman" pitchFamily="18" charset="0"/>
                  <a:ea typeface="造字工房悦黑（非商用）常规体" pitchFamily="2" charset="-122"/>
                  <a:cs typeface="Times New Roman" pitchFamily="18" charset="0"/>
                </a:rPr>
                <a:t>Định nghĩa</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97" name="Text Placeholder 5"/>
            <p:cNvSpPr txBox="1">
              <a:spLocks/>
            </p:cNvSpPr>
            <p:nvPr/>
          </p:nvSpPr>
          <p:spPr>
            <a:xfrm>
              <a:off x="322231" y="5021391"/>
              <a:ext cx="2759463" cy="13920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Số nguyên tố</a:t>
              </a:r>
            </a:p>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Hợp số</a:t>
              </a: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1" name="组合 100"/>
          <p:cNvGrpSpPr/>
          <p:nvPr/>
        </p:nvGrpSpPr>
        <p:grpSpPr>
          <a:xfrm>
            <a:off x="4455509" y="3655534"/>
            <a:ext cx="3208029" cy="1994005"/>
            <a:chOff x="6314741" y="4297551"/>
            <a:chExt cx="2275253" cy="1994005"/>
          </a:xfrm>
        </p:grpSpPr>
        <p:sp>
          <p:nvSpPr>
            <p:cNvPr id="102" name="矩形 101"/>
            <p:cNvSpPr/>
            <p:nvPr/>
          </p:nvSpPr>
          <p:spPr>
            <a:xfrm>
              <a:off x="6454523" y="4297551"/>
              <a:ext cx="1912704" cy="584775"/>
            </a:xfrm>
            <a:prstGeom prst="rect">
              <a:avLst/>
            </a:prstGeom>
          </p:spPr>
          <p:txBody>
            <a:bodyPr wrap="none">
              <a:spAutoFit/>
            </a:bodyPr>
            <a:lstStyle/>
            <a:p>
              <a:pPr algn="ctr"/>
              <a:r>
                <a:rPr lang="en-US" altLang="zh-CN" sz="3200" smtClean="0">
                  <a:solidFill>
                    <a:srgbClr val="FF9900"/>
                  </a:solidFill>
                  <a:latin typeface="Times New Roman" pitchFamily="18" charset="0"/>
                  <a:ea typeface="造字工房悦黑（非商用）常规体" pitchFamily="2" charset="-122"/>
                  <a:cs typeface="Times New Roman" pitchFamily="18" charset="0"/>
                </a:rPr>
                <a:t>Nắm được</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103" name="Text Placeholder 5"/>
            <p:cNvSpPr txBox="1">
              <a:spLocks/>
            </p:cNvSpPr>
            <p:nvPr/>
          </p:nvSpPr>
          <p:spPr>
            <a:xfrm>
              <a:off x="6314741" y="4884554"/>
              <a:ext cx="2275253" cy="14070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Ước nguyên tố là gì</a:t>
              </a:r>
            </a:p>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Biết tìm ước nguyên tố</a:t>
              </a: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4" name="组合 103"/>
          <p:cNvGrpSpPr/>
          <p:nvPr/>
        </p:nvGrpSpPr>
        <p:grpSpPr>
          <a:xfrm>
            <a:off x="8277139" y="3609913"/>
            <a:ext cx="3014306" cy="1729658"/>
            <a:chOff x="8908929" y="4294149"/>
            <a:chExt cx="3014306" cy="1729658"/>
          </a:xfrm>
        </p:grpSpPr>
        <p:sp>
          <p:nvSpPr>
            <p:cNvPr id="105" name="矩形 104"/>
            <p:cNvSpPr/>
            <p:nvPr/>
          </p:nvSpPr>
          <p:spPr>
            <a:xfrm>
              <a:off x="9801972" y="4294149"/>
              <a:ext cx="1792478" cy="584775"/>
            </a:xfrm>
            <a:prstGeom prst="rect">
              <a:avLst/>
            </a:prstGeom>
          </p:spPr>
          <p:txBody>
            <a:bodyPr wrap="none">
              <a:spAutoFit/>
            </a:bodyPr>
            <a:lstStyle/>
            <a:p>
              <a:r>
                <a:rPr lang="en-US" altLang="zh-CN" sz="3200" dirty="0" err="1">
                  <a:solidFill>
                    <a:srgbClr val="FF9900"/>
                  </a:solidFill>
                  <a:latin typeface="Times New Roman" pitchFamily="18" charset="0"/>
                  <a:ea typeface="造字工房悦黑（非商用）常规体" pitchFamily="2" charset="-122"/>
                  <a:cs typeface="Times New Roman" pitchFamily="18" charset="0"/>
                </a:rPr>
                <a:t>Vận</a:t>
              </a:r>
              <a:r>
                <a:rPr lang="en-US" altLang="zh-CN" sz="3200" dirty="0">
                  <a:solidFill>
                    <a:srgbClr val="FF9900"/>
                  </a:solidFill>
                  <a:latin typeface="Times New Roman" pitchFamily="18" charset="0"/>
                  <a:ea typeface="造字工房悦黑（非商用）常规体" pitchFamily="2" charset="-122"/>
                  <a:cs typeface="Times New Roman" pitchFamily="18" charset="0"/>
                </a:rPr>
                <a:t> </a:t>
              </a:r>
              <a:r>
                <a:rPr lang="en-US" altLang="zh-CN" sz="3200" dirty="0" err="1">
                  <a:solidFill>
                    <a:srgbClr val="FF9900"/>
                  </a:solidFill>
                  <a:latin typeface="Times New Roman" pitchFamily="18" charset="0"/>
                  <a:ea typeface="造字工房悦黑（非商用）常规体" pitchFamily="2" charset="-122"/>
                  <a:cs typeface="Times New Roman" pitchFamily="18" charset="0"/>
                </a:rPr>
                <a:t>dụng</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106" name="Text Placeholder 5"/>
            <p:cNvSpPr txBox="1">
              <a:spLocks/>
            </p:cNvSpPr>
            <p:nvPr/>
          </p:nvSpPr>
          <p:spPr>
            <a:xfrm>
              <a:off x="8908929" y="4878924"/>
              <a:ext cx="3014306" cy="1144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dirty="0" err="1">
                  <a:latin typeface="Times New Roman" pitchFamily="18" charset="0"/>
                  <a:ea typeface="造字工房悦黑（非商用）常规体" pitchFamily="2" charset="-122"/>
                  <a:cs typeface="Times New Roman" pitchFamily="18" charset="0"/>
                </a:rPr>
                <a:t>Giải</a:t>
              </a:r>
              <a:r>
                <a:rPr lang="en-US" altLang="zh-CN" dirty="0">
                  <a:latin typeface="Times New Roman" pitchFamily="18" charset="0"/>
                  <a:ea typeface="造字工房悦黑（非商用）常规体" pitchFamily="2" charset="-122"/>
                  <a:cs typeface="Times New Roman" pitchFamily="18" charset="0"/>
                </a:rPr>
                <a:t> </a:t>
              </a:r>
              <a:r>
                <a:rPr lang="en-US" altLang="zh-CN" err="1">
                  <a:latin typeface="Times New Roman" pitchFamily="18" charset="0"/>
                  <a:ea typeface="造字工房悦黑（非商用）常规体" pitchFamily="2" charset="-122"/>
                  <a:cs typeface="Times New Roman" pitchFamily="18" charset="0"/>
                </a:rPr>
                <a:t>thích</a:t>
              </a:r>
              <a:r>
                <a:rPr lang="en-US" altLang="zh-CN">
                  <a:latin typeface="Times New Roman" pitchFamily="18" charset="0"/>
                  <a:ea typeface="造字工房悦黑（非商用）常规体" pitchFamily="2" charset="-122"/>
                  <a:cs typeface="Times New Roman" pitchFamily="18" charset="0"/>
                </a:rPr>
                <a:t> </a:t>
              </a:r>
              <a:r>
                <a:rPr lang="en-US" altLang="zh-CN" smtClean="0">
                  <a:latin typeface="Times New Roman" pitchFamily="18" charset="0"/>
                  <a:ea typeface="造字工房悦黑（非商用）常规体" pitchFamily="2" charset="-122"/>
                  <a:cs typeface="Times New Roman" pitchFamily="18" charset="0"/>
                </a:rPr>
                <a:t>đâu là số nguyên tố, hợp số</a:t>
              </a:r>
            </a:p>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Chứng minh được 1 số là hợp số</a:t>
              </a:r>
            </a:p>
            <a:p>
              <a:pPr marL="0" indent="0" algn="ctr">
                <a:lnSpc>
                  <a:spcPct val="100000"/>
                </a:lnSpc>
                <a:spcBef>
                  <a:spcPts val="0"/>
                </a:spcBef>
                <a:buNone/>
              </a:pP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7" name="组合 106"/>
          <p:cNvGrpSpPr/>
          <p:nvPr/>
        </p:nvGrpSpPr>
        <p:grpSpPr>
          <a:xfrm>
            <a:off x="8907295" y="1812538"/>
            <a:ext cx="1556194" cy="1556194"/>
            <a:chOff x="9674578" y="2446144"/>
            <a:chExt cx="1556194" cy="1556194"/>
          </a:xfrm>
        </p:grpSpPr>
        <p:grpSp>
          <p:nvGrpSpPr>
            <p:cNvPr id="108" name="组合 107"/>
            <p:cNvGrpSpPr/>
            <p:nvPr/>
          </p:nvGrpSpPr>
          <p:grpSpPr>
            <a:xfrm>
              <a:off x="9674578" y="2446144"/>
              <a:ext cx="1556194" cy="1556194"/>
              <a:chOff x="3154508" y="1821271"/>
              <a:chExt cx="2785107" cy="2785102"/>
            </a:xfrm>
          </p:grpSpPr>
          <p:sp>
            <p:nvSpPr>
              <p:cNvPr id="110"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11" name="Freeform 5"/>
              <p:cNvSpPr>
                <a:spLocks/>
              </p:cNvSpPr>
              <p:nvPr/>
            </p:nvSpPr>
            <p:spPr bwMode="auto">
              <a:xfrm rot="10800000">
                <a:off x="3447677" y="2114440"/>
                <a:ext cx="2198769" cy="2198765"/>
              </a:xfrm>
              <a:prstGeom prst="ellipse">
                <a:avLst/>
              </a:prstGeom>
              <a:gradFill flip="none" rotWithShape="1">
                <a:gsLst>
                  <a:gs pos="0">
                    <a:schemeClr val="accent4"/>
                  </a:gs>
                  <a:gs pos="100000">
                    <a:schemeClr val="accent4">
                      <a:lumMod val="75000"/>
                    </a:schemeClr>
                  </a:gs>
                </a:gsLst>
                <a:lin ang="2700000" scaled="1"/>
                <a:tileRect/>
              </a:gradFill>
              <a:ln w="25400">
                <a:gradFill flip="none" rotWithShape="1">
                  <a:gsLst>
                    <a:gs pos="0">
                      <a:schemeClr val="accent4">
                        <a:lumMod val="75000"/>
                      </a:schemeClr>
                    </a:gs>
                    <a:gs pos="100000">
                      <a:schemeClr val="accent4"/>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sp>
          <p:nvSpPr>
            <p:cNvPr id="109" name="Freeform 5"/>
            <p:cNvSpPr>
              <a:spLocks noChangeAspect="1" noEditPoints="1"/>
            </p:cNvSpPr>
            <p:nvPr/>
          </p:nvSpPr>
          <p:spPr bwMode="auto">
            <a:xfrm>
              <a:off x="10262139" y="2880262"/>
              <a:ext cx="400923" cy="592899"/>
            </a:xfrm>
            <a:custGeom>
              <a:avLst/>
              <a:gdLst>
                <a:gd name="T0" fmla="*/ 189 w 316"/>
                <a:gd name="T1" fmla="*/ 16 h 467"/>
                <a:gd name="T2" fmla="*/ 225 w 316"/>
                <a:gd name="T3" fmla="*/ 7 h 467"/>
                <a:gd name="T4" fmla="*/ 300 w 316"/>
                <a:gd name="T5" fmla="*/ 52 h 467"/>
                <a:gd name="T6" fmla="*/ 309 w 316"/>
                <a:gd name="T7" fmla="*/ 89 h 467"/>
                <a:gd name="T8" fmla="*/ 298 w 316"/>
                <a:gd name="T9" fmla="*/ 105 h 467"/>
                <a:gd name="T10" fmla="*/ 179 w 316"/>
                <a:gd name="T11" fmla="*/ 33 h 467"/>
                <a:gd name="T12" fmla="*/ 189 w 316"/>
                <a:gd name="T13" fmla="*/ 16 h 467"/>
                <a:gd name="T14" fmla="*/ 164 w 316"/>
                <a:gd name="T15" fmla="*/ 58 h 467"/>
                <a:gd name="T16" fmla="*/ 147 w 316"/>
                <a:gd name="T17" fmla="*/ 85 h 467"/>
                <a:gd name="T18" fmla="*/ 266 w 316"/>
                <a:gd name="T19" fmla="*/ 157 h 467"/>
                <a:gd name="T20" fmla="*/ 283 w 316"/>
                <a:gd name="T21" fmla="*/ 130 h 467"/>
                <a:gd name="T22" fmla="*/ 164 w 316"/>
                <a:gd name="T23" fmla="*/ 58 h 467"/>
                <a:gd name="T24" fmla="*/ 2 w 316"/>
                <a:gd name="T25" fmla="*/ 446 h 467"/>
                <a:gd name="T26" fmla="*/ 13 w 316"/>
                <a:gd name="T27" fmla="*/ 354 h 467"/>
                <a:gd name="T28" fmla="*/ 90 w 316"/>
                <a:gd name="T29" fmla="*/ 401 h 467"/>
                <a:gd name="T30" fmla="*/ 13 w 316"/>
                <a:gd name="T31" fmla="*/ 453 h 467"/>
                <a:gd name="T32" fmla="*/ 2 w 316"/>
                <a:gd name="T33" fmla="*/ 446 h 467"/>
                <a:gd name="T34" fmla="*/ 20 w 316"/>
                <a:gd name="T35" fmla="*/ 296 h 467"/>
                <a:gd name="T36" fmla="*/ 133 w 316"/>
                <a:gd name="T37" fmla="*/ 109 h 467"/>
                <a:gd name="T38" fmla="*/ 172 w 316"/>
                <a:gd name="T39" fmla="*/ 133 h 467"/>
                <a:gd name="T40" fmla="*/ 59 w 316"/>
                <a:gd name="T41" fmla="*/ 320 h 467"/>
                <a:gd name="T42" fmla="*/ 20 w 316"/>
                <a:gd name="T43" fmla="*/ 296 h 467"/>
                <a:gd name="T44" fmla="*/ 99 w 316"/>
                <a:gd name="T45" fmla="*/ 344 h 467"/>
                <a:gd name="T46" fmla="*/ 212 w 316"/>
                <a:gd name="T47" fmla="*/ 158 h 467"/>
                <a:gd name="T48" fmla="*/ 252 w 316"/>
                <a:gd name="T49" fmla="*/ 182 h 467"/>
                <a:gd name="T50" fmla="*/ 139 w 316"/>
                <a:gd name="T51" fmla="*/ 368 h 467"/>
                <a:gd name="T52" fmla="*/ 99 w 316"/>
                <a:gd name="T53" fmla="*/ 344 h 467"/>
                <a:gd name="T54" fmla="*/ 95 w 316"/>
                <a:gd name="T55" fmla="*/ 446 h 467"/>
                <a:gd name="T56" fmla="*/ 301 w 316"/>
                <a:gd name="T57" fmla="*/ 446 h 467"/>
                <a:gd name="T58" fmla="*/ 311 w 316"/>
                <a:gd name="T59" fmla="*/ 456 h 467"/>
                <a:gd name="T60" fmla="*/ 301 w 316"/>
                <a:gd name="T61" fmla="*/ 467 h 467"/>
                <a:gd name="T62" fmla="*/ 95 w 316"/>
                <a:gd name="T63" fmla="*/ 467 h 467"/>
                <a:gd name="T64" fmla="*/ 84 w 316"/>
                <a:gd name="T65" fmla="*/ 456 h 467"/>
                <a:gd name="T66" fmla="*/ 95 w 316"/>
                <a:gd name="T67" fmla="*/ 44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467">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242886" y="1784390"/>
            <a:ext cx="1556194" cy="1556194"/>
            <a:chOff x="3843955" y="2446144"/>
            <a:chExt cx="1556194" cy="1556194"/>
          </a:xfrm>
        </p:grpSpPr>
        <p:grpSp>
          <p:nvGrpSpPr>
            <p:cNvPr id="113" name="组合 112"/>
            <p:cNvGrpSpPr/>
            <p:nvPr/>
          </p:nvGrpSpPr>
          <p:grpSpPr>
            <a:xfrm>
              <a:off x="3843955" y="2446144"/>
              <a:ext cx="1556194" cy="1556194"/>
              <a:chOff x="3154508" y="1821271"/>
              <a:chExt cx="2785107" cy="2785102"/>
            </a:xfrm>
          </p:grpSpPr>
          <p:sp>
            <p:nvSpPr>
              <p:cNvPr id="126"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27" name="Freeform 5"/>
              <p:cNvSpPr>
                <a:spLocks/>
              </p:cNvSpPr>
              <p:nvPr/>
            </p:nvSpPr>
            <p:spPr bwMode="auto">
              <a:xfrm rot="10800000">
                <a:off x="3447677" y="2114440"/>
                <a:ext cx="2198769" cy="2198765"/>
              </a:xfrm>
              <a:prstGeom prst="ellipse">
                <a:avLst/>
              </a:prstGeom>
              <a:gradFill flip="none" rotWithShape="1">
                <a:gsLst>
                  <a:gs pos="0">
                    <a:schemeClr val="accent2"/>
                  </a:gs>
                  <a:gs pos="100000">
                    <a:schemeClr val="accent2">
                      <a:lumMod val="75000"/>
                    </a:schemeClr>
                  </a:gs>
                </a:gsLst>
                <a:lin ang="2700000" scaled="1"/>
                <a:tileRect/>
              </a:gradFill>
              <a:ln w="25400">
                <a:gradFill flip="none" rotWithShape="1">
                  <a:gsLst>
                    <a:gs pos="0">
                      <a:schemeClr val="accent2">
                        <a:lumMod val="75000"/>
                      </a:schemeClr>
                    </a:gs>
                    <a:gs pos="100000">
                      <a:schemeClr val="accent2"/>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grpSp>
          <p:nvGrpSpPr>
            <p:cNvPr id="114" name="组合 113"/>
            <p:cNvGrpSpPr>
              <a:grpSpLocks noChangeAspect="1"/>
            </p:cNvGrpSpPr>
            <p:nvPr/>
          </p:nvGrpSpPr>
          <p:grpSpPr>
            <a:xfrm>
              <a:off x="4305202" y="2997957"/>
              <a:ext cx="675251" cy="459226"/>
              <a:chOff x="3897313" y="2016126"/>
              <a:chExt cx="749300" cy="509588"/>
            </a:xfrm>
            <a:solidFill>
              <a:schemeClr val="bg1"/>
            </a:solidFill>
          </p:grpSpPr>
          <p:sp>
            <p:nvSpPr>
              <p:cNvPr id="115"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6" name="Freeform 24"/>
              <p:cNvSpPr>
                <a:spLocks/>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7" name="Freeform 25"/>
              <p:cNvSpPr>
                <a:spLocks/>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8" name="Freeform 26"/>
              <p:cNvSpPr>
                <a:spLocks/>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9" name="Freeform 27"/>
              <p:cNvSpPr>
                <a:spLocks/>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0" name="Freeform 28"/>
              <p:cNvSpPr>
                <a:spLocks/>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1" name="Freeform 29"/>
              <p:cNvSpPr>
                <a:spLocks/>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2" name="Freeform 30"/>
              <p:cNvSpPr>
                <a:spLocks/>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3" name="Freeform 31"/>
              <p:cNvSpPr>
                <a:spLocks/>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4" name="Freeform 32"/>
              <p:cNvSpPr>
                <a:spLocks/>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5" name="Freeform 33"/>
              <p:cNvSpPr>
                <a:spLocks/>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grpSp>
        <p:nvGrpSpPr>
          <p:cNvPr id="133" name="组合 132"/>
          <p:cNvGrpSpPr/>
          <p:nvPr/>
        </p:nvGrpSpPr>
        <p:grpSpPr>
          <a:xfrm>
            <a:off x="1491234" y="1804126"/>
            <a:ext cx="1556194" cy="1556194"/>
            <a:chOff x="997758" y="2442742"/>
            <a:chExt cx="1556194" cy="1556194"/>
          </a:xfrm>
        </p:grpSpPr>
        <p:grpSp>
          <p:nvGrpSpPr>
            <p:cNvPr id="134" name="组合 133"/>
            <p:cNvGrpSpPr/>
            <p:nvPr/>
          </p:nvGrpSpPr>
          <p:grpSpPr>
            <a:xfrm>
              <a:off x="997758" y="2442742"/>
              <a:ext cx="1556194" cy="1556194"/>
              <a:chOff x="3154508" y="1821271"/>
              <a:chExt cx="2785107" cy="2785102"/>
            </a:xfrm>
          </p:grpSpPr>
          <p:sp>
            <p:nvSpPr>
              <p:cNvPr id="136"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37" name="Freeform 5"/>
              <p:cNvSpPr>
                <a:spLocks/>
              </p:cNvSpPr>
              <p:nvPr/>
            </p:nvSpPr>
            <p:spPr bwMode="auto">
              <a:xfrm rot="10800000">
                <a:off x="3447677" y="2114440"/>
                <a:ext cx="2198769" cy="2198765"/>
              </a:xfrm>
              <a:prstGeom prst="ellipse">
                <a:avLst/>
              </a:prstGeom>
              <a:gradFill flip="none" rotWithShape="1">
                <a:gsLst>
                  <a:gs pos="0">
                    <a:schemeClr val="accent1"/>
                  </a:gs>
                  <a:gs pos="100000">
                    <a:schemeClr val="accent1">
                      <a:lumMod val="75000"/>
                    </a:schemeClr>
                  </a:gs>
                </a:gsLst>
                <a:lin ang="2700000" scaled="1"/>
                <a:tileRect/>
              </a:gradFill>
              <a:ln w="25400">
                <a:gradFill flip="none" rotWithShape="1">
                  <a:gsLst>
                    <a:gs pos="0">
                      <a:schemeClr val="accent1">
                        <a:lumMod val="75000"/>
                      </a:schemeClr>
                    </a:gs>
                    <a:gs pos="100000">
                      <a:schemeClr val="accent1"/>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sp>
          <p:nvSpPr>
            <p:cNvPr id="135" name="Freeform 7"/>
            <p:cNvSpPr>
              <a:spLocks noChangeAspect="1" noEditPoints="1"/>
            </p:cNvSpPr>
            <p:nvPr/>
          </p:nvSpPr>
          <p:spPr bwMode="auto">
            <a:xfrm>
              <a:off x="1432097" y="2948295"/>
              <a:ext cx="677075" cy="554847"/>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spTree>
    <p:extLst>
      <p:ext uri="{BB962C8B-B14F-4D97-AF65-F5344CB8AC3E}">
        <p14:creationId xmlns:p14="http://schemas.microsoft.com/office/powerpoint/2010/main" val="383940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88" y="0"/>
            <a:ext cx="7531331" cy="7531331"/>
          </a:xfrm>
          <a:prstGeom prst="rect">
            <a:avLst/>
          </a:prstGeom>
        </p:spPr>
      </p:pic>
    </p:spTree>
    <p:extLst>
      <p:ext uri="{BB962C8B-B14F-4D97-AF65-F5344CB8AC3E}">
        <p14:creationId xmlns:p14="http://schemas.microsoft.com/office/powerpoint/2010/main" val="298673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078" y="895696"/>
            <a:ext cx="12192000" cy="4993341"/>
            <a:chOff x="0" y="1057655"/>
            <a:chExt cx="10058400" cy="5659120"/>
          </a:xfrm>
        </p:grpSpPr>
        <p:sp>
          <p:nvSpPr>
            <p:cNvPr id="3" name="object 3"/>
            <p:cNvSpPr/>
            <p:nvPr/>
          </p:nvSpPr>
          <p:spPr>
            <a:xfrm>
              <a:off x="7469883" y="1057655"/>
              <a:ext cx="2588895" cy="4555490"/>
            </a:xfrm>
            <a:custGeom>
              <a:avLst/>
              <a:gdLst/>
              <a:ahLst/>
              <a:cxnLst/>
              <a:rect l="l" t="t" r="r" b="b"/>
              <a:pathLst>
                <a:path w="2588895" h="4555490">
                  <a:moveTo>
                    <a:pt x="2588517" y="4555211"/>
                  </a:moveTo>
                  <a:lnTo>
                    <a:pt x="0" y="0"/>
                  </a:lnTo>
                  <a:lnTo>
                    <a:pt x="2588517" y="0"/>
                  </a:lnTo>
                  <a:lnTo>
                    <a:pt x="2588517" y="4555211"/>
                  </a:lnTo>
                  <a:close/>
                </a:path>
              </a:pathLst>
            </a:custGeom>
            <a:solidFill>
              <a:srgbClr val="1F4D79"/>
            </a:solidFill>
          </p:spPr>
          <p:txBody>
            <a:bodyPr wrap="square" lIns="0" tIns="0" rIns="0" bIns="0" rtlCol="0"/>
            <a:lstStyle/>
            <a:p>
              <a:endParaRPr>
                <a:solidFill>
                  <a:prstClr val="black"/>
                </a:solidFill>
              </a:endParaRPr>
            </a:p>
          </p:txBody>
        </p:sp>
        <p:sp>
          <p:nvSpPr>
            <p:cNvPr id="4" name="object 4"/>
            <p:cNvSpPr/>
            <p:nvPr/>
          </p:nvSpPr>
          <p:spPr>
            <a:xfrm>
              <a:off x="7312806" y="1057655"/>
              <a:ext cx="2745740" cy="4834255"/>
            </a:xfrm>
            <a:custGeom>
              <a:avLst/>
              <a:gdLst/>
              <a:ahLst/>
              <a:cxnLst/>
              <a:rect l="l" t="t" r="r" b="b"/>
              <a:pathLst>
                <a:path w="2745740" h="4834255">
                  <a:moveTo>
                    <a:pt x="2745594" y="4833882"/>
                  </a:moveTo>
                  <a:lnTo>
                    <a:pt x="0" y="0"/>
                  </a:lnTo>
                  <a:lnTo>
                    <a:pt x="157077" y="0"/>
                  </a:lnTo>
                  <a:lnTo>
                    <a:pt x="2745594" y="4555211"/>
                  </a:lnTo>
                  <a:lnTo>
                    <a:pt x="2745594" y="4833882"/>
                  </a:lnTo>
                  <a:close/>
                </a:path>
              </a:pathLst>
            </a:custGeom>
            <a:solidFill>
              <a:srgbClr val="ED7C31"/>
            </a:solidFill>
          </p:spPr>
          <p:txBody>
            <a:bodyPr wrap="square" lIns="0" tIns="0" rIns="0" bIns="0" rtlCol="0"/>
            <a:lstStyle/>
            <a:p>
              <a:endParaRPr>
                <a:solidFill>
                  <a:prstClr val="black"/>
                </a:solidFill>
              </a:endParaRPr>
            </a:p>
          </p:txBody>
        </p:sp>
        <p:sp>
          <p:nvSpPr>
            <p:cNvPr id="5" name="object 5"/>
            <p:cNvSpPr/>
            <p:nvPr/>
          </p:nvSpPr>
          <p:spPr>
            <a:xfrm>
              <a:off x="7469883" y="1057655"/>
              <a:ext cx="2588895" cy="4555490"/>
            </a:xfrm>
            <a:custGeom>
              <a:avLst/>
              <a:gdLst/>
              <a:ahLst/>
              <a:cxnLst/>
              <a:rect l="l" t="t" r="r" b="b"/>
              <a:pathLst>
                <a:path w="2588895" h="4555490">
                  <a:moveTo>
                    <a:pt x="2588517" y="4555211"/>
                  </a:moveTo>
                  <a:lnTo>
                    <a:pt x="0" y="0"/>
                  </a:lnTo>
                  <a:lnTo>
                    <a:pt x="109012" y="0"/>
                  </a:lnTo>
                  <a:lnTo>
                    <a:pt x="2588517" y="4365406"/>
                  </a:lnTo>
                  <a:lnTo>
                    <a:pt x="2588517" y="4555211"/>
                  </a:lnTo>
                  <a:close/>
                </a:path>
              </a:pathLst>
            </a:custGeom>
            <a:solidFill>
              <a:srgbClr val="FFD346"/>
            </a:solidFill>
          </p:spPr>
          <p:txBody>
            <a:bodyPr wrap="square" lIns="0" tIns="0" rIns="0" bIns="0" rtlCol="0"/>
            <a:lstStyle/>
            <a:p>
              <a:endParaRPr>
                <a:solidFill>
                  <a:prstClr val="black"/>
                </a:solidFill>
              </a:endParaRPr>
            </a:p>
          </p:txBody>
        </p:sp>
        <p:sp>
          <p:nvSpPr>
            <p:cNvPr id="6" name="object 6"/>
            <p:cNvSpPr/>
            <p:nvPr/>
          </p:nvSpPr>
          <p:spPr>
            <a:xfrm>
              <a:off x="7578895" y="1057655"/>
              <a:ext cx="2479675" cy="4365625"/>
            </a:xfrm>
            <a:custGeom>
              <a:avLst/>
              <a:gdLst/>
              <a:ahLst/>
              <a:cxnLst/>
              <a:rect l="l" t="t" r="r" b="b"/>
              <a:pathLst>
                <a:path w="2479675" h="4365625">
                  <a:moveTo>
                    <a:pt x="2479505" y="4365406"/>
                  </a:moveTo>
                  <a:lnTo>
                    <a:pt x="0" y="0"/>
                  </a:lnTo>
                  <a:lnTo>
                    <a:pt x="142828" y="0"/>
                  </a:lnTo>
                  <a:lnTo>
                    <a:pt x="2479505" y="4113943"/>
                  </a:lnTo>
                  <a:lnTo>
                    <a:pt x="2479505" y="4365406"/>
                  </a:lnTo>
                  <a:close/>
                </a:path>
              </a:pathLst>
            </a:custGeom>
            <a:solidFill>
              <a:srgbClr val="70AC46"/>
            </a:solidFill>
          </p:spPr>
          <p:txBody>
            <a:bodyPr wrap="square" lIns="0" tIns="0" rIns="0" bIns="0" rtlCol="0"/>
            <a:lstStyle/>
            <a:p>
              <a:endParaRPr>
                <a:solidFill>
                  <a:prstClr val="black"/>
                </a:solidFill>
              </a:endParaRPr>
            </a:p>
          </p:txBody>
        </p:sp>
        <p:sp>
          <p:nvSpPr>
            <p:cNvPr id="7" name="object 7"/>
            <p:cNvSpPr/>
            <p:nvPr/>
          </p:nvSpPr>
          <p:spPr>
            <a:xfrm>
              <a:off x="7578895" y="1057655"/>
              <a:ext cx="2479675" cy="4365625"/>
            </a:xfrm>
            <a:custGeom>
              <a:avLst/>
              <a:gdLst/>
              <a:ahLst/>
              <a:cxnLst/>
              <a:rect l="l" t="t" r="r" b="b"/>
              <a:pathLst>
                <a:path w="2479675" h="4365625">
                  <a:moveTo>
                    <a:pt x="2479505" y="4365406"/>
                  </a:moveTo>
                  <a:lnTo>
                    <a:pt x="0" y="0"/>
                  </a:lnTo>
                  <a:lnTo>
                    <a:pt x="54132" y="0"/>
                  </a:lnTo>
                  <a:lnTo>
                    <a:pt x="2479505" y="4270102"/>
                  </a:lnTo>
                  <a:lnTo>
                    <a:pt x="2479505" y="4365406"/>
                  </a:lnTo>
                  <a:close/>
                </a:path>
              </a:pathLst>
            </a:custGeom>
            <a:solidFill>
              <a:srgbClr val="FFFFFF"/>
            </a:solidFill>
          </p:spPr>
          <p:txBody>
            <a:bodyPr wrap="square" lIns="0" tIns="0" rIns="0" bIns="0" rtlCol="0"/>
            <a:lstStyle/>
            <a:p>
              <a:endParaRPr>
                <a:solidFill>
                  <a:prstClr val="black"/>
                </a:solidFill>
              </a:endParaRPr>
            </a:p>
          </p:txBody>
        </p:sp>
        <p:pic>
          <p:nvPicPr>
            <p:cNvPr id="8" name="object 8"/>
            <p:cNvPicPr/>
            <p:nvPr/>
          </p:nvPicPr>
          <p:blipFill>
            <a:blip r:embed="rId2" cstate="print"/>
            <a:stretch>
              <a:fillRect/>
            </a:stretch>
          </p:blipFill>
          <p:spPr>
            <a:xfrm>
              <a:off x="0" y="1057656"/>
              <a:ext cx="10058400" cy="5658611"/>
            </a:xfrm>
            <a:prstGeom prst="rect">
              <a:avLst/>
            </a:prstGeom>
          </p:spPr>
        </p:pic>
      </p:grpSp>
      <p:pic>
        <p:nvPicPr>
          <p:cNvPr id="11" name="object 11"/>
          <p:cNvPicPr/>
          <p:nvPr/>
        </p:nvPicPr>
        <p:blipFill>
          <a:blip r:embed="rId3" cstate="print"/>
          <a:stretch>
            <a:fillRect/>
          </a:stretch>
        </p:blipFill>
        <p:spPr>
          <a:xfrm>
            <a:off x="-112678" y="969089"/>
            <a:ext cx="12192000" cy="5286568"/>
          </a:xfrm>
          <a:prstGeom prst="rect">
            <a:avLst/>
          </a:prstGeom>
        </p:spPr>
      </p:pic>
      <p:sp>
        <p:nvSpPr>
          <p:cNvPr id="16" name="object 16"/>
          <p:cNvSpPr txBox="1"/>
          <p:nvPr/>
        </p:nvSpPr>
        <p:spPr>
          <a:xfrm>
            <a:off x="6119983" y="2634667"/>
            <a:ext cx="4988407" cy="1260305"/>
          </a:xfrm>
          <a:prstGeom prst="rect">
            <a:avLst/>
          </a:prstGeom>
        </p:spPr>
        <p:txBody>
          <a:bodyPr vert="horz" wrap="square" lIns="0" tIns="13676" rIns="0" bIns="0" rtlCol="0">
            <a:spAutoFit/>
          </a:bodyPr>
          <a:lstStyle/>
          <a:p>
            <a:pPr marL="188620" indent="-177793">
              <a:spcBef>
                <a:spcPts val="108"/>
              </a:spcBef>
              <a:buFontTx/>
              <a:buChar char="•"/>
              <a:tabLst>
                <a:tab pos="189190" algn="l"/>
              </a:tabLst>
            </a:pPr>
            <a:r>
              <a:rPr lang="en-US" sz="2200" spc="9" smtClean="0">
                <a:solidFill>
                  <a:prstClr val="black"/>
                </a:solidFill>
                <a:latin typeface="Microsoft Sans Serif"/>
                <a:cs typeface="Microsoft Sans Serif"/>
              </a:rPr>
              <a:t>Định nghĩa số nguyên tố. Hợp số.</a:t>
            </a:r>
            <a:endParaRPr sz="2200">
              <a:solidFill>
                <a:prstClr val="black"/>
              </a:solidFill>
              <a:latin typeface="Microsoft Sans Serif"/>
              <a:cs typeface="Microsoft Sans Serif"/>
            </a:endParaRPr>
          </a:p>
          <a:p>
            <a:pPr marL="188620" indent="-177793">
              <a:spcBef>
                <a:spcPts val="1799"/>
              </a:spcBef>
              <a:buFontTx/>
              <a:buChar char="•"/>
              <a:tabLst>
                <a:tab pos="189190" algn="l"/>
              </a:tabLst>
            </a:pPr>
            <a:r>
              <a:rPr lang="en-US" sz="2200" spc="63" smtClean="0">
                <a:solidFill>
                  <a:prstClr val="black"/>
                </a:solidFill>
                <a:latin typeface="Microsoft Sans Serif"/>
                <a:cs typeface="Microsoft Sans Serif"/>
              </a:rPr>
              <a:t>Khái niệm ước nguyên tố và tìm được ước nguyên tố.</a:t>
            </a:r>
            <a:endParaRPr sz="2200">
              <a:solidFill>
                <a:prstClr val="black"/>
              </a:solidFill>
              <a:latin typeface="Microsoft Sans Serif"/>
              <a:cs typeface="Microsoft Sans Serif"/>
            </a:endParaRPr>
          </a:p>
        </p:txBody>
      </p:sp>
      <p:sp>
        <p:nvSpPr>
          <p:cNvPr id="17" name="object 17"/>
          <p:cNvSpPr txBox="1"/>
          <p:nvPr/>
        </p:nvSpPr>
        <p:spPr>
          <a:xfrm>
            <a:off x="6119983" y="4592975"/>
            <a:ext cx="5549503" cy="1491137"/>
          </a:xfrm>
          <a:prstGeom prst="rect">
            <a:avLst/>
          </a:prstGeom>
        </p:spPr>
        <p:txBody>
          <a:bodyPr vert="horz" wrap="square" lIns="0" tIns="13676" rIns="0" bIns="0" rtlCol="0">
            <a:spAutoFit/>
          </a:bodyPr>
          <a:lstStyle/>
          <a:p>
            <a:pPr marL="188620" indent="-177793">
              <a:spcBef>
                <a:spcPts val="108"/>
              </a:spcBef>
              <a:buFontTx/>
              <a:buChar char="•"/>
              <a:tabLst>
                <a:tab pos="189190" algn="l"/>
              </a:tabLst>
            </a:pPr>
            <a:r>
              <a:rPr lang="en-US" sz="2200" spc="9" smtClean="0">
                <a:solidFill>
                  <a:prstClr val="black"/>
                </a:solidFill>
                <a:latin typeface="Microsoft Sans Serif"/>
                <a:cs typeface="Microsoft Sans Serif"/>
              </a:rPr>
              <a:t>Luyện tập nhận biết số nguyên tố, hợp số.</a:t>
            </a:r>
            <a:endParaRPr sz="2200">
              <a:solidFill>
                <a:prstClr val="black"/>
              </a:solidFill>
              <a:latin typeface="Microsoft Sans Serif"/>
              <a:cs typeface="Microsoft Sans Serif"/>
            </a:endParaRPr>
          </a:p>
          <a:p>
            <a:pPr marL="188620" indent="-177793">
              <a:spcBef>
                <a:spcPts val="1799"/>
              </a:spcBef>
              <a:buFontTx/>
              <a:buChar char="•"/>
              <a:tabLst>
                <a:tab pos="189190" algn="l"/>
              </a:tabLst>
            </a:pPr>
            <a:r>
              <a:rPr lang="en-US" sz="2200" spc="9" smtClean="0">
                <a:solidFill>
                  <a:prstClr val="black"/>
                </a:solidFill>
                <a:latin typeface="Microsoft Sans Serif"/>
                <a:cs typeface="Microsoft Sans Serif"/>
              </a:rPr>
              <a:t>Luyện tập tìm ước nguyên tố</a:t>
            </a:r>
          </a:p>
          <a:p>
            <a:pPr marL="188620" indent="-177793">
              <a:spcBef>
                <a:spcPts val="1799"/>
              </a:spcBef>
              <a:buFontTx/>
              <a:buChar char="•"/>
              <a:tabLst>
                <a:tab pos="189190" algn="l"/>
              </a:tabLst>
            </a:pPr>
            <a:r>
              <a:rPr lang="en-US" sz="2200" spc="9" smtClean="0">
                <a:solidFill>
                  <a:prstClr val="black"/>
                </a:solidFill>
                <a:latin typeface="Microsoft Sans Serif"/>
                <a:cs typeface="Microsoft Sans Serif"/>
              </a:rPr>
              <a:t>Chứng minh một số là hợp số.</a:t>
            </a:r>
            <a:endParaRPr sz="2200">
              <a:solidFill>
                <a:prstClr val="black"/>
              </a:solidFill>
              <a:latin typeface="Microsoft Sans Serif"/>
              <a:cs typeface="Microsoft Sans Serif"/>
            </a:endParaRPr>
          </a:p>
        </p:txBody>
      </p:sp>
      <p:sp>
        <p:nvSpPr>
          <p:cNvPr id="18" name="object 18"/>
          <p:cNvSpPr txBox="1">
            <a:spLocks noGrp="1"/>
          </p:cNvSpPr>
          <p:nvPr>
            <p:ph type="title"/>
          </p:nvPr>
        </p:nvSpPr>
        <p:spPr>
          <a:xfrm>
            <a:off x="4425380" y="2657265"/>
            <a:ext cx="1724121" cy="473173"/>
          </a:xfrm>
          <a:prstGeom prst="rect">
            <a:avLst/>
          </a:prstGeom>
        </p:spPr>
        <p:txBody>
          <a:bodyPr vert="horz" wrap="square" lIns="0" tIns="11397" rIns="0" bIns="0" rtlCol="0">
            <a:spAutoFit/>
          </a:bodyPr>
          <a:lstStyle/>
          <a:p>
            <a:pPr marL="11397">
              <a:spcBef>
                <a:spcPts val="90"/>
              </a:spcBef>
            </a:pPr>
            <a:r>
              <a:rPr sz="3000" b="1" spc="-9" dirty="0">
                <a:solidFill>
                  <a:srgbClr val="000000"/>
                </a:solidFill>
                <a:latin typeface="Arial"/>
                <a:cs typeface="Arial"/>
              </a:rPr>
              <a:t>TIẾT</a:t>
            </a:r>
            <a:r>
              <a:rPr sz="3000" b="1" spc="-72" dirty="0">
                <a:solidFill>
                  <a:srgbClr val="000000"/>
                </a:solidFill>
                <a:latin typeface="Arial"/>
                <a:cs typeface="Arial"/>
              </a:rPr>
              <a:t> </a:t>
            </a:r>
            <a:r>
              <a:rPr sz="3000" b="1" spc="4" dirty="0">
                <a:solidFill>
                  <a:srgbClr val="000000"/>
                </a:solidFill>
                <a:latin typeface="Arial"/>
                <a:cs typeface="Arial"/>
              </a:rPr>
              <a:t>1:</a:t>
            </a:r>
            <a:endParaRPr sz="3000">
              <a:latin typeface="Arial"/>
              <a:cs typeface="Arial"/>
            </a:endParaRPr>
          </a:p>
        </p:txBody>
      </p:sp>
      <p:sp>
        <p:nvSpPr>
          <p:cNvPr id="19" name="object 19"/>
          <p:cNvSpPr txBox="1"/>
          <p:nvPr/>
        </p:nvSpPr>
        <p:spPr>
          <a:xfrm>
            <a:off x="4642600" y="4592975"/>
            <a:ext cx="1724121" cy="473173"/>
          </a:xfrm>
          <a:prstGeom prst="rect">
            <a:avLst/>
          </a:prstGeom>
        </p:spPr>
        <p:txBody>
          <a:bodyPr vert="horz" wrap="square" lIns="0" tIns="11397" rIns="0" bIns="0" rtlCol="0">
            <a:spAutoFit/>
          </a:bodyPr>
          <a:lstStyle/>
          <a:p>
            <a:pPr marL="11397">
              <a:spcBef>
                <a:spcPts val="90"/>
              </a:spcBef>
            </a:pPr>
            <a:r>
              <a:rPr sz="3000" b="1" spc="-9" dirty="0">
                <a:solidFill>
                  <a:prstClr val="black"/>
                </a:solidFill>
                <a:latin typeface="Arial"/>
                <a:cs typeface="Arial"/>
              </a:rPr>
              <a:t>TIẾT</a:t>
            </a:r>
            <a:r>
              <a:rPr sz="3000" b="1" spc="-72" dirty="0">
                <a:solidFill>
                  <a:prstClr val="black"/>
                </a:solidFill>
                <a:latin typeface="Arial"/>
                <a:cs typeface="Arial"/>
              </a:rPr>
              <a:t> </a:t>
            </a:r>
            <a:r>
              <a:rPr sz="3000" b="1" spc="4" dirty="0">
                <a:solidFill>
                  <a:prstClr val="black"/>
                </a:solidFill>
                <a:latin typeface="Arial"/>
                <a:cs typeface="Arial"/>
              </a:rPr>
              <a:t>2:</a:t>
            </a:r>
            <a:endParaRPr sz="3000">
              <a:solidFill>
                <a:prstClr val="black"/>
              </a:solidFill>
              <a:latin typeface="Arial"/>
              <a:cs typeface="Arial"/>
            </a:endParaRPr>
          </a:p>
        </p:txBody>
      </p:sp>
      <p:sp>
        <p:nvSpPr>
          <p:cNvPr id="21" name="矩形 219"/>
          <p:cNvSpPr/>
          <p:nvPr/>
        </p:nvSpPr>
        <p:spPr>
          <a:xfrm>
            <a:off x="932313" y="911853"/>
            <a:ext cx="5187670" cy="81137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121908" tIns="60954" rIns="121908" bIns="60954" rtlCol="0" anchor="ctr"/>
          <a:lstStyle/>
          <a:p>
            <a:pPr algn="ctr"/>
            <a:r>
              <a:rPr lang="en-US" altLang="zh-CN" sz="2800" b="1">
                <a:ln w="0"/>
                <a:solidFill>
                  <a:schemeClr val="tx1"/>
                </a:solidFill>
                <a:latin typeface="Times New Roman" pitchFamily="18" charset="0"/>
                <a:ea typeface="微软雅黑" panose="020B0503020204020204" pitchFamily="82" charset="2"/>
                <a:cs typeface="Times New Roman" pitchFamily="18" charset="0"/>
              </a:rPr>
              <a:t>SỐ NGUYÊN TỐ - HỢP SỐ</a:t>
            </a:r>
            <a:endParaRPr lang="zh-CN" altLang="en-US" sz="2800" b="1" dirty="0">
              <a:ln w="0"/>
              <a:solidFill>
                <a:schemeClr val="tx1"/>
              </a:solidFill>
              <a:latin typeface="Times New Roman" pitchFamily="18" charset="0"/>
              <a:ea typeface="微软雅黑" panose="020B0503020204020204" pitchFamily="82" charset="2"/>
              <a:cs typeface="Times New Roman" pitchFamily="18" charset="0"/>
            </a:endParaRPr>
          </a:p>
        </p:txBody>
      </p:sp>
    </p:spTree>
    <p:extLst>
      <p:ext uri="{BB962C8B-B14F-4D97-AF65-F5344CB8AC3E}">
        <p14:creationId xmlns:p14="http://schemas.microsoft.com/office/powerpoint/2010/main" val="97747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0242302" y="708845"/>
            <a:ext cx="1556194" cy="1556194"/>
            <a:chOff x="3843955" y="2446144"/>
            <a:chExt cx="1556194" cy="1556194"/>
          </a:xfrm>
        </p:grpSpPr>
        <p:grpSp>
          <p:nvGrpSpPr>
            <p:cNvPr id="18" name="组合 17"/>
            <p:cNvGrpSpPr/>
            <p:nvPr/>
          </p:nvGrpSpPr>
          <p:grpSpPr>
            <a:xfrm>
              <a:off x="3843955" y="2446144"/>
              <a:ext cx="1556194" cy="1556194"/>
              <a:chOff x="3154508" y="1821271"/>
              <a:chExt cx="2785107" cy="2785102"/>
            </a:xfrm>
          </p:grpSpPr>
          <p:sp>
            <p:nvSpPr>
              <p:cNvPr id="31"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32" name="Freeform 5"/>
              <p:cNvSpPr>
                <a:spLocks/>
              </p:cNvSpPr>
              <p:nvPr/>
            </p:nvSpPr>
            <p:spPr bwMode="auto">
              <a:xfrm rot="10800000">
                <a:off x="3447677" y="2114440"/>
                <a:ext cx="2198769" cy="2198765"/>
              </a:xfrm>
              <a:prstGeom prst="ellipse">
                <a:avLst/>
              </a:prstGeom>
              <a:gradFill flip="none" rotWithShape="1">
                <a:gsLst>
                  <a:gs pos="0">
                    <a:schemeClr val="accent2"/>
                  </a:gs>
                  <a:gs pos="100000">
                    <a:schemeClr val="accent2">
                      <a:lumMod val="75000"/>
                    </a:schemeClr>
                  </a:gs>
                </a:gsLst>
                <a:lin ang="2700000" scaled="1"/>
                <a:tileRect/>
              </a:gradFill>
              <a:ln w="25400">
                <a:gradFill flip="none" rotWithShape="1">
                  <a:gsLst>
                    <a:gs pos="0">
                      <a:schemeClr val="accent2">
                        <a:lumMod val="75000"/>
                      </a:schemeClr>
                    </a:gs>
                    <a:gs pos="100000">
                      <a:schemeClr val="accent2"/>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grpSp>
          <p:nvGrpSpPr>
            <p:cNvPr id="19" name="组合 18"/>
            <p:cNvGrpSpPr>
              <a:grpSpLocks noChangeAspect="1"/>
            </p:cNvGrpSpPr>
            <p:nvPr/>
          </p:nvGrpSpPr>
          <p:grpSpPr>
            <a:xfrm>
              <a:off x="4305202" y="2997957"/>
              <a:ext cx="675251" cy="459226"/>
              <a:chOff x="3897313" y="2016126"/>
              <a:chExt cx="749300" cy="509588"/>
            </a:xfrm>
            <a:solidFill>
              <a:schemeClr val="bg1"/>
            </a:solidFill>
          </p:grpSpPr>
          <p:sp>
            <p:nvSpPr>
              <p:cNvPr id="20"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1" name="Freeform 24"/>
              <p:cNvSpPr>
                <a:spLocks/>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2" name="Freeform 25"/>
              <p:cNvSpPr>
                <a:spLocks/>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3" name="Freeform 26"/>
              <p:cNvSpPr>
                <a:spLocks/>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4" name="Freeform 27"/>
              <p:cNvSpPr>
                <a:spLocks/>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5" name="Freeform 28"/>
              <p:cNvSpPr>
                <a:spLocks/>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6" name="Freeform 29"/>
              <p:cNvSpPr>
                <a:spLocks/>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7" name="Freeform 30"/>
              <p:cNvSpPr>
                <a:spLocks/>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8" name="Freeform 31"/>
              <p:cNvSpPr>
                <a:spLocks/>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9" name="Freeform 32"/>
              <p:cNvSpPr>
                <a:spLocks/>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30" name="Freeform 33"/>
              <p:cNvSpPr>
                <a:spLocks/>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46" y="230544"/>
            <a:ext cx="7531331" cy="7531331"/>
          </a:xfrm>
          <a:prstGeom prst="rect">
            <a:avLst/>
          </a:prstGeom>
        </p:spPr>
      </p:pic>
      <p:sp>
        <p:nvSpPr>
          <p:cNvPr id="33" name="object 3"/>
          <p:cNvSpPr txBox="1"/>
          <p:nvPr/>
        </p:nvSpPr>
        <p:spPr>
          <a:xfrm>
            <a:off x="6429995" y="2767899"/>
            <a:ext cx="5204691" cy="1862196"/>
          </a:xfrm>
          <a:prstGeom prst="rect">
            <a:avLst/>
          </a:prstGeom>
        </p:spPr>
        <p:txBody>
          <a:bodyPr vert="horz" wrap="square" lIns="0" tIns="15386" rIns="0" bIns="0" rtlCol="0">
            <a:spAutoFit/>
          </a:bodyPr>
          <a:lstStyle/>
          <a:p>
            <a:pPr algn="ctr">
              <a:lnSpc>
                <a:spcPts val="3823"/>
              </a:lnSpc>
              <a:spcBef>
                <a:spcPts val="121"/>
              </a:spcBef>
            </a:pPr>
            <a:r>
              <a:rPr lang="en-US" sz="3200" b="1" spc="22" smtClean="0">
                <a:solidFill>
                  <a:srgbClr val="FF0000"/>
                </a:solidFill>
                <a:latin typeface="Times New Roman"/>
                <a:cs typeface="Times New Roman"/>
              </a:rPr>
              <a:t>BÀI 10</a:t>
            </a:r>
            <a:endParaRPr sz="3200">
              <a:latin typeface="Times New Roman"/>
              <a:cs typeface="Times New Roman"/>
            </a:endParaRPr>
          </a:p>
          <a:p>
            <a:pPr algn="ctr">
              <a:lnSpc>
                <a:spcPts val="5277"/>
              </a:lnSpc>
            </a:pPr>
            <a:r>
              <a:rPr lang="en-US" sz="2800" spc="538" smtClean="0">
                <a:solidFill>
                  <a:srgbClr val="BF0000"/>
                </a:solidFill>
                <a:latin typeface="Cambria"/>
                <a:cs typeface="Cambria"/>
              </a:rPr>
              <a:t>SỐ NGUYÊN TỐ. HỢP SỐ</a:t>
            </a:r>
          </a:p>
          <a:p>
            <a:pPr algn="ctr">
              <a:lnSpc>
                <a:spcPts val="5277"/>
              </a:lnSpc>
            </a:pPr>
            <a:r>
              <a:rPr sz="3000" b="1" spc="-18" smtClean="0">
                <a:latin typeface="Times New Roman"/>
                <a:cs typeface="Times New Roman"/>
              </a:rPr>
              <a:t>(Tiết</a:t>
            </a:r>
            <a:r>
              <a:rPr sz="3000" b="1" spc="9" smtClean="0">
                <a:latin typeface="Times New Roman"/>
                <a:cs typeface="Times New Roman"/>
              </a:rPr>
              <a:t> </a:t>
            </a:r>
            <a:r>
              <a:rPr sz="3000" b="1">
                <a:latin typeface="Times New Roman"/>
                <a:cs typeface="Times New Roman"/>
              </a:rPr>
              <a:t>1</a:t>
            </a:r>
            <a:r>
              <a:rPr sz="3000" b="1" smtClean="0">
                <a:latin typeface="Times New Roman"/>
                <a:cs typeface="Times New Roman"/>
              </a:rPr>
              <a:t>)</a:t>
            </a:r>
            <a:endParaRPr sz="3000">
              <a:latin typeface="Times New Roman"/>
              <a:cs typeface="Times New Roman"/>
            </a:endParaRPr>
          </a:p>
        </p:txBody>
      </p:sp>
    </p:spTree>
    <p:extLst>
      <p:ext uri="{BB962C8B-B14F-4D97-AF65-F5344CB8AC3E}">
        <p14:creationId xmlns:p14="http://schemas.microsoft.com/office/powerpoint/2010/main" val="372846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 presetClass="entr" presetSubtype="1"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环形箭头 204"/>
          <p:cNvSpPr/>
          <p:nvPr/>
        </p:nvSpPr>
        <p:spPr>
          <a:xfrm rot="5821583">
            <a:off x="2102953" y="1843242"/>
            <a:ext cx="1897225" cy="1896978"/>
          </a:xfrm>
          <a:prstGeom prst="circularArrow">
            <a:avLst>
              <a:gd name="adj1" fmla="val 12210"/>
              <a:gd name="adj2" fmla="val 962415"/>
              <a:gd name="adj3" fmla="val 20476901"/>
              <a:gd name="adj4" fmla="val 4790682"/>
              <a:gd name="adj5" fmla="val 100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6" name="环形箭头 205"/>
          <p:cNvSpPr/>
          <p:nvPr/>
        </p:nvSpPr>
        <p:spPr>
          <a:xfrm rot="15407819" flipH="1">
            <a:off x="1520808" y="2968757"/>
            <a:ext cx="1897227" cy="1896980"/>
          </a:xfrm>
          <a:prstGeom prst="circularArrow">
            <a:avLst>
              <a:gd name="adj1" fmla="val 12210"/>
              <a:gd name="adj2" fmla="val 962415"/>
              <a:gd name="adj3" fmla="val 20476901"/>
              <a:gd name="adj4" fmla="val 7214319"/>
              <a:gd name="adj5" fmla="val 10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7" name="同心圆 4"/>
          <p:cNvSpPr/>
          <p:nvPr/>
        </p:nvSpPr>
        <p:spPr>
          <a:xfrm>
            <a:off x="2213585" y="4198625"/>
            <a:ext cx="1705337" cy="1747029"/>
          </a:xfrm>
          <a:custGeom>
            <a:avLst/>
            <a:gdLst/>
            <a:ahLst/>
            <a:cxnLst/>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8" name="TextBox 207"/>
          <p:cNvSpPr txBox="1"/>
          <p:nvPr/>
        </p:nvSpPr>
        <p:spPr>
          <a:xfrm>
            <a:off x="2442402" y="2477879"/>
            <a:ext cx="1321812"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01</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09" name="TextBox 208"/>
          <p:cNvSpPr txBox="1"/>
          <p:nvPr/>
        </p:nvSpPr>
        <p:spPr>
          <a:xfrm>
            <a:off x="1821980" y="3629080"/>
            <a:ext cx="1366697"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02</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10" name="TextBox 209"/>
          <p:cNvSpPr txBox="1"/>
          <p:nvPr/>
        </p:nvSpPr>
        <p:spPr>
          <a:xfrm>
            <a:off x="2413812" y="4811208"/>
            <a:ext cx="1357079"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03</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25" name="TextBox 22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rgbClr val="FFFFFF"/>
                </a:solidFill>
                <a:latin typeface="微软雅黑"/>
                <a:cs typeface="+mn-ea"/>
              </a:rPr>
              <a:t>0.5 </a:t>
            </a:r>
            <a:r>
              <a:rPr lang="zh-CN" altLang="en-US" sz="1900" dirty="0">
                <a:solidFill>
                  <a:srgbClr val="FFFFFF"/>
                </a:solidFill>
                <a:latin typeface="微软雅黑"/>
                <a:cs typeface="+mn-ea"/>
              </a:rPr>
              <a:t>秒延迟符，无</a:t>
            </a:r>
            <a:endParaRPr lang="en-US" altLang="zh-CN" sz="1900" dirty="0">
              <a:solidFill>
                <a:srgbClr val="FFFFFF"/>
              </a:solidFill>
              <a:latin typeface="微软雅黑"/>
              <a:cs typeface="+mn-ea"/>
            </a:endParaRPr>
          </a:p>
          <a:p>
            <a:r>
              <a:rPr lang="zh-CN" altLang="en-US" sz="1900" dirty="0">
                <a:solidFill>
                  <a:srgbClr val="FFFFFF"/>
                </a:solidFill>
                <a:latin typeface="微软雅黑"/>
                <a:cs typeface="+mn-ea"/>
              </a:rPr>
              <a:t>意义，可删除</a:t>
            </a:r>
            <a:r>
              <a:rPr lang="en-US" altLang="zh-CN" sz="1900" dirty="0">
                <a:solidFill>
                  <a:srgbClr val="FFFFFF"/>
                </a:solidFill>
                <a:latin typeface="微软雅黑"/>
                <a:cs typeface="+mn-ea"/>
              </a:rPr>
              <a:t>.</a:t>
            </a:r>
            <a:endParaRPr lang="zh-CN" altLang="en-US" sz="1900" dirty="0">
              <a:solidFill>
                <a:srgbClr val="FFFFFF"/>
              </a:solidFill>
              <a:latin typeface="微软雅黑"/>
              <a:cs typeface="+mn-ea"/>
            </a:endParaRPr>
          </a:p>
        </p:txBody>
      </p:sp>
      <p:sp>
        <p:nvSpPr>
          <p:cNvPr id="2" name="标题 1"/>
          <p:cNvSpPr>
            <a:spLocks noGrp="1"/>
          </p:cNvSpPr>
          <p:nvPr>
            <p:ph type="title"/>
          </p:nvPr>
        </p:nvSpPr>
        <p:spPr>
          <a:xfrm>
            <a:off x="223057" y="265374"/>
            <a:ext cx="6461077" cy="466148"/>
          </a:xfrm>
        </p:spPr>
        <p:txBody>
          <a:bodyPr>
            <a:noAutofit/>
          </a:bodyPr>
          <a:lstStyle/>
          <a:p>
            <a:r>
              <a:rPr lang="en-US" altLang="zh-CN" sz="4000" smtClean="0">
                <a:latin typeface="Times New Roman" pitchFamily="18" charset="0"/>
                <a:cs typeface="Times New Roman" pitchFamily="18" charset="0"/>
              </a:rPr>
              <a:t>Hoạt động khởi </a:t>
            </a:r>
            <a:r>
              <a:rPr lang="en-US" altLang="zh-CN" sz="4000" dirty="0" err="1">
                <a:latin typeface="Times New Roman" pitchFamily="18" charset="0"/>
                <a:cs typeface="Times New Roman" pitchFamily="18" charset="0"/>
              </a:rPr>
              <a:t>động</a:t>
            </a:r>
            <a:endParaRPr lang="zh-CN" altLang="en-US" sz="4000" dirty="0">
              <a:latin typeface="Times New Roman" pitchFamily="18" charset="0"/>
              <a:ea typeface="+mn-ea"/>
              <a:cs typeface="Times New Roman" pitchFamily="18" charset="0"/>
            </a:endParaRPr>
          </a:p>
        </p:txBody>
      </p:sp>
      <p:sp>
        <p:nvSpPr>
          <p:cNvPr id="26" name="TextBox 25">
            <a:extLst>
              <a:ext uri="{FF2B5EF4-FFF2-40B4-BE49-F238E27FC236}">
                <a16:creationId xmlns:a16="http://schemas.microsoft.com/office/drawing/2014/main" id="{6D84BCB4-206F-4AAE-B56B-A80A42AD98C8}"/>
              </a:ext>
            </a:extLst>
          </p:cNvPr>
          <p:cNvSpPr txBox="1"/>
          <p:nvPr/>
        </p:nvSpPr>
        <p:spPr>
          <a:xfrm>
            <a:off x="409174" y="768597"/>
            <a:ext cx="11271197" cy="861762"/>
          </a:xfrm>
          <a:prstGeom prst="rect">
            <a:avLst/>
          </a:prstGeom>
          <a:noFill/>
          <a:ln>
            <a:noFill/>
          </a:ln>
        </p:spPr>
        <p:txBody>
          <a:bodyPr wrap="square" lIns="121908" tIns="60954" rIns="121908" bIns="60954" rtlCol="0">
            <a:spAutoFit/>
          </a:bodyPr>
          <a:lstStyle/>
          <a:p>
            <a:r>
              <a:rPr lang="vi-VN" sz="2400" i="1"/>
              <a:t>Bác Vĩnh mua 17 cuốn sổ và 34 chiếc bút để làm quà tặng. Bác Vĩnh muốn chia đều 17 cuốn sổ thành các gói và cũng muốn chia đều 34 chiếc bút thành các gói.</a:t>
            </a:r>
            <a:endParaRPr lang="en-US" sz="2400"/>
          </a:p>
        </p:txBody>
      </p:sp>
      <p:pic>
        <p:nvPicPr>
          <p:cNvPr id="27" name="Picture 26"/>
          <p:cNvPicPr/>
          <p:nvPr/>
        </p:nvPicPr>
        <p:blipFill rotWithShape="1">
          <a:blip r:embed="rId3"/>
          <a:srcRect l="1591" r="1" b="4476"/>
          <a:stretch/>
        </p:blipFill>
        <p:spPr bwMode="auto">
          <a:xfrm>
            <a:off x="4108972" y="1630360"/>
            <a:ext cx="7571399" cy="41753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659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 calcmode="lin" valueType="num">
                                      <p:cBhvr>
                                        <p:cTn id="9" dur="500" fill="hold"/>
                                        <p:tgtEl>
                                          <p:spTgt spid="205"/>
                                        </p:tgtEl>
                                        <p:attrNameLst>
                                          <p:attrName>style.rotation</p:attrName>
                                        </p:attrNameLst>
                                      </p:cBhvr>
                                      <p:tavLst>
                                        <p:tav tm="0">
                                          <p:val>
                                            <p:fltVal val="360"/>
                                          </p:val>
                                        </p:tav>
                                        <p:tav tm="100000">
                                          <p:val>
                                            <p:fltVal val="0"/>
                                          </p:val>
                                        </p:tav>
                                      </p:tavLst>
                                    </p:anim>
                                    <p:animEffect transition="in" filter="fade">
                                      <p:cBhvr>
                                        <p:cTn id="10" dur="500"/>
                                        <p:tgtEl>
                                          <p:spTgt spid="20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anim calcmode="lin" valueType="num">
                                      <p:cBhvr>
                                        <p:cTn id="13" dur="500" fill="hold"/>
                                        <p:tgtEl>
                                          <p:spTgt spid="206"/>
                                        </p:tgtEl>
                                        <p:attrNameLst>
                                          <p:attrName>ppt_w</p:attrName>
                                        </p:attrNameLst>
                                      </p:cBhvr>
                                      <p:tavLst>
                                        <p:tav tm="0">
                                          <p:val>
                                            <p:fltVal val="0"/>
                                          </p:val>
                                        </p:tav>
                                        <p:tav tm="100000">
                                          <p:val>
                                            <p:strVal val="#ppt_w"/>
                                          </p:val>
                                        </p:tav>
                                      </p:tavLst>
                                    </p:anim>
                                    <p:anim calcmode="lin" valueType="num">
                                      <p:cBhvr>
                                        <p:cTn id="14" dur="500" fill="hold"/>
                                        <p:tgtEl>
                                          <p:spTgt spid="206"/>
                                        </p:tgtEl>
                                        <p:attrNameLst>
                                          <p:attrName>ppt_h</p:attrName>
                                        </p:attrNameLst>
                                      </p:cBhvr>
                                      <p:tavLst>
                                        <p:tav tm="0">
                                          <p:val>
                                            <p:fltVal val="0"/>
                                          </p:val>
                                        </p:tav>
                                        <p:tav tm="100000">
                                          <p:val>
                                            <p:strVal val="#ppt_h"/>
                                          </p:val>
                                        </p:tav>
                                      </p:tavLst>
                                    </p:anim>
                                    <p:anim calcmode="lin" valueType="num">
                                      <p:cBhvr>
                                        <p:cTn id="15" dur="500" fill="hold"/>
                                        <p:tgtEl>
                                          <p:spTgt spid="206"/>
                                        </p:tgtEl>
                                        <p:attrNameLst>
                                          <p:attrName>style.rotation</p:attrName>
                                        </p:attrNameLst>
                                      </p:cBhvr>
                                      <p:tavLst>
                                        <p:tav tm="0">
                                          <p:val>
                                            <p:fltVal val="360"/>
                                          </p:val>
                                        </p:tav>
                                        <p:tav tm="100000">
                                          <p:val>
                                            <p:fltVal val="0"/>
                                          </p:val>
                                        </p:tav>
                                      </p:tavLst>
                                    </p:anim>
                                    <p:animEffect transition="in" filter="fade">
                                      <p:cBhvr>
                                        <p:cTn id="16" dur="500"/>
                                        <p:tgtEl>
                                          <p:spTgt spid="20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p:cTn id="19" dur="500" fill="hold"/>
                                        <p:tgtEl>
                                          <p:spTgt spid="207"/>
                                        </p:tgtEl>
                                        <p:attrNameLst>
                                          <p:attrName>ppt_w</p:attrName>
                                        </p:attrNameLst>
                                      </p:cBhvr>
                                      <p:tavLst>
                                        <p:tav tm="0">
                                          <p:val>
                                            <p:fltVal val="0"/>
                                          </p:val>
                                        </p:tav>
                                        <p:tav tm="100000">
                                          <p:val>
                                            <p:strVal val="#ppt_w"/>
                                          </p:val>
                                        </p:tav>
                                      </p:tavLst>
                                    </p:anim>
                                    <p:anim calcmode="lin" valueType="num">
                                      <p:cBhvr>
                                        <p:cTn id="20" dur="500" fill="hold"/>
                                        <p:tgtEl>
                                          <p:spTgt spid="207"/>
                                        </p:tgtEl>
                                        <p:attrNameLst>
                                          <p:attrName>ppt_h</p:attrName>
                                        </p:attrNameLst>
                                      </p:cBhvr>
                                      <p:tavLst>
                                        <p:tav tm="0">
                                          <p:val>
                                            <p:fltVal val="0"/>
                                          </p:val>
                                        </p:tav>
                                        <p:tav tm="100000">
                                          <p:val>
                                            <p:strVal val="#ppt_h"/>
                                          </p:val>
                                        </p:tav>
                                      </p:tavLst>
                                    </p:anim>
                                    <p:anim calcmode="lin" valueType="num">
                                      <p:cBhvr>
                                        <p:cTn id="21" dur="500" fill="hold"/>
                                        <p:tgtEl>
                                          <p:spTgt spid="207"/>
                                        </p:tgtEl>
                                        <p:attrNameLst>
                                          <p:attrName>style.rotation</p:attrName>
                                        </p:attrNameLst>
                                      </p:cBhvr>
                                      <p:tavLst>
                                        <p:tav tm="0">
                                          <p:val>
                                            <p:fltVal val="360"/>
                                          </p:val>
                                        </p:tav>
                                        <p:tav tm="100000">
                                          <p:val>
                                            <p:fltVal val="0"/>
                                          </p:val>
                                        </p:tav>
                                      </p:tavLst>
                                    </p:anim>
                                    <p:animEffect transition="in" filter="fade">
                                      <p:cBhvr>
                                        <p:cTn id="22" dur="500"/>
                                        <p:tgtEl>
                                          <p:spTgt spid="20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08"/>
                                        </p:tgtEl>
                                        <p:attrNameLst>
                                          <p:attrName>style.visibility</p:attrName>
                                        </p:attrNameLst>
                                      </p:cBhvr>
                                      <p:to>
                                        <p:strVal val="visible"/>
                                      </p:to>
                                    </p:set>
                                    <p:anim calcmode="lin" valueType="num">
                                      <p:cBhvr>
                                        <p:cTn id="26" dur="500" fill="hold"/>
                                        <p:tgtEl>
                                          <p:spTgt spid="208"/>
                                        </p:tgtEl>
                                        <p:attrNameLst>
                                          <p:attrName>ppt_w</p:attrName>
                                        </p:attrNameLst>
                                      </p:cBhvr>
                                      <p:tavLst>
                                        <p:tav tm="0">
                                          <p:val>
                                            <p:fltVal val="0"/>
                                          </p:val>
                                        </p:tav>
                                        <p:tav tm="100000">
                                          <p:val>
                                            <p:strVal val="#ppt_w"/>
                                          </p:val>
                                        </p:tav>
                                      </p:tavLst>
                                    </p:anim>
                                    <p:anim calcmode="lin" valueType="num">
                                      <p:cBhvr>
                                        <p:cTn id="27" dur="500" fill="hold"/>
                                        <p:tgtEl>
                                          <p:spTgt spid="208"/>
                                        </p:tgtEl>
                                        <p:attrNameLst>
                                          <p:attrName>ppt_h</p:attrName>
                                        </p:attrNameLst>
                                      </p:cBhvr>
                                      <p:tavLst>
                                        <p:tav tm="0">
                                          <p:val>
                                            <p:fltVal val="0"/>
                                          </p:val>
                                        </p:tav>
                                        <p:tav tm="100000">
                                          <p:val>
                                            <p:strVal val="#ppt_h"/>
                                          </p:val>
                                        </p:tav>
                                      </p:tavLst>
                                    </p:anim>
                                    <p:animEffect transition="in" filter="fade">
                                      <p:cBhvr>
                                        <p:cTn id="28" dur="500"/>
                                        <p:tgtEl>
                                          <p:spTgt spid="20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anim calcmode="lin" valueType="num">
                                      <p:cBhvr>
                                        <p:cTn id="31" dur="500" fill="hold"/>
                                        <p:tgtEl>
                                          <p:spTgt spid="209"/>
                                        </p:tgtEl>
                                        <p:attrNameLst>
                                          <p:attrName>ppt_w</p:attrName>
                                        </p:attrNameLst>
                                      </p:cBhvr>
                                      <p:tavLst>
                                        <p:tav tm="0">
                                          <p:val>
                                            <p:fltVal val="0"/>
                                          </p:val>
                                        </p:tav>
                                        <p:tav tm="100000">
                                          <p:val>
                                            <p:strVal val="#ppt_w"/>
                                          </p:val>
                                        </p:tav>
                                      </p:tavLst>
                                    </p:anim>
                                    <p:anim calcmode="lin" valueType="num">
                                      <p:cBhvr>
                                        <p:cTn id="32" dur="500" fill="hold"/>
                                        <p:tgtEl>
                                          <p:spTgt spid="209"/>
                                        </p:tgtEl>
                                        <p:attrNameLst>
                                          <p:attrName>ppt_h</p:attrName>
                                        </p:attrNameLst>
                                      </p:cBhvr>
                                      <p:tavLst>
                                        <p:tav tm="0">
                                          <p:val>
                                            <p:fltVal val="0"/>
                                          </p:val>
                                        </p:tav>
                                        <p:tav tm="100000">
                                          <p:val>
                                            <p:strVal val="#ppt_h"/>
                                          </p:val>
                                        </p:tav>
                                      </p:tavLst>
                                    </p:anim>
                                    <p:animEffect transition="in" filter="fade">
                                      <p:cBhvr>
                                        <p:cTn id="33" dur="500"/>
                                        <p:tgtEl>
                                          <p:spTgt spid="20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0"/>
                                        </p:tgtEl>
                                        <p:attrNameLst>
                                          <p:attrName>style.visibility</p:attrName>
                                        </p:attrNameLst>
                                      </p:cBhvr>
                                      <p:to>
                                        <p:strVal val="visible"/>
                                      </p:to>
                                    </p:set>
                                    <p:anim calcmode="lin" valueType="num">
                                      <p:cBhvr>
                                        <p:cTn id="36" dur="500" fill="hold"/>
                                        <p:tgtEl>
                                          <p:spTgt spid="210"/>
                                        </p:tgtEl>
                                        <p:attrNameLst>
                                          <p:attrName>ppt_w</p:attrName>
                                        </p:attrNameLst>
                                      </p:cBhvr>
                                      <p:tavLst>
                                        <p:tav tm="0">
                                          <p:val>
                                            <p:fltVal val="0"/>
                                          </p:val>
                                        </p:tav>
                                        <p:tav tm="100000">
                                          <p:val>
                                            <p:strVal val="#ppt_w"/>
                                          </p:val>
                                        </p:tav>
                                      </p:tavLst>
                                    </p:anim>
                                    <p:anim calcmode="lin" valueType="num">
                                      <p:cBhvr>
                                        <p:cTn id="37" dur="500" fill="hold"/>
                                        <p:tgtEl>
                                          <p:spTgt spid="210"/>
                                        </p:tgtEl>
                                        <p:attrNameLst>
                                          <p:attrName>ppt_h</p:attrName>
                                        </p:attrNameLst>
                                      </p:cBhvr>
                                      <p:tavLst>
                                        <p:tav tm="0">
                                          <p:val>
                                            <p:fltVal val="0"/>
                                          </p:val>
                                        </p:tav>
                                        <p:tav tm="100000">
                                          <p:val>
                                            <p:strVal val="#ppt_h"/>
                                          </p:val>
                                        </p:tav>
                                      </p:tavLst>
                                    </p:anim>
                                    <p:animEffect transition="in" filter="fade">
                                      <p:cBhvr>
                                        <p:cTn id="38" dur="500"/>
                                        <p:tgtEl>
                                          <p:spTgt spid="210"/>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25"/>
                                        </p:tgtEl>
                                        <p:attrNameLst>
                                          <p:attrName>style.visibility</p:attrName>
                                        </p:attrNameLst>
                                      </p:cBhvr>
                                      <p:to>
                                        <p:strVal val="visible"/>
                                      </p:to>
                                    </p:set>
                                    <p:animEffect transition="in" filter="fade">
                                      <p:cBhvr>
                                        <p:cTn id="42" dur="500"/>
                                        <p:tgtEl>
                                          <p:spTgt spid="22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07" grpId="0" animBg="1"/>
      <p:bldP spid="208" grpId="0"/>
      <p:bldP spid="209" grpId="0"/>
      <p:bldP spid="210" grpId="0"/>
      <p:bldP spid="2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699124" y="407611"/>
            <a:ext cx="6801609" cy="1894285"/>
            <a:chOff x="3905886" y="1363361"/>
            <a:chExt cx="4387458" cy="1441759"/>
          </a:xfrm>
        </p:grpSpPr>
        <p:sp>
          <p:nvSpPr>
            <p:cNvPr id="27" name="任意多边形 26"/>
            <p:cNvSpPr/>
            <p:nvPr/>
          </p:nvSpPr>
          <p:spPr>
            <a:xfrm>
              <a:off x="3905886" y="1363361"/>
              <a:ext cx="4385998" cy="144175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345200"/>
                </a:solidFill>
                <a:latin typeface="#9Slide07 HLT Fall For You" panose="02000506000000020003" pitchFamily="2" charset="0"/>
                <a:cs typeface="+mn-ea"/>
              </a:endParaRPr>
            </a:p>
          </p:txBody>
        </p:sp>
        <p:sp>
          <p:nvSpPr>
            <p:cNvPr id="31" name="文本框 30"/>
            <p:cNvSpPr txBox="1"/>
            <p:nvPr/>
          </p:nvSpPr>
          <p:spPr>
            <a:xfrm>
              <a:off x="4099163" y="1453151"/>
              <a:ext cx="4194181" cy="726180"/>
            </a:xfrm>
            <a:prstGeom prst="rect">
              <a:avLst/>
            </a:prstGeom>
            <a:noFill/>
          </p:spPr>
          <p:txBody>
            <a:bodyPr wrap="square" rtlCol="0">
              <a:spAutoFit/>
            </a:bodyPr>
            <a:lstStyle/>
            <a:p>
              <a:r>
                <a:rPr lang="en-US" altLang="zh-CN" sz="2800" smtClean="0">
                  <a:solidFill>
                    <a:srgbClr val="345200"/>
                  </a:solidFill>
                  <a:latin typeface="Times New Roman" pitchFamily="18" charset="0"/>
                  <a:cs typeface="Times New Roman" pitchFamily="18" charset="0"/>
                </a:rPr>
                <a:t>Có 2 cách chia, vì số 17 chỉ có 2 ước là 1 và 17. </a:t>
              </a:r>
            </a:p>
          </p:txBody>
        </p:sp>
      </p:grpSp>
      <p:grpSp>
        <p:nvGrpSpPr>
          <p:cNvPr id="7" name="组合 6"/>
          <p:cNvGrpSpPr/>
          <p:nvPr/>
        </p:nvGrpSpPr>
        <p:grpSpPr>
          <a:xfrm>
            <a:off x="4703529" y="3681372"/>
            <a:ext cx="6799346" cy="1385022"/>
            <a:chOff x="3930248" y="2194623"/>
            <a:chExt cx="4385998" cy="2037994"/>
          </a:xfrm>
        </p:grpSpPr>
        <p:sp>
          <p:nvSpPr>
            <p:cNvPr id="28" name="任意多边形 27"/>
            <p:cNvSpPr/>
            <p:nvPr/>
          </p:nvSpPr>
          <p:spPr>
            <a:xfrm>
              <a:off x="3930248" y="2264942"/>
              <a:ext cx="4385998" cy="196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45200"/>
                </a:solidFill>
                <a:latin typeface="#9Slide07 HLT Fall For You" panose="02000506000000020003" pitchFamily="2" charset="0"/>
                <a:cs typeface="+mn-ea"/>
              </a:endParaRPr>
            </a:p>
          </p:txBody>
        </p:sp>
        <p:sp>
          <p:nvSpPr>
            <p:cNvPr id="32" name="文本框 31"/>
            <p:cNvSpPr txBox="1"/>
            <p:nvPr/>
          </p:nvSpPr>
          <p:spPr>
            <a:xfrm>
              <a:off x="4120625" y="2194623"/>
              <a:ext cx="4100441" cy="726182"/>
            </a:xfrm>
            <a:prstGeom prst="rect">
              <a:avLst/>
            </a:prstGeom>
            <a:noFill/>
          </p:spPr>
          <p:txBody>
            <a:bodyPr wrap="square" rtlCol="0">
              <a:spAutoFit/>
            </a:bodyPr>
            <a:lstStyle/>
            <a:p>
              <a:r>
                <a:rPr lang="en-US" altLang="zh-CN" sz="2800">
                  <a:solidFill>
                    <a:srgbClr val="345200"/>
                  </a:solidFill>
                  <a:latin typeface="Times New Roman" pitchFamily="18" charset="0"/>
                  <a:cs typeface="Times New Roman" pitchFamily="18" charset="0"/>
                </a:rPr>
                <a:t>Có </a:t>
              </a:r>
              <a:r>
                <a:rPr lang="en-US" altLang="zh-CN" sz="2800" smtClean="0">
                  <a:solidFill>
                    <a:srgbClr val="345200"/>
                  </a:solidFill>
                  <a:latin typeface="Times New Roman" pitchFamily="18" charset="0"/>
                  <a:cs typeface="Times New Roman" pitchFamily="18" charset="0"/>
                </a:rPr>
                <a:t>4 </a:t>
              </a:r>
              <a:r>
                <a:rPr lang="en-US" altLang="zh-CN" sz="2800">
                  <a:solidFill>
                    <a:srgbClr val="345200"/>
                  </a:solidFill>
                  <a:latin typeface="Times New Roman" pitchFamily="18" charset="0"/>
                  <a:cs typeface="Times New Roman" pitchFamily="18" charset="0"/>
                </a:rPr>
                <a:t>cách chia, vì số </a:t>
              </a:r>
              <a:r>
                <a:rPr lang="en-US" altLang="zh-CN" sz="2800" smtClean="0">
                  <a:solidFill>
                    <a:srgbClr val="345200"/>
                  </a:solidFill>
                  <a:latin typeface="Times New Roman" pitchFamily="18" charset="0"/>
                  <a:cs typeface="Times New Roman" pitchFamily="18" charset="0"/>
                </a:rPr>
                <a:t>34 </a:t>
              </a:r>
              <a:r>
                <a:rPr lang="en-US" altLang="zh-CN" sz="2800">
                  <a:solidFill>
                    <a:srgbClr val="345200"/>
                  </a:solidFill>
                  <a:latin typeface="Times New Roman" pitchFamily="18" charset="0"/>
                  <a:cs typeface="Times New Roman" pitchFamily="18" charset="0"/>
                </a:rPr>
                <a:t>có </a:t>
              </a:r>
              <a:r>
                <a:rPr lang="en-US" altLang="zh-CN" sz="2800" smtClean="0">
                  <a:solidFill>
                    <a:srgbClr val="345200"/>
                  </a:solidFill>
                  <a:latin typeface="Times New Roman" pitchFamily="18" charset="0"/>
                  <a:cs typeface="Times New Roman" pitchFamily="18" charset="0"/>
                </a:rPr>
                <a:t>4 </a:t>
              </a:r>
              <a:r>
                <a:rPr lang="en-US" altLang="zh-CN" sz="2800">
                  <a:solidFill>
                    <a:srgbClr val="345200"/>
                  </a:solidFill>
                  <a:latin typeface="Times New Roman" pitchFamily="18" charset="0"/>
                  <a:cs typeface="Times New Roman" pitchFamily="18" charset="0"/>
                </a:rPr>
                <a:t>ước là </a:t>
              </a:r>
              <a:r>
                <a:rPr lang="en-US" altLang="zh-CN" sz="2800" smtClean="0">
                  <a:solidFill>
                    <a:srgbClr val="345200"/>
                  </a:solidFill>
                  <a:latin typeface="Times New Roman" pitchFamily="18" charset="0"/>
                  <a:cs typeface="Times New Roman" pitchFamily="18" charset="0"/>
                </a:rPr>
                <a:t>1;2;17 </a:t>
              </a:r>
              <a:r>
                <a:rPr lang="en-US" altLang="zh-CN" sz="2800">
                  <a:solidFill>
                    <a:srgbClr val="345200"/>
                  </a:solidFill>
                  <a:latin typeface="Times New Roman" pitchFamily="18" charset="0"/>
                  <a:cs typeface="Times New Roman" pitchFamily="18" charset="0"/>
                </a:rPr>
                <a:t>và </a:t>
              </a:r>
              <a:r>
                <a:rPr lang="en-US" altLang="zh-CN" sz="2800" smtClean="0">
                  <a:solidFill>
                    <a:srgbClr val="345200"/>
                  </a:solidFill>
                  <a:latin typeface="Times New Roman" pitchFamily="18" charset="0"/>
                  <a:cs typeface="Times New Roman" pitchFamily="18" charset="0"/>
                </a:rPr>
                <a:t>34. </a:t>
              </a:r>
            </a:p>
          </p:txBody>
        </p:sp>
      </p:grpSp>
      <p:grpSp>
        <p:nvGrpSpPr>
          <p:cNvPr id="3" name="组合 2"/>
          <p:cNvGrpSpPr/>
          <p:nvPr/>
        </p:nvGrpSpPr>
        <p:grpSpPr>
          <a:xfrm>
            <a:off x="2194808" y="3894459"/>
            <a:ext cx="2581425" cy="958849"/>
            <a:chOff x="2153902" y="2204314"/>
            <a:chExt cx="1982039" cy="729791"/>
          </a:xfrm>
        </p:grpSpPr>
        <p:sp>
          <p:nvSpPr>
            <p:cNvPr id="24" name="五边形 23"/>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FFFFFF"/>
                </a:solidFill>
                <a:latin typeface="#9Slide03 SVNJustice League" panose="02000500000000000000" pitchFamily="2" charset="0"/>
                <a:cs typeface="+mn-ea"/>
              </a:endParaRPr>
            </a:p>
          </p:txBody>
        </p:sp>
        <p:sp>
          <p:nvSpPr>
            <p:cNvPr id="35" name="文本框 34"/>
            <p:cNvSpPr txBox="1"/>
            <p:nvPr/>
          </p:nvSpPr>
          <p:spPr>
            <a:xfrm>
              <a:off x="2354958" y="2282127"/>
              <a:ext cx="1780983" cy="351379"/>
            </a:xfrm>
            <a:prstGeom prst="rect">
              <a:avLst/>
            </a:prstGeom>
            <a:noFill/>
          </p:spPr>
          <p:txBody>
            <a:bodyPr wrap="square" rtlCol="0">
              <a:spAutoFit/>
            </a:bodyPr>
            <a:lstStyle/>
            <a:p>
              <a:pPr>
                <a:lnSpc>
                  <a:spcPct val="120000"/>
                </a:lnSpc>
              </a:pPr>
              <a:r>
                <a:rPr lang="en-US" altLang="zh-CN" sz="2000" b="1" smtClean="0">
                  <a:solidFill>
                    <a:srgbClr val="FFFFFF"/>
                  </a:solidFill>
                  <a:latin typeface="Times New Roman" pitchFamily="18" charset="0"/>
                  <a:cs typeface="Times New Roman" pitchFamily="18" charset="0"/>
                </a:rPr>
                <a:t>34 CHIẾC BÚT</a:t>
              </a:r>
              <a:endParaRPr lang="zh-CN" altLang="en-US" sz="2000" b="1" dirty="0">
                <a:solidFill>
                  <a:srgbClr val="FFFFFF"/>
                </a:solidFill>
                <a:latin typeface="Times New Roman" pitchFamily="18" charset="0"/>
                <a:cs typeface="Times New Roman" pitchFamily="18" charset="0"/>
              </a:endParaRPr>
            </a:p>
          </p:txBody>
        </p:sp>
      </p:grpSp>
      <p:grpSp>
        <p:nvGrpSpPr>
          <p:cNvPr id="2" name="组合 1"/>
          <p:cNvGrpSpPr/>
          <p:nvPr/>
        </p:nvGrpSpPr>
        <p:grpSpPr>
          <a:xfrm>
            <a:off x="2267513" y="933072"/>
            <a:ext cx="2436016" cy="958849"/>
            <a:chOff x="2153902" y="1363363"/>
            <a:chExt cx="1870393" cy="729791"/>
          </a:xfrm>
        </p:grpSpPr>
        <p:sp>
          <p:nvSpPr>
            <p:cNvPr id="23" name="五边形 22"/>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FFFFFF"/>
                </a:solidFill>
                <a:latin typeface="#9Slide03 SVNJustice League" panose="02000500000000000000" pitchFamily="2" charset="0"/>
                <a:cs typeface="+mn-ea"/>
              </a:endParaRPr>
            </a:p>
          </p:txBody>
        </p:sp>
        <p:sp>
          <p:nvSpPr>
            <p:cNvPr id="38" name="文本框 37"/>
            <p:cNvSpPr txBox="1"/>
            <p:nvPr/>
          </p:nvSpPr>
          <p:spPr>
            <a:xfrm>
              <a:off x="2325960" y="1452773"/>
              <a:ext cx="1579926" cy="378171"/>
            </a:xfrm>
            <a:prstGeom prst="rect">
              <a:avLst/>
            </a:prstGeom>
            <a:noFill/>
          </p:spPr>
          <p:txBody>
            <a:bodyPr wrap="square" rtlCol="0">
              <a:spAutoFit/>
            </a:bodyPr>
            <a:lstStyle/>
            <a:p>
              <a:pPr>
                <a:lnSpc>
                  <a:spcPct val="120000"/>
                </a:lnSpc>
              </a:pPr>
              <a:r>
                <a:rPr lang="en-US" altLang="zh-CN" sz="2400" b="1" smtClean="0">
                  <a:solidFill>
                    <a:schemeClr val="bg1"/>
                  </a:solidFill>
                  <a:latin typeface="Times New Roman" pitchFamily="18" charset="0"/>
                  <a:cs typeface="Times New Roman" pitchFamily="18" charset="0"/>
                </a:rPr>
                <a:t>17 CUỐN SỔ</a:t>
              </a:r>
              <a:endParaRPr lang="zh-CN" altLang="en-US" sz="2400" b="1" dirty="0">
                <a:solidFill>
                  <a:schemeClr val="bg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32564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a:extLst>
              <a:ext uri="{FF2B5EF4-FFF2-40B4-BE49-F238E27FC236}">
                <a16:creationId xmlns:a16="http://schemas.microsoft.com/office/drawing/2014/main" id="{4B75A117-21D5-487E-A5A3-8661529D165E}"/>
              </a:ext>
            </a:extLst>
          </p:cNvPr>
          <p:cNvSpPr>
            <a:spLocks noGrp="1"/>
          </p:cNvSpPr>
          <p:nvPr>
            <p:ph type="title"/>
          </p:nvPr>
        </p:nvSpPr>
        <p:spPr>
          <a:xfrm>
            <a:off x="223057" y="265374"/>
            <a:ext cx="5377639" cy="466148"/>
          </a:xfrm>
        </p:spPr>
        <p:txBody>
          <a:bodyPr>
            <a:noAutofit/>
          </a:bodyPr>
          <a:lstStyle/>
          <a:p>
            <a:r>
              <a:rPr lang="en-US" altLang="zh-CN" sz="4000" dirty="0" err="1">
                <a:latin typeface="Times New Roman" pitchFamily="18" charset="0"/>
                <a:cs typeface="Times New Roman" pitchFamily="18" charset="0"/>
              </a:rPr>
              <a:t>Đặt</a:t>
            </a:r>
            <a:r>
              <a:rPr lang="en-US" altLang="zh-CN" sz="4000" dirty="0">
                <a:latin typeface="Times New Roman" pitchFamily="18" charset="0"/>
                <a:cs typeface="Times New Roman" pitchFamily="18" charset="0"/>
              </a:rPr>
              <a:t> </a:t>
            </a:r>
            <a:r>
              <a:rPr lang="en-US" altLang="zh-CN" sz="4000" dirty="0" err="1">
                <a:latin typeface="Times New Roman" pitchFamily="18" charset="0"/>
                <a:cs typeface="Times New Roman" pitchFamily="18" charset="0"/>
              </a:rPr>
              <a:t>vấn</a:t>
            </a:r>
            <a:r>
              <a:rPr lang="en-US" altLang="zh-CN" sz="4000" dirty="0">
                <a:latin typeface="Times New Roman" pitchFamily="18" charset="0"/>
                <a:cs typeface="Times New Roman" pitchFamily="18" charset="0"/>
              </a:rPr>
              <a:t> </a:t>
            </a:r>
            <a:r>
              <a:rPr lang="en-US" altLang="zh-CN" sz="4000" dirty="0" err="1">
                <a:latin typeface="Times New Roman" pitchFamily="18" charset="0"/>
                <a:cs typeface="Times New Roman" pitchFamily="18" charset="0"/>
              </a:rPr>
              <a:t>đề</a:t>
            </a:r>
            <a:endParaRPr lang="zh-CN" altLang="en-US" sz="4000" dirty="0">
              <a:latin typeface="Times New Roman" pitchFamily="18" charset="0"/>
              <a:cs typeface="Times New Roman" pitchFamily="18" charset="0"/>
            </a:endParaRPr>
          </a:p>
        </p:txBody>
      </p:sp>
      <p:sp>
        <p:nvSpPr>
          <p:cNvPr id="69" name="TextBox 68">
            <a:extLst>
              <a:ext uri="{FF2B5EF4-FFF2-40B4-BE49-F238E27FC236}">
                <a16:creationId xmlns:a16="http://schemas.microsoft.com/office/drawing/2014/main" id="{94DD4FB8-2DFE-4D56-9140-36E008FB8E3F}"/>
              </a:ext>
            </a:extLst>
          </p:cNvPr>
          <p:cNvSpPr txBox="1"/>
          <p:nvPr/>
        </p:nvSpPr>
        <p:spPr>
          <a:xfrm>
            <a:off x="1508206" y="1190469"/>
            <a:ext cx="5940692" cy="984873"/>
          </a:xfrm>
          <a:prstGeom prst="rect">
            <a:avLst/>
          </a:prstGeom>
          <a:noFill/>
          <a:ln>
            <a:noFill/>
          </a:ln>
        </p:spPr>
        <p:txBody>
          <a:bodyPr wrap="square" lIns="121908" tIns="60954" rIns="121908" bIns="60954" rtlCol="0">
            <a:spAutoFit/>
          </a:bodyPr>
          <a:lstStyle/>
          <a:p>
            <a:pPr marL="457200" indent="-457200" algn="just">
              <a:buFont typeface="Wingdings" panose="05000000000000000000" pitchFamily="2" charset="2"/>
              <a:buChar char="Ø"/>
            </a:pPr>
            <a:r>
              <a:rPr lang="en-US" altLang="zh-CN" sz="2800" smtClean="0">
                <a:solidFill>
                  <a:srgbClr val="538C2E"/>
                </a:solidFill>
                <a:latin typeface="Times New Roman" pitchFamily="18" charset="0"/>
                <a:cs typeface="Times New Roman" pitchFamily="18" charset="0"/>
              </a:rPr>
              <a:t>Số 17 là số nguyên tố.</a:t>
            </a:r>
            <a:endParaRPr lang="en-US" altLang="zh-CN" sz="2800" dirty="0">
              <a:solidFill>
                <a:srgbClr val="538C2E"/>
              </a:solidFill>
              <a:latin typeface="Times New Roman" pitchFamily="18" charset="0"/>
              <a:cs typeface="Times New Roman" pitchFamily="18" charset="0"/>
            </a:endParaRPr>
          </a:p>
          <a:p>
            <a:pPr marL="457200" indent="-457200" algn="just">
              <a:buFont typeface="Wingdings" panose="05000000000000000000" pitchFamily="2" charset="2"/>
              <a:buChar char="Ø"/>
            </a:pPr>
            <a:r>
              <a:rPr lang="en-US" altLang="zh-CN" sz="2800" smtClean="0">
                <a:solidFill>
                  <a:srgbClr val="538C2E"/>
                </a:solidFill>
                <a:latin typeface="Times New Roman" pitchFamily="18" charset="0"/>
                <a:cs typeface="Times New Roman" pitchFamily="18" charset="0"/>
              </a:rPr>
              <a:t>Số 34 là hợp số.</a:t>
            </a:r>
            <a:endParaRPr lang="en-US" altLang="zh-CN" sz="2800" dirty="0">
              <a:solidFill>
                <a:srgbClr val="538C2E"/>
              </a:solidFill>
              <a:latin typeface="Times New Roman" pitchFamily="18" charset="0"/>
              <a:cs typeface="Times New Roman" pitchFamily="18" charset="0"/>
            </a:endParaRPr>
          </a:p>
        </p:txBody>
      </p:sp>
      <p:sp>
        <p:nvSpPr>
          <p:cNvPr id="70" name="TextBox 69">
            <a:extLst>
              <a:ext uri="{FF2B5EF4-FFF2-40B4-BE49-F238E27FC236}">
                <a16:creationId xmlns:a16="http://schemas.microsoft.com/office/drawing/2014/main" id="{EDA8B934-537C-4C48-BA0D-6038F2C26402}"/>
              </a:ext>
            </a:extLst>
          </p:cNvPr>
          <p:cNvSpPr txBox="1"/>
          <p:nvPr/>
        </p:nvSpPr>
        <p:spPr>
          <a:xfrm>
            <a:off x="2820109" y="3201664"/>
            <a:ext cx="5877335" cy="984873"/>
          </a:xfrm>
          <a:prstGeom prst="rect">
            <a:avLst/>
          </a:prstGeom>
          <a:noFill/>
          <a:ln>
            <a:noFill/>
          </a:ln>
        </p:spPr>
        <p:txBody>
          <a:bodyPr wrap="square" lIns="121908" tIns="60954" rIns="121908" bIns="60954" rtlCol="0">
            <a:spAutoFit/>
          </a:bodyPr>
          <a:lstStyle/>
          <a:p>
            <a:pPr algn="ctr"/>
            <a:r>
              <a:rPr lang="en-US" altLang="zh-CN" sz="2800" b="1" smtClean="0">
                <a:solidFill>
                  <a:srgbClr val="FF9900"/>
                </a:solidFill>
                <a:latin typeface="Times New Roman" pitchFamily="18" charset="0"/>
                <a:cs typeface="Times New Roman" pitchFamily="18" charset="0"/>
              </a:rPr>
              <a:t>Vậy thế nào là số nguyên tố? </a:t>
            </a:r>
          </a:p>
          <a:p>
            <a:pPr algn="ctr"/>
            <a:r>
              <a:rPr lang="en-US" altLang="zh-CN" sz="2800" b="1" smtClean="0">
                <a:solidFill>
                  <a:srgbClr val="FF9900"/>
                </a:solidFill>
                <a:latin typeface="Times New Roman" pitchFamily="18" charset="0"/>
                <a:cs typeface="Times New Roman" pitchFamily="18" charset="0"/>
              </a:rPr>
              <a:t>Thế nào là hợp số?</a:t>
            </a:r>
            <a:endParaRPr lang="en-US" altLang="zh-CN" sz="2800" b="1" dirty="0">
              <a:solidFill>
                <a:srgbClr val="FF9900"/>
              </a:solidFill>
              <a:latin typeface="Times New Roman" pitchFamily="18" charset="0"/>
              <a:cs typeface="Times New Roman" pitchFamily="18" charset="0"/>
            </a:endParaRPr>
          </a:p>
        </p:txBody>
      </p:sp>
    </p:spTree>
    <p:extLst>
      <p:ext uri="{BB962C8B-B14F-4D97-AF65-F5344CB8AC3E}">
        <p14:creationId xmlns:p14="http://schemas.microsoft.com/office/powerpoint/2010/main" val="358858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ppt_x"/>
                                          </p:val>
                                        </p:tav>
                                        <p:tav tm="100000">
                                          <p:val>
                                            <p:strVal val="#ppt_x"/>
                                          </p:val>
                                        </p:tav>
                                      </p:tavLst>
                                    </p:anim>
                                    <p:anim calcmode="lin" valueType="num">
                                      <p:cBhvr additive="base">
                                        <p:cTn id="13"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9"/>
          <p:cNvSpPr/>
          <p:nvPr/>
        </p:nvSpPr>
        <p:spPr>
          <a:xfrm>
            <a:off x="11669486" y="395534"/>
            <a:ext cx="362856" cy="581657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sz="2800"/>
          </a:p>
        </p:txBody>
      </p:sp>
      <p:sp>
        <p:nvSpPr>
          <p:cNvPr id="3" name="TextBox 2"/>
          <p:cNvSpPr txBox="1"/>
          <p:nvPr/>
        </p:nvSpPr>
        <p:spPr>
          <a:xfrm>
            <a:off x="682171" y="133924"/>
            <a:ext cx="7869398" cy="523220"/>
          </a:xfrm>
          <a:prstGeom prst="rect">
            <a:avLst/>
          </a:prstGeom>
          <a:noFill/>
        </p:spPr>
        <p:txBody>
          <a:bodyPr wrap="none" rtlCol="0">
            <a:spAutoFit/>
          </a:bodyPr>
          <a:lstStyle/>
          <a:p>
            <a:r>
              <a:rPr lang="en-US" sz="2800" smtClean="0"/>
              <a:t>HOẠT ĐỘNG NHÓM: Hoàn thành phiếu học tập</a:t>
            </a:r>
            <a:endParaRPr lang="en-US" sz="2800"/>
          </a:p>
        </p:txBody>
      </p:sp>
      <p:sp>
        <p:nvSpPr>
          <p:cNvPr id="38" name="object 10"/>
          <p:cNvSpPr txBox="1"/>
          <p:nvPr/>
        </p:nvSpPr>
        <p:spPr>
          <a:xfrm>
            <a:off x="11722674" y="1185631"/>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2624446733"/>
              </p:ext>
            </p:extLst>
          </p:nvPr>
        </p:nvGraphicFramePr>
        <p:xfrm>
          <a:off x="1416098" y="747498"/>
          <a:ext cx="6183084" cy="5760720"/>
        </p:xfrm>
        <a:graphic>
          <a:graphicData uri="http://schemas.openxmlformats.org/drawingml/2006/table">
            <a:tbl>
              <a:tblPr firstRow="1" firstCol="1" bandRow="1">
                <a:tableStyleId>{5C22544A-7EE6-4342-B048-85BDC9FD1C3A}</a:tableStyleId>
              </a:tblPr>
              <a:tblGrid>
                <a:gridCol w="1045826">
                  <a:extLst>
                    <a:ext uri="{9D8B030D-6E8A-4147-A177-3AD203B41FA5}">
                      <a16:colId xmlns:a16="http://schemas.microsoft.com/office/drawing/2014/main" val="20000"/>
                    </a:ext>
                  </a:extLst>
                </a:gridCol>
                <a:gridCol w="2452116">
                  <a:extLst>
                    <a:ext uri="{9D8B030D-6E8A-4147-A177-3AD203B41FA5}">
                      <a16:colId xmlns:a16="http://schemas.microsoft.com/office/drawing/2014/main" val="20001"/>
                    </a:ext>
                  </a:extLst>
                </a:gridCol>
                <a:gridCol w="2685142">
                  <a:extLst>
                    <a:ext uri="{9D8B030D-6E8A-4147-A177-3AD203B41FA5}">
                      <a16:colId xmlns:a16="http://schemas.microsoft.com/office/drawing/2014/main" val="20002"/>
                    </a:ext>
                  </a:extLst>
                </a:gridCol>
              </a:tblGrid>
              <a:tr h="617219">
                <a:tc>
                  <a:txBody>
                    <a:bodyPr/>
                    <a:lstStyle/>
                    <a:p>
                      <a:pPr algn="ctr">
                        <a:lnSpc>
                          <a:spcPct val="150000"/>
                        </a:lnSpc>
                        <a:spcAft>
                          <a:spcPts val="1000"/>
                        </a:spcAft>
                      </a:pPr>
                      <a:r>
                        <a:rPr lang="vi-VN" sz="2800">
                          <a:effectLst/>
                        </a:rPr>
                        <a:t>SỐ</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r>
                        <a:rPr lang="vi-VN" sz="2800">
                          <a:effectLst/>
                        </a:rPr>
                        <a:t>CÁC ƯỚC</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r>
                        <a:rPr lang="vi-VN" sz="2800">
                          <a:effectLst/>
                        </a:rPr>
                        <a:t>SỐ CÁC ƯỚC</a:t>
                      </a: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617219">
                <a:tc>
                  <a:txBody>
                    <a:bodyPr/>
                    <a:lstStyle/>
                    <a:p>
                      <a:pPr algn="ctr">
                        <a:lnSpc>
                          <a:spcPct val="150000"/>
                        </a:lnSpc>
                        <a:spcAft>
                          <a:spcPts val="1000"/>
                        </a:spcAft>
                      </a:pPr>
                      <a:r>
                        <a:rPr lang="vi-VN" sz="2800">
                          <a:effectLst/>
                        </a:rPr>
                        <a:t>2</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dirty="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617219">
                <a:tc>
                  <a:txBody>
                    <a:bodyPr/>
                    <a:lstStyle/>
                    <a:p>
                      <a:pPr algn="ctr">
                        <a:lnSpc>
                          <a:spcPct val="150000"/>
                        </a:lnSpc>
                        <a:spcAft>
                          <a:spcPts val="1000"/>
                        </a:spcAft>
                      </a:pPr>
                      <a:r>
                        <a:rPr lang="vi-VN" sz="2800">
                          <a:effectLst/>
                        </a:rPr>
                        <a:t>3</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617219">
                <a:tc>
                  <a:txBody>
                    <a:bodyPr/>
                    <a:lstStyle/>
                    <a:p>
                      <a:pPr algn="ctr">
                        <a:lnSpc>
                          <a:spcPct val="150000"/>
                        </a:lnSpc>
                        <a:spcAft>
                          <a:spcPts val="1000"/>
                        </a:spcAft>
                      </a:pPr>
                      <a:r>
                        <a:rPr lang="vi-VN" sz="2800">
                          <a:effectLst/>
                        </a:rPr>
                        <a:t>4</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617219">
                <a:tc>
                  <a:txBody>
                    <a:bodyPr/>
                    <a:lstStyle/>
                    <a:p>
                      <a:pPr algn="ctr">
                        <a:lnSpc>
                          <a:spcPct val="150000"/>
                        </a:lnSpc>
                        <a:spcAft>
                          <a:spcPts val="1000"/>
                        </a:spcAft>
                      </a:pPr>
                      <a:r>
                        <a:rPr lang="vi-VN" sz="2800">
                          <a:effectLst/>
                        </a:rPr>
                        <a:t>5</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617219">
                <a:tc>
                  <a:txBody>
                    <a:bodyPr/>
                    <a:lstStyle/>
                    <a:p>
                      <a:pPr algn="ctr">
                        <a:lnSpc>
                          <a:spcPct val="150000"/>
                        </a:lnSpc>
                        <a:spcAft>
                          <a:spcPts val="1000"/>
                        </a:spcAft>
                      </a:pPr>
                      <a:r>
                        <a:rPr lang="en-US" sz="2800" smtClean="0">
                          <a:solidFill>
                            <a:srgbClr val="000000"/>
                          </a:solidFill>
                          <a:effectLst/>
                          <a:latin typeface="Times New Roman"/>
                          <a:ea typeface="Calibri"/>
                          <a:cs typeface="Times New Roman"/>
                        </a:rPr>
                        <a:t>6</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617219">
                <a:tc>
                  <a:txBody>
                    <a:bodyPr/>
                    <a:lstStyle/>
                    <a:p>
                      <a:pPr algn="ctr">
                        <a:lnSpc>
                          <a:spcPct val="150000"/>
                        </a:lnSpc>
                        <a:spcAft>
                          <a:spcPts val="1000"/>
                        </a:spcAft>
                      </a:pPr>
                      <a:r>
                        <a:rPr lang="en-US" sz="2800" smtClean="0">
                          <a:solidFill>
                            <a:srgbClr val="000000"/>
                          </a:solidFill>
                          <a:effectLst/>
                          <a:latin typeface="Times New Roman"/>
                          <a:ea typeface="Calibri"/>
                          <a:cs typeface="Times New Roman"/>
                        </a:rPr>
                        <a:t>7</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617219">
                <a:tc>
                  <a:txBody>
                    <a:bodyPr/>
                    <a:lstStyle/>
                    <a:p>
                      <a:pPr algn="ctr">
                        <a:lnSpc>
                          <a:spcPct val="150000"/>
                        </a:lnSpc>
                        <a:spcAft>
                          <a:spcPts val="1000"/>
                        </a:spcAft>
                      </a:pPr>
                      <a:r>
                        <a:rPr lang="en-US" sz="2800" smtClean="0">
                          <a:solidFill>
                            <a:srgbClr val="000000"/>
                          </a:solidFill>
                          <a:effectLst/>
                          <a:latin typeface="Times New Roman"/>
                          <a:ea typeface="Calibri"/>
                          <a:cs typeface="Times New Roman"/>
                        </a:rPr>
                        <a:t>17</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r h="617219">
                <a:tc>
                  <a:txBody>
                    <a:bodyPr/>
                    <a:lstStyle/>
                    <a:p>
                      <a:pPr algn="ctr">
                        <a:lnSpc>
                          <a:spcPct val="150000"/>
                        </a:lnSpc>
                        <a:spcAft>
                          <a:spcPts val="1000"/>
                        </a:spcAft>
                      </a:pPr>
                      <a:r>
                        <a:rPr lang="en-US" sz="2800" smtClean="0">
                          <a:solidFill>
                            <a:srgbClr val="000000"/>
                          </a:solidFill>
                          <a:effectLst/>
                          <a:latin typeface="Times New Roman"/>
                          <a:ea typeface="Calibri"/>
                          <a:cs typeface="Times New Roman"/>
                        </a:rPr>
                        <a:t>34</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dirty="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71" name="Rounded Rectangle 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05:00</a:t>
            </a:r>
            <a:endParaRPr lang="en-US" sz="1600"/>
          </a:p>
        </p:txBody>
      </p:sp>
      <p:sp>
        <p:nvSpPr>
          <p:cNvPr id="72" name="Rounded Rectangle 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04:59</a:t>
            </a:r>
            <a:endParaRPr lang="en-US" sz="1600"/>
          </a:p>
        </p:txBody>
      </p:sp>
      <p:sp>
        <p:nvSpPr>
          <p:cNvPr id="73" name="Rounded Rectangle 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04:58</a:t>
            </a:r>
            <a:endParaRPr lang="en-US" sz="1600"/>
          </a:p>
        </p:txBody>
      </p:sp>
      <p:sp>
        <p:nvSpPr>
          <p:cNvPr id="74" name="Rounded Rectangle 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04:57</a:t>
            </a:r>
            <a:endParaRPr lang="en-US" sz="1600"/>
          </a:p>
        </p:txBody>
      </p:sp>
      <p:sp>
        <p:nvSpPr>
          <p:cNvPr id="76" name="Rounded Rectangle 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04:56</a:t>
            </a:r>
            <a:endParaRPr lang="en-US" sz="1600"/>
          </a:p>
        </p:txBody>
      </p:sp>
      <p:sp>
        <p:nvSpPr>
          <p:cNvPr id="77" name="Rounded Rectangle 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04:55</a:t>
            </a:r>
            <a:endParaRPr lang="en-US" sz="1600"/>
          </a:p>
        </p:txBody>
      </p:sp>
      <p:sp>
        <p:nvSpPr>
          <p:cNvPr id="78" name="Rounded Rectangle 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04:54</a:t>
            </a:r>
            <a:endParaRPr lang="en-US" sz="1600"/>
          </a:p>
        </p:txBody>
      </p:sp>
      <p:sp>
        <p:nvSpPr>
          <p:cNvPr id="79" name="Rounded Rectangle 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04:53</a:t>
            </a:r>
            <a:endParaRPr lang="en-US" sz="1600"/>
          </a:p>
        </p:txBody>
      </p:sp>
      <p:sp>
        <p:nvSpPr>
          <p:cNvPr id="80" name="Rounded Rectangle 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04:52</a:t>
            </a:r>
            <a:endParaRPr lang="en-US" sz="1600"/>
          </a:p>
        </p:txBody>
      </p:sp>
      <p:sp>
        <p:nvSpPr>
          <p:cNvPr id="81" name="Rounded Rectangle 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04:51</a:t>
            </a:r>
            <a:endParaRPr lang="en-US" sz="1600"/>
          </a:p>
        </p:txBody>
      </p:sp>
      <p:sp>
        <p:nvSpPr>
          <p:cNvPr id="82" name="Rounded Rectangle 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04:50</a:t>
            </a:r>
            <a:endParaRPr lang="en-US" sz="1600"/>
          </a:p>
        </p:txBody>
      </p:sp>
      <p:sp>
        <p:nvSpPr>
          <p:cNvPr id="83" name="Rounded Rectangle 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04:49</a:t>
            </a:r>
            <a:endParaRPr lang="en-US" sz="1600"/>
          </a:p>
        </p:txBody>
      </p:sp>
      <p:sp>
        <p:nvSpPr>
          <p:cNvPr id="84" name="Rounded Rectangle 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04:48</a:t>
            </a:r>
            <a:endParaRPr lang="en-US" sz="1600"/>
          </a:p>
        </p:txBody>
      </p:sp>
      <p:sp>
        <p:nvSpPr>
          <p:cNvPr id="85" name="Rounded Rectangle 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04:47</a:t>
            </a:r>
            <a:endParaRPr lang="en-US" sz="1600"/>
          </a:p>
        </p:txBody>
      </p:sp>
      <p:sp>
        <p:nvSpPr>
          <p:cNvPr id="86" name="Rounded Rectangle 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04:46</a:t>
            </a:r>
            <a:endParaRPr lang="en-US" sz="1600"/>
          </a:p>
        </p:txBody>
      </p:sp>
      <p:sp>
        <p:nvSpPr>
          <p:cNvPr id="87" name="Rounded Rectangle 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04:45</a:t>
            </a:r>
            <a:endParaRPr lang="en-US" sz="1600"/>
          </a:p>
        </p:txBody>
      </p:sp>
      <p:sp>
        <p:nvSpPr>
          <p:cNvPr id="88" name="Rounded Rectangle 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04:44</a:t>
            </a:r>
            <a:endParaRPr lang="en-US" sz="1600"/>
          </a:p>
        </p:txBody>
      </p:sp>
      <p:sp>
        <p:nvSpPr>
          <p:cNvPr id="89" name="Rounded Rectangle 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04:43</a:t>
            </a:r>
            <a:endParaRPr lang="en-US" sz="1600"/>
          </a:p>
        </p:txBody>
      </p:sp>
      <p:sp>
        <p:nvSpPr>
          <p:cNvPr id="90" name="Rounded Rectangle 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04:42</a:t>
            </a:r>
            <a:endParaRPr lang="en-US" sz="1600"/>
          </a:p>
        </p:txBody>
      </p:sp>
      <p:sp>
        <p:nvSpPr>
          <p:cNvPr id="91" name="Rounded Rectangle 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04:41</a:t>
            </a:r>
            <a:endParaRPr lang="en-US" sz="1600"/>
          </a:p>
        </p:txBody>
      </p:sp>
      <p:sp>
        <p:nvSpPr>
          <p:cNvPr id="92" name="Rounded Rectangle 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04:40</a:t>
            </a:r>
            <a:endParaRPr lang="en-US" sz="1600"/>
          </a:p>
        </p:txBody>
      </p:sp>
      <p:sp>
        <p:nvSpPr>
          <p:cNvPr id="93" name="Rounded Rectangle 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04:39</a:t>
            </a:r>
            <a:endParaRPr lang="en-US" sz="1600"/>
          </a:p>
        </p:txBody>
      </p:sp>
      <p:sp>
        <p:nvSpPr>
          <p:cNvPr id="94" name="Rounded Rectangle 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04:38</a:t>
            </a:r>
            <a:endParaRPr lang="en-US" sz="1600"/>
          </a:p>
        </p:txBody>
      </p:sp>
      <p:sp>
        <p:nvSpPr>
          <p:cNvPr id="95" name="Rounded Rectangle 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04:37</a:t>
            </a:r>
            <a:endParaRPr lang="en-US" sz="1600"/>
          </a:p>
        </p:txBody>
      </p:sp>
      <p:sp>
        <p:nvSpPr>
          <p:cNvPr id="96" name="Rounded Rectangle 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04:36</a:t>
            </a:r>
            <a:endParaRPr lang="en-US" sz="1600"/>
          </a:p>
        </p:txBody>
      </p:sp>
      <p:sp>
        <p:nvSpPr>
          <p:cNvPr id="97" name="Rounded Rectangle 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04:35</a:t>
            </a:r>
            <a:endParaRPr lang="en-US" sz="1600"/>
          </a:p>
        </p:txBody>
      </p:sp>
      <p:sp>
        <p:nvSpPr>
          <p:cNvPr id="98" name="Rounded Rectangle 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04:34</a:t>
            </a:r>
            <a:endParaRPr lang="en-US" sz="1600"/>
          </a:p>
        </p:txBody>
      </p:sp>
      <p:sp>
        <p:nvSpPr>
          <p:cNvPr id="99" name="Rounded Rectangle 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04:33</a:t>
            </a:r>
            <a:endParaRPr lang="en-US" sz="1600"/>
          </a:p>
        </p:txBody>
      </p:sp>
      <p:sp>
        <p:nvSpPr>
          <p:cNvPr id="100" name="Rounded Rectangle 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04:32</a:t>
            </a:r>
            <a:endParaRPr lang="en-US" sz="1600"/>
          </a:p>
        </p:txBody>
      </p:sp>
      <p:sp>
        <p:nvSpPr>
          <p:cNvPr id="101" name="Rounded Rectangle 1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04:31</a:t>
            </a:r>
            <a:endParaRPr lang="en-US" sz="1600"/>
          </a:p>
        </p:txBody>
      </p:sp>
      <p:sp>
        <p:nvSpPr>
          <p:cNvPr id="102" name="Rounded Rectangle 1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04:30</a:t>
            </a:r>
            <a:endParaRPr lang="en-US" sz="1600"/>
          </a:p>
        </p:txBody>
      </p:sp>
      <p:sp>
        <p:nvSpPr>
          <p:cNvPr id="103" name="Rounded Rectangle 1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04:29</a:t>
            </a:r>
            <a:endParaRPr lang="en-US" sz="1600"/>
          </a:p>
        </p:txBody>
      </p:sp>
      <p:sp>
        <p:nvSpPr>
          <p:cNvPr id="104" name="Rounded Rectangle 1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04:28</a:t>
            </a:r>
            <a:endParaRPr lang="en-US" sz="1600"/>
          </a:p>
        </p:txBody>
      </p:sp>
      <p:sp>
        <p:nvSpPr>
          <p:cNvPr id="105" name="Rounded Rectangle 1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04:27</a:t>
            </a:r>
            <a:endParaRPr lang="en-US" sz="1600"/>
          </a:p>
        </p:txBody>
      </p:sp>
      <p:sp>
        <p:nvSpPr>
          <p:cNvPr id="106" name="Rounded Rectangle 1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04:26</a:t>
            </a:r>
            <a:endParaRPr lang="en-US" sz="1600"/>
          </a:p>
        </p:txBody>
      </p:sp>
      <p:sp>
        <p:nvSpPr>
          <p:cNvPr id="107" name="Rounded Rectangle 1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04:25</a:t>
            </a:r>
            <a:endParaRPr lang="en-US" sz="1600"/>
          </a:p>
        </p:txBody>
      </p:sp>
      <p:sp>
        <p:nvSpPr>
          <p:cNvPr id="108" name="Rounded Rectangle 1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04:24</a:t>
            </a:r>
            <a:endParaRPr lang="en-US" sz="1600"/>
          </a:p>
        </p:txBody>
      </p:sp>
      <p:sp>
        <p:nvSpPr>
          <p:cNvPr id="109" name="Rounded Rectangle 1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04:23</a:t>
            </a:r>
            <a:endParaRPr lang="en-US" sz="1600"/>
          </a:p>
        </p:txBody>
      </p:sp>
      <p:sp>
        <p:nvSpPr>
          <p:cNvPr id="110" name="Rounded Rectangle 1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04:22</a:t>
            </a:r>
            <a:endParaRPr lang="en-US" sz="1600"/>
          </a:p>
        </p:txBody>
      </p:sp>
      <p:sp>
        <p:nvSpPr>
          <p:cNvPr id="111" name="Rounded Rectangle 1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04:21</a:t>
            </a:r>
            <a:endParaRPr lang="en-US" sz="1600"/>
          </a:p>
        </p:txBody>
      </p:sp>
      <p:sp>
        <p:nvSpPr>
          <p:cNvPr id="112" name="Rounded Rectangle 1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04:20</a:t>
            </a:r>
            <a:endParaRPr lang="en-US" sz="1600"/>
          </a:p>
        </p:txBody>
      </p:sp>
      <p:sp>
        <p:nvSpPr>
          <p:cNvPr id="113" name="Rounded Rectangle 1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04:19</a:t>
            </a:r>
            <a:endParaRPr lang="en-US" sz="1600"/>
          </a:p>
        </p:txBody>
      </p:sp>
      <p:sp>
        <p:nvSpPr>
          <p:cNvPr id="114" name="Rounded Rectangle 1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04:18</a:t>
            </a:r>
            <a:endParaRPr lang="en-US" sz="1600"/>
          </a:p>
        </p:txBody>
      </p:sp>
      <p:sp>
        <p:nvSpPr>
          <p:cNvPr id="115" name="Rounded Rectangle 1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04:17</a:t>
            </a:r>
            <a:endParaRPr lang="en-US" sz="1600"/>
          </a:p>
        </p:txBody>
      </p:sp>
      <p:sp>
        <p:nvSpPr>
          <p:cNvPr id="116" name="Rounded Rectangle 1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04:16</a:t>
            </a:r>
            <a:endParaRPr lang="en-US" sz="1600"/>
          </a:p>
        </p:txBody>
      </p:sp>
      <p:sp>
        <p:nvSpPr>
          <p:cNvPr id="117" name="Rounded Rectangle 1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04:15</a:t>
            </a:r>
            <a:endParaRPr lang="en-US" sz="1600"/>
          </a:p>
        </p:txBody>
      </p:sp>
      <p:sp>
        <p:nvSpPr>
          <p:cNvPr id="118" name="Rounded Rectangle 1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04:14</a:t>
            </a:r>
            <a:endParaRPr lang="en-US" sz="1600"/>
          </a:p>
        </p:txBody>
      </p:sp>
      <p:sp>
        <p:nvSpPr>
          <p:cNvPr id="119" name="Rounded Rectangle 1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04:13</a:t>
            </a:r>
            <a:endParaRPr lang="en-US" sz="1600"/>
          </a:p>
        </p:txBody>
      </p:sp>
      <p:sp>
        <p:nvSpPr>
          <p:cNvPr id="120" name="Rounded Rectangle 1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04:12</a:t>
            </a:r>
            <a:endParaRPr lang="en-US" sz="1600"/>
          </a:p>
        </p:txBody>
      </p:sp>
      <p:sp>
        <p:nvSpPr>
          <p:cNvPr id="121" name="Rounded Rectangle 1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04:11</a:t>
            </a:r>
            <a:endParaRPr lang="en-US" sz="1600"/>
          </a:p>
        </p:txBody>
      </p:sp>
      <p:sp>
        <p:nvSpPr>
          <p:cNvPr id="122" name="Rounded Rectangle 1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04:10</a:t>
            </a:r>
            <a:endParaRPr lang="en-US" sz="1600"/>
          </a:p>
        </p:txBody>
      </p:sp>
      <p:sp>
        <p:nvSpPr>
          <p:cNvPr id="123" name="Rounded Rectangle 1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04:09</a:t>
            </a:r>
            <a:endParaRPr lang="en-US" sz="1600"/>
          </a:p>
        </p:txBody>
      </p:sp>
      <p:sp>
        <p:nvSpPr>
          <p:cNvPr id="124" name="Rounded Rectangle 1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04:08</a:t>
            </a:r>
            <a:endParaRPr lang="en-US" sz="1600"/>
          </a:p>
        </p:txBody>
      </p:sp>
      <p:sp>
        <p:nvSpPr>
          <p:cNvPr id="125" name="Rounded Rectangle 1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04:07</a:t>
            </a:r>
            <a:endParaRPr lang="en-US" sz="1600"/>
          </a:p>
        </p:txBody>
      </p:sp>
      <p:sp>
        <p:nvSpPr>
          <p:cNvPr id="126" name="Rounded Rectangle 1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04:06</a:t>
            </a:r>
            <a:endParaRPr lang="en-US" sz="1600"/>
          </a:p>
        </p:txBody>
      </p:sp>
      <p:sp>
        <p:nvSpPr>
          <p:cNvPr id="127" name="Rounded Rectangle 1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04:05</a:t>
            </a:r>
            <a:endParaRPr lang="en-US" sz="1600"/>
          </a:p>
        </p:txBody>
      </p:sp>
      <p:sp>
        <p:nvSpPr>
          <p:cNvPr id="128" name="Rounded Rectangle 1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04:04</a:t>
            </a:r>
            <a:endParaRPr lang="en-US" sz="1600"/>
          </a:p>
        </p:txBody>
      </p:sp>
      <p:sp>
        <p:nvSpPr>
          <p:cNvPr id="129" name="Rounded Rectangle 1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04:03</a:t>
            </a:r>
            <a:endParaRPr lang="en-US" sz="1600"/>
          </a:p>
        </p:txBody>
      </p:sp>
      <p:sp>
        <p:nvSpPr>
          <p:cNvPr id="130" name="Rounded Rectangle 1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04:02</a:t>
            </a:r>
            <a:endParaRPr lang="en-US" sz="1600"/>
          </a:p>
        </p:txBody>
      </p:sp>
      <p:sp>
        <p:nvSpPr>
          <p:cNvPr id="131" name="Rounded Rectangle 1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04:01</a:t>
            </a:r>
            <a:endParaRPr lang="en-US" sz="1600"/>
          </a:p>
        </p:txBody>
      </p:sp>
      <p:sp>
        <p:nvSpPr>
          <p:cNvPr id="132" name="Rounded Rectangle 1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04:00</a:t>
            </a:r>
            <a:endParaRPr lang="en-US" sz="1600"/>
          </a:p>
        </p:txBody>
      </p:sp>
      <p:sp>
        <p:nvSpPr>
          <p:cNvPr id="133" name="Rounded Rectangle 1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03:59</a:t>
            </a:r>
            <a:endParaRPr lang="en-US" sz="1600"/>
          </a:p>
        </p:txBody>
      </p:sp>
      <p:sp>
        <p:nvSpPr>
          <p:cNvPr id="134" name="Rounded Rectangle 1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03:58</a:t>
            </a:r>
            <a:endParaRPr lang="en-US" sz="1600"/>
          </a:p>
        </p:txBody>
      </p:sp>
      <p:sp>
        <p:nvSpPr>
          <p:cNvPr id="135" name="Rounded Rectangle 1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03:57</a:t>
            </a:r>
            <a:endParaRPr lang="en-US" sz="1600"/>
          </a:p>
        </p:txBody>
      </p:sp>
      <p:sp>
        <p:nvSpPr>
          <p:cNvPr id="136" name="Rounded Rectangle 1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03:56</a:t>
            </a:r>
            <a:endParaRPr lang="en-US" sz="1600"/>
          </a:p>
        </p:txBody>
      </p:sp>
      <p:sp>
        <p:nvSpPr>
          <p:cNvPr id="137" name="Rounded Rectangle 1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03:55</a:t>
            </a:r>
            <a:endParaRPr lang="en-US" sz="1600"/>
          </a:p>
        </p:txBody>
      </p:sp>
      <p:sp>
        <p:nvSpPr>
          <p:cNvPr id="138" name="Rounded Rectangle 1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03:54</a:t>
            </a:r>
            <a:endParaRPr lang="en-US" sz="1600"/>
          </a:p>
        </p:txBody>
      </p:sp>
      <p:sp>
        <p:nvSpPr>
          <p:cNvPr id="139" name="Rounded Rectangle 1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03:53</a:t>
            </a:r>
            <a:endParaRPr lang="en-US" sz="1600"/>
          </a:p>
        </p:txBody>
      </p:sp>
      <p:sp>
        <p:nvSpPr>
          <p:cNvPr id="140" name="Rounded Rectangle 1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03:52</a:t>
            </a:r>
            <a:endParaRPr lang="en-US" sz="1600"/>
          </a:p>
        </p:txBody>
      </p:sp>
      <p:sp>
        <p:nvSpPr>
          <p:cNvPr id="141" name="Rounded Rectangle 1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03:51</a:t>
            </a:r>
            <a:endParaRPr lang="en-US" sz="1600"/>
          </a:p>
        </p:txBody>
      </p:sp>
      <p:sp>
        <p:nvSpPr>
          <p:cNvPr id="142" name="Rounded Rectangle 1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03:50</a:t>
            </a:r>
            <a:endParaRPr lang="en-US" sz="1600"/>
          </a:p>
        </p:txBody>
      </p:sp>
      <p:sp>
        <p:nvSpPr>
          <p:cNvPr id="143" name="Rounded Rectangle 1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03:49</a:t>
            </a:r>
            <a:endParaRPr lang="en-US" sz="1600"/>
          </a:p>
        </p:txBody>
      </p:sp>
      <p:sp>
        <p:nvSpPr>
          <p:cNvPr id="144" name="Rounded Rectangle 1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03:48</a:t>
            </a:r>
            <a:endParaRPr lang="en-US" sz="1600"/>
          </a:p>
        </p:txBody>
      </p:sp>
      <p:sp>
        <p:nvSpPr>
          <p:cNvPr id="145" name="Rounded Rectangle 1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03:47</a:t>
            </a:r>
            <a:endParaRPr lang="en-US" sz="1600"/>
          </a:p>
        </p:txBody>
      </p:sp>
      <p:sp>
        <p:nvSpPr>
          <p:cNvPr id="146" name="Rounded Rectangle 1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03:46</a:t>
            </a:r>
            <a:endParaRPr lang="en-US" sz="1600"/>
          </a:p>
        </p:txBody>
      </p:sp>
      <p:sp>
        <p:nvSpPr>
          <p:cNvPr id="147" name="Rounded Rectangle 1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03:45</a:t>
            </a:r>
            <a:endParaRPr lang="en-US" sz="1600"/>
          </a:p>
        </p:txBody>
      </p:sp>
      <p:sp>
        <p:nvSpPr>
          <p:cNvPr id="148" name="Rounded Rectangle 1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03:44</a:t>
            </a:r>
            <a:endParaRPr lang="en-US" sz="1600"/>
          </a:p>
        </p:txBody>
      </p:sp>
      <p:sp>
        <p:nvSpPr>
          <p:cNvPr id="149" name="Rounded Rectangle 1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03:43</a:t>
            </a:r>
            <a:endParaRPr lang="en-US" sz="1600"/>
          </a:p>
        </p:txBody>
      </p:sp>
      <p:sp>
        <p:nvSpPr>
          <p:cNvPr id="150" name="Rounded Rectangle 1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03:42</a:t>
            </a:r>
            <a:endParaRPr lang="en-US" sz="1600"/>
          </a:p>
        </p:txBody>
      </p:sp>
      <p:sp>
        <p:nvSpPr>
          <p:cNvPr id="151" name="Rounded Rectangle 1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03:41</a:t>
            </a:r>
            <a:endParaRPr lang="en-US" sz="1600"/>
          </a:p>
        </p:txBody>
      </p:sp>
      <p:sp>
        <p:nvSpPr>
          <p:cNvPr id="152" name="Rounded Rectangle 1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03:40</a:t>
            </a:r>
            <a:endParaRPr lang="en-US" sz="1600"/>
          </a:p>
        </p:txBody>
      </p:sp>
      <p:sp>
        <p:nvSpPr>
          <p:cNvPr id="153" name="Rounded Rectangle 1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03:39</a:t>
            </a:r>
            <a:endParaRPr lang="en-US" sz="1600"/>
          </a:p>
        </p:txBody>
      </p:sp>
      <p:sp>
        <p:nvSpPr>
          <p:cNvPr id="154" name="Rounded Rectangle 1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03:38</a:t>
            </a:r>
            <a:endParaRPr lang="en-US" sz="1600"/>
          </a:p>
        </p:txBody>
      </p:sp>
      <p:sp>
        <p:nvSpPr>
          <p:cNvPr id="155" name="Rounded Rectangle 1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03:37</a:t>
            </a:r>
            <a:endParaRPr lang="en-US" sz="1600"/>
          </a:p>
        </p:txBody>
      </p:sp>
      <p:sp>
        <p:nvSpPr>
          <p:cNvPr id="156" name="Rounded Rectangle 1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03:36</a:t>
            </a:r>
            <a:endParaRPr lang="en-US" sz="1600"/>
          </a:p>
        </p:txBody>
      </p:sp>
      <p:sp>
        <p:nvSpPr>
          <p:cNvPr id="157" name="Rounded Rectangle 1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03:35</a:t>
            </a:r>
            <a:endParaRPr lang="en-US" sz="1600"/>
          </a:p>
        </p:txBody>
      </p:sp>
      <p:sp>
        <p:nvSpPr>
          <p:cNvPr id="158" name="Rounded Rectangle 1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03:34</a:t>
            </a:r>
            <a:endParaRPr lang="en-US" sz="1600"/>
          </a:p>
        </p:txBody>
      </p:sp>
      <p:sp>
        <p:nvSpPr>
          <p:cNvPr id="159" name="Rounded Rectangle 1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03:33</a:t>
            </a:r>
            <a:endParaRPr lang="en-US" sz="1600"/>
          </a:p>
        </p:txBody>
      </p:sp>
      <p:sp>
        <p:nvSpPr>
          <p:cNvPr id="160" name="Rounded Rectangle 1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03:32</a:t>
            </a:r>
            <a:endParaRPr lang="en-US" sz="1600"/>
          </a:p>
        </p:txBody>
      </p:sp>
      <p:sp>
        <p:nvSpPr>
          <p:cNvPr id="161" name="Rounded Rectangle 1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03:31</a:t>
            </a:r>
            <a:endParaRPr lang="en-US" sz="1600"/>
          </a:p>
        </p:txBody>
      </p:sp>
      <p:sp>
        <p:nvSpPr>
          <p:cNvPr id="162" name="Rounded Rectangle 1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03:30</a:t>
            </a:r>
            <a:endParaRPr lang="en-US" sz="1600"/>
          </a:p>
        </p:txBody>
      </p:sp>
      <p:sp>
        <p:nvSpPr>
          <p:cNvPr id="163" name="Rounded Rectangle 1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03:29</a:t>
            </a:r>
            <a:endParaRPr lang="en-US" sz="1600"/>
          </a:p>
        </p:txBody>
      </p:sp>
      <p:sp>
        <p:nvSpPr>
          <p:cNvPr id="164" name="Rounded Rectangle 1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03:28</a:t>
            </a:r>
            <a:endParaRPr lang="en-US" sz="1600"/>
          </a:p>
        </p:txBody>
      </p:sp>
      <p:sp>
        <p:nvSpPr>
          <p:cNvPr id="165" name="Rounded Rectangle 1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03:27</a:t>
            </a:r>
            <a:endParaRPr lang="en-US" sz="1600"/>
          </a:p>
        </p:txBody>
      </p:sp>
      <p:sp>
        <p:nvSpPr>
          <p:cNvPr id="166" name="Rounded Rectangle 1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03:26</a:t>
            </a:r>
            <a:endParaRPr lang="en-US" sz="1600"/>
          </a:p>
        </p:txBody>
      </p:sp>
      <p:sp>
        <p:nvSpPr>
          <p:cNvPr id="167" name="Rounded Rectangle 1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03:25</a:t>
            </a:r>
            <a:endParaRPr lang="en-US" sz="1600"/>
          </a:p>
        </p:txBody>
      </p:sp>
      <p:sp>
        <p:nvSpPr>
          <p:cNvPr id="168" name="Rounded Rectangle 1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03:24</a:t>
            </a:r>
            <a:endParaRPr lang="en-US" sz="1600"/>
          </a:p>
        </p:txBody>
      </p:sp>
      <p:sp>
        <p:nvSpPr>
          <p:cNvPr id="169" name="Rounded Rectangle 1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03:23</a:t>
            </a:r>
            <a:endParaRPr lang="en-US" sz="1600"/>
          </a:p>
        </p:txBody>
      </p:sp>
      <p:sp>
        <p:nvSpPr>
          <p:cNvPr id="170" name="Rounded Rectangle 1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03:22</a:t>
            </a:r>
            <a:endParaRPr lang="en-US" sz="1600"/>
          </a:p>
        </p:txBody>
      </p:sp>
      <p:sp>
        <p:nvSpPr>
          <p:cNvPr id="171" name="Rounded Rectangle 1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03:21</a:t>
            </a:r>
            <a:endParaRPr lang="en-US" sz="1600"/>
          </a:p>
        </p:txBody>
      </p:sp>
      <p:sp>
        <p:nvSpPr>
          <p:cNvPr id="172" name="Rounded Rectangle 1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03:20</a:t>
            </a:r>
            <a:endParaRPr lang="en-US" sz="1600"/>
          </a:p>
        </p:txBody>
      </p:sp>
      <p:sp>
        <p:nvSpPr>
          <p:cNvPr id="173" name="Rounded Rectangle 1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03:19</a:t>
            </a:r>
            <a:endParaRPr lang="en-US" sz="1600"/>
          </a:p>
        </p:txBody>
      </p:sp>
      <p:sp>
        <p:nvSpPr>
          <p:cNvPr id="174" name="Rounded Rectangle 1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03:18</a:t>
            </a:r>
            <a:endParaRPr lang="en-US" sz="1600"/>
          </a:p>
        </p:txBody>
      </p:sp>
      <p:sp>
        <p:nvSpPr>
          <p:cNvPr id="175" name="Rounded Rectangle 1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03:17</a:t>
            </a:r>
            <a:endParaRPr lang="en-US" sz="1600"/>
          </a:p>
        </p:txBody>
      </p:sp>
      <p:sp>
        <p:nvSpPr>
          <p:cNvPr id="176" name="Rounded Rectangle 1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03:16</a:t>
            </a:r>
            <a:endParaRPr lang="en-US" sz="1600"/>
          </a:p>
        </p:txBody>
      </p:sp>
      <p:sp>
        <p:nvSpPr>
          <p:cNvPr id="177" name="Rounded Rectangle 1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03:15</a:t>
            </a:r>
            <a:endParaRPr lang="en-US" sz="1600"/>
          </a:p>
        </p:txBody>
      </p:sp>
      <p:sp>
        <p:nvSpPr>
          <p:cNvPr id="178" name="Rounded Rectangle 1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03:14</a:t>
            </a:r>
            <a:endParaRPr lang="en-US" sz="1600"/>
          </a:p>
        </p:txBody>
      </p:sp>
      <p:sp>
        <p:nvSpPr>
          <p:cNvPr id="179" name="Rounded Rectangle 1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03:13</a:t>
            </a:r>
            <a:endParaRPr lang="en-US" sz="1600"/>
          </a:p>
        </p:txBody>
      </p:sp>
      <p:sp>
        <p:nvSpPr>
          <p:cNvPr id="180" name="Rounded Rectangle 1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03:12</a:t>
            </a:r>
            <a:endParaRPr lang="en-US" sz="1600"/>
          </a:p>
        </p:txBody>
      </p:sp>
      <p:sp>
        <p:nvSpPr>
          <p:cNvPr id="181" name="Rounded Rectangle 1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03:11</a:t>
            </a:r>
            <a:endParaRPr lang="en-US" sz="1600"/>
          </a:p>
        </p:txBody>
      </p:sp>
      <p:sp>
        <p:nvSpPr>
          <p:cNvPr id="182" name="Rounded Rectangle 1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03:10</a:t>
            </a:r>
            <a:endParaRPr lang="en-US" sz="1600"/>
          </a:p>
        </p:txBody>
      </p:sp>
      <p:sp>
        <p:nvSpPr>
          <p:cNvPr id="183" name="Rounded Rectangle 1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03:09</a:t>
            </a:r>
            <a:endParaRPr lang="en-US" sz="1600"/>
          </a:p>
        </p:txBody>
      </p:sp>
      <p:sp>
        <p:nvSpPr>
          <p:cNvPr id="184" name="Rounded Rectangle 1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03:08</a:t>
            </a:r>
            <a:endParaRPr lang="en-US" sz="1600"/>
          </a:p>
        </p:txBody>
      </p:sp>
      <p:sp>
        <p:nvSpPr>
          <p:cNvPr id="185" name="Rounded Rectangle 1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03:07</a:t>
            </a:r>
            <a:endParaRPr lang="en-US" sz="1600"/>
          </a:p>
        </p:txBody>
      </p:sp>
      <p:sp>
        <p:nvSpPr>
          <p:cNvPr id="186" name="Rounded Rectangle 1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03:06</a:t>
            </a:r>
            <a:endParaRPr lang="en-US" sz="1600"/>
          </a:p>
        </p:txBody>
      </p:sp>
      <p:sp>
        <p:nvSpPr>
          <p:cNvPr id="187" name="Rounded Rectangle 1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03:05</a:t>
            </a:r>
            <a:endParaRPr lang="en-US" sz="1600"/>
          </a:p>
        </p:txBody>
      </p:sp>
      <p:sp>
        <p:nvSpPr>
          <p:cNvPr id="188" name="Rounded Rectangle 1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03:04</a:t>
            </a:r>
            <a:endParaRPr lang="en-US" sz="1600"/>
          </a:p>
        </p:txBody>
      </p:sp>
      <p:sp>
        <p:nvSpPr>
          <p:cNvPr id="189" name="Rounded Rectangle 1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03:03</a:t>
            </a:r>
            <a:endParaRPr lang="en-US" sz="1600"/>
          </a:p>
        </p:txBody>
      </p:sp>
      <p:sp>
        <p:nvSpPr>
          <p:cNvPr id="190" name="Rounded Rectangle 1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03:02</a:t>
            </a:r>
            <a:endParaRPr lang="en-US" sz="1600"/>
          </a:p>
        </p:txBody>
      </p:sp>
      <p:sp>
        <p:nvSpPr>
          <p:cNvPr id="191" name="Rounded Rectangle 1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03:01</a:t>
            </a:r>
            <a:endParaRPr lang="en-US" sz="1600"/>
          </a:p>
        </p:txBody>
      </p:sp>
      <p:sp>
        <p:nvSpPr>
          <p:cNvPr id="192" name="Rounded Rectangle 1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03:00</a:t>
            </a:r>
            <a:endParaRPr lang="en-US" sz="1600"/>
          </a:p>
        </p:txBody>
      </p:sp>
      <p:sp>
        <p:nvSpPr>
          <p:cNvPr id="193" name="Rounded Rectangle 1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02:59</a:t>
            </a:r>
            <a:endParaRPr lang="en-US" sz="1600"/>
          </a:p>
        </p:txBody>
      </p:sp>
      <p:sp>
        <p:nvSpPr>
          <p:cNvPr id="194" name="Rounded Rectangle 1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02:58</a:t>
            </a:r>
            <a:endParaRPr lang="en-US" sz="1600"/>
          </a:p>
        </p:txBody>
      </p:sp>
      <p:sp>
        <p:nvSpPr>
          <p:cNvPr id="195" name="Rounded Rectangle 1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02:57</a:t>
            </a:r>
            <a:endParaRPr lang="en-US" sz="1600"/>
          </a:p>
        </p:txBody>
      </p:sp>
      <p:sp>
        <p:nvSpPr>
          <p:cNvPr id="196" name="Rounded Rectangle 1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02:56</a:t>
            </a:r>
            <a:endParaRPr lang="en-US" sz="1600"/>
          </a:p>
        </p:txBody>
      </p:sp>
      <p:sp>
        <p:nvSpPr>
          <p:cNvPr id="197" name="Rounded Rectangle 1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02:55</a:t>
            </a:r>
            <a:endParaRPr lang="en-US" sz="1600"/>
          </a:p>
        </p:txBody>
      </p:sp>
      <p:sp>
        <p:nvSpPr>
          <p:cNvPr id="198" name="Rounded Rectangle 1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02:54</a:t>
            </a:r>
            <a:endParaRPr lang="en-US" sz="1600"/>
          </a:p>
        </p:txBody>
      </p:sp>
      <p:sp>
        <p:nvSpPr>
          <p:cNvPr id="199" name="Rounded Rectangle 1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02:53</a:t>
            </a:r>
            <a:endParaRPr lang="en-US" sz="1600"/>
          </a:p>
        </p:txBody>
      </p:sp>
      <p:sp>
        <p:nvSpPr>
          <p:cNvPr id="200" name="Rounded Rectangle 1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02:52</a:t>
            </a:r>
            <a:endParaRPr lang="en-US" sz="1600"/>
          </a:p>
        </p:txBody>
      </p:sp>
      <p:sp>
        <p:nvSpPr>
          <p:cNvPr id="201" name="Rounded Rectangle 2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02:51</a:t>
            </a:r>
            <a:endParaRPr lang="en-US" sz="1600"/>
          </a:p>
        </p:txBody>
      </p:sp>
      <p:sp>
        <p:nvSpPr>
          <p:cNvPr id="202" name="Rounded Rectangle 2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02:50</a:t>
            </a:r>
            <a:endParaRPr lang="en-US" sz="1600"/>
          </a:p>
        </p:txBody>
      </p:sp>
      <p:sp>
        <p:nvSpPr>
          <p:cNvPr id="203" name="Rounded Rectangle 2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02:49</a:t>
            </a:r>
            <a:endParaRPr lang="en-US" sz="1600"/>
          </a:p>
        </p:txBody>
      </p:sp>
      <p:sp>
        <p:nvSpPr>
          <p:cNvPr id="204" name="Rounded Rectangle 2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02:48</a:t>
            </a:r>
            <a:endParaRPr lang="en-US" sz="1600"/>
          </a:p>
        </p:txBody>
      </p:sp>
      <p:sp>
        <p:nvSpPr>
          <p:cNvPr id="205" name="Rounded Rectangle 2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02:47</a:t>
            </a:r>
            <a:endParaRPr lang="en-US" sz="1600"/>
          </a:p>
        </p:txBody>
      </p:sp>
      <p:sp>
        <p:nvSpPr>
          <p:cNvPr id="206" name="Rounded Rectangle 2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02:46</a:t>
            </a:r>
            <a:endParaRPr lang="en-US" sz="1600"/>
          </a:p>
        </p:txBody>
      </p:sp>
      <p:sp>
        <p:nvSpPr>
          <p:cNvPr id="207" name="Rounded Rectangle 2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02:45</a:t>
            </a:r>
            <a:endParaRPr lang="en-US" sz="1600"/>
          </a:p>
        </p:txBody>
      </p:sp>
      <p:sp>
        <p:nvSpPr>
          <p:cNvPr id="208" name="Rounded Rectangle 2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02:44</a:t>
            </a:r>
            <a:endParaRPr lang="en-US" sz="1600"/>
          </a:p>
        </p:txBody>
      </p:sp>
      <p:sp>
        <p:nvSpPr>
          <p:cNvPr id="209" name="Rounded Rectangle 2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02:43</a:t>
            </a:r>
            <a:endParaRPr lang="en-US" sz="1600"/>
          </a:p>
        </p:txBody>
      </p:sp>
      <p:sp>
        <p:nvSpPr>
          <p:cNvPr id="210" name="Rounded Rectangle 2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02:42</a:t>
            </a:r>
            <a:endParaRPr lang="en-US" sz="1600"/>
          </a:p>
        </p:txBody>
      </p:sp>
      <p:sp>
        <p:nvSpPr>
          <p:cNvPr id="211" name="Rounded Rectangle 2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02:41</a:t>
            </a:r>
            <a:endParaRPr lang="en-US" sz="1600"/>
          </a:p>
        </p:txBody>
      </p:sp>
      <p:sp>
        <p:nvSpPr>
          <p:cNvPr id="212" name="Rounded Rectangle 2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02:40</a:t>
            </a:r>
            <a:endParaRPr lang="en-US" sz="1600"/>
          </a:p>
        </p:txBody>
      </p:sp>
      <p:sp>
        <p:nvSpPr>
          <p:cNvPr id="213" name="Rounded Rectangle 2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02:39</a:t>
            </a:r>
            <a:endParaRPr lang="en-US" sz="1600"/>
          </a:p>
        </p:txBody>
      </p:sp>
      <p:sp>
        <p:nvSpPr>
          <p:cNvPr id="214" name="Rounded Rectangle 2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02:38</a:t>
            </a:r>
            <a:endParaRPr lang="en-US" sz="1600"/>
          </a:p>
        </p:txBody>
      </p:sp>
      <p:sp>
        <p:nvSpPr>
          <p:cNvPr id="215" name="Rounded Rectangle 2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02:37</a:t>
            </a:r>
            <a:endParaRPr lang="en-US" sz="1600"/>
          </a:p>
        </p:txBody>
      </p:sp>
      <p:sp>
        <p:nvSpPr>
          <p:cNvPr id="216" name="Rounded Rectangle 2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02:36</a:t>
            </a:r>
            <a:endParaRPr lang="en-US" sz="1600"/>
          </a:p>
        </p:txBody>
      </p:sp>
      <p:sp>
        <p:nvSpPr>
          <p:cNvPr id="217" name="Rounded Rectangle 2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02:35</a:t>
            </a:r>
            <a:endParaRPr lang="en-US" sz="1600"/>
          </a:p>
        </p:txBody>
      </p:sp>
      <p:sp>
        <p:nvSpPr>
          <p:cNvPr id="218" name="Rounded Rectangle 2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02:34</a:t>
            </a:r>
            <a:endParaRPr lang="en-US" sz="1600"/>
          </a:p>
        </p:txBody>
      </p:sp>
      <p:sp>
        <p:nvSpPr>
          <p:cNvPr id="219" name="Rounded Rectangle 2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02:33</a:t>
            </a:r>
            <a:endParaRPr lang="en-US" sz="1600"/>
          </a:p>
        </p:txBody>
      </p:sp>
      <p:sp>
        <p:nvSpPr>
          <p:cNvPr id="220" name="Rounded Rectangle 2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02:32</a:t>
            </a:r>
            <a:endParaRPr lang="en-US" sz="1600"/>
          </a:p>
        </p:txBody>
      </p:sp>
      <p:sp>
        <p:nvSpPr>
          <p:cNvPr id="221" name="Rounded Rectangle 2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02:31</a:t>
            </a:r>
            <a:endParaRPr lang="en-US" sz="1600"/>
          </a:p>
        </p:txBody>
      </p:sp>
      <p:sp>
        <p:nvSpPr>
          <p:cNvPr id="222" name="Rounded Rectangle 2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02:30</a:t>
            </a:r>
            <a:endParaRPr lang="en-US" sz="1600"/>
          </a:p>
        </p:txBody>
      </p:sp>
      <p:sp>
        <p:nvSpPr>
          <p:cNvPr id="223" name="Rounded Rectangle 2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02:29</a:t>
            </a:r>
            <a:endParaRPr lang="en-US" sz="1600"/>
          </a:p>
        </p:txBody>
      </p:sp>
      <p:sp>
        <p:nvSpPr>
          <p:cNvPr id="224" name="Rounded Rectangle 2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02:28</a:t>
            </a:r>
            <a:endParaRPr lang="en-US" sz="1600"/>
          </a:p>
        </p:txBody>
      </p:sp>
      <p:sp>
        <p:nvSpPr>
          <p:cNvPr id="225" name="Rounded Rectangle 2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02:27</a:t>
            </a:r>
            <a:endParaRPr lang="en-US" sz="1600"/>
          </a:p>
        </p:txBody>
      </p:sp>
      <p:sp>
        <p:nvSpPr>
          <p:cNvPr id="226" name="Rounded Rectangle 2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02:26</a:t>
            </a:r>
            <a:endParaRPr lang="en-US" sz="1600"/>
          </a:p>
        </p:txBody>
      </p:sp>
      <p:sp>
        <p:nvSpPr>
          <p:cNvPr id="227" name="Rounded Rectangle 2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02:25</a:t>
            </a:r>
            <a:endParaRPr lang="en-US" sz="1600"/>
          </a:p>
        </p:txBody>
      </p:sp>
      <p:sp>
        <p:nvSpPr>
          <p:cNvPr id="228" name="Rounded Rectangle 2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02:24</a:t>
            </a:r>
            <a:endParaRPr lang="en-US" sz="1600"/>
          </a:p>
        </p:txBody>
      </p:sp>
      <p:sp>
        <p:nvSpPr>
          <p:cNvPr id="229" name="Rounded Rectangle 2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02:23</a:t>
            </a:r>
            <a:endParaRPr lang="en-US" sz="1600"/>
          </a:p>
        </p:txBody>
      </p:sp>
      <p:sp>
        <p:nvSpPr>
          <p:cNvPr id="230" name="Rounded Rectangle 2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02:22</a:t>
            </a:r>
            <a:endParaRPr lang="en-US" sz="1600"/>
          </a:p>
        </p:txBody>
      </p:sp>
      <p:sp>
        <p:nvSpPr>
          <p:cNvPr id="231" name="Rounded Rectangle 2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02:21</a:t>
            </a:r>
            <a:endParaRPr lang="en-US" sz="1600"/>
          </a:p>
        </p:txBody>
      </p:sp>
      <p:sp>
        <p:nvSpPr>
          <p:cNvPr id="232" name="Rounded Rectangle 2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02:20</a:t>
            </a:r>
            <a:endParaRPr lang="en-US" sz="1600"/>
          </a:p>
        </p:txBody>
      </p:sp>
      <p:sp>
        <p:nvSpPr>
          <p:cNvPr id="233" name="Rounded Rectangle 2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02:19</a:t>
            </a:r>
            <a:endParaRPr lang="en-US" sz="1600"/>
          </a:p>
        </p:txBody>
      </p:sp>
      <p:sp>
        <p:nvSpPr>
          <p:cNvPr id="234" name="Rounded Rectangle 2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02:18</a:t>
            </a:r>
            <a:endParaRPr lang="en-US" sz="1600"/>
          </a:p>
        </p:txBody>
      </p:sp>
      <p:sp>
        <p:nvSpPr>
          <p:cNvPr id="235" name="Rounded Rectangle 2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02:17</a:t>
            </a:r>
            <a:endParaRPr lang="en-US" sz="1600"/>
          </a:p>
        </p:txBody>
      </p:sp>
      <p:sp>
        <p:nvSpPr>
          <p:cNvPr id="236" name="Rounded Rectangle 2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02:16</a:t>
            </a:r>
            <a:endParaRPr lang="en-US" sz="1600"/>
          </a:p>
        </p:txBody>
      </p:sp>
      <p:sp>
        <p:nvSpPr>
          <p:cNvPr id="237" name="Rounded Rectangle 2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02:15</a:t>
            </a:r>
            <a:endParaRPr lang="en-US" sz="1600"/>
          </a:p>
        </p:txBody>
      </p:sp>
      <p:sp>
        <p:nvSpPr>
          <p:cNvPr id="238" name="Rounded Rectangle 2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02:14</a:t>
            </a:r>
            <a:endParaRPr lang="en-US" sz="1600"/>
          </a:p>
        </p:txBody>
      </p:sp>
      <p:sp>
        <p:nvSpPr>
          <p:cNvPr id="239" name="Rounded Rectangle 2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02:13</a:t>
            </a:r>
            <a:endParaRPr lang="en-US" sz="1600"/>
          </a:p>
        </p:txBody>
      </p:sp>
      <p:sp>
        <p:nvSpPr>
          <p:cNvPr id="240" name="Rounded Rectangle 2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02:12</a:t>
            </a:r>
            <a:endParaRPr lang="en-US" sz="1600"/>
          </a:p>
        </p:txBody>
      </p:sp>
      <p:sp>
        <p:nvSpPr>
          <p:cNvPr id="241" name="Rounded Rectangle 2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02:11</a:t>
            </a:r>
            <a:endParaRPr lang="en-US" sz="1600"/>
          </a:p>
        </p:txBody>
      </p:sp>
      <p:sp>
        <p:nvSpPr>
          <p:cNvPr id="242" name="Rounded Rectangle 2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02:10</a:t>
            </a:r>
            <a:endParaRPr lang="en-US" sz="1600"/>
          </a:p>
        </p:txBody>
      </p:sp>
      <p:sp>
        <p:nvSpPr>
          <p:cNvPr id="243" name="Rounded Rectangle 2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02:09</a:t>
            </a:r>
            <a:endParaRPr lang="en-US" sz="1600"/>
          </a:p>
        </p:txBody>
      </p:sp>
      <p:sp>
        <p:nvSpPr>
          <p:cNvPr id="244" name="Rounded Rectangle 2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02:08</a:t>
            </a:r>
            <a:endParaRPr lang="en-US" sz="1600"/>
          </a:p>
        </p:txBody>
      </p:sp>
      <p:sp>
        <p:nvSpPr>
          <p:cNvPr id="245" name="Rounded Rectangle 2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02:07</a:t>
            </a:r>
            <a:endParaRPr lang="en-US" sz="1600"/>
          </a:p>
        </p:txBody>
      </p:sp>
      <p:sp>
        <p:nvSpPr>
          <p:cNvPr id="246" name="Rounded Rectangle 2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02:06</a:t>
            </a:r>
            <a:endParaRPr lang="en-US" sz="1600"/>
          </a:p>
        </p:txBody>
      </p:sp>
      <p:sp>
        <p:nvSpPr>
          <p:cNvPr id="247" name="Rounded Rectangle 2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02:05</a:t>
            </a:r>
            <a:endParaRPr lang="en-US" sz="1600"/>
          </a:p>
        </p:txBody>
      </p:sp>
      <p:sp>
        <p:nvSpPr>
          <p:cNvPr id="248" name="Rounded Rectangle 2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02:04</a:t>
            </a:r>
            <a:endParaRPr lang="en-US" sz="1600"/>
          </a:p>
        </p:txBody>
      </p:sp>
      <p:sp>
        <p:nvSpPr>
          <p:cNvPr id="249" name="Rounded Rectangle 2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02:03</a:t>
            </a:r>
            <a:endParaRPr lang="en-US" sz="1600"/>
          </a:p>
        </p:txBody>
      </p:sp>
      <p:sp>
        <p:nvSpPr>
          <p:cNvPr id="250" name="Rounded Rectangle 2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02:02</a:t>
            </a:r>
            <a:endParaRPr lang="en-US" sz="1600"/>
          </a:p>
        </p:txBody>
      </p:sp>
      <p:sp>
        <p:nvSpPr>
          <p:cNvPr id="251" name="Rounded Rectangle 2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02:01</a:t>
            </a:r>
            <a:endParaRPr lang="en-US" sz="1600"/>
          </a:p>
        </p:txBody>
      </p:sp>
      <p:sp>
        <p:nvSpPr>
          <p:cNvPr id="252" name="Rounded Rectangle 2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02:00</a:t>
            </a:r>
            <a:endParaRPr lang="en-US" sz="1600"/>
          </a:p>
        </p:txBody>
      </p:sp>
      <p:sp>
        <p:nvSpPr>
          <p:cNvPr id="253" name="Rounded Rectangle 2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01:59</a:t>
            </a:r>
            <a:endParaRPr lang="en-US" sz="1600"/>
          </a:p>
        </p:txBody>
      </p:sp>
      <p:sp>
        <p:nvSpPr>
          <p:cNvPr id="254" name="Rounded Rectangle 2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01:58</a:t>
            </a:r>
            <a:endParaRPr lang="en-US" sz="1600"/>
          </a:p>
        </p:txBody>
      </p:sp>
      <p:sp>
        <p:nvSpPr>
          <p:cNvPr id="255" name="Rounded Rectangle 2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01:57</a:t>
            </a:r>
            <a:endParaRPr lang="en-US" sz="1600"/>
          </a:p>
        </p:txBody>
      </p:sp>
      <p:sp>
        <p:nvSpPr>
          <p:cNvPr id="256" name="Rounded Rectangle 2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01:56</a:t>
            </a:r>
            <a:endParaRPr lang="en-US" sz="1600"/>
          </a:p>
        </p:txBody>
      </p:sp>
      <p:sp>
        <p:nvSpPr>
          <p:cNvPr id="257" name="Rounded Rectangle 2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01:55</a:t>
            </a:r>
            <a:endParaRPr lang="en-US" sz="1600"/>
          </a:p>
        </p:txBody>
      </p:sp>
      <p:sp>
        <p:nvSpPr>
          <p:cNvPr id="258" name="Rounded Rectangle 2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01:54</a:t>
            </a:r>
            <a:endParaRPr lang="en-US" sz="1600"/>
          </a:p>
        </p:txBody>
      </p:sp>
      <p:sp>
        <p:nvSpPr>
          <p:cNvPr id="259" name="Rounded Rectangle 2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01:53</a:t>
            </a:r>
            <a:endParaRPr lang="en-US" sz="1600"/>
          </a:p>
        </p:txBody>
      </p:sp>
      <p:sp>
        <p:nvSpPr>
          <p:cNvPr id="260" name="Rounded Rectangle 2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01:52</a:t>
            </a:r>
            <a:endParaRPr lang="en-US" sz="1600"/>
          </a:p>
        </p:txBody>
      </p:sp>
      <p:sp>
        <p:nvSpPr>
          <p:cNvPr id="261" name="Rounded Rectangle 2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01:51</a:t>
            </a:r>
            <a:endParaRPr lang="en-US" sz="1600"/>
          </a:p>
        </p:txBody>
      </p:sp>
      <p:sp>
        <p:nvSpPr>
          <p:cNvPr id="262" name="Rounded Rectangle 2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01:50</a:t>
            </a:r>
            <a:endParaRPr lang="en-US" sz="1600"/>
          </a:p>
        </p:txBody>
      </p:sp>
      <p:sp>
        <p:nvSpPr>
          <p:cNvPr id="263" name="Rounded Rectangle 2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01:49</a:t>
            </a:r>
            <a:endParaRPr lang="en-US" sz="1600"/>
          </a:p>
        </p:txBody>
      </p:sp>
      <p:sp>
        <p:nvSpPr>
          <p:cNvPr id="264" name="Rounded Rectangle 2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01:48</a:t>
            </a:r>
            <a:endParaRPr lang="en-US" sz="1600"/>
          </a:p>
        </p:txBody>
      </p:sp>
      <p:sp>
        <p:nvSpPr>
          <p:cNvPr id="265" name="Rounded Rectangle 2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01:47</a:t>
            </a:r>
            <a:endParaRPr lang="en-US" sz="1600"/>
          </a:p>
        </p:txBody>
      </p:sp>
      <p:sp>
        <p:nvSpPr>
          <p:cNvPr id="266" name="Rounded Rectangle 2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01:46</a:t>
            </a:r>
            <a:endParaRPr lang="en-US" sz="1600"/>
          </a:p>
        </p:txBody>
      </p:sp>
      <p:sp>
        <p:nvSpPr>
          <p:cNvPr id="267" name="Rounded Rectangle 2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01:45</a:t>
            </a:r>
            <a:endParaRPr lang="en-US" sz="1600"/>
          </a:p>
        </p:txBody>
      </p:sp>
      <p:sp>
        <p:nvSpPr>
          <p:cNvPr id="268" name="Rounded Rectangle 2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01:44</a:t>
            </a:r>
            <a:endParaRPr lang="en-US" sz="1600"/>
          </a:p>
        </p:txBody>
      </p:sp>
      <p:sp>
        <p:nvSpPr>
          <p:cNvPr id="269" name="Rounded Rectangle 2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01:43</a:t>
            </a:r>
            <a:endParaRPr lang="en-US" sz="1600"/>
          </a:p>
        </p:txBody>
      </p:sp>
      <p:sp>
        <p:nvSpPr>
          <p:cNvPr id="270" name="Rounded Rectangle 2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01:42</a:t>
            </a:r>
            <a:endParaRPr lang="en-US" sz="1600"/>
          </a:p>
        </p:txBody>
      </p:sp>
      <p:sp>
        <p:nvSpPr>
          <p:cNvPr id="271" name="Rounded Rectangle 2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01:41</a:t>
            </a:r>
            <a:endParaRPr lang="en-US" sz="1600"/>
          </a:p>
        </p:txBody>
      </p:sp>
      <p:sp>
        <p:nvSpPr>
          <p:cNvPr id="272" name="Rounded Rectangle 2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01:40</a:t>
            </a:r>
            <a:endParaRPr lang="en-US" sz="1600"/>
          </a:p>
        </p:txBody>
      </p:sp>
      <p:sp>
        <p:nvSpPr>
          <p:cNvPr id="273" name="Rounded Rectangle 2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01:39</a:t>
            </a:r>
            <a:endParaRPr lang="en-US" sz="1600"/>
          </a:p>
        </p:txBody>
      </p:sp>
      <p:sp>
        <p:nvSpPr>
          <p:cNvPr id="274" name="Rounded Rectangle 2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01:38</a:t>
            </a:r>
            <a:endParaRPr lang="en-US" sz="1600"/>
          </a:p>
        </p:txBody>
      </p:sp>
      <p:sp>
        <p:nvSpPr>
          <p:cNvPr id="275" name="Rounded Rectangle 2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01:37</a:t>
            </a:r>
            <a:endParaRPr lang="en-US" sz="1600"/>
          </a:p>
        </p:txBody>
      </p:sp>
      <p:sp>
        <p:nvSpPr>
          <p:cNvPr id="276" name="Rounded Rectangle 2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01:36</a:t>
            </a:r>
            <a:endParaRPr lang="en-US" sz="1600"/>
          </a:p>
        </p:txBody>
      </p:sp>
      <p:sp>
        <p:nvSpPr>
          <p:cNvPr id="277" name="Rounded Rectangle 2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01:35</a:t>
            </a:r>
            <a:endParaRPr lang="en-US" sz="1600"/>
          </a:p>
        </p:txBody>
      </p:sp>
      <p:sp>
        <p:nvSpPr>
          <p:cNvPr id="278" name="Rounded Rectangle 2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01:34</a:t>
            </a:r>
            <a:endParaRPr lang="en-US" sz="1600"/>
          </a:p>
        </p:txBody>
      </p:sp>
      <p:sp>
        <p:nvSpPr>
          <p:cNvPr id="279" name="Rounded Rectangle 2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01:33</a:t>
            </a:r>
            <a:endParaRPr lang="en-US" sz="1600"/>
          </a:p>
        </p:txBody>
      </p:sp>
      <p:sp>
        <p:nvSpPr>
          <p:cNvPr id="280" name="Rounded Rectangle 2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01:32</a:t>
            </a:r>
            <a:endParaRPr lang="en-US" sz="1600"/>
          </a:p>
        </p:txBody>
      </p:sp>
      <p:sp>
        <p:nvSpPr>
          <p:cNvPr id="281" name="Rounded Rectangle 2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01:31</a:t>
            </a:r>
            <a:endParaRPr lang="en-US" sz="1600"/>
          </a:p>
        </p:txBody>
      </p:sp>
      <p:sp>
        <p:nvSpPr>
          <p:cNvPr id="282" name="Rounded Rectangle 2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01:30</a:t>
            </a:r>
            <a:endParaRPr lang="en-US" sz="1600"/>
          </a:p>
        </p:txBody>
      </p:sp>
      <p:sp>
        <p:nvSpPr>
          <p:cNvPr id="283" name="Rounded Rectangle 2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01:29</a:t>
            </a:r>
            <a:endParaRPr lang="en-US" sz="1600"/>
          </a:p>
        </p:txBody>
      </p:sp>
      <p:sp>
        <p:nvSpPr>
          <p:cNvPr id="284" name="Rounded Rectangle 2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01:28</a:t>
            </a:r>
            <a:endParaRPr lang="en-US" sz="1600"/>
          </a:p>
        </p:txBody>
      </p:sp>
      <p:sp>
        <p:nvSpPr>
          <p:cNvPr id="285" name="Rounded Rectangle 2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01:27</a:t>
            </a:r>
            <a:endParaRPr lang="en-US" sz="1600"/>
          </a:p>
        </p:txBody>
      </p:sp>
      <p:sp>
        <p:nvSpPr>
          <p:cNvPr id="286" name="Rounded Rectangle 2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01:26</a:t>
            </a:r>
            <a:endParaRPr lang="en-US" sz="1600"/>
          </a:p>
        </p:txBody>
      </p:sp>
      <p:sp>
        <p:nvSpPr>
          <p:cNvPr id="287" name="Rounded Rectangle 2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01:25</a:t>
            </a:r>
            <a:endParaRPr lang="en-US" sz="1600"/>
          </a:p>
        </p:txBody>
      </p:sp>
      <p:sp>
        <p:nvSpPr>
          <p:cNvPr id="288" name="Rounded Rectangle 2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01:24</a:t>
            </a:r>
            <a:endParaRPr lang="en-US" sz="1600"/>
          </a:p>
        </p:txBody>
      </p:sp>
      <p:sp>
        <p:nvSpPr>
          <p:cNvPr id="289" name="Rounded Rectangle 2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01:23</a:t>
            </a:r>
            <a:endParaRPr lang="en-US" sz="1600"/>
          </a:p>
        </p:txBody>
      </p:sp>
      <p:sp>
        <p:nvSpPr>
          <p:cNvPr id="290" name="Rounded Rectangle 2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01:22</a:t>
            </a:r>
            <a:endParaRPr lang="en-US" sz="1600"/>
          </a:p>
        </p:txBody>
      </p:sp>
      <p:sp>
        <p:nvSpPr>
          <p:cNvPr id="291" name="Rounded Rectangle 2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01:21</a:t>
            </a:r>
            <a:endParaRPr lang="en-US" sz="1600"/>
          </a:p>
        </p:txBody>
      </p:sp>
      <p:sp>
        <p:nvSpPr>
          <p:cNvPr id="292" name="Rounded Rectangle 2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01:20</a:t>
            </a:r>
            <a:endParaRPr lang="en-US" sz="1600"/>
          </a:p>
        </p:txBody>
      </p:sp>
      <p:sp>
        <p:nvSpPr>
          <p:cNvPr id="293" name="Rounded Rectangle 2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01:19</a:t>
            </a:r>
            <a:endParaRPr lang="en-US" sz="1600"/>
          </a:p>
        </p:txBody>
      </p:sp>
      <p:sp>
        <p:nvSpPr>
          <p:cNvPr id="294" name="Rounded Rectangle 2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01:18</a:t>
            </a:r>
            <a:endParaRPr lang="en-US" sz="1600"/>
          </a:p>
        </p:txBody>
      </p:sp>
      <p:sp>
        <p:nvSpPr>
          <p:cNvPr id="295" name="Rounded Rectangle 2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01:17</a:t>
            </a:r>
            <a:endParaRPr lang="en-US" sz="1600"/>
          </a:p>
        </p:txBody>
      </p:sp>
      <p:sp>
        <p:nvSpPr>
          <p:cNvPr id="296" name="Rounded Rectangle 2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01:16</a:t>
            </a:r>
            <a:endParaRPr lang="en-US" sz="1600"/>
          </a:p>
        </p:txBody>
      </p:sp>
      <p:sp>
        <p:nvSpPr>
          <p:cNvPr id="297" name="Rounded Rectangle 2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01:15</a:t>
            </a:r>
            <a:endParaRPr lang="en-US" sz="1600"/>
          </a:p>
        </p:txBody>
      </p:sp>
      <p:sp>
        <p:nvSpPr>
          <p:cNvPr id="298" name="Rounded Rectangle 2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01:14</a:t>
            </a:r>
            <a:endParaRPr lang="en-US" sz="1600"/>
          </a:p>
        </p:txBody>
      </p:sp>
      <p:sp>
        <p:nvSpPr>
          <p:cNvPr id="299" name="Rounded Rectangle 2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01:13</a:t>
            </a:r>
            <a:endParaRPr lang="en-US" sz="1600"/>
          </a:p>
        </p:txBody>
      </p:sp>
      <p:sp>
        <p:nvSpPr>
          <p:cNvPr id="300" name="Rounded Rectangle 2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01:12</a:t>
            </a:r>
            <a:endParaRPr lang="en-US" sz="1600"/>
          </a:p>
        </p:txBody>
      </p:sp>
      <p:sp>
        <p:nvSpPr>
          <p:cNvPr id="301" name="Rounded Rectangle 3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01:11</a:t>
            </a:r>
            <a:endParaRPr lang="en-US" sz="1600"/>
          </a:p>
        </p:txBody>
      </p:sp>
      <p:sp>
        <p:nvSpPr>
          <p:cNvPr id="302" name="Rounded Rectangle 3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01:10</a:t>
            </a:r>
            <a:endParaRPr lang="en-US" sz="1600"/>
          </a:p>
        </p:txBody>
      </p:sp>
      <p:sp>
        <p:nvSpPr>
          <p:cNvPr id="303" name="Rounded Rectangle 3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01:09</a:t>
            </a:r>
            <a:endParaRPr lang="en-US" sz="1600"/>
          </a:p>
        </p:txBody>
      </p:sp>
      <p:sp>
        <p:nvSpPr>
          <p:cNvPr id="304" name="Rounded Rectangle 3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01:08</a:t>
            </a:r>
            <a:endParaRPr lang="en-US" sz="1600"/>
          </a:p>
        </p:txBody>
      </p:sp>
      <p:sp>
        <p:nvSpPr>
          <p:cNvPr id="305" name="Rounded Rectangle 3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01:07</a:t>
            </a:r>
            <a:endParaRPr lang="en-US" sz="1600"/>
          </a:p>
        </p:txBody>
      </p:sp>
      <p:sp>
        <p:nvSpPr>
          <p:cNvPr id="306" name="Rounded Rectangle 3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01:06</a:t>
            </a:r>
            <a:endParaRPr lang="en-US" sz="1600"/>
          </a:p>
        </p:txBody>
      </p:sp>
      <p:sp>
        <p:nvSpPr>
          <p:cNvPr id="307" name="Rounded Rectangle 3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01:05</a:t>
            </a:r>
            <a:endParaRPr lang="en-US" sz="1600"/>
          </a:p>
        </p:txBody>
      </p:sp>
      <p:sp>
        <p:nvSpPr>
          <p:cNvPr id="308" name="Rounded Rectangle 3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01:04</a:t>
            </a:r>
            <a:endParaRPr lang="en-US" sz="1600"/>
          </a:p>
        </p:txBody>
      </p:sp>
      <p:sp>
        <p:nvSpPr>
          <p:cNvPr id="309" name="Rounded Rectangle 3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01:03</a:t>
            </a:r>
            <a:endParaRPr lang="en-US" sz="1600"/>
          </a:p>
        </p:txBody>
      </p:sp>
      <p:sp>
        <p:nvSpPr>
          <p:cNvPr id="310" name="Rounded Rectangle 3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01:02</a:t>
            </a:r>
            <a:endParaRPr lang="en-US" sz="1600"/>
          </a:p>
        </p:txBody>
      </p:sp>
      <p:sp>
        <p:nvSpPr>
          <p:cNvPr id="311" name="Rounded Rectangle 3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01:01</a:t>
            </a:r>
            <a:endParaRPr lang="en-US" sz="1600"/>
          </a:p>
        </p:txBody>
      </p:sp>
      <p:sp>
        <p:nvSpPr>
          <p:cNvPr id="312" name="Rounded Rectangle 3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01:00</a:t>
            </a:r>
            <a:endParaRPr lang="en-US" sz="1600"/>
          </a:p>
        </p:txBody>
      </p:sp>
      <p:sp>
        <p:nvSpPr>
          <p:cNvPr id="313" name="Rounded Rectangle 3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00:59</a:t>
            </a:r>
            <a:endParaRPr lang="en-US" sz="1600"/>
          </a:p>
        </p:txBody>
      </p:sp>
      <p:sp>
        <p:nvSpPr>
          <p:cNvPr id="314" name="Rounded Rectangle 3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00:58</a:t>
            </a:r>
            <a:endParaRPr lang="en-US" sz="1600"/>
          </a:p>
        </p:txBody>
      </p:sp>
      <p:sp>
        <p:nvSpPr>
          <p:cNvPr id="315" name="Rounded Rectangle 3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00:57</a:t>
            </a:r>
            <a:endParaRPr lang="en-US" sz="1600"/>
          </a:p>
        </p:txBody>
      </p:sp>
      <p:sp>
        <p:nvSpPr>
          <p:cNvPr id="316" name="Rounded Rectangle 3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00:56</a:t>
            </a:r>
            <a:endParaRPr lang="en-US" sz="1600"/>
          </a:p>
        </p:txBody>
      </p:sp>
      <p:sp>
        <p:nvSpPr>
          <p:cNvPr id="317" name="Rounded Rectangle 3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00:55</a:t>
            </a:r>
            <a:endParaRPr lang="en-US" sz="1600"/>
          </a:p>
        </p:txBody>
      </p:sp>
      <p:sp>
        <p:nvSpPr>
          <p:cNvPr id="318" name="Rounded Rectangle 3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00:54</a:t>
            </a:r>
            <a:endParaRPr lang="en-US" sz="1600"/>
          </a:p>
        </p:txBody>
      </p:sp>
      <p:sp>
        <p:nvSpPr>
          <p:cNvPr id="319" name="Rounded Rectangle 3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00:53</a:t>
            </a:r>
            <a:endParaRPr lang="en-US" sz="1600"/>
          </a:p>
        </p:txBody>
      </p:sp>
      <p:sp>
        <p:nvSpPr>
          <p:cNvPr id="320" name="Rounded Rectangle 3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00:52</a:t>
            </a:r>
            <a:endParaRPr lang="en-US" sz="1600"/>
          </a:p>
        </p:txBody>
      </p:sp>
      <p:sp>
        <p:nvSpPr>
          <p:cNvPr id="321" name="Rounded Rectangle 3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00:51</a:t>
            </a:r>
            <a:endParaRPr lang="en-US" sz="1600"/>
          </a:p>
        </p:txBody>
      </p:sp>
      <p:sp>
        <p:nvSpPr>
          <p:cNvPr id="322" name="Rounded Rectangle 3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00:50</a:t>
            </a:r>
            <a:endParaRPr lang="en-US" sz="1600"/>
          </a:p>
        </p:txBody>
      </p:sp>
      <p:sp>
        <p:nvSpPr>
          <p:cNvPr id="323" name="Rounded Rectangle 3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00:49</a:t>
            </a:r>
            <a:endParaRPr lang="en-US" sz="1600"/>
          </a:p>
        </p:txBody>
      </p:sp>
      <p:sp>
        <p:nvSpPr>
          <p:cNvPr id="324" name="Rounded Rectangle 3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00:48</a:t>
            </a:r>
            <a:endParaRPr lang="en-US" sz="1600"/>
          </a:p>
        </p:txBody>
      </p:sp>
      <p:sp>
        <p:nvSpPr>
          <p:cNvPr id="325" name="Rounded Rectangle 3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00:47</a:t>
            </a:r>
            <a:endParaRPr lang="en-US" sz="1600"/>
          </a:p>
        </p:txBody>
      </p:sp>
      <p:sp>
        <p:nvSpPr>
          <p:cNvPr id="326" name="Rounded Rectangle 3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00:46</a:t>
            </a:r>
            <a:endParaRPr lang="en-US" sz="1600"/>
          </a:p>
        </p:txBody>
      </p:sp>
      <p:sp>
        <p:nvSpPr>
          <p:cNvPr id="327" name="Rounded Rectangle 3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00:45</a:t>
            </a:r>
            <a:endParaRPr lang="en-US" sz="1600"/>
          </a:p>
        </p:txBody>
      </p:sp>
      <p:sp>
        <p:nvSpPr>
          <p:cNvPr id="328" name="Rounded Rectangle 3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00:44</a:t>
            </a:r>
            <a:endParaRPr lang="en-US" sz="1600"/>
          </a:p>
        </p:txBody>
      </p:sp>
      <p:sp>
        <p:nvSpPr>
          <p:cNvPr id="329" name="Rounded Rectangle 3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00:43</a:t>
            </a:r>
            <a:endParaRPr lang="en-US" sz="1600"/>
          </a:p>
        </p:txBody>
      </p:sp>
      <p:sp>
        <p:nvSpPr>
          <p:cNvPr id="330" name="Rounded Rectangle 3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00:42</a:t>
            </a:r>
            <a:endParaRPr lang="en-US" sz="1600"/>
          </a:p>
        </p:txBody>
      </p:sp>
      <p:sp>
        <p:nvSpPr>
          <p:cNvPr id="331" name="Rounded Rectangle 3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00:41</a:t>
            </a:r>
            <a:endParaRPr lang="en-US" sz="1600"/>
          </a:p>
        </p:txBody>
      </p:sp>
      <p:sp>
        <p:nvSpPr>
          <p:cNvPr id="332" name="Rounded Rectangle 3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00:40</a:t>
            </a:r>
            <a:endParaRPr lang="en-US" sz="1600"/>
          </a:p>
        </p:txBody>
      </p:sp>
      <p:sp>
        <p:nvSpPr>
          <p:cNvPr id="333" name="Rounded Rectangle 3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00:39</a:t>
            </a:r>
            <a:endParaRPr lang="en-US" sz="1600"/>
          </a:p>
        </p:txBody>
      </p:sp>
      <p:sp>
        <p:nvSpPr>
          <p:cNvPr id="334" name="Rounded Rectangle 3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00:38</a:t>
            </a:r>
            <a:endParaRPr lang="en-US" sz="1600"/>
          </a:p>
        </p:txBody>
      </p:sp>
      <p:sp>
        <p:nvSpPr>
          <p:cNvPr id="335" name="Rounded Rectangle 3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00:37</a:t>
            </a:r>
            <a:endParaRPr lang="en-US" sz="1600"/>
          </a:p>
        </p:txBody>
      </p:sp>
      <p:sp>
        <p:nvSpPr>
          <p:cNvPr id="336" name="Rounded Rectangle 3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00:36</a:t>
            </a:r>
            <a:endParaRPr lang="en-US" sz="1600"/>
          </a:p>
        </p:txBody>
      </p:sp>
      <p:sp>
        <p:nvSpPr>
          <p:cNvPr id="337" name="Rounded Rectangle 3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00:35</a:t>
            </a:r>
            <a:endParaRPr lang="en-US" sz="1600"/>
          </a:p>
        </p:txBody>
      </p:sp>
      <p:sp>
        <p:nvSpPr>
          <p:cNvPr id="338" name="Rounded Rectangle 3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00:34</a:t>
            </a:r>
            <a:endParaRPr lang="en-US" sz="1600"/>
          </a:p>
        </p:txBody>
      </p:sp>
      <p:sp>
        <p:nvSpPr>
          <p:cNvPr id="339" name="Rounded Rectangle 3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00:33</a:t>
            </a:r>
            <a:endParaRPr lang="en-US" sz="1600"/>
          </a:p>
        </p:txBody>
      </p:sp>
      <p:sp>
        <p:nvSpPr>
          <p:cNvPr id="340" name="Rounded Rectangle 3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00:32</a:t>
            </a:r>
            <a:endParaRPr lang="en-US" sz="1600"/>
          </a:p>
        </p:txBody>
      </p:sp>
      <p:sp>
        <p:nvSpPr>
          <p:cNvPr id="341" name="Rounded Rectangle 3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00:31</a:t>
            </a:r>
            <a:endParaRPr lang="en-US" sz="1600"/>
          </a:p>
        </p:txBody>
      </p:sp>
      <p:sp>
        <p:nvSpPr>
          <p:cNvPr id="342" name="Rounded Rectangle 3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00:30</a:t>
            </a:r>
            <a:endParaRPr lang="en-US" sz="1600"/>
          </a:p>
        </p:txBody>
      </p:sp>
      <p:sp>
        <p:nvSpPr>
          <p:cNvPr id="343" name="Rounded Rectangle 3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00:29</a:t>
            </a:r>
            <a:endParaRPr lang="en-US" sz="1600"/>
          </a:p>
        </p:txBody>
      </p:sp>
      <p:sp>
        <p:nvSpPr>
          <p:cNvPr id="344" name="Rounded Rectangle 3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00:28</a:t>
            </a:r>
            <a:endParaRPr lang="en-US" sz="1600"/>
          </a:p>
        </p:txBody>
      </p:sp>
      <p:sp>
        <p:nvSpPr>
          <p:cNvPr id="345" name="Rounded Rectangle 3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00:27</a:t>
            </a:r>
            <a:endParaRPr lang="en-US" sz="1600"/>
          </a:p>
        </p:txBody>
      </p:sp>
      <p:sp>
        <p:nvSpPr>
          <p:cNvPr id="346" name="Rounded Rectangle 3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00:26</a:t>
            </a:r>
            <a:endParaRPr lang="en-US" sz="1600"/>
          </a:p>
        </p:txBody>
      </p:sp>
      <p:sp>
        <p:nvSpPr>
          <p:cNvPr id="347" name="Rounded Rectangle 3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00:25</a:t>
            </a:r>
            <a:endParaRPr lang="en-US" sz="1600"/>
          </a:p>
        </p:txBody>
      </p:sp>
      <p:sp>
        <p:nvSpPr>
          <p:cNvPr id="348" name="Rounded Rectangle 3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00:24</a:t>
            </a:r>
            <a:endParaRPr lang="en-US" sz="1600"/>
          </a:p>
        </p:txBody>
      </p:sp>
      <p:sp>
        <p:nvSpPr>
          <p:cNvPr id="349" name="Rounded Rectangle 3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00:23</a:t>
            </a:r>
            <a:endParaRPr lang="en-US" sz="1600"/>
          </a:p>
        </p:txBody>
      </p:sp>
      <p:sp>
        <p:nvSpPr>
          <p:cNvPr id="350" name="Rounded Rectangle 3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00:22</a:t>
            </a:r>
            <a:endParaRPr lang="en-US" sz="1600"/>
          </a:p>
        </p:txBody>
      </p:sp>
      <p:sp>
        <p:nvSpPr>
          <p:cNvPr id="351" name="Rounded Rectangle 3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00:21</a:t>
            </a:r>
            <a:endParaRPr lang="en-US" sz="1600"/>
          </a:p>
        </p:txBody>
      </p:sp>
      <p:sp>
        <p:nvSpPr>
          <p:cNvPr id="352" name="Rounded Rectangle 3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00:20</a:t>
            </a:r>
            <a:endParaRPr lang="en-US" sz="1600"/>
          </a:p>
        </p:txBody>
      </p:sp>
      <p:sp>
        <p:nvSpPr>
          <p:cNvPr id="353" name="Rounded Rectangle 3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00:19</a:t>
            </a:r>
            <a:endParaRPr lang="en-US" sz="1600"/>
          </a:p>
        </p:txBody>
      </p:sp>
      <p:sp>
        <p:nvSpPr>
          <p:cNvPr id="354" name="Rounded Rectangle 3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00:18</a:t>
            </a:r>
            <a:endParaRPr lang="en-US" sz="1600"/>
          </a:p>
        </p:txBody>
      </p:sp>
      <p:sp>
        <p:nvSpPr>
          <p:cNvPr id="355" name="Rounded Rectangle 3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00:17</a:t>
            </a:r>
            <a:endParaRPr lang="en-US" sz="1600"/>
          </a:p>
        </p:txBody>
      </p:sp>
      <p:sp>
        <p:nvSpPr>
          <p:cNvPr id="356" name="Rounded Rectangle 3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00:16</a:t>
            </a:r>
            <a:endParaRPr lang="en-US" sz="1600"/>
          </a:p>
        </p:txBody>
      </p:sp>
      <p:sp>
        <p:nvSpPr>
          <p:cNvPr id="357" name="Rounded Rectangle 3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00:15</a:t>
            </a:r>
            <a:endParaRPr lang="en-US" sz="1600"/>
          </a:p>
        </p:txBody>
      </p:sp>
      <p:sp>
        <p:nvSpPr>
          <p:cNvPr id="358" name="Rounded Rectangle 3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00:14</a:t>
            </a:r>
            <a:endParaRPr lang="en-US" sz="1600"/>
          </a:p>
        </p:txBody>
      </p:sp>
      <p:sp>
        <p:nvSpPr>
          <p:cNvPr id="359" name="Rounded Rectangle 3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00:13</a:t>
            </a:r>
            <a:endParaRPr lang="en-US" sz="1600"/>
          </a:p>
        </p:txBody>
      </p:sp>
      <p:sp>
        <p:nvSpPr>
          <p:cNvPr id="360" name="Rounded Rectangle 3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00:12</a:t>
            </a:r>
            <a:endParaRPr lang="en-US" sz="1600"/>
          </a:p>
        </p:txBody>
      </p:sp>
      <p:sp>
        <p:nvSpPr>
          <p:cNvPr id="361" name="Rounded Rectangle 3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00:11</a:t>
            </a:r>
            <a:endParaRPr lang="en-US" sz="1600"/>
          </a:p>
        </p:txBody>
      </p:sp>
      <p:sp>
        <p:nvSpPr>
          <p:cNvPr id="362" name="Rounded Rectangle 3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00:10</a:t>
            </a:r>
            <a:endParaRPr lang="en-US" sz="1600"/>
          </a:p>
        </p:txBody>
      </p:sp>
      <p:sp>
        <p:nvSpPr>
          <p:cNvPr id="363" name="Rounded Rectangle 3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00:09</a:t>
            </a:r>
            <a:endParaRPr lang="en-US" sz="1600"/>
          </a:p>
        </p:txBody>
      </p:sp>
      <p:sp>
        <p:nvSpPr>
          <p:cNvPr id="364" name="Rounded Rectangle 3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00:08</a:t>
            </a:r>
            <a:endParaRPr lang="en-US" sz="1600"/>
          </a:p>
        </p:txBody>
      </p:sp>
      <p:sp>
        <p:nvSpPr>
          <p:cNvPr id="365" name="Rounded Rectangle 3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00:07</a:t>
            </a:r>
            <a:endParaRPr lang="en-US" sz="1600"/>
          </a:p>
        </p:txBody>
      </p:sp>
      <p:sp>
        <p:nvSpPr>
          <p:cNvPr id="366" name="Rounded Rectangle 3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00:06</a:t>
            </a:r>
            <a:endParaRPr lang="en-US" sz="1600"/>
          </a:p>
        </p:txBody>
      </p:sp>
      <p:sp>
        <p:nvSpPr>
          <p:cNvPr id="367" name="Rounded Rectangle 3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00:05</a:t>
            </a:r>
            <a:endParaRPr lang="en-US" sz="1600"/>
          </a:p>
        </p:txBody>
      </p:sp>
      <p:sp>
        <p:nvSpPr>
          <p:cNvPr id="368" name="Rounded Rectangle 3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00:04</a:t>
            </a:r>
            <a:endParaRPr lang="en-US" sz="1600"/>
          </a:p>
        </p:txBody>
      </p:sp>
      <p:sp>
        <p:nvSpPr>
          <p:cNvPr id="369" name="Rounded Rectangle 3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00:03</a:t>
            </a:r>
            <a:endParaRPr lang="en-US" sz="1600"/>
          </a:p>
        </p:txBody>
      </p:sp>
      <p:sp>
        <p:nvSpPr>
          <p:cNvPr id="370" name="Rounded Rectangle 3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00:02</a:t>
            </a:r>
            <a:endParaRPr lang="en-US" sz="1600"/>
          </a:p>
        </p:txBody>
      </p:sp>
      <p:sp>
        <p:nvSpPr>
          <p:cNvPr id="371" name="Rounded Rectangle 3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00:01</a:t>
            </a:r>
            <a:endParaRPr lang="en-US" sz="1600"/>
          </a:p>
        </p:txBody>
      </p:sp>
      <p:sp>
        <p:nvSpPr>
          <p:cNvPr id="372" name="Rounded Rectangle 371"/>
          <p:cNvSpPr/>
          <p:nvPr/>
        </p:nvSpPr>
        <p:spPr>
          <a:xfrm>
            <a:off x="10010863" y="13392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00:00</a:t>
            </a:r>
            <a:endParaRPr lang="en-US" sz="1600" dirty="0"/>
          </a:p>
        </p:txBody>
      </p:sp>
      <p:sp>
        <p:nvSpPr>
          <p:cNvPr id="373" name="Oval 372"/>
          <p:cNvSpPr/>
          <p:nvPr/>
        </p:nvSpPr>
        <p:spPr>
          <a:xfrm>
            <a:off x="10413975" y="707742"/>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TG</a:t>
            </a:r>
            <a:endParaRPr lang="en-US" sz="1600" dirty="0"/>
          </a:p>
        </p:txBody>
      </p:sp>
      <p:sp>
        <p:nvSpPr>
          <p:cNvPr id="2" name="TextBox 1"/>
          <p:cNvSpPr txBox="1"/>
          <p:nvPr/>
        </p:nvSpPr>
        <p:spPr>
          <a:xfrm>
            <a:off x="3371172" y="1470990"/>
            <a:ext cx="1386366"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 2</a:t>
            </a:r>
            <a:endParaRPr lang="en-US" sz="2800" dirty="0">
              <a:latin typeface="Times New Roman" panose="02020603050405020304" pitchFamily="18" charset="0"/>
              <a:cs typeface="Times New Roman" panose="02020603050405020304" pitchFamily="18" charset="0"/>
            </a:endParaRPr>
          </a:p>
        </p:txBody>
      </p:sp>
      <p:sp>
        <p:nvSpPr>
          <p:cNvPr id="374" name="TextBox 373"/>
          <p:cNvSpPr txBox="1"/>
          <p:nvPr/>
        </p:nvSpPr>
        <p:spPr>
          <a:xfrm>
            <a:off x="3380355" y="2001077"/>
            <a:ext cx="1386366"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 3</a:t>
            </a:r>
            <a:endParaRPr lang="en-US" sz="2800" dirty="0">
              <a:latin typeface="Times New Roman" panose="02020603050405020304" pitchFamily="18" charset="0"/>
              <a:cs typeface="Times New Roman" panose="02020603050405020304" pitchFamily="18" charset="0"/>
            </a:endParaRPr>
          </a:p>
        </p:txBody>
      </p:sp>
      <p:sp>
        <p:nvSpPr>
          <p:cNvPr id="375" name="TextBox 374"/>
          <p:cNvSpPr txBox="1"/>
          <p:nvPr/>
        </p:nvSpPr>
        <p:spPr>
          <a:xfrm>
            <a:off x="3089768" y="2806703"/>
            <a:ext cx="1137683"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 2; 4</a:t>
            </a:r>
            <a:endParaRPr lang="en-US" sz="2800" dirty="0">
              <a:latin typeface="Times New Roman" panose="02020603050405020304" pitchFamily="18" charset="0"/>
              <a:cs typeface="Times New Roman" panose="02020603050405020304" pitchFamily="18" charset="0"/>
            </a:endParaRPr>
          </a:p>
        </p:txBody>
      </p:sp>
      <p:sp>
        <p:nvSpPr>
          <p:cNvPr id="376" name="TextBox 375"/>
          <p:cNvSpPr txBox="1"/>
          <p:nvPr/>
        </p:nvSpPr>
        <p:spPr>
          <a:xfrm>
            <a:off x="3371172" y="3379694"/>
            <a:ext cx="1386366"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 5</a:t>
            </a:r>
            <a:endParaRPr lang="en-US" sz="2800" dirty="0">
              <a:latin typeface="Times New Roman" panose="02020603050405020304" pitchFamily="18" charset="0"/>
              <a:cs typeface="Times New Roman" panose="02020603050405020304" pitchFamily="18" charset="0"/>
            </a:endParaRPr>
          </a:p>
        </p:txBody>
      </p:sp>
      <p:sp>
        <p:nvSpPr>
          <p:cNvPr id="377" name="TextBox 376"/>
          <p:cNvSpPr txBox="1"/>
          <p:nvPr/>
        </p:nvSpPr>
        <p:spPr>
          <a:xfrm>
            <a:off x="3050011" y="3936675"/>
            <a:ext cx="1919561"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 2; 3; 6</a:t>
            </a:r>
            <a:endParaRPr lang="en-US" sz="2800" dirty="0">
              <a:latin typeface="Times New Roman" panose="02020603050405020304" pitchFamily="18" charset="0"/>
              <a:cs typeface="Times New Roman" panose="02020603050405020304" pitchFamily="18" charset="0"/>
            </a:endParaRPr>
          </a:p>
        </p:txBody>
      </p:sp>
      <p:sp>
        <p:nvSpPr>
          <p:cNvPr id="378" name="TextBox 377"/>
          <p:cNvSpPr txBox="1"/>
          <p:nvPr/>
        </p:nvSpPr>
        <p:spPr>
          <a:xfrm>
            <a:off x="3089767" y="4615451"/>
            <a:ext cx="1137683"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 7</a:t>
            </a:r>
            <a:endParaRPr lang="en-US" sz="2800" dirty="0">
              <a:latin typeface="Times New Roman" panose="02020603050405020304" pitchFamily="18" charset="0"/>
              <a:cs typeface="Times New Roman" panose="02020603050405020304" pitchFamily="18" charset="0"/>
            </a:endParaRPr>
          </a:p>
        </p:txBody>
      </p:sp>
      <p:sp>
        <p:nvSpPr>
          <p:cNvPr id="379" name="TextBox 378"/>
          <p:cNvSpPr txBox="1"/>
          <p:nvPr/>
        </p:nvSpPr>
        <p:spPr>
          <a:xfrm>
            <a:off x="3089767" y="5231798"/>
            <a:ext cx="1137683"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 17</a:t>
            </a:r>
            <a:endParaRPr lang="en-US" sz="2800" dirty="0">
              <a:latin typeface="Times New Roman" panose="02020603050405020304" pitchFamily="18" charset="0"/>
              <a:cs typeface="Times New Roman" panose="02020603050405020304" pitchFamily="18" charset="0"/>
            </a:endParaRPr>
          </a:p>
        </p:txBody>
      </p:sp>
      <p:sp>
        <p:nvSpPr>
          <p:cNvPr id="380" name="TextBox 379"/>
          <p:cNvSpPr txBox="1"/>
          <p:nvPr/>
        </p:nvSpPr>
        <p:spPr>
          <a:xfrm>
            <a:off x="2661628" y="5950503"/>
            <a:ext cx="258624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 2; 17;  34</a:t>
            </a:r>
            <a:endParaRPr lang="en-US" sz="2800" dirty="0">
              <a:latin typeface="Times New Roman" panose="02020603050405020304" pitchFamily="18" charset="0"/>
              <a:cs typeface="Times New Roman" panose="02020603050405020304" pitchFamily="18" charset="0"/>
            </a:endParaRPr>
          </a:p>
        </p:txBody>
      </p:sp>
      <p:sp>
        <p:nvSpPr>
          <p:cNvPr id="381" name="TextBox 380"/>
          <p:cNvSpPr txBox="1"/>
          <p:nvPr/>
        </p:nvSpPr>
        <p:spPr>
          <a:xfrm>
            <a:off x="5711694" y="1470990"/>
            <a:ext cx="834887"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2</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82" name="TextBox 381"/>
          <p:cNvSpPr txBox="1"/>
          <p:nvPr/>
        </p:nvSpPr>
        <p:spPr>
          <a:xfrm>
            <a:off x="5765508" y="2047217"/>
            <a:ext cx="834887"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2</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83" name="TextBox 382"/>
          <p:cNvSpPr txBox="1"/>
          <p:nvPr/>
        </p:nvSpPr>
        <p:spPr>
          <a:xfrm>
            <a:off x="5777955" y="2684329"/>
            <a:ext cx="834887"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3</a:t>
            </a:r>
            <a:endParaRPr lang="en-US" sz="2800" dirty="0">
              <a:latin typeface="Times New Roman" panose="02020603050405020304" pitchFamily="18" charset="0"/>
              <a:cs typeface="Times New Roman" panose="02020603050405020304" pitchFamily="18" charset="0"/>
            </a:endParaRPr>
          </a:p>
        </p:txBody>
      </p:sp>
      <p:sp>
        <p:nvSpPr>
          <p:cNvPr id="384" name="TextBox 383"/>
          <p:cNvSpPr txBox="1"/>
          <p:nvPr/>
        </p:nvSpPr>
        <p:spPr>
          <a:xfrm>
            <a:off x="5765508" y="3329923"/>
            <a:ext cx="834887"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2</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85" name="TextBox 384"/>
          <p:cNvSpPr txBox="1"/>
          <p:nvPr/>
        </p:nvSpPr>
        <p:spPr>
          <a:xfrm>
            <a:off x="5765508" y="3936675"/>
            <a:ext cx="83488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a:t>
            </a:r>
          </a:p>
        </p:txBody>
      </p:sp>
      <p:sp>
        <p:nvSpPr>
          <p:cNvPr id="386" name="TextBox 385"/>
          <p:cNvSpPr txBox="1"/>
          <p:nvPr/>
        </p:nvSpPr>
        <p:spPr>
          <a:xfrm>
            <a:off x="5765508" y="4596273"/>
            <a:ext cx="834887"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2</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87" name="TextBox 386"/>
          <p:cNvSpPr txBox="1"/>
          <p:nvPr/>
        </p:nvSpPr>
        <p:spPr>
          <a:xfrm>
            <a:off x="5777955" y="5232526"/>
            <a:ext cx="834887"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2</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88" name="TextBox 387"/>
          <p:cNvSpPr txBox="1"/>
          <p:nvPr/>
        </p:nvSpPr>
        <p:spPr>
          <a:xfrm>
            <a:off x="5765507" y="5848160"/>
            <a:ext cx="834887"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4</a:t>
            </a:r>
            <a:endParaRPr 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744233" y="3297221"/>
            <a:ext cx="3780202" cy="523220"/>
          </a:xfrm>
          <a:prstGeom prst="rect">
            <a:avLst/>
          </a:prstGeom>
          <a:noFill/>
        </p:spPr>
        <p:txBody>
          <a:bodyPr wrap="non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Thế</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nào</a:t>
            </a:r>
            <a:r>
              <a:rPr lang="en-US" sz="2800" dirty="0" smtClean="0">
                <a:solidFill>
                  <a:srgbClr val="002060"/>
                </a:solidFill>
                <a:latin typeface="Times New Roman" panose="02020603050405020304" pitchFamily="18" charset="0"/>
                <a:cs typeface="Times New Roman" panose="02020603050405020304" pitchFamily="18" charset="0"/>
              </a:rPr>
              <a:t> là </a:t>
            </a:r>
            <a:r>
              <a:rPr lang="en-US" sz="2800" dirty="0" err="1" smtClean="0">
                <a:solidFill>
                  <a:srgbClr val="002060"/>
                </a:solidFill>
                <a:latin typeface="Times New Roman" panose="02020603050405020304" pitchFamily="18" charset="0"/>
                <a:cs typeface="Times New Roman" panose="02020603050405020304" pitchFamily="18" charset="0"/>
              </a:rPr>
              <a:t>số</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nguyên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tố</a:t>
            </a:r>
            <a:r>
              <a:rPr lang="en-US"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89" name="TextBox 388"/>
          <p:cNvSpPr txBox="1"/>
          <p:nvPr/>
        </p:nvSpPr>
        <p:spPr>
          <a:xfrm>
            <a:off x="7962405" y="4353841"/>
            <a:ext cx="2903359" cy="523220"/>
          </a:xfrm>
          <a:prstGeom prst="rect">
            <a:avLst/>
          </a:prstGeom>
          <a:noFill/>
        </p:spPr>
        <p:txBody>
          <a:bodyPr wrap="non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Thế</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nào</a:t>
            </a:r>
            <a:r>
              <a:rPr lang="en-US" sz="2800" dirty="0" smtClean="0">
                <a:solidFill>
                  <a:srgbClr val="002060"/>
                </a:solidFill>
                <a:latin typeface="Times New Roman" panose="02020603050405020304" pitchFamily="18" charset="0"/>
                <a:cs typeface="Times New Roman" panose="02020603050405020304" pitchFamily="18" charset="0"/>
              </a:rPr>
              <a:t> là </a:t>
            </a:r>
            <a:r>
              <a:rPr lang="en-US" sz="2800" dirty="0" err="1" smtClean="0">
                <a:solidFill>
                  <a:srgbClr val="002060"/>
                </a:solidFill>
                <a:latin typeface="Times New Roman" panose="02020603050405020304" pitchFamily="18" charset="0"/>
                <a:cs typeface="Times New Roman" panose="02020603050405020304" pitchFamily="18" charset="0"/>
              </a:rPr>
              <a:t>hợp</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số</a:t>
            </a:r>
            <a:r>
              <a:rPr lang="en-US"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278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4"/>
                                        </p:tgtEl>
                                        <p:attrNameLst>
                                          <p:attrName>style.visibility</p:attrName>
                                        </p:attrNameLst>
                                      </p:cBhvr>
                                      <p:to>
                                        <p:strVal val="visible"/>
                                      </p:to>
                                    </p:set>
                                    <p:animEffect transition="in" filter="barn(inVertical)">
                                      <p:cBhvr>
                                        <p:cTn id="12" dur="500"/>
                                        <p:tgtEl>
                                          <p:spTgt spid="3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5"/>
                                        </p:tgtEl>
                                        <p:attrNameLst>
                                          <p:attrName>style.visibility</p:attrName>
                                        </p:attrNameLst>
                                      </p:cBhvr>
                                      <p:to>
                                        <p:strVal val="visible"/>
                                      </p:to>
                                    </p:set>
                                    <p:animEffect transition="in" filter="barn(inVertical)">
                                      <p:cBhvr>
                                        <p:cTn id="17" dur="500"/>
                                        <p:tgtEl>
                                          <p:spTgt spid="37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6"/>
                                        </p:tgtEl>
                                        <p:attrNameLst>
                                          <p:attrName>style.visibility</p:attrName>
                                        </p:attrNameLst>
                                      </p:cBhvr>
                                      <p:to>
                                        <p:strVal val="visible"/>
                                      </p:to>
                                    </p:set>
                                    <p:animEffect transition="in" filter="barn(inVertical)">
                                      <p:cBhvr>
                                        <p:cTn id="22" dur="500"/>
                                        <p:tgtEl>
                                          <p:spTgt spid="37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77"/>
                                        </p:tgtEl>
                                        <p:attrNameLst>
                                          <p:attrName>style.visibility</p:attrName>
                                        </p:attrNameLst>
                                      </p:cBhvr>
                                      <p:to>
                                        <p:strVal val="visible"/>
                                      </p:to>
                                    </p:set>
                                    <p:animEffect transition="in" filter="barn(inVertical)">
                                      <p:cBhvr>
                                        <p:cTn id="27" dur="500"/>
                                        <p:tgtEl>
                                          <p:spTgt spid="37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8"/>
                                        </p:tgtEl>
                                        <p:attrNameLst>
                                          <p:attrName>style.visibility</p:attrName>
                                        </p:attrNameLst>
                                      </p:cBhvr>
                                      <p:to>
                                        <p:strVal val="visible"/>
                                      </p:to>
                                    </p:set>
                                    <p:animEffect transition="in" filter="barn(inVertical)">
                                      <p:cBhvr>
                                        <p:cTn id="32" dur="500"/>
                                        <p:tgtEl>
                                          <p:spTgt spid="37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79"/>
                                        </p:tgtEl>
                                        <p:attrNameLst>
                                          <p:attrName>style.visibility</p:attrName>
                                        </p:attrNameLst>
                                      </p:cBhvr>
                                      <p:to>
                                        <p:strVal val="visible"/>
                                      </p:to>
                                    </p:set>
                                    <p:animEffect transition="in" filter="barn(inVertical)">
                                      <p:cBhvr>
                                        <p:cTn id="37" dur="500"/>
                                        <p:tgtEl>
                                          <p:spTgt spid="37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80"/>
                                        </p:tgtEl>
                                        <p:attrNameLst>
                                          <p:attrName>style.visibility</p:attrName>
                                        </p:attrNameLst>
                                      </p:cBhvr>
                                      <p:to>
                                        <p:strVal val="visible"/>
                                      </p:to>
                                    </p:set>
                                    <p:animEffect transition="in" filter="barn(inVertical)">
                                      <p:cBhvr>
                                        <p:cTn id="42" dur="500"/>
                                        <p:tgtEl>
                                          <p:spTgt spid="38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81"/>
                                        </p:tgtEl>
                                        <p:attrNameLst>
                                          <p:attrName>style.visibility</p:attrName>
                                        </p:attrNameLst>
                                      </p:cBhvr>
                                      <p:to>
                                        <p:strVal val="visible"/>
                                      </p:to>
                                    </p:set>
                                    <p:animEffect transition="in" filter="barn(inVertical)">
                                      <p:cBhvr>
                                        <p:cTn id="47" dur="500"/>
                                        <p:tgtEl>
                                          <p:spTgt spid="38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82"/>
                                        </p:tgtEl>
                                        <p:attrNameLst>
                                          <p:attrName>style.visibility</p:attrName>
                                        </p:attrNameLst>
                                      </p:cBhvr>
                                      <p:to>
                                        <p:strVal val="visible"/>
                                      </p:to>
                                    </p:set>
                                    <p:animEffect transition="in" filter="barn(inVertical)">
                                      <p:cBhvr>
                                        <p:cTn id="52" dur="500"/>
                                        <p:tgtEl>
                                          <p:spTgt spid="38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83"/>
                                        </p:tgtEl>
                                        <p:attrNameLst>
                                          <p:attrName>style.visibility</p:attrName>
                                        </p:attrNameLst>
                                      </p:cBhvr>
                                      <p:to>
                                        <p:strVal val="visible"/>
                                      </p:to>
                                    </p:set>
                                    <p:animEffect transition="in" filter="barn(inVertical)">
                                      <p:cBhvr>
                                        <p:cTn id="57" dur="500"/>
                                        <p:tgtEl>
                                          <p:spTgt spid="38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84"/>
                                        </p:tgtEl>
                                        <p:attrNameLst>
                                          <p:attrName>style.visibility</p:attrName>
                                        </p:attrNameLst>
                                      </p:cBhvr>
                                      <p:to>
                                        <p:strVal val="visible"/>
                                      </p:to>
                                    </p:set>
                                    <p:animEffect transition="in" filter="barn(inVertical)">
                                      <p:cBhvr>
                                        <p:cTn id="62" dur="500"/>
                                        <p:tgtEl>
                                          <p:spTgt spid="38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85"/>
                                        </p:tgtEl>
                                        <p:attrNameLst>
                                          <p:attrName>style.visibility</p:attrName>
                                        </p:attrNameLst>
                                      </p:cBhvr>
                                      <p:to>
                                        <p:strVal val="visible"/>
                                      </p:to>
                                    </p:set>
                                    <p:animEffect transition="in" filter="barn(inVertical)">
                                      <p:cBhvr>
                                        <p:cTn id="67" dur="500"/>
                                        <p:tgtEl>
                                          <p:spTgt spid="38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86"/>
                                        </p:tgtEl>
                                        <p:attrNameLst>
                                          <p:attrName>style.visibility</p:attrName>
                                        </p:attrNameLst>
                                      </p:cBhvr>
                                      <p:to>
                                        <p:strVal val="visible"/>
                                      </p:to>
                                    </p:set>
                                    <p:animEffect transition="in" filter="barn(inVertical)">
                                      <p:cBhvr>
                                        <p:cTn id="72" dur="500"/>
                                        <p:tgtEl>
                                          <p:spTgt spid="38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87"/>
                                        </p:tgtEl>
                                        <p:attrNameLst>
                                          <p:attrName>style.visibility</p:attrName>
                                        </p:attrNameLst>
                                      </p:cBhvr>
                                      <p:to>
                                        <p:strVal val="visible"/>
                                      </p:to>
                                    </p:set>
                                    <p:animEffect transition="in" filter="barn(inVertical)">
                                      <p:cBhvr>
                                        <p:cTn id="77" dur="500"/>
                                        <p:tgtEl>
                                          <p:spTgt spid="38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88"/>
                                        </p:tgtEl>
                                        <p:attrNameLst>
                                          <p:attrName>style.visibility</p:attrName>
                                        </p:attrNameLst>
                                      </p:cBhvr>
                                      <p:to>
                                        <p:strVal val="visible"/>
                                      </p:to>
                                    </p:set>
                                    <p:animEffect transition="in" filter="barn(inVertical)">
                                      <p:cBhvr>
                                        <p:cTn id="82" dur="500"/>
                                        <p:tgtEl>
                                          <p:spTgt spid="38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wipe(down)">
                                      <p:cBhvr>
                                        <p:cTn id="87" dur="500"/>
                                        <p:tgtEl>
                                          <p:spTgt spid="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89"/>
                                        </p:tgtEl>
                                        <p:attrNameLst>
                                          <p:attrName>style.visibility</p:attrName>
                                        </p:attrNameLst>
                                      </p:cBhvr>
                                      <p:to>
                                        <p:strVal val="visible"/>
                                      </p:to>
                                    </p:set>
                                    <p:animEffect transition="in" filter="wipe(down)">
                                      <p:cBhvr>
                                        <p:cTn id="92"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3" restart="whenNotActive" fill="hold" evtFilter="cancelBubble" nodeType="interactiveSeq">
                <p:stCondLst>
                  <p:cond evt="onClick" delay="0">
                    <p:tgtEl>
                      <p:spTgt spid="373"/>
                    </p:tgtEl>
                  </p:cond>
                </p:stCondLst>
                <p:endSync evt="end" delay="0">
                  <p:rtn val="all"/>
                </p:endSync>
                <p:childTnLst>
                  <p:par>
                    <p:cTn id="94" fill="hold">
                      <p:stCondLst>
                        <p:cond delay="0"/>
                      </p:stCondLst>
                      <p:childTnLst>
                        <p:par>
                          <p:cTn id="95" fill="hold">
                            <p:stCondLst>
                              <p:cond delay="0"/>
                            </p:stCondLst>
                            <p:childTnLst>
                              <p:par>
                                <p:cTn id="96" presetID="4" presetClass="exit" presetSubtype="16" fill="hold" grpId="0" nodeType="clickEffect">
                                  <p:stCondLst>
                                    <p:cond delay="0"/>
                                  </p:stCondLst>
                                  <p:childTnLst>
                                    <p:animEffect transition="out" filter="box(in)">
                                      <p:cBhvr>
                                        <p:cTn id="97" dur="500"/>
                                        <p:tgtEl>
                                          <p:spTgt spid="373"/>
                                        </p:tgtEl>
                                      </p:cBhvr>
                                    </p:animEffect>
                                    <p:set>
                                      <p:cBhvr>
                                        <p:cTn id="98" dur="1" fill="hold">
                                          <p:stCondLst>
                                            <p:cond delay="499"/>
                                          </p:stCondLst>
                                        </p:cTn>
                                        <p:tgtEl>
                                          <p:spTgt spid="373"/>
                                        </p:tgtEl>
                                        <p:attrNameLst>
                                          <p:attrName>style.visibility</p:attrName>
                                        </p:attrNameLst>
                                      </p:cBhvr>
                                      <p:to>
                                        <p:strVal val="hidden"/>
                                      </p:to>
                                    </p:set>
                                  </p:childTnLst>
                                </p:cTn>
                              </p:par>
                            </p:childTnLst>
                          </p:cTn>
                        </p:par>
                        <p:par>
                          <p:cTn id="99" fill="hold">
                            <p:stCondLst>
                              <p:cond delay="500"/>
                            </p:stCondLst>
                            <p:childTnLst>
                              <p:par>
                                <p:cTn id="100" presetID="11" presetClass="entr" presetSubtype="0" fill="hold" grpId="0" nodeType="afterEffect">
                                  <p:stCondLst>
                                    <p:cond delay="0"/>
                                  </p:stCondLst>
                                  <p:childTnLst>
                                    <p:set>
                                      <p:cBhvr>
                                        <p:cTn id="101" dur="1000">
                                          <p:stCondLst>
                                            <p:cond delay="0"/>
                                          </p:stCondLst>
                                        </p:cTn>
                                        <p:tgtEl>
                                          <p:spTgt spid="71"/>
                                        </p:tgtEl>
                                        <p:attrNameLst>
                                          <p:attrName>style.visibility</p:attrName>
                                        </p:attrNameLst>
                                      </p:cBhvr>
                                      <p:to>
                                        <p:strVal val="visible"/>
                                      </p:to>
                                    </p:set>
                                  </p:childTnLst>
                                </p:cTn>
                              </p:par>
                            </p:childTnLst>
                          </p:cTn>
                        </p:par>
                        <p:par>
                          <p:cTn id="102" fill="hold">
                            <p:stCondLst>
                              <p:cond delay="1500"/>
                            </p:stCondLst>
                            <p:childTnLst>
                              <p:par>
                                <p:cTn id="103" presetID="11" presetClass="entr" presetSubtype="0" fill="hold" grpId="0" nodeType="afterEffect">
                                  <p:stCondLst>
                                    <p:cond delay="0"/>
                                  </p:stCondLst>
                                  <p:childTnLst>
                                    <p:set>
                                      <p:cBhvr>
                                        <p:cTn id="104" dur="1000">
                                          <p:stCondLst>
                                            <p:cond delay="0"/>
                                          </p:stCondLst>
                                        </p:cTn>
                                        <p:tgtEl>
                                          <p:spTgt spid="72"/>
                                        </p:tgtEl>
                                        <p:attrNameLst>
                                          <p:attrName>style.visibility</p:attrName>
                                        </p:attrNameLst>
                                      </p:cBhvr>
                                      <p:to>
                                        <p:strVal val="visible"/>
                                      </p:to>
                                    </p:set>
                                  </p:childTnLst>
                                </p:cTn>
                              </p:par>
                            </p:childTnLst>
                          </p:cTn>
                        </p:par>
                        <p:par>
                          <p:cTn id="105" fill="hold">
                            <p:stCondLst>
                              <p:cond delay="2500"/>
                            </p:stCondLst>
                            <p:childTnLst>
                              <p:par>
                                <p:cTn id="106" presetID="11" presetClass="entr" presetSubtype="0" fill="hold" grpId="0" nodeType="afterEffect">
                                  <p:stCondLst>
                                    <p:cond delay="0"/>
                                  </p:stCondLst>
                                  <p:childTnLst>
                                    <p:set>
                                      <p:cBhvr>
                                        <p:cTn id="107" dur="1000">
                                          <p:stCondLst>
                                            <p:cond delay="0"/>
                                          </p:stCondLst>
                                        </p:cTn>
                                        <p:tgtEl>
                                          <p:spTgt spid="73"/>
                                        </p:tgtEl>
                                        <p:attrNameLst>
                                          <p:attrName>style.visibility</p:attrName>
                                        </p:attrNameLst>
                                      </p:cBhvr>
                                      <p:to>
                                        <p:strVal val="visible"/>
                                      </p:to>
                                    </p:set>
                                  </p:childTnLst>
                                </p:cTn>
                              </p:par>
                            </p:childTnLst>
                          </p:cTn>
                        </p:par>
                        <p:par>
                          <p:cTn id="108" fill="hold">
                            <p:stCondLst>
                              <p:cond delay="3500"/>
                            </p:stCondLst>
                            <p:childTnLst>
                              <p:par>
                                <p:cTn id="109" presetID="11" presetClass="entr" presetSubtype="0" fill="hold" grpId="0" nodeType="afterEffect">
                                  <p:stCondLst>
                                    <p:cond delay="0"/>
                                  </p:stCondLst>
                                  <p:childTnLst>
                                    <p:set>
                                      <p:cBhvr>
                                        <p:cTn id="110" dur="1000">
                                          <p:stCondLst>
                                            <p:cond delay="0"/>
                                          </p:stCondLst>
                                        </p:cTn>
                                        <p:tgtEl>
                                          <p:spTgt spid="74"/>
                                        </p:tgtEl>
                                        <p:attrNameLst>
                                          <p:attrName>style.visibility</p:attrName>
                                        </p:attrNameLst>
                                      </p:cBhvr>
                                      <p:to>
                                        <p:strVal val="visible"/>
                                      </p:to>
                                    </p:set>
                                  </p:childTnLst>
                                </p:cTn>
                              </p:par>
                            </p:childTnLst>
                          </p:cTn>
                        </p:par>
                        <p:par>
                          <p:cTn id="111" fill="hold">
                            <p:stCondLst>
                              <p:cond delay="4500"/>
                            </p:stCondLst>
                            <p:childTnLst>
                              <p:par>
                                <p:cTn id="112" presetID="11" presetClass="entr" presetSubtype="0" fill="hold" grpId="0" nodeType="afterEffect">
                                  <p:stCondLst>
                                    <p:cond delay="0"/>
                                  </p:stCondLst>
                                  <p:childTnLst>
                                    <p:set>
                                      <p:cBhvr>
                                        <p:cTn id="113" dur="1000">
                                          <p:stCondLst>
                                            <p:cond delay="0"/>
                                          </p:stCondLst>
                                        </p:cTn>
                                        <p:tgtEl>
                                          <p:spTgt spid="76"/>
                                        </p:tgtEl>
                                        <p:attrNameLst>
                                          <p:attrName>style.visibility</p:attrName>
                                        </p:attrNameLst>
                                      </p:cBhvr>
                                      <p:to>
                                        <p:strVal val="visible"/>
                                      </p:to>
                                    </p:set>
                                  </p:childTnLst>
                                </p:cTn>
                              </p:par>
                            </p:childTnLst>
                          </p:cTn>
                        </p:par>
                        <p:par>
                          <p:cTn id="114" fill="hold">
                            <p:stCondLst>
                              <p:cond delay="5500"/>
                            </p:stCondLst>
                            <p:childTnLst>
                              <p:par>
                                <p:cTn id="115" presetID="11" presetClass="entr" presetSubtype="0" fill="hold" grpId="0" nodeType="afterEffect">
                                  <p:stCondLst>
                                    <p:cond delay="0"/>
                                  </p:stCondLst>
                                  <p:childTnLst>
                                    <p:set>
                                      <p:cBhvr>
                                        <p:cTn id="116" dur="1000">
                                          <p:stCondLst>
                                            <p:cond delay="0"/>
                                          </p:stCondLst>
                                        </p:cTn>
                                        <p:tgtEl>
                                          <p:spTgt spid="77"/>
                                        </p:tgtEl>
                                        <p:attrNameLst>
                                          <p:attrName>style.visibility</p:attrName>
                                        </p:attrNameLst>
                                      </p:cBhvr>
                                      <p:to>
                                        <p:strVal val="visible"/>
                                      </p:to>
                                    </p:set>
                                  </p:childTnLst>
                                </p:cTn>
                              </p:par>
                            </p:childTnLst>
                          </p:cTn>
                        </p:par>
                        <p:par>
                          <p:cTn id="117" fill="hold">
                            <p:stCondLst>
                              <p:cond delay="6500"/>
                            </p:stCondLst>
                            <p:childTnLst>
                              <p:par>
                                <p:cTn id="118" presetID="11" presetClass="entr" presetSubtype="0" fill="hold" grpId="0" nodeType="afterEffect">
                                  <p:stCondLst>
                                    <p:cond delay="0"/>
                                  </p:stCondLst>
                                  <p:childTnLst>
                                    <p:set>
                                      <p:cBhvr>
                                        <p:cTn id="119" dur="1000">
                                          <p:stCondLst>
                                            <p:cond delay="0"/>
                                          </p:stCondLst>
                                        </p:cTn>
                                        <p:tgtEl>
                                          <p:spTgt spid="78"/>
                                        </p:tgtEl>
                                        <p:attrNameLst>
                                          <p:attrName>style.visibility</p:attrName>
                                        </p:attrNameLst>
                                      </p:cBhvr>
                                      <p:to>
                                        <p:strVal val="visible"/>
                                      </p:to>
                                    </p:set>
                                  </p:childTnLst>
                                </p:cTn>
                              </p:par>
                            </p:childTnLst>
                          </p:cTn>
                        </p:par>
                        <p:par>
                          <p:cTn id="120" fill="hold">
                            <p:stCondLst>
                              <p:cond delay="7500"/>
                            </p:stCondLst>
                            <p:childTnLst>
                              <p:par>
                                <p:cTn id="121" presetID="11" presetClass="entr" presetSubtype="0" fill="hold" grpId="0" nodeType="afterEffect">
                                  <p:stCondLst>
                                    <p:cond delay="0"/>
                                  </p:stCondLst>
                                  <p:childTnLst>
                                    <p:set>
                                      <p:cBhvr>
                                        <p:cTn id="122" dur="1000">
                                          <p:stCondLst>
                                            <p:cond delay="0"/>
                                          </p:stCondLst>
                                        </p:cTn>
                                        <p:tgtEl>
                                          <p:spTgt spid="79"/>
                                        </p:tgtEl>
                                        <p:attrNameLst>
                                          <p:attrName>style.visibility</p:attrName>
                                        </p:attrNameLst>
                                      </p:cBhvr>
                                      <p:to>
                                        <p:strVal val="visible"/>
                                      </p:to>
                                    </p:set>
                                  </p:childTnLst>
                                </p:cTn>
                              </p:par>
                            </p:childTnLst>
                          </p:cTn>
                        </p:par>
                        <p:par>
                          <p:cTn id="123" fill="hold">
                            <p:stCondLst>
                              <p:cond delay="8500"/>
                            </p:stCondLst>
                            <p:childTnLst>
                              <p:par>
                                <p:cTn id="124" presetID="11" presetClass="entr" presetSubtype="0" fill="hold" grpId="0" nodeType="afterEffect">
                                  <p:stCondLst>
                                    <p:cond delay="0"/>
                                  </p:stCondLst>
                                  <p:childTnLst>
                                    <p:set>
                                      <p:cBhvr>
                                        <p:cTn id="125" dur="1000">
                                          <p:stCondLst>
                                            <p:cond delay="0"/>
                                          </p:stCondLst>
                                        </p:cTn>
                                        <p:tgtEl>
                                          <p:spTgt spid="80"/>
                                        </p:tgtEl>
                                        <p:attrNameLst>
                                          <p:attrName>style.visibility</p:attrName>
                                        </p:attrNameLst>
                                      </p:cBhvr>
                                      <p:to>
                                        <p:strVal val="visible"/>
                                      </p:to>
                                    </p:set>
                                  </p:childTnLst>
                                </p:cTn>
                              </p:par>
                            </p:childTnLst>
                          </p:cTn>
                        </p:par>
                        <p:par>
                          <p:cTn id="126" fill="hold">
                            <p:stCondLst>
                              <p:cond delay="9500"/>
                            </p:stCondLst>
                            <p:childTnLst>
                              <p:par>
                                <p:cTn id="127" presetID="11" presetClass="entr" presetSubtype="0" fill="hold" grpId="0" nodeType="afterEffect">
                                  <p:stCondLst>
                                    <p:cond delay="0"/>
                                  </p:stCondLst>
                                  <p:childTnLst>
                                    <p:set>
                                      <p:cBhvr>
                                        <p:cTn id="128" dur="1000">
                                          <p:stCondLst>
                                            <p:cond delay="0"/>
                                          </p:stCondLst>
                                        </p:cTn>
                                        <p:tgtEl>
                                          <p:spTgt spid="81"/>
                                        </p:tgtEl>
                                        <p:attrNameLst>
                                          <p:attrName>style.visibility</p:attrName>
                                        </p:attrNameLst>
                                      </p:cBhvr>
                                      <p:to>
                                        <p:strVal val="visible"/>
                                      </p:to>
                                    </p:set>
                                  </p:childTnLst>
                                </p:cTn>
                              </p:par>
                            </p:childTnLst>
                          </p:cTn>
                        </p:par>
                        <p:par>
                          <p:cTn id="129" fill="hold">
                            <p:stCondLst>
                              <p:cond delay="10500"/>
                            </p:stCondLst>
                            <p:childTnLst>
                              <p:par>
                                <p:cTn id="130" presetID="11" presetClass="entr" presetSubtype="0" fill="hold" grpId="0" nodeType="afterEffect">
                                  <p:stCondLst>
                                    <p:cond delay="0"/>
                                  </p:stCondLst>
                                  <p:childTnLst>
                                    <p:set>
                                      <p:cBhvr>
                                        <p:cTn id="131" dur="1000">
                                          <p:stCondLst>
                                            <p:cond delay="0"/>
                                          </p:stCondLst>
                                        </p:cTn>
                                        <p:tgtEl>
                                          <p:spTgt spid="82"/>
                                        </p:tgtEl>
                                        <p:attrNameLst>
                                          <p:attrName>style.visibility</p:attrName>
                                        </p:attrNameLst>
                                      </p:cBhvr>
                                      <p:to>
                                        <p:strVal val="visible"/>
                                      </p:to>
                                    </p:set>
                                  </p:childTnLst>
                                </p:cTn>
                              </p:par>
                            </p:childTnLst>
                          </p:cTn>
                        </p:par>
                        <p:par>
                          <p:cTn id="132" fill="hold">
                            <p:stCondLst>
                              <p:cond delay="11500"/>
                            </p:stCondLst>
                            <p:childTnLst>
                              <p:par>
                                <p:cTn id="133" presetID="11" presetClass="entr" presetSubtype="0" fill="hold" grpId="0" nodeType="afterEffect">
                                  <p:stCondLst>
                                    <p:cond delay="0"/>
                                  </p:stCondLst>
                                  <p:childTnLst>
                                    <p:set>
                                      <p:cBhvr>
                                        <p:cTn id="134" dur="1000">
                                          <p:stCondLst>
                                            <p:cond delay="0"/>
                                          </p:stCondLst>
                                        </p:cTn>
                                        <p:tgtEl>
                                          <p:spTgt spid="83"/>
                                        </p:tgtEl>
                                        <p:attrNameLst>
                                          <p:attrName>style.visibility</p:attrName>
                                        </p:attrNameLst>
                                      </p:cBhvr>
                                      <p:to>
                                        <p:strVal val="visible"/>
                                      </p:to>
                                    </p:set>
                                  </p:childTnLst>
                                </p:cTn>
                              </p:par>
                            </p:childTnLst>
                          </p:cTn>
                        </p:par>
                        <p:par>
                          <p:cTn id="135" fill="hold">
                            <p:stCondLst>
                              <p:cond delay="12500"/>
                            </p:stCondLst>
                            <p:childTnLst>
                              <p:par>
                                <p:cTn id="136" presetID="11" presetClass="entr" presetSubtype="0" fill="hold" grpId="0" nodeType="afterEffect">
                                  <p:stCondLst>
                                    <p:cond delay="0"/>
                                  </p:stCondLst>
                                  <p:childTnLst>
                                    <p:set>
                                      <p:cBhvr>
                                        <p:cTn id="137" dur="1000">
                                          <p:stCondLst>
                                            <p:cond delay="0"/>
                                          </p:stCondLst>
                                        </p:cTn>
                                        <p:tgtEl>
                                          <p:spTgt spid="84"/>
                                        </p:tgtEl>
                                        <p:attrNameLst>
                                          <p:attrName>style.visibility</p:attrName>
                                        </p:attrNameLst>
                                      </p:cBhvr>
                                      <p:to>
                                        <p:strVal val="visible"/>
                                      </p:to>
                                    </p:set>
                                  </p:childTnLst>
                                </p:cTn>
                              </p:par>
                            </p:childTnLst>
                          </p:cTn>
                        </p:par>
                        <p:par>
                          <p:cTn id="138" fill="hold">
                            <p:stCondLst>
                              <p:cond delay="13500"/>
                            </p:stCondLst>
                            <p:childTnLst>
                              <p:par>
                                <p:cTn id="139" presetID="11" presetClass="entr" presetSubtype="0" fill="hold" grpId="0" nodeType="afterEffect">
                                  <p:stCondLst>
                                    <p:cond delay="0"/>
                                  </p:stCondLst>
                                  <p:childTnLst>
                                    <p:set>
                                      <p:cBhvr>
                                        <p:cTn id="140" dur="1000">
                                          <p:stCondLst>
                                            <p:cond delay="0"/>
                                          </p:stCondLst>
                                        </p:cTn>
                                        <p:tgtEl>
                                          <p:spTgt spid="85"/>
                                        </p:tgtEl>
                                        <p:attrNameLst>
                                          <p:attrName>style.visibility</p:attrName>
                                        </p:attrNameLst>
                                      </p:cBhvr>
                                      <p:to>
                                        <p:strVal val="visible"/>
                                      </p:to>
                                    </p:set>
                                  </p:childTnLst>
                                </p:cTn>
                              </p:par>
                            </p:childTnLst>
                          </p:cTn>
                        </p:par>
                        <p:par>
                          <p:cTn id="141" fill="hold">
                            <p:stCondLst>
                              <p:cond delay="14500"/>
                            </p:stCondLst>
                            <p:childTnLst>
                              <p:par>
                                <p:cTn id="142" presetID="11" presetClass="entr" presetSubtype="0" fill="hold" grpId="0" nodeType="afterEffect">
                                  <p:stCondLst>
                                    <p:cond delay="0"/>
                                  </p:stCondLst>
                                  <p:childTnLst>
                                    <p:set>
                                      <p:cBhvr>
                                        <p:cTn id="143" dur="1000">
                                          <p:stCondLst>
                                            <p:cond delay="0"/>
                                          </p:stCondLst>
                                        </p:cTn>
                                        <p:tgtEl>
                                          <p:spTgt spid="86"/>
                                        </p:tgtEl>
                                        <p:attrNameLst>
                                          <p:attrName>style.visibility</p:attrName>
                                        </p:attrNameLst>
                                      </p:cBhvr>
                                      <p:to>
                                        <p:strVal val="visible"/>
                                      </p:to>
                                    </p:set>
                                  </p:childTnLst>
                                </p:cTn>
                              </p:par>
                            </p:childTnLst>
                          </p:cTn>
                        </p:par>
                        <p:par>
                          <p:cTn id="144" fill="hold">
                            <p:stCondLst>
                              <p:cond delay="15500"/>
                            </p:stCondLst>
                            <p:childTnLst>
                              <p:par>
                                <p:cTn id="145" presetID="11" presetClass="entr" presetSubtype="0" fill="hold" grpId="0" nodeType="afterEffect">
                                  <p:stCondLst>
                                    <p:cond delay="0"/>
                                  </p:stCondLst>
                                  <p:childTnLst>
                                    <p:set>
                                      <p:cBhvr>
                                        <p:cTn id="146" dur="1000">
                                          <p:stCondLst>
                                            <p:cond delay="0"/>
                                          </p:stCondLst>
                                        </p:cTn>
                                        <p:tgtEl>
                                          <p:spTgt spid="87"/>
                                        </p:tgtEl>
                                        <p:attrNameLst>
                                          <p:attrName>style.visibility</p:attrName>
                                        </p:attrNameLst>
                                      </p:cBhvr>
                                      <p:to>
                                        <p:strVal val="visible"/>
                                      </p:to>
                                    </p:set>
                                  </p:childTnLst>
                                </p:cTn>
                              </p:par>
                            </p:childTnLst>
                          </p:cTn>
                        </p:par>
                        <p:par>
                          <p:cTn id="147" fill="hold">
                            <p:stCondLst>
                              <p:cond delay="16500"/>
                            </p:stCondLst>
                            <p:childTnLst>
                              <p:par>
                                <p:cTn id="148" presetID="11" presetClass="entr" presetSubtype="0" fill="hold" grpId="0" nodeType="afterEffect">
                                  <p:stCondLst>
                                    <p:cond delay="0"/>
                                  </p:stCondLst>
                                  <p:childTnLst>
                                    <p:set>
                                      <p:cBhvr>
                                        <p:cTn id="149" dur="1000">
                                          <p:stCondLst>
                                            <p:cond delay="0"/>
                                          </p:stCondLst>
                                        </p:cTn>
                                        <p:tgtEl>
                                          <p:spTgt spid="88"/>
                                        </p:tgtEl>
                                        <p:attrNameLst>
                                          <p:attrName>style.visibility</p:attrName>
                                        </p:attrNameLst>
                                      </p:cBhvr>
                                      <p:to>
                                        <p:strVal val="visible"/>
                                      </p:to>
                                    </p:set>
                                  </p:childTnLst>
                                </p:cTn>
                              </p:par>
                            </p:childTnLst>
                          </p:cTn>
                        </p:par>
                        <p:par>
                          <p:cTn id="150" fill="hold">
                            <p:stCondLst>
                              <p:cond delay="17500"/>
                            </p:stCondLst>
                            <p:childTnLst>
                              <p:par>
                                <p:cTn id="151" presetID="11" presetClass="entr" presetSubtype="0" fill="hold" grpId="0" nodeType="afterEffect">
                                  <p:stCondLst>
                                    <p:cond delay="0"/>
                                  </p:stCondLst>
                                  <p:childTnLst>
                                    <p:set>
                                      <p:cBhvr>
                                        <p:cTn id="152" dur="1000">
                                          <p:stCondLst>
                                            <p:cond delay="0"/>
                                          </p:stCondLst>
                                        </p:cTn>
                                        <p:tgtEl>
                                          <p:spTgt spid="89"/>
                                        </p:tgtEl>
                                        <p:attrNameLst>
                                          <p:attrName>style.visibility</p:attrName>
                                        </p:attrNameLst>
                                      </p:cBhvr>
                                      <p:to>
                                        <p:strVal val="visible"/>
                                      </p:to>
                                    </p:set>
                                  </p:childTnLst>
                                </p:cTn>
                              </p:par>
                            </p:childTnLst>
                          </p:cTn>
                        </p:par>
                        <p:par>
                          <p:cTn id="153" fill="hold">
                            <p:stCondLst>
                              <p:cond delay="18500"/>
                            </p:stCondLst>
                            <p:childTnLst>
                              <p:par>
                                <p:cTn id="154" presetID="11" presetClass="entr" presetSubtype="0" fill="hold" grpId="0" nodeType="afterEffect">
                                  <p:stCondLst>
                                    <p:cond delay="0"/>
                                  </p:stCondLst>
                                  <p:childTnLst>
                                    <p:set>
                                      <p:cBhvr>
                                        <p:cTn id="155" dur="1000">
                                          <p:stCondLst>
                                            <p:cond delay="0"/>
                                          </p:stCondLst>
                                        </p:cTn>
                                        <p:tgtEl>
                                          <p:spTgt spid="90"/>
                                        </p:tgtEl>
                                        <p:attrNameLst>
                                          <p:attrName>style.visibility</p:attrName>
                                        </p:attrNameLst>
                                      </p:cBhvr>
                                      <p:to>
                                        <p:strVal val="visible"/>
                                      </p:to>
                                    </p:set>
                                  </p:childTnLst>
                                </p:cTn>
                              </p:par>
                            </p:childTnLst>
                          </p:cTn>
                        </p:par>
                        <p:par>
                          <p:cTn id="156" fill="hold">
                            <p:stCondLst>
                              <p:cond delay="19500"/>
                            </p:stCondLst>
                            <p:childTnLst>
                              <p:par>
                                <p:cTn id="157" presetID="11" presetClass="entr" presetSubtype="0" fill="hold" grpId="0" nodeType="afterEffect">
                                  <p:stCondLst>
                                    <p:cond delay="0"/>
                                  </p:stCondLst>
                                  <p:childTnLst>
                                    <p:set>
                                      <p:cBhvr>
                                        <p:cTn id="158" dur="1000">
                                          <p:stCondLst>
                                            <p:cond delay="0"/>
                                          </p:stCondLst>
                                        </p:cTn>
                                        <p:tgtEl>
                                          <p:spTgt spid="91"/>
                                        </p:tgtEl>
                                        <p:attrNameLst>
                                          <p:attrName>style.visibility</p:attrName>
                                        </p:attrNameLst>
                                      </p:cBhvr>
                                      <p:to>
                                        <p:strVal val="visible"/>
                                      </p:to>
                                    </p:set>
                                  </p:childTnLst>
                                </p:cTn>
                              </p:par>
                            </p:childTnLst>
                          </p:cTn>
                        </p:par>
                        <p:par>
                          <p:cTn id="159" fill="hold">
                            <p:stCondLst>
                              <p:cond delay="20500"/>
                            </p:stCondLst>
                            <p:childTnLst>
                              <p:par>
                                <p:cTn id="160" presetID="11" presetClass="entr" presetSubtype="0" fill="hold" grpId="0" nodeType="afterEffect">
                                  <p:stCondLst>
                                    <p:cond delay="0"/>
                                  </p:stCondLst>
                                  <p:childTnLst>
                                    <p:set>
                                      <p:cBhvr>
                                        <p:cTn id="161" dur="1000">
                                          <p:stCondLst>
                                            <p:cond delay="0"/>
                                          </p:stCondLst>
                                        </p:cTn>
                                        <p:tgtEl>
                                          <p:spTgt spid="92"/>
                                        </p:tgtEl>
                                        <p:attrNameLst>
                                          <p:attrName>style.visibility</p:attrName>
                                        </p:attrNameLst>
                                      </p:cBhvr>
                                      <p:to>
                                        <p:strVal val="visible"/>
                                      </p:to>
                                    </p:set>
                                  </p:childTnLst>
                                </p:cTn>
                              </p:par>
                            </p:childTnLst>
                          </p:cTn>
                        </p:par>
                        <p:par>
                          <p:cTn id="162" fill="hold">
                            <p:stCondLst>
                              <p:cond delay="21500"/>
                            </p:stCondLst>
                            <p:childTnLst>
                              <p:par>
                                <p:cTn id="163" presetID="11" presetClass="entr" presetSubtype="0" fill="hold" grpId="0" nodeType="afterEffect">
                                  <p:stCondLst>
                                    <p:cond delay="0"/>
                                  </p:stCondLst>
                                  <p:childTnLst>
                                    <p:set>
                                      <p:cBhvr>
                                        <p:cTn id="164" dur="1000">
                                          <p:stCondLst>
                                            <p:cond delay="0"/>
                                          </p:stCondLst>
                                        </p:cTn>
                                        <p:tgtEl>
                                          <p:spTgt spid="93"/>
                                        </p:tgtEl>
                                        <p:attrNameLst>
                                          <p:attrName>style.visibility</p:attrName>
                                        </p:attrNameLst>
                                      </p:cBhvr>
                                      <p:to>
                                        <p:strVal val="visible"/>
                                      </p:to>
                                    </p:set>
                                  </p:childTnLst>
                                </p:cTn>
                              </p:par>
                            </p:childTnLst>
                          </p:cTn>
                        </p:par>
                        <p:par>
                          <p:cTn id="165" fill="hold">
                            <p:stCondLst>
                              <p:cond delay="22500"/>
                            </p:stCondLst>
                            <p:childTnLst>
                              <p:par>
                                <p:cTn id="166" presetID="11" presetClass="entr" presetSubtype="0" fill="hold" grpId="0" nodeType="afterEffect">
                                  <p:stCondLst>
                                    <p:cond delay="0"/>
                                  </p:stCondLst>
                                  <p:childTnLst>
                                    <p:set>
                                      <p:cBhvr>
                                        <p:cTn id="167" dur="1000">
                                          <p:stCondLst>
                                            <p:cond delay="0"/>
                                          </p:stCondLst>
                                        </p:cTn>
                                        <p:tgtEl>
                                          <p:spTgt spid="94"/>
                                        </p:tgtEl>
                                        <p:attrNameLst>
                                          <p:attrName>style.visibility</p:attrName>
                                        </p:attrNameLst>
                                      </p:cBhvr>
                                      <p:to>
                                        <p:strVal val="visible"/>
                                      </p:to>
                                    </p:set>
                                  </p:childTnLst>
                                </p:cTn>
                              </p:par>
                            </p:childTnLst>
                          </p:cTn>
                        </p:par>
                        <p:par>
                          <p:cTn id="168" fill="hold">
                            <p:stCondLst>
                              <p:cond delay="23500"/>
                            </p:stCondLst>
                            <p:childTnLst>
                              <p:par>
                                <p:cTn id="169" presetID="11" presetClass="entr" presetSubtype="0" fill="hold" grpId="0" nodeType="afterEffect">
                                  <p:stCondLst>
                                    <p:cond delay="0"/>
                                  </p:stCondLst>
                                  <p:childTnLst>
                                    <p:set>
                                      <p:cBhvr>
                                        <p:cTn id="170" dur="1000">
                                          <p:stCondLst>
                                            <p:cond delay="0"/>
                                          </p:stCondLst>
                                        </p:cTn>
                                        <p:tgtEl>
                                          <p:spTgt spid="95"/>
                                        </p:tgtEl>
                                        <p:attrNameLst>
                                          <p:attrName>style.visibility</p:attrName>
                                        </p:attrNameLst>
                                      </p:cBhvr>
                                      <p:to>
                                        <p:strVal val="visible"/>
                                      </p:to>
                                    </p:set>
                                  </p:childTnLst>
                                </p:cTn>
                              </p:par>
                            </p:childTnLst>
                          </p:cTn>
                        </p:par>
                        <p:par>
                          <p:cTn id="171" fill="hold">
                            <p:stCondLst>
                              <p:cond delay="24500"/>
                            </p:stCondLst>
                            <p:childTnLst>
                              <p:par>
                                <p:cTn id="172" presetID="11" presetClass="entr" presetSubtype="0" fill="hold" grpId="0" nodeType="afterEffect">
                                  <p:stCondLst>
                                    <p:cond delay="0"/>
                                  </p:stCondLst>
                                  <p:childTnLst>
                                    <p:set>
                                      <p:cBhvr>
                                        <p:cTn id="173" dur="1000">
                                          <p:stCondLst>
                                            <p:cond delay="0"/>
                                          </p:stCondLst>
                                        </p:cTn>
                                        <p:tgtEl>
                                          <p:spTgt spid="96"/>
                                        </p:tgtEl>
                                        <p:attrNameLst>
                                          <p:attrName>style.visibility</p:attrName>
                                        </p:attrNameLst>
                                      </p:cBhvr>
                                      <p:to>
                                        <p:strVal val="visible"/>
                                      </p:to>
                                    </p:set>
                                  </p:childTnLst>
                                </p:cTn>
                              </p:par>
                            </p:childTnLst>
                          </p:cTn>
                        </p:par>
                        <p:par>
                          <p:cTn id="174" fill="hold">
                            <p:stCondLst>
                              <p:cond delay="25500"/>
                            </p:stCondLst>
                            <p:childTnLst>
                              <p:par>
                                <p:cTn id="175" presetID="11" presetClass="entr" presetSubtype="0" fill="hold" grpId="0" nodeType="afterEffect">
                                  <p:stCondLst>
                                    <p:cond delay="0"/>
                                  </p:stCondLst>
                                  <p:childTnLst>
                                    <p:set>
                                      <p:cBhvr>
                                        <p:cTn id="176" dur="1000">
                                          <p:stCondLst>
                                            <p:cond delay="0"/>
                                          </p:stCondLst>
                                        </p:cTn>
                                        <p:tgtEl>
                                          <p:spTgt spid="97"/>
                                        </p:tgtEl>
                                        <p:attrNameLst>
                                          <p:attrName>style.visibility</p:attrName>
                                        </p:attrNameLst>
                                      </p:cBhvr>
                                      <p:to>
                                        <p:strVal val="visible"/>
                                      </p:to>
                                    </p:set>
                                  </p:childTnLst>
                                </p:cTn>
                              </p:par>
                            </p:childTnLst>
                          </p:cTn>
                        </p:par>
                        <p:par>
                          <p:cTn id="177" fill="hold">
                            <p:stCondLst>
                              <p:cond delay="26500"/>
                            </p:stCondLst>
                            <p:childTnLst>
                              <p:par>
                                <p:cTn id="178" presetID="11" presetClass="entr" presetSubtype="0" fill="hold" grpId="0" nodeType="afterEffect">
                                  <p:stCondLst>
                                    <p:cond delay="0"/>
                                  </p:stCondLst>
                                  <p:childTnLst>
                                    <p:set>
                                      <p:cBhvr>
                                        <p:cTn id="179" dur="1000">
                                          <p:stCondLst>
                                            <p:cond delay="0"/>
                                          </p:stCondLst>
                                        </p:cTn>
                                        <p:tgtEl>
                                          <p:spTgt spid="98"/>
                                        </p:tgtEl>
                                        <p:attrNameLst>
                                          <p:attrName>style.visibility</p:attrName>
                                        </p:attrNameLst>
                                      </p:cBhvr>
                                      <p:to>
                                        <p:strVal val="visible"/>
                                      </p:to>
                                    </p:set>
                                  </p:childTnLst>
                                </p:cTn>
                              </p:par>
                            </p:childTnLst>
                          </p:cTn>
                        </p:par>
                        <p:par>
                          <p:cTn id="180" fill="hold">
                            <p:stCondLst>
                              <p:cond delay="27500"/>
                            </p:stCondLst>
                            <p:childTnLst>
                              <p:par>
                                <p:cTn id="181" presetID="11" presetClass="entr" presetSubtype="0" fill="hold" grpId="0" nodeType="afterEffect">
                                  <p:stCondLst>
                                    <p:cond delay="0"/>
                                  </p:stCondLst>
                                  <p:childTnLst>
                                    <p:set>
                                      <p:cBhvr>
                                        <p:cTn id="182" dur="1000">
                                          <p:stCondLst>
                                            <p:cond delay="0"/>
                                          </p:stCondLst>
                                        </p:cTn>
                                        <p:tgtEl>
                                          <p:spTgt spid="99"/>
                                        </p:tgtEl>
                                        <p:attrNameLst>
                                          <p:attrName>style.visibility</p:attrName>
                                        </p:attrNameLst>
                                      </p:cBhvr>
                                      <p:to>
                                        <p:strVal val="visible"/>
                                      </p:to>
                                    </p:set>
                                  </p:childTnLst>
                                </p:cTn>
                              </p:par>
                            </p:childTnLst>
                          </p:cTn>
                        </p:par>
                        <p:par>
                          <p:cTn id="183" fill="hold">
                            <p:stCondLst>
                              <p:cond delay="28500"/>
                            </p:stCondLst>
                            <p:childTnLst>
                              <p:par>
                                <p:cTn id="184" presetID="11" presetClass="entr" presetSubtype="0" fill="hold" grpId="0" nodeType="afterEffect">
                                  <p:stCondLst>
                                    <p:cond delay="0"/>
                                  </p:stCondLst>
                                  <p:childTnLst>
                                    <p:set>
                                      <p:cBhvr>
                                        <p:cTn id="185" dur="1000">
                                          <p:stCondLst>
                                            <p:cond delay="0"/>
                                          </p:stCondLst>
                                        </p:cTn>
                                        <p:tgtEl>
                                          <p:spTgt spid="100"/>
                                        </p:tgtEl>
                                        <p:attrNameLst>
                                          <p:attrName>style.visibility</p:attrName>
                                        </p:attrNameLst>
                                      </p:cBhvr>
                                      <p:to>
                                        <p:strVal val="visible"/>
                                      </p:to>
                                    </p:set>
                                  </p:childTnLst>
                                </p:cTn>
                              </p:par>
                            </p:childTnLst>
                          </p:cTn>
                        </p:par>
                        <p:par>
                          <p:cTn id="186" fill="hold">
                            <p:stCondLst>
                              <p:cond delay="29500"/>
                            </p:stCondLst>
                            <p:childTnLst>
                              <p:par>
                                <p:cTn id="187" presetID="11" presetClass="entr" presetSubtype="0" fill="hold" grpId="0" nodeType="afterEffect">
                                  <p:stCondLst>
                                    <p:cond delay="0"/>
                                  </p:stCondLst>
                                  <p:childTnLst>
                                    <p:set>
                                      <p:cBhvr>
                                        <p:cTn id="188" dur="1000">
                                          <p:stCondLst>
                                            <p:cond delay="0"/>
                                          </p:stCondLst>
                                        </p:cTn>
                                        <p:tgtEl>
                                          <p:spTgt spid="101"/>
                                        </p:tgtEl>
                                        <p:attrNameLst>
                                          <p:attrName>style.visibility</p:attrName>
                                        </p:attrNameLst>
                                      </p:cBhvr>
                                      <p:to>
                                        <p:strVal val="visible"/>
                                      </p:to>
                                    </p:set>
                                  </p:childTnLst>
                                </p:cTn>
                              </p:par>
                            </p:childTnLst>
                          </p:cTn>
                        </p:par>
                        <p:par>
                          <p:cTn id="189" fill="hold">
                            <p:stCondLst>
                              <p:cond delay="30500"/>
                            </p:stCondLst>
                            <p:childTnLst>
                              <p:par>
                                <p:cTn id="190" presetID="11" presetClass="entr" presetSubtype="0" fill="hold" grpId="0" nodeType="afterEffect">
                                  <p:stCondLst>
                                    <p:cond delay="0"/>
                                  </p:stCondLst>
                                  <p:childTnLst>
                                    <p:set>
                                      <p:cBhvr>
                                        <p:cTn id="191" dur="1000">
                                          <p:stCondLst>
                                            <p:cond delay="0"/>
                                          </p:stCondLst>
                                        </p:cTn>
                                        <p:tgtEl>
                                          <p:spTgt spid="102"/>
                                        </p:tgtEl>
                                        <p:attrNameLst>
                                          <p:attrName>style.visibility</p:attrName>
                                        </p:attrNameLst>
                                      </p:cBhvr>
                                      <p:to>
                                        <p:strVal val="visible"/>
                                      </p:to>
                                    </p:set>
                                  </p:childTnLst>
                                </p:cTn>
                              </p:par>
                            </p:childTnLst>
                          </p:cTn>
                        </p:par>
                        <p:par>
                          <p:cTn id="192" fill="hold">
                            <p:stCondLst>
                              <p:cond delay="31500"/>
                            </p:stCondLst>
                            <p:childTnLst>
                              <p:par>
                                <p:cTn id="193" presetID="11" presetClass="entr" presetSubtype="0" fill="hold" grpId="0" nodeType="afterEffect">
                                  <p:stCondLst>
                                    <p:cond delay="0"/>
                                  </p:stCondLst>
                                  <p:childTnLst>
                                    <p:set>
                                      <p:cBhvr>
                                        <p:cTn id="194" dur="1000">
                                          <p:stCondLst>
                                            <p:cond delay="0"/>
                                          </p:stCondLst>
                                        </p:cTn>
                                        <p:tgtEl>
                                          <p:spTgt spid="103"/>
                                        </p:tgtEl>
                                        <p:attrNameLst>
                                          <p:attrName>style.visibility</p:attrName>
                                        </p:attrNameLst>
                                      </p:cBhvr>
                                      <p:to>
                                        <p:strVal val="visible"/>
                                      </p:to>
                                    </p:set>
                                  </p:childTnLst>
                                </p:cTn>
                              </p:par>
                            </p:childTnLst>
                          </p:cTn>
                        </p:par>
                        <p:par>
                          <p:cTn id="195" fill="hold">
                            <p:stCondLst>
                              <p:cond delay="32500"/>
                            </p:stCondLst>
                            <p:childTnLst>
                              <p:par>
                                <p:cTn id="196" presetID="11" presetClass="entr" presetSubtype="0" fill="hold" grpId="0" nodeType="afterEffect">
                                  <p:stCondLst>
                                    <p:cond delay="0"/>
                                  </p:stCondLst>
                                  <p:childTnLst>
                                    <p:set>
                                      <p:cBhvr>
                                        <p:cTn id="197" dur="1000">
                                          <p:stCondLst>
                                            <p:cond delay="0"/>
                                          </p:stCondLst>
                                        </p:cTn>
                                        <p:tgtEl>
                                          <p:spTgt spid="104"/>
                                        </p:tgtEl>
                                        <p:attrNameLst>
                                          <p:attrName>style.visibility</p:attrName>
                                        </p:attrNameLst>
                                      </p:cBhvr>
                                      <p:to>
                                        <p:strVal val="visible"/>
                                      </p:to>
                                    </p:set>
                                  </p:childTnLst>
                                </p:cTn>
                              </p:par>
                            </p:childTnLst>
                          </p:cTn>
                        </p:par>
                        <p:par>
                          <p:cTn id="198" fill="hold">
                            <p:stCondLst>
                              <p:cond delay="33500"/>
                            </p:stCondLst>
                            <p:childTnLst>
                              <p:par>
                                <p:cTn id="199" presetID="11" presetClass="entr" presetSubtype="0" fill="hold" grpId="0" nodeType="afterEffect">
                                  <p:stCondLst>
                                    <p:cond delay="0"/>
                                  </p:stCondLst>
                                  <p:childTnLst>
                                    <p:set>
                                      <p:cBhvr>
                                        <p:cTn id="200" dur="1000">
                                          <p:stCondLst>
                                            <p:cond delay="0"/>
                                          </p:stCondLst>
                                        </p:cTn>
                                        <p:tgtEl>
                                          <p:spTgt spid="105"/>
                                        </p:tgtEl>
                                        <p:attrNameLst>
                                          <p:attrName>style.visibility</p:attrName>
                                        </p:attrNameLst>
                                      </p:cBhvr>
                                      <p:to>
                                        <p:strVal val="visible"/>
                                      </p:to>
                                    </p:set>
                                  </p:childTnLst>
                                </p:cTn>
                              </p:par>
                            </p:childTnLst>
                          </p:cTn>
                        </p:par>
                        <p:par>
                          <p:cTn id="201" fill="hold">
                            <p:stCondLst>
                              <p:cond delay="34500"/>
                            </p:stCondLst>
                            <p:childTnLst>
                              <p:par>
                                <p:cTn id="202" presetID="11" presetClass="entr" presetSubtype="0" fill="hold" grpId="0" nodeType="afterEffect">
                                  <p:stCondLst>
                                    <p:cond delay="0"/>
                                  </p:stCondLst>
                                  <p:childTnLst>
                                    <p:set>
                                      <p:cBhvr>
                                        <p:cTn id="203" dur="1000">
                                          <p:stCondLst>
                                            <p:cond delay="0"/>
                                          </p:stCondLst>
                                        </p:cTn>
                                        <p:tgtEl>
                                          <p:spTgt spid="106"/>
                                        </p:tgtEl>
                                        <p:attrNameLst>
                                          <p:attrName>style.visibility</p:attrName>
                                        </p:attrNameLst>
                                      </p:cBhvr>
                                      <p:to>
                                        <p:strVal val="visible"/>
                                      </p:to>
                                    </p:set>
                                  </p:childTnLst>
                                </p:cTn>
                              </p:par>
                            </p:childTnLst>
                          </p:cTn>
                        </p:par>
                        <p:par>
                          <p:cTn id="204" fill="hold">
                            <p:stCondLst>
                              <p:cond delay="35500"/>
                            </p:stCondLst>
                            <p:childTnLst>
                              <p:par>
                                <p:cTn id="205" presetID="11" presetClass="entr" presetSubtype="0" fill="hold" grpId="0" nodeType="afterEffect">
                                  <p:stCondLst>
                                    <p:cond delay="0"/>
                                  </p:stCondLst>
                                  <p:childTnLst>
                                    <p:set>
                                      <p:cBhvr>
                                        <p:cTn id="206" dur="1000">
                                          <p:stCondLst>
                                            <p:cond delay="0"/>
                                          </p:stCondLst>
                                        </p:cTn>
                                        <p:tgtEl>
                                          <p:spTgt spid="107"/>
                                        </p:tgtEl>
                                        <p:attrNameLst>
                                          <p:attrName>style.visibility</p:attrName>
                                        </p:attrNameLst>
                                      </p:cBhvr>
                                      <p:to>
                                        <p:strVal val="visible"/>
                                      </p:to>
                                    </p:set>
                                  </p:childTnLst>
                                </p:cTn>
                              </p:par>
                            </p:childTnLst>
                          </p:cTn>
                        </p:par>
                        <p:par>
                          <p:cTn id="207" fill="hold">
                            <p:stCondLst>
                              <p:cond delay="36500"/>
                            </p:stCondLst>
                            <p:childTnLst>
                              <p:par>
                                <p:cTn id="208" presetID="11" presetClass="entr" presetSubtype="0" fill="hold" grpId="0" nodeType="afterEffect">
                                  <p:stCondLst>
                                    <p:cond delay="0"/>
                                  </p:stCondLst>
                                  <p:childTnLst>
                                    <p:set>
                                      <p:cBhvr>
                                        <p:cTn id="209" dur="1000">
                                          <p:stCondLst>
                                            <p:cond delay="0"/>
                                          </p:stCondLst>
                                        </p:cTn>
                                        <p:tgtEl>
                                          <p:spTgt spid="108"/>
                                        </p:tgtEl>
                                        <p:attrNameLst>
                                          <p:attrName>style.visibility</p:attrName>
                                        </p:attrNameLst>
                                      </p:cBhvr>
                                      <p:to>
                                        <p:strVal val="visible"/>
                                      </p:to>
                                    </p:set>
                                  </p:childTnLst>
                                </p:cTn>
                              </p:par>
                            </p:childTnLst>
                          </p:cTn>
                        </p:par>
                        <p:par>
                          <p:cTn id="210" fill="hold">
                            <p:stCondLst>
                              <p:cond delay="37500"/>
                            </p:stCondLst>
                            <p:childTnLst>
                              <p:par>
                                <p:cTn id="211" presetID="11" presetClass="entr" presetSubtype="0" fill="hold" grpId="0" nodeType="afterEffect">
                                  <p:stCondLst>
                                    <p:cond delay="0"/>
                                  </p:stCondLst>
                                  <p:childTnLst>
                                    <p:set>
                                      <p:cBhvr>
                                        <p:cTn id="212" dur="1000">
                                          <p:stCondLst>
                                            <p:cond delay="0"/>
                                          </p:stCondLst>
                                        </p:cTn>
                                        <p:tgtEl>
                                          <p:spTgt spid="109"/>
                                        </p:tgtEl>
                                        <p:attrNameLst>
                                          <p:attrName>style.visibility</p:attrName>
                                        </p:attrNameLst>
                                      </p:cBhvr>
                                      <p:to>
                                        <p:strVal val="visible"/>
                                      </p:to>
                                    </p:set>
                                  </p:childTnLst>
                                </p:cTn>
                              </p:par>
                            </p:childTnLst>
                          </p:cTn>
                        </p:par>
                        <p:par>
                          <p:cTn id="213" fill="hold">
                            <p:stCondLst>
                              <p:cond delay="38500"/>
                            </p:stCondLst>
                            <p:childTnLst>
                              <p:par>
                                <p:cTn id="214" presetID="11" presetClass="entr" presetSubtype="0" fill="hold" grpId="0" nodeType="afterEffect">
                                  <p:stCondLst>
                                    <p:cond delay="0"/>
                                  </p:stCondLst>
                                  <p:childTnLst>
                                    <p:set>
                                      <p:cBhvr>
                                        <p:cTn id="215" dur="1000">
                                          <p:stCondLst>
                                            <p:cond delay="0"/>
                                          </p:stCondLst>
                                        </p:cTn>
                                        <p:tgtEl>
                                          <p:spTgt spid="110"/>
                                        </p:tgtEl>
                                        <p:attrNameLst>
                                          <p:attrName>style.visibility</p:attrName>
                                        </p:attrNameLst>
                                      </p:cBhvr>
                                      <p:to>
                                        <p:strVal val="visible"/>
                                      </p:to>
                                    </p:set>
                                  </p:childTnLst>
                                </p:cTn>
                              </p:par>
                            </p:childTnLst>
                          </p:cTn>
                        </p:par>
                        <p:par>
                          <p:cTn id="216" fill="hold">
                            <p:stCondLst>
                              <p:cond delay="39500"/>
                            </p:stCondLst>
                            <p:childTnLst>
                              <p:par>
                                <p:cTn id="217" presetID="11" presetClass="entr" presetSubtype="0" fill="hold" grpId="0" nodeType="afterEffect">
                                  <p:stCondLst>
                                    <p:cond delay="0"/>
                                  </p:stCondLst>
                                  <p:childTnLst>
                                    <p:set>
                                      <p:cBhvr>
                                        <p:cTn id="218" dur="1000">
                                          <p:stCondLst>
                                            <p:cond delay="0"/>
                                          </p:stCondLst>
                                        </p:cTn>
                                        <p:tgtEl>
                                          <p:spTgt spid="111"/>
                                        </p:tgtEl>
                                        <p:attrNameLst>
                                          <p:attrName>style.visibility</p:attrName>
                                        </p:attrNameLst>
                                      </p:cBhvr>
                                      <p:to>
                                        <p:strVal val="visible"/>
                                      </p:to>
                                    </p:set>
                                  </p:childTnLst>
                                </p:cTn>
                              </p:par>
                            </p:childTnLst>
                          </p:cTn>
                        </p:par>
                        <p:par>
                          <p:cTn id="219" fill="hold">
                            <p:stCondLst>
                              <p:cond delay="40500"/>
                            </p:stCondLst>
                            <p:childTnLst>
                              <p:par>
                                <p:cTn id="220" presetID="11" presetClass="entr" presetSubtype="0" fill="hold" grpId="0" nodeType="afterEffect">
                                  <p:stCondLst>
                                    <p:cond delay="0"/>
                                  </p:stCondLst>
                                  <p:childTnLst>
                                    <p:set>
                                      <p:cBhvr>
                                        <p:cTn id="221" dur="1000">
                                          <p:stCondLst>
                                            <p:cond delay="0"/>
                                          </p:stCondLst>
                                        </p:cTn>
                                        <p:tgtEl>
                                          <p:spTgt spid="112"/>
                                        </p:tgtEl>
                                        <p:attrNameLst>
                                          <p:attrName>style.visibility</p:attrName>
                                        </p:attrNameLst>
                                      </p:cBhvr>
                                      <p:to>
                                        <p:strVal val="visible"/>
                                      </p:to>
                                    </p:set>
                                  </p:childTnLst>
                                </p:cTn>
                              </p:par>
                            </p:childTnLst>
                          </p:cTn>
                        </p:par>
                        <p:par>
                          <p:cTn id="222" fill="hold">
                            <p:stCondLst>
                              <p:cond delay="41500"/>
                            </p:stCondLst>
                            <p:childTnLst>
                              <p:par>
                                <p:cTn id="223" presetID="11" presetClass="entr" presetSubtype="0" fill="hold" grpId="0" nodeType="afterEffect">
                                  <p:stCondLst>
                                    <p:cond delay="0"/>
                                  </p:stCondLst>
                                  <p:childTnLst>
                                    <p:set>
                                      <p:cBhvr>
                                        <p:cTn id="224" dur="1000">
                                          <p:stCondLst>
                                            <p:cond delay="0"/>
                                          </p:stCondLst>
                                        </p:cTn>
                                        <p:tgtEl>
                                          <p:spTgt spid="113"/>
                                        </p:tgtEl>
                                        <p:attrNameLst>
                                          <p:attrName>style.visibility</p:attrName>
                                        </p:attrNameLst>
                                      </p:cBhvr>
                                      <p:to>
                                        <p:strVal val="visible"/>
                                      </p:to>
                                    </p:set>
                                  </p:childTnLst>
                                </p:cTn>
                              </p:par>
                            </p:childTnLst>
                          </p:cTn>
                        </p:par>
                        <p:par>
                          <p:cTn id="225" fill="hold">
                            <p:stCondLst>
                              <p:cond delay="42500"/>
                            </p:stCondLst>
                            <p:childTnLst>
                              <p:par>
                                <p:cTn id="226" presetID="11" presetClass="entr" presetSubtype="0" fill="hold" grpId="0" nodeType="afterEffect">
                                  <p:stCondLst>
                                    <p:cond delay="0"/>
                                  </p:stCondLst>
                                  <p:childTnLst>
                                    <p:set>
                                      <p:cBhvr>
                                        <p:cTn id="227" dur="1000">
                                          <p:stCondLst>
                                            <p:cond delay="0"/>
                                          </p:stCondLst>
                                        </p:cTn>
                                        <p:tgtEl>
                                          <p:spTgt spid="114"/>
                                        </p:tgtEl>
                                        <p:attrNameLst>
                                          <p:attrName>style.visibility</p:attrName>
                                        </p:attrNameLst>
                                      </p:cBhvr>
                                      <p:to>
                                        <p:strVal val="visible"/>
                                      </p:to>
                                    </p:set>
                                  </p:childTnLst>
                                </p:cTn>
                              </p:par>
                            </p:childTnLst>
                          </p:cTn>
                        </p:par>
                        <p:par>
                          <p:cTn id="228" fill="hold">
                            <p:stCondLst>
                              <p:cond delay="43500"/>
                            </p:stCondLst>
                            <p:childTnLst>
                              <p:par>
                                <p:cTn id="229" presetID="11" presetClass="entr" presetSubtype="0" fill="hold" grpId="0" nodeType="afterEffect">
                                  <p:stCondLst>
                                    <p:cond delay="0"/>
                                  </p:stCondLst>
                                  <p:childTnLst>
                                    <p:set>
                                      <p:cBhvr>
                                        <p:cTn id="230" dur="1000">
                                          <p:stCondLst>
                                            <p:cond delay="0"/>
                                          </p:stCondLst>
                                        </p:cTn>
                                        <p:tgtEl>
                                          <p:spTgt spid="115"/>
                                        </p:tgtEl>
                                        <p:attrNameLst>
                                          <p:attrName>style.visibility</p:attrName>
                                        </p:attrNameLst>
                                      </p:cBhvr>
                                      <p:to>
                                        <p:strVal val="visible"/>
                                      </p:to>
                                    </p:set>
                                  </p:childTnLst>
                                </p:cTn>
                              </p:par>
                            </p:childTnLst>
                          </p:cTn>
                        </p:par>
                        <p:par>
                          <p:cTn id="231" fill="hold">
                            <p:stCondLst>
                              <p:cond delay="44500"/>
                            </p:stCondLst>
                            <p:childTnLst>
                              <p:par>
                                <p:cTn id="232" presetID="11" presetClass="entr" presetSubtype="0" fill="hold" grpId="0" nodeType="afterEffect">
                                  <p:stCondLst>
                                    <p:cond delay="0"/>
                                  </p:stCondLst>
                                  <p:childTnLst>
                                    <p:set>
                                      <p:cBhvr>
                                        <p:cTn id="233" dur="1000">
                                          <p:stCondLst>
                                            <p:cond delay="0"/>
                                          </p:stCondLst>
                                        </p:cTn>
                                        <p:tgtEl>
                                          <p:spTgt spid="116"/>
                                        </p:tgtEl>
                                        <p:attrNameLst>
                                          <p:attrName>style.visibility</p:attrName>
                                        </p:attrNameLst>
                                      </p:cBhvr>
                                      <p:to>
                                        <p:strVal val="visible"/>
                                      </p:to>
                                    </p:set>
                                  </p:childTnLst>
                                </p:cTn>
                              </p:par>
                            </p:childTnLst>
                          </p:cTn>
                        </p:par>
                        <p:par>
                          <p:cTn id="234" fill="hold">
                            <p:stCondLst>
                              <p:cond delay="45500"/>
                            </p:stCondLst>
                            <p:childTnLst>
                              <p:par>
                                <p:cTn id="235" presetID="11" presetClass="entr" presetSubtype="0" fill="hold" grpId="0" nodeType="afterEffect">
                                  <p:stCondLst>
                                    <p:cond delay="0"/>
                                  </p:stCondLst>
                                  <p:childTnLst>
                                    <p:set>
                                      <p:cBhvr>
                                        <p:cTn id="236" dur="1000">
                                          <p:stCondLst>
                                            <p:cond delay="0"/>
                                          </p:stCondLst>
                                        </p:cTn>
                                        <p:tgtEl>
                                          <p:spTgt spid="117"/>
                                        </p:tgtEl>
                                        <p:attrNameLst>
                                          <p:attrName>style.visibility</p:attrName>
                                        </p:attrNameLst>
                                      </p:cBhvr>
                                      <p:to>
                                        <p:strVal val="visible"/>
                                      </p:to>
                                    </p:set>
                                  </p:childTnLst>
                                </p:cTn>
                              </p:par>
                            </p:childTnLst>
                          </p:cTn>
                        </p:par>
                        <p:par>
                          <p:cTn id="237" fill="hold">
                            <p:stCondLst>
                              <p:cond delay="46500"/>
                            </p:stCondLst>
                            <p:childTnLst>
                              <p:par>
                                <p:cTn id="238" presetID="11" presetClass="entr" presetSubtype="0" fill="hold" grpId="0" nodeType="afterEffect">
                                  <p:stCondLst>
                                    <p:cond delay="0"/>
                                  </p:stCondLst>
                                  <p:childTnLst>
                                    <p:set>
                                      <p:cBhvr>
                                        <p:cTn id="239" dur="1000">
                                          <p:stCondLst>
                                            <p:cond delay="0"/>
                                          </p:stCondLst>
                                        </p:cTn>
                                        <p:tgtEl>
                                          <p:spTgt spid="118"/>
                                        </p:tgtEl>
                                        <p:attrNameLst>
                                          <p:attrName>style.visibility</p:attrName>
                                        </p:attrNameLst>
                                      </p:cBhvr>
                                      <p:to>
                                        <p:strVal val="visible"/>
                                      </p:to>
                                    </p:set>
                                  </p:childTnLst>
                                </p:cTn>
                              </p:par>
                            </p:childTnLst>
                          </p:cTn>
                        </p:par>
                        <p:par>
                          <p:cTn id="240" fill="hold">
                            <p:stCondLst>
                              <p:cond delay="47500"/>
                            </p:stCondLst>
                            <p:childTnLst>
                              <p:par>
                                <p:cTn id="241" presetID="11" presetClass="entr" presetSubtype="0" fill="hold" grpId="0" nodeType="afterEffect">
                                  <p:stCondLst>
                                    <p:cond delay="0"/>
                                  </p:stCondLst>
                                  <p:childTnLst>
                                    <p:set>
                                      <p:cBhvr>
                                        <p:cTn id="242" dur="1000">
                                          <p:stCondLst>
                                            <p:cond delay="0"/>
                                          </p:stCondLst>
                                        </p:cTn>
                                        <p:tgtEl>
                                          <p:spTgt spid="119"/>
                                        </p:tgtEl>
                                        <p:attrNameLst>
                                          <p:attrName>style.visibility</p:attrName>
                                        </p:attrNameLst>
                                      </p:cBhvr>
                                      <p:to>
                                        <p:strVal val="visible"/>
                                      </p:to>
                                    </p:set>
                                  </p:childTnLst>
                                </p:cTn>
                              </p:par>
                            </p:childTnLst>
                          </p:cTn>
                        </p:par>
                        <p:par>
                          <p:cTn id="243" fill="hold">
                            <p:stCondLst>
                              <p:cond delay="48500"/>
                            </p:stCondLst>
                            <p:childTnLst>
                              <p:par>
                                <p:cTn id="244" presetID="11" presetClass="entr" presetSubtype="0" fill="hold" grpId="0" nodeType="afterEffect">
                                  <p:stCondLst>
                                    <p:cond delay="0"/>
                                  </p:stCondLst>
                                  <p:childTnLst>
                                    <p:set>
                                      <p:cBhvr>
                                        <p:cTn id="245" dur="1000">
                                          <p:stCondLst>
                                            <p:cond delay="0"/>
                                          </p:stCondLst>
                                        </p:cTn>
                                        <p:tgtEl>
                                          <p:spTgt spid="120"/>
                                        </p:tgtEl>
                                        <p:attrNameLst>
                                          <p:attrName>style.visibility</p:attrName>
                                        </p:attrNameLst>
                                      </p:cBhvr>
                                      <p:to>
                                        <p:strVal val="visible"/>
                                      </p:to>
                                    </p:set>
                                  </p:childTnLst>
                                </p:cTn>
                              </p:par>
                            </p:childTnLst>
                          </p:cTn>
                        </p:par>
                        <p:par>
                          <p:cTn id="246" fill="hold">
                            <p:stCondLst>
                              <p:cond delay="49500"/>
                            </p:stCondLst>
                            <p:childTnLst>
                              <p:par>
                                <p:cTn id="247" presetID="11" presetClass="entr" presetSubtype="0" fill="hold" grpId="0" nodeType="afterEffect">
                                  <p:stCondLst>
                                    <p:cond delay="0"/>
                                  </p:stCondLst>
                                  <p:childTnLst>
                                    <p:set>
                                      <p:cBhvr>
                                        <p:cTn id="248" dur="1000">
                                          <p:stCondLst>
                                            <p:cond delay="0"/>
                                          </p:stCondLst>
                                        </p:cTn>
                                        <p:tgtEl>
                                          <p:spTgt spid="121"/>
                                        </p:tgtEl>
                                        <p:attrNameLst>
                                          <p:attrName>style.visibility</p:attrName>
                                        </p:attrNameLst>
                                      </p:cBhvr>
                                      <p:to>
                                        <p:strVal val="visible"/>
                                      </p:to>
                                    </p:set>
                                  </p:childTnLst>
                                </p:cTn>
                              </p:par>
                            </p:childTnLst>
                          </p:cTn>
                        </p:par>
                        <p:par>
                          <p:cTn id="249" fill="hold">
                            <p:stCondLst>
                              <p:cond delay="50500"/>
                            </p:stCondLst>
                            <p:childTnLst>
                              <p:par>
                                <p:cTn id="250" presetID="11" presetClass="entr" presetSubtype="0" fill="hold" grpId="0" nodeType="afterEffect">
                                  <p:stCondLst>
                                    <p:cond delay="0"/>
                                  </p:stCondLst>
                                  <p:childTnLst>
                                    <p:set>
                                      <p:cBhvr>
                                        <p:cTn id="251" dur="1000">
                                          <p:stCondLst>
                                            <p:cond delay="0"/>
                                          </p:stCondLst>
                                        </p:cTn>
                                        <p:tgtEl>
                                          <p:spTgt spid="122"/>
                                        </p:tgtEl>
                                        <p:attrNameLst>
                                          <p:attrName>style.visibility</p:attrName>
                                        </p:attrNameLst>
                                      </p:cBhvr>
                                      <p:to>
                                        <p:strVal val="visible"/>
                                      </p:to>
                                    </p:set>
                                  </p:childTnLst>
                                </p:cTn>
                              </p:par>
                            </p:childTnLst>
                          </p:cTn>
                        </p:par>
                        <p:par>
                          <p:cTn id="252" fill="hold">
                            <p:stCondLst>
                              <p:cond delay="51500"/>
                            </p:stCondLst>
                            <p:childTnLst>
                              <p:par>
                                <p:cTn id="253" presetID="11" presetClass="entr" presetSubtype="0" fill="hold" grpId="0" nodeType="afterEffect">
                                  <p:stCondLst>
                                    <p:cond delay="0"/>
                                  </p:stCondLst>
                                  <p:childTnLst>
                                    <p:set>
                                      <p:cBhvr>
                                        <p:cTn id="254" dur="1000">
                                          <p:stCondLst>
                                            <p:cond delay="0"/>
                                          </p:stCondLst>
                                        </p:cTn>
                                        <p:tgtEl>
                                          <p:spTgt spid="123"/>
                                        </p:tgtEl>
                                        <p:attrNameLst>
                                          <p:attrName>style.visibility</p:attrName>
                                        </p:attrNameLst>
                                      </p:cBhvr>
                                      <p:to>
                                        <p:strVal val="visible"/>
                                      </p:to>
                                    </p:set>
                                  </p:childTnLst>
                                </p:cTn>
                              </p:par>
                            </p:childTnLst>
                          </p:cTn>
                        </p:par>
                        <p:par>
                          <p:cTn id="255" fill="hold">
                            <p:stCondLst>
                              <p:cond delay="52500"/>
                            </p:stCondLst>
                            <p:childTnLst>
                              <p:par>
                                <p:cTn id="256" presetID="11" presetClass="entr" presetSubtype="0" fill="hold" grpId="0" nodeType="afterEffect">
                                  <p:stCondLst>
                                    <p:cond delay="0"/>
                                  </p:stCondLst>
                                  <p:childTnLst>
                                    <p:set>
                                      <p:cBhvr>
                                        <p:cTn id="257" dur="1000">
                                          <p:stCondLst>
                                            <p:cond delay="0"/>
                                          </p:stCondLst>
                                        </p:cTn>
                                        <p:tgtEl>
                                          <p:spTgt spid="124"/>
                                        </p:tgtEl>
                                        <p:attrNameLst>
                                          <p:attrName>style.visibility</p:attrName>
                                        </p:attrNameLst>
                                      </p:cBhvr>
                                      <p:to>
                                        <p:strVal val="visible"/>
                                      </p:to>
                                    </p:set>
                                  </p:childTnLst>
                                </p:cTn>
                              </p:par>
                            </p:childTnLst>
                          </p:cTn>
                        </p:par>
                        <p:par>
                          <p:cTn id="258" fill="hold">
                            <p:stCondLst>
                              <p:cond delay="53500"/>
                            </p:stCondLst>
                            <p:childTnLst>
                              <p:par>
                                <p:cTn id="259" presetID="11" presetClass="entr" presetSubtype="0" fill="hold" grpId="0" nodeType="afterEffect">
                                  <p:stCondLst>
                                    <p:cond delay="0"/>
                                  </p:stCondLst>
                                  <p:childTnLst>
                                    <p:set>
                                      <p:cBhvr>
                                        <p:cTn id="260" dur="1000">
                                          <p:stCondLst>
                                            <p:cond delay="0"/>
                                          </p:stCondLst>
                                        </p:cTn>
                                        <p:tgtEl>
                                          <p:spTgt spid="125"/>
                                        </p:tgtEl>
                                        <p:attrNameLst>
                                          <p:attrName>style.visibility</p:attrName>
                                        </p:attrNameLst>
                                      </p:cBhvr>
                                      <p:to>
                                        <p:strVal val="visible"/>
                                      </p:to>
                                    </p:set>
                                  </p:childTnLst>
                                </p:cTn>
                              </p:par>
                            </p:childTnLst>
                          </p:cTn>
                        </p:par>
                        <p:par>
                          <p:cTn id="261" fill="hold">
                            <p:stCondLst>
                              <p:cond delay="54500"/>
                            </p:stCondLst>
                            <p:childTnLst>
                              <p:par>
                                <p:cTn id="262" presetID="11" presetClass="entr" presetSubtype="0" fill="hold" grpId="0" nodeType="afterEffect">
                                  <p:stCondLst>
                                    <p:cond delay="0"/>
                                  </p:stCondLst>
                                  <p:childTnLst>
                                    <p:set>
                                      <p:cBhvr>
                                        <p:cTn id="263" dur="1000">
                                          <p:stCondLst>
                                            <p:cond delay="0"/>
                                          </p:stCondLst>
                                        </p:cTn>
                                        <p:tgtEl>
                                          <p:spTgt spid="126"/>
                                        </p:tgtEl>
                                        <p:attrNameLst>
                                          <p:attrName>style.visibility</p:attrName>
                                        </p:attrNameLst>
                                      </p:cBhvr>
                                      <p:to>
                                        <p:strVal val="visible"/>
                                      </p:to>
                                    </p:set>
                                  </p:childTnLst>
                                </p:cTn>
                              </p:par>
                            </p:childTnLst>
                          </p:cTn>
                        </p:par>
                        <p:par>
                          <p:cTn id="264" fill="hold">
                            <p:stCondLst>
                              <p:cond delay="55500"/>
                            </p:stCondLst>
                            <p:childTnLst>
                              <p:par>
                                <p:cTn id="265" presetID="11" presetClass="entr" presetSubtype="0" fill="hold" grpId="0" nodeType="afterEffect">
                                  <p:stCondLst>
                                    <p:cond delay="0"/>
                                  </p:stCondLst>
                                  <p:childTnLst>
                                    <p:set>
                                      <p:cBhvr>
                                        <p:cTn id="266" dur="1000">
                                          <p:stCondLst>
                                            <p:cond delay="0"/>
                                          </p:stCondLst>
                                        </p:cTn>
                                        <p:tgtEl>
                                          <p:spTgt spid="127"/>
                                        </p:tgtEl>
                                        <p:attrNameLst>
                                          <p:attrName>style.visibility</p:attrName>
                                        </p:attrNameLst>
                                      </p:cBhvr>
                                      <p:to>
                                        <p:strVal val="visible"/>
                                      </p:to>
                                    </p:set>
                                  </p:childTnLst>
                                </p:cTn>
                              </p:par>
                            </p:childTnLst>
                          </p:cTn>
                        </p:par>
                        <p:par>
                          <p:cTn id="267" fill="hold">
                            <p:stCondLst>
                              <p:cond delay="56500"/>
                            </p:stCondLst>
                            <p:childTnLst>
                              <p:par>
                                <p:cTn id="268" presetID="11" presetClass="entr" presetSubtype="0" fill="hold" grpId="0" nodeType="afterEffect">
                                  <p:stCondLst>
                                    <p:cond delay="0"/>
                                  </p:stCondLst>
                                  <p:childTnLst>
                                    <p:set>
                                      <p:cBhvr>
                                        <p:cTn id="269" dur="1000">
                                          <p:stCondLst>
                                            <p:cond delay="0"/>
                                          </p:stCondLst>
                                        </p:cTn>
                                        <p:tgtEl>
                                          <p:spTgt spid="128"/>
                                        </p:tgtEl>
                                        <p:attrNameLst>
                                          <p:attrName>style.visibility</p:attrName>
                                        </p:attrNameLst>
                                      </p:cBhvr>
                                      <p:to>
                                        <p:strVal val="visible"/>
                                      </p:to>
                                    </p:set>
                                  </p:childTnLst>
                                </p:cTn>
                              </p:par>
                            </p:childTnLst>
                          </p:cTn>
                        </p:par>
                        <p:par>
                          <p:cTn id="270" fill="hold">
                            <p:stCondLst>
                              <p:cond delay="57500"/>
                            </p:stCondLst>
                            <p:childTnLst>
                              <p:par>
                                <p:cTn id="271" presetID="11" presetClass="entr" presetSubtype="0" fill="hold" grpId="0" nodeType="afterEffect">
                                  <p:stCondLst>
                                    <p:cond delay="0"/>
                                  </p:stCondLst>
                                  <p:childTnLst>
                                    <p:set>
                                      <p:cBhvr>
                                        <p:cTn id="272" dur="1000">
                                          <p:stCondLst>
                                            <p:cond delay="0"/>
                                          </p:stCondLst>
                                        </p:cTn>
                                        <p:tgtEl>
                                          <p:spTgt spid="129"/>
                                        </p:tgtEl>
                                        <p:attrNameLst>
                                          <p:attrName>style.visibility</p:attrName>
                                        </p:attrNameLst>
                                      </p:cBhvr>
                                      <p:to>
                                        <p:strVal val="visible"/>
                                      </p:to>
                                    </p:set>
                                  </p:childTnLst>
                                </p:cTn>
                              </p:par>
                            </p:childTnLst>
                          </p:cTn>
                        </p:par>
                        <p:par>
                          <p:cTn id="273" fill="hold">
                            <p:stCondLst>
                              <p:cond delay="58500"/>
                            </p:stCondLst>
                            <p:childTnLst>
                              <p:par>
                                <p:cTn id="274" presetID="11" presetClass="entr" presetSubtype="0" fill="hold" grpId="0" nodeType="afterEffect">
                                  <p:stCondLst>
                                    <p:cond delay="0"/>
                                  </p:stCondLst>
                                  <p:childTnLst>
                                    <p:set>
                                      <p:cBhvr>
                                        <p:cTn id="275" dur="1000">
                                          <p:stCondLst>
                                            <p:cond delay="0"/>
                                          </p:stCondLst>
                                        </p:cTn>
                                        <p:tgtEl>
                                          <p:spTgt spid="130"/>
                                        </p:tgtEl>
                                        <p:attrNameLst>
                                          <p:attrName>style.visibility</p:attrName>
                                        </p:attrNameLst>
                                      </p:cBhvr>
                                      <p:to>
                                        <p:strVal val="visible"/>
                                      </p:to>
                                    </p:set>
                                  </p:childTnLst>
                                </p:cTn>
                              </p:par>
                            </p:childTnLst>
                          </p:cTn>
                        </p:par>
                        <p:par>
                          <p:cTn id="276" fill="hold">
                            <p:stCondLst>
                              <p:cond delay="59500"/>
                            </p:stCondLst>
                            <p:childTnLst>
                              <p:par>
                                <p:cTn id="277" presetID="11" presetClass="entr" presetSubtype="0" fill="hold" grpId="0" nodeType="afterEffect">
                                  <p:stCondLst>
                                    <p:cond delay="0"/>
                                  </p:stCondLst>
                                  <p:childTnLst>
                                    <p:set>
                                      <p:cBhvr>
                                        <p:cTn id="278" dur="1000">
                                          <p:stCondLst>
                                            <p:cond delay="0"/>
                                          </p:stCondLst>
                                        </p:cTn>
                                        <p:tgtEl>
                                          <p:spTgt spid="131"/>
                                        </p:tgtEl>
                                        <p:attrNameLst>
                                          <p:attrName>style.visibility</p:attrName>
                                        </p:attrNameLst>
                                      </p:cBhvr>
                                      <p:to>
                                        <p:strVal val="visible"/>
                                      </p:to>
                                    </p:set>
                                  </p:childTnLst>
                                </p:cTn>
                              </p:par>
                            </p:childTnLst>
                          </p:cTn>
                        </p:par>
                        <p:par>
                          <p:cTn id="279" fill="hold">
                            <p:stCondLst>
                              <p:cond delay="60500"/>
                            </p:stCondLst>
                            <p:childTnLst>
                              <p:par>
                                <p:cTn id="280" presetID="11" presetClass="entr" presetSubtype="0" fill="hold" grpId="0" nodeType="afterEffect">
                                  <p:stCondLst>
                                    <p:cond delay="0"/>
                                  </p:stCondLst>
                                  <p:childTnLst>
                                    <p:set>
                                      <p:cBhvr>
                                        <p:cTn id="281" dur="1000">
                                          <p:stCondLst>
                                            <p:cond delay="0"/>
                                          </p:stCondLst>
                                        </p:cTn>
                                        <p:tgtEl>
                                          <p:spTgt spid="132"/>
                                        </p:tgtEl>
                                        <p:attrNameLst>
                                          <p:attrName>style.visibility</p:attrName>
                                        </p:attrNameLst>
                                      </p:cBhvr>
                                      <p:to>
                                        <p:strVal val="visible"/>
                                      </p:to>
                                    </p:set>
                                  </p:childTnLst>
                                </p:cTn>
                              </p:par>
                            </p:childTnLst>
                          </p:cTn>
                        </p:par>
                        <p:par>
                          <p:cTn id="282" fill="hold">
                            <p:stCondLst>
                              <p:cond delay="61500"/>
                            </p:stCondLst>
                            <p:childTnLst>
                              <p:par>
                                <p:cTn id="283" presetID="11" presetClass="entr" presetSubtype="0" fill="hold" grpId="0" nodeType="afterEffect">
                                  <p:stCondLst>
                                    <p:cond delay="0"/>
                                  </p:stCondLst>
                                  <p:childTnLst>
                                    <p:set>
                                      <p:cBhvr>
                                        <p:cTn id="284" dur="1000">
                                          <p:stCondLst>
                                            <p:cond delay="0"/>
                                          </p:stCondLst>
                                        </p:cTn>
                                        <p:tgtEl>
                                          <p:spTgt spid="133"/>
                                        </p:tgtEl>
                                        <p:attrNameLst>
                                          <p:attrName>style.visibility</p:attrName>
                                        </p:attrNameLst>
                                      </p:cBhvr>
                                      <p:to>
                                        <p:strVal val="visible"/>
                                      </p:to>
                                    </p:set>
                                  </p:childTnLst>
                                </p:cTn>
                              </p:par>
                            </p:childTnLst>
                          </p:cTn>
                        </p:par>
                        <p:par>
                          <p:cTn id="285" fill="hold">
                            <p:stCondLst>
                              <p:cond delay="62500"/>
                            </p:stCondLst>
                            <p:childTnLst>
                              <p:par>
                                <p:cTn id="286" presetID="11" presetClass="entr" presetSubtype="0" fill="hold" grpId="0" nodeType="afterEffect">
                                  <p:stCondLst>
                                    <p:cond delay="0"/>
                                  </p:stCondLst>
                                  <p:childTnLst>
                                    <p:set>
                                      <p:cBhvr>
                                        <p:cTn id="287" dur="1000">
                                          <p:stCondLst>
                                            <p:cond delay="0"/>
                                          </p:stCondLst>
                                        </p:cTn>
                                        <p:tgtEl>
                                          <p:spTgt spid="134"/>
                                        </p:tgtEl>
                                        <p:attrNameLst>
                                          <p:attrName>style.visibility</p:attrName>
                                        </p:attrNameLst>
                                      </p:cBhvr>
                                      <p:to>
                                        <p:strVal val="visible"/>
                                      </p:to>
                                    </p:set>
                                  </p:childTnLst>
                                </p:cTn>
                              </p:par>
                            </p:childTnLst>
                          </p:cTn>
                        </p:par>
                        <p:par>
                          <p:cTn id="288" fill="hold">
                            <p:stCondLst>
                              <p:cond delay="63500"/>
                            </p:stCondLst>
                            <p:childTnLst>
                              <p:par>
                                <p:cTn id="289" presetID="11" presetClass="entr" presetSubtype="0" fill="hold" grpId="0" nodeType="afterEffect">
                                  <p:stCondLst>
                                    <p:cond delay="0"/>
                                  </p:stCondLst>
                                  <p:childTnLst>
                                    <p:set>
                                      <p:cBhvr>
                                        <p:cTn id="290" dur="1000">
                                          <p:stCondLst>
                                            <p:cond delay="0"/>
                                          </p:stCondLst>
                                        </p:cTn>
                                        <p:tgtEl>
                                          <p:spTgt spid="135"/>
                                        </p:tgtEl>
                                        <p:attrNameLst>
                                          <p:attrName>style.visibility</p:attrName>
                                        </p:attrNameLst>
                                      </p:cBhvr>
                                      <p:to>
                                        <p:strVal val="visible"/>
                                      </p:to>
                                    </p:set>
                                  </p:childTnLst>
                                </p:cTn>
                              </p:par>
                            </p:childTnLst>
                          </p:cTn>
                        </p:par>
                        <p:par>
                          <p:cTn id="291" fill="hold">
                            <p:stCondLst>
                              <p:cond delay="64500"/>
                            </p:stCondLst>
                            <p:childTnLst>
                              <p:par>
                                <p:cTn id="292" presetID="11" presetClass="entr" presetSubtype="0" fill="hold" grpId="0" nodeType="afterEffect">
                                  <p:stCondLst>
                                    <p:cond delay="0"/>
                                  </p:stCondLst>
                                  <p:childTnLst>
                                    <p:set>
                                      <p:cBhvr>
                                        <p:cTn id="293" dur="1000">
                                          <p:stCondLst>
                                            <p:cond delay="0"/>
                                          </p:stCondLst>
                                        </p:cTn>
                                        <p:tgtEl>
                                          <p:spTgt spid="136"/>
                                        </p:tgtEl>
                                        <p:attrNameLst>
                                          <p:attrName>style.visibility</p:attrName>
                                        </p:attrNameLst>
                                      </p:cBhvr>
                                      <p:to>
                                        <p:strVal val="visible"/>
                                      </p:to>
                                    </p:set>
                                  </p:childTnLst>
                                </p:cTn>
                              </p:par>
                            </p:childTnLst>
                          </p:cTn>
                        </p:par>
                        <p:par>
                          <p:cTn id="294" fill="hold">
                            <p:stCondLst>
                              <p:cond delay="65500"/>
                            </p:stCondLst>
                            <p:childTnLst>
                              <p:par>
                                <p:cTn id="295" presetID="11" presetClass="entr" presetSubtype="0" fill="hold" grpId="0" nodeType="afterEffect">
                                  <p:stCondLst>
                                    <p:cond delay="0"/>
                                  </p:stCondLst>
                                  <p:childTnLst>
                                    <p:set>
                                      <p:cBhvr>
                                        <p:cTn id="296" dur="1000">
                                          <p:stCondLst>
                                            <p:cond delay="0"/>
                                          </p:stCondLst>
                                        </p:cTn>
                                        <p:tgtEl>
                                          <p:spTgt spid="137"/>
                                        </p:tgtEl>
                                        <p:attrNameLst>
                                          <p:attrName>style.visibility</p:attrName>
                                        </p:attrNameLst>
                                      </p:cBhvr>
                                      <p:to>
                                        <p:strVal val="visible"/>
                                      </p:to>
                                    </p:set>
                                  </p:childTnLst>
                                </p:cTn>
                              </p:par>
                            </p:childTnLst>
                          </p:cTn>
                        </p:par>
                        <p:par>
                          <p:cTn id="297" fill="hold">
                            <p:stCondLst>
                              <p:cond delay="66500"/>
                            </p:stCondLst>
                            <p:childTnLst>
                              <p:par>
                                <p:cTn id="298" presetID="11" presetClass="entr" presetSubtype="0" fill="hold" grpId="0" nodeType="afterEffect">
                                  <p:stCondLst>
                                    <p:cond delay="0"/>
                                  </p:stCondLst>
                                  <p:childTnLst>
                                    <p:set>
                                      <p:cBhvr>
                                        <p:cTn id="299" dur="1000">
                                          <p:stCondLst>
                                            <p:cond delay="0"/>
                                          </p:stCondLst>
                                        </p:cTn>
                                        <p:tgtEl>
                                          <p:spTgt spid="138"/>
                                        </p:tgtEl>
                                        <p:attrNameLst>
                                          <p:attrName>style.visibility</p:attrName>
                                        </p:attrNameLst>
                                      </p:cBhvr>
                                      <p:to>
                                        <p:strVal val="visible"/>
                                      </p:to>
                                    </p:set>
                                  </p:childTnLst>
                                </p:cTn>
                              </p:par>
                            </p:childTnLst>
                          </p:cTn>
                        </p:par>
                        <p:par>
                          <p:cTn id="300" fill="hold">
                            <p:stCondLst>
                              <p:cond delay="67500"/>
                            </p:stCondLst>
                            <p:childTnLst>
                              <p:par>
                                <p:cTn id="301" presetID="11" presetClass="entr" presetSubtype="0" fill="hold" grpId="0" nodeType="afterEffect">
                                  <p:stCondLst>
                                    <p:cond delay="0"/>
                                  </p:stCondLst>
                                  <p:childTnLst>
                                    <p:set>
                                      <p:cBhvr>
                                        <p:cTn id="302" dur="1000">
                                          <p:stCondLst>
                                            <p:cond delay="0"/>
                                          </p:stCondLst>
                                        </p:cTn>
                                        <p:tgtEl>
                                          <p:spTgt spid="139"/>
                                        </p:tgtEl>
                                        <p:attrNameLst>
                                          <p:attrName>style.visibility</p:attrName>
                                        </p:attrNameLst>
                                      </p:cBhvr>
                                      <p:to>
                                        <p:strVal val="visible"/>
                                      </p:to>
                                    </p:set>
                                  </p:childTnLst>
                                </p:cTn>
                              </p:par>
                            </p:childTnLst>
                          </p:cTn>
                        </p:par>
                        <p:par>
                          <p:cTn id="303" fill="hold">
                            <p:stCondLst>
                              <p:cond delay="68500"/>
                            </p:stCondLst>
                            <p:childTnLst>
                              <p:par>
                                <p:cTn id="304" presetID="11" presetClass="entr" presetSubtype="0" fill="hold" grpId="0" nodeType="afterEffect">
                                  <p:stCondLst>
                                    <p:cond delay="0"/>
                                  </p:stCondLst>
                                  <p:childTnLst>
                                    <p:set>
                                      <p:cBhvr>
                                        <p:cTn id="305" dur="1000">
                                          <p:stCondLst>
                                            <p:cond delay="0"/>
                                          </p:stCondLst>
                                        </p:cTn>
                                        <p:tgtEl>
                                          <p:spTgt spid="140"/>
                                        </p:tgtEl>
                                        <p:attrNameLst>
                                          <p:attrName>style.visibility</p:attrName>
                                        </p:attrNameLst>
                                      </p:cBhvr>
                                      <p:to>
                                        <p:strVal val="visible"/>
                                      </p:to>
                                    </p:set>
                                  </p:childTnLst>
                                </p:cTn>
                              </p:par>
                            </p:childTnLst>
                          </p:cTn>
                        </p:par>
                        <p:par>
                          <p:cTn id="306" fill="hold">
                            <p:stCondLst>
                              <p:cond delay="69500"/>
                            </p:stCondLst>
                            <p:childTnLst>
                              <p:par>
                                <p:cTn id="307" presetID="11" presetClass="entr" presetSubtype="0" fill="hold" grpId="0" nodeType="afterEffect">
                                  <p:stCondLst>
                                    <p:cond delay="0"/>
                                  </p:stCondLst>
                                  <p:childTnLst>
                                    <p:set>
                                      <p:cBhvr>
                                        <p:cTn id="308" dur="1000">
                                          <p:stCondLst>
                                            <p:cond delay="0"/>
                                          </p:stCondLst>
                                        </p:cTn>
                                        <p:tgtEl>
                                          <p:spTgt spid="141"/>
                                        </p:tgtEl>
                                        <p:attrNameLst>
                                          <p:attrName>style.visibility</p:attrName>
                                        </p:attrNameLst>
                                      </p:cBhvr>
                                      <p:to>
                                        <p:strVal val="visible"/>
                                      </p:to>
                                    </p:set>
                                  </p:childTnLst>
                                </p:cTn>
                              </p:par>
                            </p:childTnLst>
                          </p:cTn>
                        </p:par>
                        <p:par>
                          <p:cTn id="309" fill="hold">
                            <p:stCondLst>
                              <p:cond delay="70500"/>
                            </p:stCondLst>
                            <p:childTnLst>
                              <p:par>
                                <p:cTn id="310" presetID="11" presetClass="entr" presetSubtype="0" fill="hold" grpId="0" nodeType="afterEffect">
                                  <p:stCondLst>
                                    <p:cond delay="0"/>
                                  </p:stCondLst>
                                  <p:childTnLst>
                                    <p:set>
                                      <p:cBhvr>
                                        <p:cTn id="311" dur="1000">
                                          <p:stCondLst>
                                            <p:cond delay="0"/>
                                          </p:stCondLst>
                                        </p:cTn>
                                        <p:tgtEl>
                                          <p:spTgt spid="142"/>
                                        </p:tgtEl>
                                        <p:attrNameLst>
                                          <p:attrName>style.visibility</p:attrName>
                                        </p:attrNameLst>
                                      </p:cBhvr>
                                      <p:to>
                                        <p:strVal val="visible"/>
                                      </p:to>
                                    </p:set>
                                  </p:childTnLst>
                                </p:cTn>
                              </p:par>
                            </p:childTnLst>
                          </p:cTn>
                        </p:par>
                        <p:par>
                          <p:cTn id="312" fill="hold">
                            <p:stCondLst>
                              <p:cond delay="71500"/>
                            </p:stCondLst>
                            <p:childTnLst>
                              <p:par>
                                <p:cTn id="313" presetID="11" presetClass="entr" presetSubtype="0" fill="hold" grpId="0" nodeType="afterEffect">
                                  <p:stCondLst>
                                    <p:cond delay="0"/>
                                  </p:stCondLst>
                                  <p:childTnLst>
                                    <p:set>
                                      <p:cBhvr>
                                        <p:cTn id="314" dur="1000">
                                          <p:stCondLst>
                                            <p:cond delay="0"/>
                                          </p:stCondLst>
                                        </p:cTn>
                                        <p:tgtEl>
                                          <p:spTgt spid="143"/>
                                        </p:tgtEl>
                                        <p:attrNameLst>
                                          <p:attrName>style.visibility</p:attrName>
                                        </p:attrNameLst>
                                      </p:cBhvr>
                                      <p:to>
                                        <p:strVal val="visible"/>
                                      </p:to>
                                    </p:set>
                                  </p:childTnLst>
                                </p:cTn>
                              </p:par>
                            </p:childTnLst>
                          </p:cTn>
                        </p:par>
                        <p:par>
                          <p:cTn id="315" fill="hold">
                            <p:stCondLst>
                              <p:cond delay="72500"/>
                            </p:stCondLst>
                            <p:childTnLst>
                              <p:par>
                                <p:cTn id="316" presetID="11" presetClass="entr" presetSubtype="0" fill="hold" grpId="0" nodeType="afterEffect">
                                  <p:stCondLst>
                                    <p:cond delay="0"/>
                                  </p:stCondLst>
                                  <p:childTnLst>
                                    <p:set>
                                      <p:cBhvr>
                                        <p:cTn id="317" dur="1000">
                                          <p:stCondLst>
                                            <p:cond delay="0"/>
                                          </p:stCondLst>
                                        </p:cTn>
                                        <p:tgtEl>
                                          <p:spTgt spid="144"/>
                                        </p:tgtEl>
                                        <p:attrNameLst>
                                          <p:attrName>style.visibility</p:attrName>
                                        </p:attrNameLst>
                                      </p:cBhvr>
                                      <p:to>
                                        <p:strVal val="visible"/>
                                      </p:to>
                                    </p:set>
                                  </p:childTnLst>
                                </p:cTn>
                              </p:par>
                            </p:childTnLst>
                          </p:cTn>
                        </p:par>
                        <p:par>
                          <p:cTn id="318" fill="hold">
                            <p:stCondLst>
                              <p:cond delay="73500"/>
                            </p:stCondLst>
                            <p:childTnLst>
                              <p:par>
                                <p:cTn id="319" presetID="11" presetClass="entr" presetSubtype="0" fill="hold" grpId="0" nodeType="afterEffect">
                                  <p:stCondLst>
                                    <p:cond delay="0"/>
                                  </p:stCondLst>
                                  <p:childTnLst>
                                    <p:set>
                                      <p:cBhvr>
                                        <p:cTn id="320" dur="1000">
                                          <p:stCondLst>
                                            <p:cond delay="0"/>
                                          </p:stCondLst>
                                        </p:cTn>
                                        <p:tgtEl>
                                          <p:spTgt spid="145"/>
                                        </p:tgtEl>
                                        <p:attrNameLst>
                                          <p:attrName>style.visibility</p:attrName>
                                        </p:attrNameLst>
                                      </p:cBhvr>
                                      <p:to>
                                        <p:strVal val="visible"/>
                                      </p:to>
                                    </p:set>
                                  </p:childTnLst>
                                </p:cTn>
                              </p:par>
                            </p:childTnLst>
                          </p:cTn>
                        </p:par>
                        <p:par>
                          <p:cTn id="321" fill="hold">
                            <p:stCondLst>
                              <p:cond delay="74500"/>
                            </p:stCondLst>
                            <p:childTnLst>
                              <p:par>
                                <p:cTn id="322" presetID="11" presetClass="entr" presetSubtype="0" fill="hold" grpId="0" nodeType="afterEffect">
                                  <p:stCondLst>
                                    <p:cond delay="0"/>
                                  </p:stCondLst>
                                  <p:childTnLst>
                                    <p:set>
                                      <p:cBhvr>
                                        <p:cTn id="323" dur="1000">
                                          <p:stCondLst>
                                            <p:cond delay="0"/>
                                          </p:stCondLst>
                                        </p:cTn>
                                        <p:tgtEl>
                                          <p:spTgt spid="146"/>
                                        </p:tgtEl>
                                        <p:attrNameLst>
                                          <p:attrName>style.visibility</p:attrName>
                                        </p:attrNameLst>
                                      </p:cBhvr>
                                      <p:to>
                                        <p:strVal val="visible"/>
                                      </p:to>
                                    </p:set>
                                  </p:childTnLst>
                                </p:cTn>
                              </p:par>
                            </p:childTnLst>
                          </p:cTn>
                        </p:par>
                        <p:par>
                          <p:cTn id="324" fill="hold">
                            <p:stCondLst>
                              <p:cond delay="75500"/>
                            </p:stCondLst>
                            <p:childTnLst>
                              <p:par>
                                <p:cTn id="325" presetID="11" presetClass="entr" presetSubtype="0" fill="hold" grpId="0" nodeType="afterEffect">
                                  <p:stCondLst>
                                    <p:cond delay="0"/>
                                  </p:stCondLst>
                                  <p:childTnLst>
                                    <p:set>
                                      <p:cBhvr>
                                        <p:cTn id="326" dur="1000">
                                          <p:stCondLst>
                                            <p:cond delay="0"/>
                                          </p:stCondLst>
                                        </p:cTn>
                                        <p:tgtEl>
                                          <p:spTgt spid="147"/>
                                        </p:tgtEl>
                                        <p:attrNameLst>
                                          <p:attrName>style.visibility</p:attrName>
                                        </p:attrNameLst>
                                      </p:cBhvr>
                                      <p:to>
                                        <p:strVal val="visible"/>
                                      </p:to>
                                    </p:set>
                                  </p:childTnLst>
                                </p:cTn>
                              </p:par>
                            </p:childTnLst>
                          </p:cTn>
                        </p:par>
                        <p:par>
                          <p:cTn id="327" fill="hold">
                            <p:stCondLst>
                              <p:cond delay="76500"/>
                            </p:stCondLst>
                            <p:childTnLst>
                              <p:par>
                                <p:cTn id="328" presetID="11" presetClass="entr" presetSubtype="0" fill="hold" grpId="0" nodeType="afterEffect">
                                  <p:stCondLst>
                                    <p:cond delay="0"/>
                                  </p:stCondLst>
                                  <p:childTnLst>
                                    <p:set>
                                      <p:cBhvr>
                                        <p:cTn id="329" dur="1000">
                                          <p:stCondLst>
                                            <p:cond delay="0"/>
                                          </p:stCondLst>
                                        </p:cTn>
                                        <p:tgtEl>
                                          <p:spTgt spid="148"/>
                                        </p:tgtEl>
                                        <p:attrNameLst>
                                          <p:attrName>style.visibility</p:attrName>
                                        </p:attrNameLst>
                                      </p:cBhvr>
                                      <p:to>
                                        <p:strVal val="visible"/>
                                      </p:to>
                                    </p:set>
                                  </p:childTnLst>
                                </p:cTn>
                              </p:par>
                            </p:childTnLst>
                          </p:cTn>
                        </p:par>
                        <p:par>
                          <p:cTn id="330" fill="hold">
                            <p:stCondLst>
                              <p:cond delay="77500"/>
                            </p:stCondLst>
                            <p:childTnLst>
                              <p:par>
                                <p:cTn id="331" presetID="11" presetClass="entr" presetSubtype="0" fill="hold" grpId="0" nodeType="afterEffect">
                                  <p:stCondLst>
                                    <p:cond delay="0"/>
                                  </p:stCondLst>
                                  <p:childTnLst>
                                    <p:set>
                                      <p:cBhvr>
                                        <p:cTn id="332" dur="1000">
                                          <p:stCondLst>
                                            <p:cond delay="0"/>
                                          </p:stCondLst>
                                        </p:cTn>
                                        <p:tgtEl>
                                          <p:spTgt spid="149"/>
                                        </p:tgtEl>
                                        <p:attrNameLst>
                                          <p:attrName>style.visibility</p:attrName>
                                        </p:attrNameLst>
                                      </p:cBhvr>
                                      <p:to>
                                        <p:strVal val="visible"/>
                                      </p:to>
                                    </p:set>
                                  </p:childTnLst>
                                </p:cTn>
                              </p:par>
                            </p:childTnLst>
                          </p:cTn>
                        </p:par>
                        <p:par>
                          <p:cTn id="333" fill="hold">
                            <p:stCondLst>
                              <p:cond delay="78500"/>
                            </p:stCondLst>
                            <p:childTnLst>
                              <p:par>
                                <p:cTn id="334" presetID="11" presetClass="entr" presetSubtype="0" fill="hold" grpId="0" nodeType="afterEffect">
                                  <p:stCondLst>
                                    <p:cond delay="0"/>
                                  </p:stCondLst>
                                  <p:childTnLst>
                                    <p:set>
                                      <p:cBhvr>
                                        <p:cTn id="335" dur="1000">
                                          <p:stCondLst>
                                            <p:cond delay="0"/>
                                          </p:stCondLst>
                                        </p:cTn>
                                        <p:tgtEl>
                                          <p:spTgt spid="150"/>
                                        </p:tgtEl>
                                        <p:attrNameLst>
                                          <p:attrName>style.visibility</p:attrName>
                                        </p:attrNameLst>
                                      </p:cBhvr>
                                      <p:to>
                                        <p:strVal val="visible"/>
                                      </p:to>
                                    </p:set>
                                  </p:childTnLst>
                                </p:cTn>
                              </p:par>
                            </p:childTnLst>
                          </p:cTn>
                        </p:par>
                        <p:par>
                          <p:cTn id="336" fill="hold">
                            <p:stCondLst>
                              <p:cond delay="79500"/>
                            </p:stCondLst>
                            <p:childTnLst>
                              <p:par>
                                <p:cTn id="337" presetID="11" presetClass="entr" presetSubtype="0" fill="hold" grpId="0" nodeType="afterEffect">
                                  <p:stCondLst>
                                    <p:cond delay="0"/>
                                  </p:stCondLst>
                                  <p:childTnLst>
                                    <p:set>
                                      <p:cBhvr>
                                        <p:cTn id="338" dur="1000">
                                          <p:stCondLst>
                                            <p:cond delay="0"/>
                                          </p:stCondLst>
                                        </p:cTn>
                                        <p:tgtEl>
                                          <p:spTgt spid="151"/>
                                        </p:tgtEl>
                                        <p:attrNameLst>
                                          <p:attrName>style.visibility</p:attrName>
                                        </p:attrNameLst>
                                      </p:cBhvr>
                                      <p:to>
                                        <p:strVal val="visible"/>
                                      </p:to>
                                    </p:set>
                                  </p:childTnLst>
                                </p:cTn>
                              </p:par>
                            </p:childTnLst>
                          </p:cTn>
                        </p:par>
                        <p:par>
                          <p:cTn id="339" fill="hold">
                            <p:stCondLst>
                              <p:cond delay="80500"/>
                            </p:stCondLst>
                            <p:childTnLst>
                              <p:par>
                                <p:cTn id="340" presetID="11" presetClass="entr" presetSubtype="0" fill="hold" grpId="0" nodeType="afterEffect">
                                  <p:stCondLst>
                                    <p:cond delay="0"/>
                                  </p:stCondLst>
                                  <p:childTnLst>
                                    <p:set>
                                      <p:cBhvr>
                                        <p:cTn id="341" dur="1000">
                                          <p:stCondLst>
                                            <p:cond delay="0"/>
                                          </p:stCondLst>
                                        </p:cTn>
                                        <p:tgtEl>
                                          <p:spTgt spid="152"/>
                                        </p:tgtEl>
                                        <p:attrNameLst>
                                          <p:attrName>style.visibility</p:attrName>
                                        </p:attrNameLst>
                                      </p:cBhvr>
                                      <p:to>
                                        <p:strVal val="visible"/>
                                      </p:to>
                                    </p:set>
                                  </p:childTnLst>
                                </p:cTn>
                              </p:par>
                            </p:childTnLst>
                          </p:cTn>
                        </p:par>
                        <p:par>
                          <p:cTn id="342" fill="hold">
                            <p:stCondLst>
                              <p:cond delay="81500"/>
                            </p:stCondLst>
                            <p:childTnLst>
                              <p:par>
                                <p:cTn id="343" presetID="11" presetClass="entr" presetSubtype="0" fill="hold" grpId="0" nodeType="afterEffect">
                                  <p:stCondLst>
                                    <p:cond delay="0"/>
                                  </p:stCondLst>
                                  <p:childTnLst>
                                    <p:set>
                                      <p:cBhvr>
                                        <p:cTn id="344" dur="1000">
                                          <p:stCondLst>
                                            <p:cond delay="0"/>
                                          </p:stCondLst>
                                        </p:cTn>
                                        <p:tgtEl>
                                          <p:spTgt spid="153"/>
                                        </p:tgtEl>
                                        <p:attrNameLst>
                                          <p:attrName>style.visibility</p:attrName>
                                        </p:attrNameLst>
                                      </p:cBhvr>
                                      <p:to>
                                        <p:strVal val="visible"/>
                                      </p:to>
                                    </p:set>
                                  </p:childTnLst>
                                </p:cTn>
                              </p:par>
                            </p:childTnLst>
                          </p:cTn>
                        </p:par>
                        <p:par>
                          <p:cTn id="345" fill="hold">
                            <p:stCondLst>
                              <p:cond delay="82500"/>
                            </p:stCondLst>
                            <p:childTnLst>
                              <p:par>
                                <p:cTn id="346" presetID="11" presetClass="entr" presetSubtype="0" fill="hold" grpId="0" nodeType="afterEffect">
                                  <p:stCondLst>
                                    <p:cond delay="0"/>
                                  </p:stCondLst>
                                  <p:childTnLst>
                                    <p:set>
                                      <p:cBhvr>
                                        <p:cTn id="347" dur="1000">
                                          <p:stCondLst>
                                            <p:cond delay="0"/>
                                          </p:stCondLst>
                                        </p:cTn>
                                        <p:tgtEl>
                                          <p:spTgt spid="154"/>
                                        </p:tgtEl>
                                        <p:attrNameLst>
                                          <p:attrName>style.visibility</p:attrName>
                                        </p:attrNameLst>
                                      </p:cBhvr>
                                      <p:to>
                                        <p:strVal val="visible"/>
                                      </p:to>
                                    </p:set>
                                  </p:childTnLst>
                                </p:cTn>
                              </p:par>
                            </p:childTnLst>
                          </p:cTn>
                        </p:par>
                        <p:par>
                          <p:cTn id="348" fill="hold">
                            <p:stCondLst>
                              <p:cond delay="83500"/>
                            </p:stCondLst>
                            <p:childTnLst>
                              <p:par>
                                <p:cTn id="349" presetID="11" presetClass="entr" presetSubtype="0" fill="hold" grpId="0" nodeType="afterEffect">
                                  <p:stCondLst>
                                    <p:cond delay="0"/>
                                  </p:stCondLst>
                                  <p:childTnLst>
                                    <p:set>
                                      <p:cBhvr>
                                        <p:cTn id="350" dur="1000">
                                          <p:stCondLst>
                                            <p:cond delay="0"/>
                                          </p:stCondLst>
                                        </p:cTn>
                                        <p:tgtEl>
                                          <p:spTgt spid="155"/>
                                        </p:tgtEl>
                                        <p:attrNameLst>
                                          <p:attrName>style.visibility</p:attrName>
                                        </p:attrNameLst>
                                      </p:cBhvr>
                                      <p:to>
                                        <p:strVal val="visible"/>
                                      </p:to>
                                    </p:set>
                                  </p:childTnLst>
                                </p:cTn>
                              </p:par>
                            </p:childTnLst>
                          </p:cTn>
                        </p:par>
                        <p:par>
                          <p:cTn id="351" fill="hold">
                            <p:stCondLst>
                              <p:cond delay="84500"/>
                            </p:stCondLst>
                            <p:childTnLst>
                              <p:par>
                                <p:cTn id="352" presetID="11" presetClass="entr" presetSubtype="0" fill="hold" grpId="0" nodeType="afterEffect">
                                  <p:stCondLst>
                                    <p:cond delay="0"/>
                                  </p:stCondLst>
                                  <p:childTnLst>
                                    <p:set>
                                      <p:cBhvr>
                                        <p:cTn id="353" dur="1000">
                                          <p:stCondLst>
                                            <p:cond delay="0"/>
                                          </p:stCondLst>
                                        </p:cTn>
                                        <p:tgtEl>
                                          <p:spTgt spid="156"/>
                                        </p:tgtEl>
                                        <p:attrNameLst>
                                          <p:attrName>style.visibility</p:attrName>
                                        </p:attrNameLst>
                                      </p:cBhvr>
                                      <p:to>
                                        <p:strVal val="visible"/>
                                      </p:to>
                                    </p:set>
                                  </p:childTnLst>
                                </p:cTn>
                              </p:par>
                            </p:childTnLst>
                          </p:cTn>
                        </p:par>
                        <p:par>
                          <p:cTn id="354" fill="hold">
                            <p:stCondLst>
                              <p:cond delay="85500"/>
                            </p:stCondLst>
                            <p:childTnLst>
                              <p:par>
                                <p:cTn id="355" presetID="11" presetClass="entr" presetSubtype="0" fill="hold" grpId="0" nodeType="afterEffect">
                                  <p:stCondLst>
                                    <p:cond delay="0"/>
                                  </p:stCondLst>
                                  <p:childTnLst>
                                    <p:set>
                                      <p:cBhvr>
                                        <p:cTn id="356" dur="1000">
                                          <p:stCondLst>
                                            <p:cond delay="0"/>
                                          </p:stCondLst>
                                        </p:cTn>
                                        <p:tgtEl>
                                          <p:spTgt spid="157"/>
                                        </p:tgtEl>
                                        <p:attrNameLst>
                                          <p:attrName>style.visibility</p:attrName>
                                        </p:attrNameLst>
                                      </p:cBhvr>
                                      <p:to>
                                        <p:strVal val="visible"/>
                                      </p:to>
                                    </p:set>
                                  </p:childTnLst>
                                </p:cTn>
                              </p:par>
                            </p:childTnLst>
                          </p:cTn>
                        </p:par>
                        <p:par>
                          <p:cTn id="357" fill="hold">
                            <p:stCondLst>
                              <p:cond delay="86500"/>
                            </p:stCondLst>
                            <p:childTnLst>
                              <p:par>
                                <p:cTn id="358" presetID="11" presetClass="entr" presetSubtype="0" fill="hold" grpId="0" nodeType="afterEffect">
                                  <p:stCondLst>
                                    <p:cond delay="0"/>
                                  </p:stCondLst>
                                  <p:childTnLst>
                                    <p:set>
                                      <p:cBhvr>
                                        <p:cTn id="359" dur="1000">
                                          <p:stCondLst>
                                            <p:cond delay="0"/>
                                          </p:stCondLst>
                                        </p:cTn>
                                        <p:tgtEl>
                                          <p:spTgt spid="158"/>
                                        </p:tgtEl>
                                        <p:attrNameLst>
                                          <p:attrName>style.visibility</p:attrName>
                                        </p:attrNameLst>
                                      </p:cBhvr>
                                      <p:to>
                                        <p:strVal val="visible"/>
                                      </p:to>
                                    </p:set>
                                  </p:childTnLst>
                                </p:cTn>
                              </p:par>
                            </p:childTnLst>
                          </p:cTn>
                        </p:par>
                        <p:par>
                          <p:cTn id="360" fill="hold">
                            <p:stCondLst>
                              <p:cond delay="87500"/>
                            </p:stCondLst>
                            <p:childTnLst>
                              <p:par>
                                <p:cTn id="361" presetID="11" presetClass="entr" presetSubtype="0" fill="hold" grpId="0" nodeType="afterEffect">
                                  <p:stCondLst>
                                    <p:cond delay="0"/>
                                  </p:stCondLst>
                                  <p:childTnLst>
                                    <p:set>
                                      <p:cBhvr>
                                        <p:cTn id="362" dur="1000">
                                          <p:stCondLst>
                                            <p:cond delay="0"/>
                                          </p:stCondLst>
                                        </p:cTn>
                                        <p:tgtEl>
                                          <p:spTgt spid="159"/>
                                        </p:tgtEl>
                                        <p:attrNameLst>
                                          <p:attrName>style.visibility</p:attrName>
                                        </p:attrNameLst>
                                      </p:cBhvr>
                                      <p:to>
                                        <p:strVal val="visible"/>
                                      </p:to>
                                    </p:set>
                                  </p:childTnLst>
                                </p:cTn>
                              </p:par>
                            </p:childTnLst>
                          </p:cTn>
                        </p:par>
                        <p:par>
                          <p:cTn id="363" fill="hold">
                            <p:stCondLst>
                              <p:cond delay="88500"/>
                            </p:stCondLst>
                            <p:childTnLst>
                              <p:par>
                                <p:cTn id="364" presetID="11" presetClass="entr" presetSubtype="0" fill="hold" grpId="0" nodeType="afterEffect">
                                  <p:stCondLst>
                                    <p:cond delay="0"/>
                                  </p:stCondLst>
                                  <p:childTnLst>
                                    <p:set>
                                      <p:cBhvr>
                                        <p:cTn id="365" dur="1000">
                                          <p:stCondLst>
                                            <p:cond delay="0"/>
                                          </p:stCondLst>
                                        </p:cTn>
                                        <p:tgtEl>
                                          <p:spTgt spid="160"/>
                                        </p:tgtEl>
                                        <p:attrNameLst>
                                          <p:attrName>style.visibility</p:attrName>
                                        </p:attrNameLst>
                                      </p:cBhvr>
                                      <p:to>
                                        <p:strVal val="visible"/>
                                      </p:to>
                                    </p:set>
                                  </p:childTnLst>
                                </p:cTn>
                              </p:par>
                            </p:childTnLst>
                          </p:cTn>
                        </p:par>
                        <p:par>
                          <p:cTn id="366" fill="hold">
                            <p:stCondLst>
                              <p:cond delay="89500"/>
                            </p:stCondLst>
                            <p:childTnLst>
                              <p:par>
                                <p:cTn id="367" presetID="11" presetClass="entr" presetSubtype="0" fill="hold" grpId="0" nodeType="afterEffect">
                                  <p:stCondLst>
                                    <p:cond delay="0"/>
                                  </p:stCondLst>
                                  <p:childTnLst>
                                    <p:set>
                                      <p:cBhvr>
                                        <p:cTn id="368" dur="1000">
                                          <p:stCondLst>
                                            <p:cond delay="0"/>
                                          </p:stCondLst>
                                        </p:cTn>
                                        <p:tgtEl>
                                          <p:spTgt spid="161"/>
                                        </p:tgtEl>
                                        <p:attrNameLst>
                                          <p:attrName>style.visibility</p:attrName>
                                        </p:attrNameLst>
                                      </p:cBhvr>
                                      <p:to>
                                        <p:strVal val="visible"/>
                                      </p:to>
                                    </p:set>
                                  </p:childTnLst>
                                </p:cTn>
                              </p:par>
                            </p:childTnLst>
                          </p:cTn>
                        </p:par>
                        <p:par>
                          <p:cTn id="369" fill="hold">
                            <p:stCondLst>
                              <p:cond delay="90500"/>
                            </p:stCondLst>
                            <p:childTnLst>
                              <p:par>
                                <p:cTn id="370" presetID="11" presetClass="entr" presetSubtype="0" fill="hold" grpId="0" nodeType="afterEffect">
                                  <p:stCondLst>
                                    <p:cond delay="0"/>
                                  </p:stCondLst>
                                  <p:childTnLst>
                                    <p:set>
                                      <p:cBhvr>
                                        <p:cTn id="371" dur="1000">
                                          <p:stCondLst>
                                            <p:cond delay="0"/>
                                          </p:stCondLst>
                                        </p:cTn>
                                        <p:tgtEl>
                                          <p:spTgt spid="162"/>
                                        </p:tgtEl>
                                        <p:attrNameLst>
                                          <p:attrName>style.visibility</p:attrName>
                                        </p:attrNameLst>
                                      </p:cBhvr>
                                      <p:to>
                                        <p:strVal val="visible"/>
                                      </p:to>
                                    </p:set>
                                  </p:childTnLst>
                                </p:cTn>
                              </p:par>
                            </p:childTnLst>
                          </p:cTn>
                        </p:par>
                        <p:par>
                          <p:cTn id="372" fill="hold">
                            <p:stCondLst>
                              <p:cond delay="91500"/>
                            </p:stCondLst>
                            <p:childTnLst>
                              <p:par>
                                <p:cTn id="373" presetID="11" presetClass="entr" presetSubtype="0" fill="hold" grpId="0" nodeType="afterEffect">
                                  <p:stCondLst>
                                    <p:cond delay="0"/>
                                  </p:stCondLst>
                                  <p:childTnLst>
                                    <p:set>
                                      <p:cBhvr>
                                        <p:cTn id="374" dur="1000">
                                          <p:stCondLst>
                                            <p:cond delay="0"/>
                                          </p:stCondLst>
                                        </p:cTn>
                                        <p:tgtEl>
                                          <p:spTgt spid="163"/>
                                        </p:tgtEl>
                                        <p:attrNameLst>
                                          <p:attrName>style.visibility</p:attrName>
                                        </p:attrNameLst>
                                      </p:cBhvr>
                                      <p:to>
                                        <p:strVal val="visible"/>
                                      </p:to>
                                    </p:set>
                                  </p:childTnLst>
                                </p:cTn>
                              </p:par>
                            </p:childTnLst>
                          </p:cTn>
                        </p:par>
                        <p:par>
                          <p:cTn id="375" fill="hold">
                            <p:stCondLst>
                              <p:cond delay="92500"/>
                            </p:stCondLst>
                            <p:childTnLst>
                              <p:par>
                                <p:cTn id="376" presetID="11" presetClass="entr" presetSubtype="0" fill="hold" grpId="0" nodeType="afterEffect">
                                  <p:stCondLst>
                                    <p:cond delay="0"/>
                                  </p:stCondLst>
                                  <p:childTnLst>
                                    <p:set>
                                      <p:cBhvr>
                                        <p:cTn id="377" dur="1000">
                                          <p:stCondLst>
                                            <p:cond delay="0"/>
                                          </p:stCondLst>
                                        </p:cTn>
                                        <p:tgtEl>
                                          <p:spTgt spid="164"/>
                                        </p:tgtEl>
                                        <p:attrNameLst>
                                          <p:attrName>style.visibility</p:attrName>
                                        </p:attrNameLst>
                                      </p:cBhvr>
                                      <p:to>
                                        <p:strVal val="visible"/>
                                      </p:to>
                                    </p:set>
                                  </p:childTnLst>
                                </p:cTn>
                              </p:par>
                            </p:childTnLst>
                          </p:cTn>
                        </p:par>
                        <p:par>
                          <p:cTn id="378" fill="hold">
                            <p:stCondLst>
                              <p:cond delay="93500"/>
                            </p:stCondLst>
                            <p:childTnLst>
                              <p:par>
                                <p:cTn id="379" presetID="11" presetClass="entr" presetSubtype="0" fill="hold" grpId="0" nodeType="afterEffect">
                                  <p:stCondLst>
                                    <p:cond delay="0"/>
                                  </p:stCondLst>
                                  <p:childTnLst>
                                    <p:set>
                                      <p:cBhvr>
                                        <p:cTn id="380" dur="1000">
                                          <p:stCondLst>
                                            <p:cond delay="0"/>
                                          </p:stCondLst>
                                        </p:cTn>
                                        <p:tgtEl>
                                          <p:spTgt spid="165"/>
                                        </p:tgtEl>
                                        <p:attrNameLst>
                                          <p:attrName>style.visibility</p:attrName>
                                        </p:attrNameLst>
                                      </p:cBhvr>
                                      <p:to>
                                        <p:strVal val="visible"/>
                                      </p:to>
                                    </p:set>
                                  </p:childTnLst>
                                </p:cTn>
                              </p:par>
                            </p:childTnLst>
                          </p:cTn>
                        </p:par>
                        <p:par>
                          <p:cTn id="381" fill="hold">
                            <p:stCondLst>
                              <p:cond delay="94500"/>
                            </p:stCondLst>
                            <p:childTnLst>
                              <p:par>
                                <p:cTn id="382" presetID="11" presetClass="entr" presetSubtype="0" fill="hold" grpId="0" nodeType="afterEffect">
                                  <p:stCondLst>
                                    <p:cond delay="0"/>
                                  </p:stCondLst>
                                  <p:childTnLst>
                                    <p:set>
                                      <p:cBhvr>
                                        <p:cTn id="383" dur="1000">
                                          <p:stCondLst>
                                            <p:cond delay="0"/>
                                          </p:stCondLst>
                                        </p:cTn>
                                        <p:tgtEl>
                                          <p:spTgt spid="166"/>
                                        </p:tgtEl>
                                        <p:attrNameLst>
                                          <p:attrName>style.visibility</p:attrName>
                                        </p:attrNameLst>
                                      </p:cBhvr>
                                      <p:to>
                                        <p:strVal val="visible"/>
                                      </p:to>
                                    </p:set>
                                  </p:childTnLst>
                                </p:cTn>
                              </p:par>
                            </p:childTnLst>
                          </p:cTn>
                        </p:par>
                        <p:par>
                          <p:cTn id="384" fill="hold">
                            <p:stCondLst>
                              <p:cond delay="95500"/>
                            </p:stCondLst>
                            <p:childTnLst>
                              <p:par>
                                <p:cTn id="385" presetID="11" presetClass="entr" presetSubtype="0" fill="hold" grpId="0" nodeType="afterEffect">
                                  <p:stCondLst>
                                    <p:cond delay="0"/>
                                  </p:stCondLst>
                                  <p:childTnLst>
                                    <p:set>
                                      <p:cBhvr>
                                        <p:cTn id="386" dur="1000">
                                          <p:stCondLst>
                                            <p:cond delay="0"/>
                                          </p:stCondLst>
                                        </p:cTn>
                                        <p:tgtEl>
                                          <p:spTgt spid="167"/>
                                        </p:tgtEl>
                                        <p:attrNameLst>
                                          <p:attrName>style.visibility</p:attrName>
                                        </p:attrNameLst>
                                      </p:cBhvr>
                                      <p:to>
                                        <p:strVal val="visible"/>
                                      </p:to>
                                    </p:set>
                                  </p:childTnLst>
                                </p:cTn>
                              </p:par>
                            </p:childTnLst>
                          </p:cTn>
                        </p:par>
                        <p:par>
                          <p:cTn id="387" fill="hold">
                            <p:stCondLst>
                              <p:cond delay="96500"/>
                            </p:stCondLst>
                            <p:childTnLst>
                              <p:par>
                                <p:cTn id="388" presetID="11" presetClass="entr" presetSubtype="0" fill="hold" grpId="0" nodeType="afterEffect">
                                  <p:stCondLst>
                                    <p:cond delay="0"/>
                                  </p:stCondLst>
                                  <p:childTnLst>
                                    <p:set>
                                      <p:cBhvr>
                                        <p:cTn id="389" dur="1000">
                                          <p:stCondLst>
                                            <p:cond delay="0"/>
                                          </p:stCondLst>
                                        </p:cTn>
                                        <p:tgtEl>
                                          <p:spTgt spid="168"/>
                                        </p:tgtEl>
                                        <p:attrNameLst>
                                          <p:attrName>style.visibility</p:attrName>
                                        </p:attrNameLst>
                                      </p:cBhvr>
                                      <p:to>
                                        <p:strVal val="visible"/>
                                      </p:to>
                                    </p:set>
                                  </p:childTnLst>
                                </p:cTn>
                              </p:par>
                            </p:childTnLst>
                          </p:cTn>
                        </p:par>
                        <p:par>
                          <p:cTn id="390" fill="hold">
                            <p:stCondLst>
                              <p:cond delay="97500"/>
                            </p:stCondLst>
                            <p:childTnLst>
                              <p:par>
                                <p:cTn id="391" presetID="11" presetClass="entr" presetSubtype="0" fill="hold" grpId="0" nodeType="afterEffect">
                                  <p:stCondLst>
                                    <p:cond delay="0"/>
                                  </p:stCondLst>
                                  <p:childTnLst>
                                    <p:set>
                                      <p:cBhvr>
                                        <p:cTn id="392" dur="1000">
                                          <p:stCondLst>
                                            <p:cond delay="0"/>
                                          </p:stCondLst>
                                        </p:cTn>
                                        <p:tgtEl>
                                          <p:spTgt spid="169"/>
                                        </p:tgtEl>
                                        <p:attrNameLst>
                                          <p:attrName>style.visibility</p:attrName>
                                        </p:attrNameLst>
                                      </p:cBhvr>
                                      <p:to>
                                        <p:strVal val="visible"/>
                                      </p:to>
                                    </p:set>
                                  </p:childTnLst>
                                </p:cTn>
                              </p:par>
                            </p:childTnLst>
                          </p:cTn>
                        </p:par>
                        <p:par>
                          <p:cTn id="393" fill="hold">
                            <p:stCondLst>
                              <p:cond delay="98500"/>
                            </p:stCondLst>
                            <p:childTnLst>
                              <p:par>
                                <p:cTn id="394" presetID="11" presetClass="entr" presetSubtype="0" fill="hold" grpId="0" nodeType="afterEffect">
                                  <p:stCondLst>
                                    <p:cond delay="0"/>
                                  </p:stCondLst>
                                  <p:childTnLst>
                                    <p:set>
                                      <p:cBhvr>
                                        <p:cTn id="395" dur="1000">
                                          <p:stCondLst>
                                            <p:cond delay="0"/>
                                          </p:stCondLst>
                                        </p:cTn>
                                        <p:tgtEl>
                                          <p:spTgt spid="170"/>
                                        </p:tgtEl>
                                        <p:attrNameLst>
                                          <p:attrName>style.visibility</p:attrName>
                                        </p:attrNameLst>
                                      </p:cBhvr>
                                      <p:to>
                                        <p:strVal val="visible"/>
                                      </p:to>
                                    </p:set>
                                  </p:childTnLst>
                                </p:cTn>
                              </p:par>
                            </p:childTnLst>
                          </p:cTn>
                        </p:par>
                        <p:par>
                          <p:cTn id="396" fill="hold">
                            <p:stCondLst>
                              <p:cond delay="99500"/>
                            </p:stCondLst>
                            <p:childTnLst>
                              <p:par>
                                <p:cTn id="397" presetID="11" presetClass="entr" presetSubtype="0" fill="hold" grpId="0" nodeType="afterEffect">
                                  <p:stCondLst>
                                    <p:cond delay="0"/>
                                  </p:stCondLst>
                                  <p:childTnLst>
                                    <p:set>
                                      <p:cBhvr>
                                        <p:cTn id="398" dur="1000">
                                          <p:stCondLst>
                                            <p:cond delay="0"/>
                                          </p:stCondLst>
                                        </p:cTn>
                                        <p:tgtEl>
                                          <p:spTgt spid="171"/>
                                        </p:tgtEl>
                                        <p:attrNameLst>
                                          <p:attrName>style.visibility</p:attrName>
                                        </p:attrNameLst>
                                      </p:cBhvr>
                                      <p:to>
                                        <p:strVal val="visible"/>
                                      </p:to>
                                    </p:set>
                                  </p:childTnLst>
                                </p:cTn>
                              </p:par>
                            </p:childTnLst>
                          </p:cTn>
                        </p:par>
                        <p:par>
                          <p:cTn id="399" fill="hold">
                            <p:stCondLst>
                              <p:cond delay="100500"/>
                            </p:stCondLst>
                            <p:childTnLst>
                              <p:par>
                                <p:cTn id="400" presetID="11" presetClass="entr" presetSubtype="0" fill="hold" grpId="0" nodeType="afterEffect">
                                  <p:stCondLst>
                                    <p:cond delay="0"/>
                                  </p:stCondLst>
                                  <p:childTnLst>
                                    <p:set>
                                      <p:cBhvr>
                                        <p:cTn id="401" dur="1000">
                                          <p:stCondLst>
                                            <p:cond delay="0"/>
                                          </p:stCondLst>
                                        </p:cTn>
                                        <p:tgtEl>
                                          <p:spTgt spid="172"/>
                                        </p:tgtEl>
                                        <p:attrNameLst>
                                          <p:attrName>style.visibility</p:attrName>
                                        </p:attrNameLst>
                                      </p:cBhvr>
                                      <p:to>
                                        <p:strVal val="visible"/>
                                      </p:to>
                                    </p:set>
                                  </p:childTnLst>
                                </p:cTn>
                              </p:par>
                            </p:childTnLst>
                          </p:cTn>
                        </p:par>
                        <p:par>
                          <p:cTn id="402" fill="hold">
                            <p:stCondLst>
                              <p:cond delay="101500"/>
                            </p:stCondLst>
                            <p:childTnLst>
                              <p:par>
                                <p:cTn id="403" presetID="11" presetClass="entr" presetSubtype="0" fill="hold" grpId="0" nodeType="afterEffect">
                                  <p:stCondLst>
                                    <p:cond delay="0"/>
                                  </p:stCondLst>
                                  <p:childTnLst>
                                    <p:set>
                                      <p:cBhvr>
                                        <p:cTn id="404" dur="1000">
                                          <p:stCondLst>
                                            <p:cond delay="0"/>
                                          </p:stCondLst>
                                        </p:cTn>
                                        <p:tgtEl>
                                          <p:spTgt spid="173"/>
                                        </p:tgtEl>
                                        <p:attrNameLst>
                                          <p:attrName>style.visibility</p:attrName>
                                        </p:attrNameLst>
                                      </p:cBhvr>
                                      <p:to>
                                        <p:strVal val="visible"/>
                                      </p:to>
                                    </p:set>
                                  </p:childTnLst>
                                </p:cTn>
                              </p:par>
                            </p:childTnLst>
                          </p:cTn>
                        </p:par>
                        <p:par>
                          <p:cTn id="405" fill="hold">
                            <p:stCondLst>
                              <p:cond delay="102500"/>
                            </p:stCondLst>
                            <p:childTnLst>
                              <p:par>
                                <p:cTn id="406" presetID="11" presetClass="entr" presetSubtype="0" fill="hold" grpId="0" nodeType="afterEffect">
                                  <p:stCondLst>
                                    <p:cond delay="0"/>
                                  </p:stCondLst>
                                  <p:childTnLst>
                                    <p:set>
                                      <p:cBhvr>
                                        <p:cTn id="407" dur="1000">
                                          <p:stCondLst>
                                            <p:cond delay="0"/>
                                          </p:stCondLst>
                                        </p:cTn>
                                        <p:tgtEl>
                                          <p:spTgt spid="174"/>
                                        </p:tgtEl>
                                        <p:attrNameLst>
                                          <p:attrName>style.visibility</p:attrName>
                                        </p:attrNameLst>
                                      </p:cBhvr>
                                      <p:to>
                                        <p:strVal val="visible"/>
                                      </p:to>
                                    </p:set>
                                  </p:childTnLst>
                                </p:cTn>
                              </p:par>
                            </p:childTnLst>
                          </p:cTn>
                        </p:par>
                        <p:par>
                          <p:cTn id="408" fill="hold">
                            <p:stCondLst>
                              <p:cond delay="103500"/>
                            </p:stCondLst>
                            <p:childTnLst>
                              <p:par>
                                <p:cTn id="409" presetID="11" presetClass="entr" presetSubtype="0" fill="hold" grpId="0" nodeType="afterEffect">
                                  <p:stCondLst>
                                    <p:cond delay="0"/>
                                  </p:stCondLst>
                                  <p:childTnLst>
                                    <p:set>
                                      <p:cBhvr>
                                        <p:cTn id="410" dur="1000">
                                          <p:stCondLst>
                                            <p:cond delay="0"/>
                                          </p:stCondLst>
                                        </p:cTn>
                                        <p:tgtEl>
                                          <p:spTgt spid="175"/>
                                        </p:tgtEl>
                                        <p:attrNameLst>
                                          <p:attrName>style.visibility</p:attrName>
                                        </p:attrNameLst>
                                      </p:cBhvr>
                                      <p:to>
                                        <p:strVal val="visible"/>
                                      </p:to>
                                    </p:set>
                                  </p:childTnLst>
                                </p:cTn>
                              </p:par>
                            </p:childTnLst>
                          </p:cTn>
                        </p:par>
                        <p:par>
                          <p:cTn id="411" fill="hold">
                            <p:stCondLst>
                              <p:cond delay="104500"/>
                            </p:stCondLst>
                            <p:childTnLst>
                              <p:par>
                                <p:cTn id="412" presetID="11" presetClass="entr" presetSubtype="0" fill="hold" grpId="0" nodeType="afterEffect">
                                  <p:stCondLst>
                                    <p:cond delay="0"/>
                                  </p:stCondLst>
                                  <p:childTnLst>
                                    <p:set>
                                      <p:cBhvr>
                                        <p:cTn id="413" dur="1000">
                                          <p:stCondLst>
                                            <p:cond delay="0"/>
                                          </p:stCondLst>
                                        </p:cTn>
                                        <p:tgtEl>
                                          <p:spTgt spid="176"/>
                                        </p:tgtEl>
                                        <p:attrNameLst>
                                          <p:attrName>style.visibility</p:attrName>
                                        </p:attrNameLst>
                                      </p:cBhvr>
                                      <p:to>
                                        <p:strVal val="visible"/>
                                      </p:to>
                                    </p:set>
                                  </p:childTnLst>
                                </p:cTn>
                              </p:par>
                            </p:childTnLst>
                          </p:cTn>
                        </p:par>
                        <p:par>
                          <p:cTn id="414" fill="hold">
                            <p:stCondLst>
                              <p:cond delay="105500"/>
                            </p:stCondLst>
                            <p:childTnLst>
                              <p:par>
                                <p:cTn id="415" presetID="11" presetClass="entr" presetSubtype="0" fill="hold" grpId="0" nodeType="afterEffect">
                                  <p:stCondLst>
                                    <p:cond delay="0"/>
                                  </p:stCondLst>
                                  <p:childTnLst>
                                    <p:set>
                                      <p:cBhvr>
                                        <p:cTn id="416" dur="1000">
                                          <p:stCondLst>
                                            <p:cond delay="0"/>
                                          </p:stCondLst>
                                        </p:cTn>
                                        <p:tgtEl>
                                          <p:spTgt spid="177"/>
                                        </p:tgtEl>
                                        <p:attrNameLst>
                                          <p:attrName>style.visibility</p:attrName>
                                        </p:attrNameLst>
                                      </p:cBhvr>
                                      <p:to>
                                        <p:strVal val="visible"/>
                                      </p:to>
                                    </p:set>
                                  </p:childTnLst>
                                </p:cTn>
                              </p:par>
                            </p:childTnLst>
                          </p:cTn>
                        </p:par>
                        <p:par>
                          <p:cTn id="417" fill="hold">
                            <p:stCondLst>
                              <p:cond delay="106500"/>
                            </p:stCondLst>
                            <p:childTnLst>
                              <p:par>
                                <p:cTn id="418" presetID="11" presetClass="entr" presetSubtype="0" fill="hold" grpId="0" nodeType="afterEffect">
                                  <p:stCondLst>
                                    <p:cond delay="0"/>
                                  </p:stCondLst>
                                  <p:childTnLst>
                                    <p:set>
                                      <p:cBhvr>
                                        <p:cTn id="419" dur="1000">
                                          <p:stCondLst>
                                            <p:cond delay="0"/>
                                          </p:stCondLst>
                                        </p:cTn>
                                        <p:tgtEl>
                                          <p:spTgt spid="178"/>
                                        </p:tgtEl>
                                        <p:attrNameLst>
                                          <p:attrName>style.visibility</p:attrName>
                                        </p:attrNameLst>
                                      </p:cBhvr>
                                      <p:to>
                                        <p:strVal val="visible"/>
                                      </p:to>
                                    </p:set>
                                  </p:childTnLst>
                                </p:cTn>
                              </p:par>
                            </p:childTnLst>
                          </p:cTn>
                        </p:par>
                        <p:par>
                          <p:cTn id="420" fill="hold">
                            <p:stCondLst>
                              <p:cond delay="107500"/>
                            </p:stCondLst>
                            <p:childTnLst>
                              <p:par>
                                <p:cTn id="421" presetID="11" presetClass="entr" presetSubtype="0" fill="hold" grpId="0" nodeType="afterEffect">
                                  <p:stCondLst>
                                    <p:cond delay="0"/>
                                  </p:stCondLst>
                                  <p:childTnLst>
                                    <p:set>
                                      <p:cBhvr>
                                        <p:cTn id="422" dur="1000">
                                          <p:stCondLst>
                                            <p:cond delay="0"/>
                                          </p:stCondLst>
                                        </p:cTn>
                                        <p:tgtEl>
                                          <p:spTgt spid="179"/>
                                        </p:tgtEl>
                                        <p:attrNameLst>
                                          <p:attrName>style.visibility</p:attrName>
                                        </p:attrNameLst>
                                      </p:cBhvr>
                                      <p:to>
                                        <p:strVal val="visible"/>
                                      </p:to>
                                    </p:set>
                                  </p:childTnLst>
                                </p:cTn>
                              </p:par>
                            </p:childTnLst>
                          </p:cTn>
                        </p:par>
                        <p:par>
                          <p:cTn id="423" fill="hold">
                            <p:stCondLst>
                              <p:cond delay="108500"/>
                            </p:stCondLst>
                            <p:childTnLst>
                              <p:par>
                                <p:cTn id="424" presetID="11" presetClass="entr" presetSubtype="0" fill="hold" grpId="0" nodeType="afterEffect">
                                  <p:stCondLst>
                                    <p:cond delay="0"/>
                                  </p:stCondLst>
                                  <p:childTnLst>
                                    <p:set>
                                      <p:cBhvr>
                                        <p:cTn id="425" dur="1000">
                                          <p:stCondLst>
                                            <p:cond delay="0"/>
                                          </p:stCondLst>
                                        </p:cTn>
                                        <p:tgtEl>
                                          <p:spTgt spid="180"/>
                                        </p:tgtEl>
                                        <p:attrNameLst>
                                          <p:attrName>style.visibility</p:attrName>
                                        </p:attrNameLst>
                                      </p:cBhvr>
                                      <p:to>
                                        <p:strVal val="visible"/>
                                      </p:to>
                                    </p:set>
                                  </p:childTnLst>
                                </p:cTn>
                              </p:par>
                            </p:childTnLst>
                          </p:cTn>
                        </p:par>
                        <p:par>
                          <p:cTn id="426" fill="hold">
                            <p:stCondLst>
                              <p:cond delay="109500"/>
                            </p:stCondLst>
                            <p:childTnLst>
                              <p:par>
                                <p:cTn id="427" presetID="11" presetClass="entr" presetSubtype="0" fill="hold" grpId="0" nodeType="afterEffect">
                                  <p:stCondLst>
                                    <p:cond delay="0"/>
                                  </p:stCondLst>
                                  <p:childTnLst>
                                    <p:set>
                                      <p:cBhvr>
                                        <p:cTn id="428" dur="1000">
                                          <p:stCondLst>
                                            <p:cond delay="0"/>
                                          </p:stCondLst>
                                        </p:cTn>
                                        <p:tgtEl>
                                          <p:spTgt spid="181"/>
                                        </p:tgtEl>
                                        <p:attrNameLst>
                                          <p:attrName>style.visibility</p:attrName>
                                        </p:attrNameLst>
                                      </p:cBhvr>
                                      <p:to>
                                        <p:strVal val="visible"/>
                                      </p:to>
                                    </p:set>
                                  </p:childTnLst>
                                </p:cTn>
                              </p:par>
                            </p:childTnLst>
                          </p:cTn>
                        </p:par>
                        <p:par>
                          <p:cTn id="429" fill="hold">
                            <p:stCondLst>
                              <p:cond delay="110500"/>
                            </p:stCondLst>
                            <p:childTnLst>
                              <p:par>
                                <p:cTn id="430" presetID="11" presetClass="entr" presetSubtype="0" fill="hold" grpId="0" nodeType="afterEffect">
                                  <p:stCondLst>
                                    <p:cond delay="0"/>
                                  </p:stCondLst>
                                  <p:childTnLst>
                                    <p:set>
                                      <p:cBhvr>
                                        <p:cTn id="431" dur="1000">
                                          <p:stCondLst>
                                            <p:cond delay="0"/>
                                          </p:stCondLst>
                                        </p:cTn>
                                        <p:tgtEl>
                                          <p:spTgt spid="182"/>
                                        </p:tgtEl>
                                        <p:attrNameLst>
                                          <p:attrName>style.visibility</p:attrName>
                                        </p:attrNameLst>
                                      </p:cBhvr>
                                      <p:to>
                                        <p:strVal val="visible"/>
                                      </p:to>
                                    </p:set>
                                  </p:childTnLst>
                                </p:cTn>
                              </p:par>
                            </p:childTnLst>
                          </p:cTn>
                        </p:par>
                        <p:par>
                          <p:cTn id="432" fill="hold">
                            <p:stCondLst>
                              <p:cond delay="111500"/>
                            </p:stCondLst>
                            <p:childTnLst>
                              <p:par>
                                <p:cTn id="433" presetID="11" presetClass="entr" presetSubtype="0" fill="hold" grpId="0" nodeType="afterEffect">
                                  <p:stCondLst>
                                    <p:cond delay="0"/>
                                  </p:stCondLst>
                                  <p:childTnLst>
                                    <p:set>
                                      <p:cBhvr>
                                        <p:cTn id="434" dur="1000">
                                          <p:stCondLst>
                                            <p:cond delay="0"/>
                                          </p:stCondLst>
                                        </p:cTn>
                                        <p:tgtEl>
                                          <p:spTgt spid="183"/>
                                        </p:tgtEl>
                                        <p:attrNameLst>
                                          <p:attrName>style.visibility</p:attrName>
                                        </p:attrNameLst>
                                      </p:cBhvr>
                                      <p:to>
                                        <p:strVal val="visible"/>
                                      </p:to>
                                    </p:set>
                                  </p:childTnLst>
                                </p:cTn>
                              </p:par>
                            </p:childTnLst>
                          </p:cTn>
                        </p:par>
                        <p:par>
                          <p:cTn id="435" fill="hold">
                            <p:stCondLst>
                              <p:cond delay="112500"/>
                            </p:stCondLst>
                            <p:childTnLst>
                              <p:par>
                                <p:cTn id="436" presetID="11" presetClass="entr" presetSubtype="0" fill="hold" grpId="0" nodeType="afterEffect">
                                  <p:stCondLst>
                                    <p:cond delay="0"/>
                                  </p:stCondLst>
                                  <p:childTnLst>
                                    <p:set>
                                      <p:cBhvr>
                                        <p:cTn id="437" dur="1000">
                                          <p:stCondLst>
                                            <p:cond delay="0"/>
                                          </p:stCondLst>
                                        </p:cTn>
                                        <p:tgtEl>
                                          <p:spTgt spid="184"/>
                                        </p:tgtEl>
                                        <p:attrNameLst>
                                          <p:attrName>style.visibility</p:attrName>
                                        </p:attrNameLst>
                                      </p:cBhvr>
                                      <p:to>
                                        <p:strVal val="visible"/>
                                      </p:to>
                                    </p:set>
                                  </p:childTnLst>
                                </p:cTn>
                              </p:par>
                            </p:childTnLst>
                          </p:cTn>
                        </p:par>
                        <p:par>
                          <p:cTn id="438" fill="hold">
                            <p:stCondLst>
                              <p:cond delay="113500"/>
                            </p:stCondLst>
                            <p:childTnLst>
                              <p:par>
                                <p:cTn id="439" presetID="11" presetClass="entr" presetSubtype="0" fill="hold" grpId="0" nodeType="afterEffect">
                                  <p:stCondLst>
                                    <p:cond delay="0"/>
                                  </p:stCondLst>
                                  <p:childTnLst>
                                    <p:set>
                                      <p:cBhvr>
                                        <p:cTn id="440" dur="1000">
                                          <p:stCondLst>
                                            <p:cond delay="0"/>
                                          </p:stCondLst>
                                        </p:cTn>
                                        <p:tgtEl>
                                          <p:spTgt spid="185"/>
                                        </p:tgtEl>
                                        <p:attrNameLst>
                                          <p:attrName>style.visibility</p:attrName>
                                        </p:attrNameLst>
                                      </p:cBhvr>
                                      <p:to>
                                        <p:strVal val="visible"/>
                                      </p:to>
                                    </p:set>
                                  </p:childTnLst>
                                </p:cTn>
                              </p:par>
                            </p:childTnLst>
                          </p:cTn>
                        </p:par>
                        <p:par>
                          <p:cTn id="441" fill="hold">
                            <p:stCondLst>
                              <p:cond delay="114500"/>
                            </p:stCondLst>
                            <p:childTnLst>
                              <p:par>
                                <p:cTn id="442" presetID="11" presetClass="entr" presetSubtype="0" fill="hold" grpId="0" nodeType="afterEffect">
                                  <p:stCondLst>
                                    <p:cond delay="0"/>
                                  </p:stCondLst>
                                  <p:childTnLst>
                                    <p:set>
                                      <p:cBhvr>
                                        <p:cTn id="443" dur="1000">
                                          <p:stCondLst>
                                            <p:cond delay="0"/>
                                          </p:stCondLst>
                                        </p:cTn>
                                        <p:tgtEl>
                                          <p:spTgt spid="186"/>
                                        </p:tgtEl>
                                        <p:attrNameLst>
                                          <p:attrName>style.visibility</p:attrName>
                                        </p:attrNameLst>
                                      </p:cBhvr>
                                      <p:to>
                                        <p:strVal val="visible"/>
                                      </p:to>
                                    </p:set>
                                  </p:childTnLst>
                                </p:cTn>
                              </p:par>
                            </p:childTnLst>
                          </p:cTn>
                        </p:par>
                        <p:par>
                          <p:cTn id="444" fill="hold">
                            <p:stCondLst>
                              <p:cond delay="115500"/>
                            </p:stCondLst>
                            <p:childTnLst>
                              <p:par>
                                <p:cTn id="445" presetID="11" presetClass="entr" presetSubtype="0" fill="hold" grpId="0" nodeType="afterEffect">
                                  <p:stCondLst>
                                    <p:cond delay="0"/>
                                  </p:stCondLst>
                                  <p:childTnLst>
                                    <p:set>
                                      <p:cBhvr>
                                        <p:cTn id="446" dur="1000">
                                          <p:stCondLst>
                                            <p:cond delay="0"/>
                                          </p:stCondLst>
                                        </p:cTn>
                                        <p:tgtEl>
                                          <p:spTgt spid="187"/>
                                        </p:tgtEl>
                                        <p:attrNameLst>
                                          <p:attrName>style.visibility</p:attrName>
                                        </p:attrNameLst>
                                      </p:cBhvr>
                                      <p:to>
                                        <p:strVal val="visible"/>
                                      </p:to>
                                    </p:set>
                                  </p:childTnLst>
                                </p:cTn>
                              </p:par>
                            </p:childTnLst>
                          </p:cTn>
                        </p:par>
                        <p:par>
                          <p:cTn id="447" fill="hold">
                            <p:stCondLst>
                              <p:cond delay="116500"/>
                            </p:stCondLst>
                            <p:childTnLst>
                              <p:par>
                                <p:cTn id="448" presetID="11" presetClass="entr" presetSubtype="0" fill="hold" grpId="0" nodeType="afterEffect">
                                  <p:stCondLst>
                                    <p:cond delay="0"/>
                                  </p:stCondLst>
                                  <p:childTnLst>
                                    <p:set>
                                      <p:cBhvr>
                                        <p:cTn id="449" dur="1000">
                                          <p:stCondLst>
                                            <p:cond delay="0"/>
                                          </p:stCondLst>
                                        </p:cTn>
                                        <p:tgtEl>
                                          <p:spTgt spid="188"/>
                                        </p:tgtEl>
                                        <p:attrNameLst>
                                          <p:attrName>style.visibility</p:attrName>
                                        </p:attrNameLst>
                                      </p:cBhvr>
                                      <p:to>
                                        <p:strVal val="visible"/>
                                      </p:to>
                                    </p:set>
                                  </p:childTnLst>
                                </p:cTn>
                              </p:par>
                            </p:childTnLst>
                          </p:cTn>
                        </p:par>
                        <p:par>
                          <p:cTn id="450" fill="hold">
                            <p:stCondLst>
                              <p:cond delay="117500"/>
                            </p:stCondLst>
                            <p:childTnLst>
                              <p:par>
                                <p:cTn id="451" presetID="11" presetClass="entr" presetSubtype="0" fill="hold" grpId="0" nodeType="afterEffect">
                                  <p:stCondLst>
                                    <p:cond delay="0"/>
                                  </p:stCondLst>
                                  <p:childTnLst>
                                    <p:set>
                                      <p:cBhvr>
                                        <p:cTn id="452" dur="1000">
                                          <p:stCondLst>
                                            <p:cond delay="0"/>
                                          </p:stCondLst>
                                        </p:cTn>
                                        <p:tgtEl>
                                          <p:spTgt spid="189"/>
                                        </p:tgtEl>
                                        <p:attrNameLst>
                                          <p:attrName>style.visibility</p:attrName>
                                        </p:attrNameLst>
                                      </p:cBhvr>
                                      <p:to>
                                        <p:strVal val="visible"/>
                                      </p:to>
                                    </p:set>
                                  </p:childTnLst>
                                </p:cTn>
                              </p:par>
                            </p:childTnLst>
                          </p:cTn>
                        </p:par>
                        <p:par>
                          <p:cTn id="453" fill="hold">
                            <p:stCondLst>
                              <p:cond delay="118500"/>
                            </p:stCondLst>
                            <p:childTnLst>
                              <p:par>
                                <p:cTn id="454" presetID="11" presetClass="entr" presetSubtype="0" fill="hold" grpId="0" nodeType="afterEffect">
                                  <p:stCondLst>
                                    <p:cond delay="0"/>
                                  </p:stCondLst>
                                  <p:childTnLst>
                                    <p:set>
                                      <p:cBhvr>
                                        <p:cTn id="455" dur="1000">
                                          <p:stCondLst>
                                            <p:cond delay="0"/>
                                          </p:stCondLst>
                                        </p:cTn>
                                        <p:tgtEl>
                                          <p:spTgt spid="190"/>
                                        </p:tgtEl>
                                        <p:attrNameLst>
                                          <p:attrName>style.visibility</p:attrName>
                                        </p:attrNameLst>
                                      </p:cBhvr>
                                      <p:to>
                                        <p:strVal val="visible"/>
                                      </p:to>
                                    </p:set>
                                  </p:childTnLst>
                                </p:cTn>
                              </p:par>
                            </p:childTnLst>
                          </p:cTn>
                        </p:par>
                        <p:par>
                          <p:cTn id="456" fill="hold">
                            <p:stCondLst>
                              <p:cond delay="119500"/>
                            </p:stCondLst>
                            <p:childTnLst>
                              <p:par>
                                <p:cTn id="457" presetID="11" presetClass="entr" presetSubtype="0" fill="hold" grpId="0" nodeType="afterEffect">
                                  <p:stCondLst>
                                    <p:cond delay="0"/>
                                  </p:stCondLst>
                                  <p:childTnLst>
                                    <p:set>
                                      <p:cBhvr>
                                        <p:cTn id="458" dur="1000">
                                          <p:stCondLst>
                                            <p:cond delay="0"/>
                                          </p:stCondLst>
                                        </p:cTn>
                                        <p:tgtEl>
                                          <p:spTgt spid="191"/>
                                        </p:tgtEl>
                                        <p:attrNameLst>
                                          <p:attrName>style.visibility</p:attrName>
                                        </p:attrNameLst>
                                      </p:cBhvr>
                                      <p:to>
                                        <p:strVal val="visible"/>
                                      </p:to>
                                    </p:set>
                                  </p:childTnLst>
                                </p:cTn>
                              </p:par>
                            </p:childTnLst>
                          </p:cTn>
                        </p:par>
                        <p:par>
                          <p:cTn id="459" fill="hold">
                            <p:stCondLst>
                              <p:cond delay="120500"/>
                            </p:stCondLst>
                            <p:childTnLst>
                              <p:par>
                                <p:cTn id="460" presetID="11" presetClass="entr" presetSubtype="0" fill="hold" grpId="0" nodeType="afterEffect">
                                  <p:stCondLst>
                                    <p:cond delay="0"/>
                                  </p:stCondLst>
                                  <p:childTnLst>
                                    <p:set>
                                      <p:cBhvr>
                                        <p:cTn id="461" dur="1000">
                                          <p:stCondLst>
                                            <p:cond delay="0"/>
                                          </p:stCondLst>
                                        </p:cTn>
                                        <p:tgtEl>
                                          <p:spTgt spid="192"/>
                                        </p:tgtEl>
                                        <p:attrNameLst>
                                          <p:attrName>style.visibility</p:attrName>
                                        </p:attrNameLst>
                                      </p:cBhvr>
                                      <p:to>
                                        <p:strVal val="visible"/>
                                      </p:to>
                                    </p:set>
                                  </p:childTnLst>
                                </p:cTn>
                              </p:par>
                            </p:childTnLst>
                          </p:cTn>
                        </p:par>
                        <p:par>
                          <p:cTn id="462" fill="hold">
                            <p:stCondLst>
                              <p:cond delay="121500"/>
                            </p:stCondLst>
                            <p:childTnLst>
                              <p:par>
                                <p:cTn id="463" presetID="11" presetClass="entr" presetSubtype="0" fill="hold" grpId="0" nodeType="afterEffect">
                                  <p:stCondLst>
                                    <p:cond delay="0"/>
                                  </p:stCondLst>
                                  <p:childTnLst>
                                    <p:set>
                                      <p:cBhvr>
                                        <p:cTn id="464" dur="1000">
                                          <p:stCondLst>
                                            <p:cond delay="0"/>
                                          </p:stCondLst>
                                        </p:cTn>
                                        <p:tgtEl>
                                          <p:spTgt spid="193"/>
                                        </p:tgtEl>
                                        <p:attrNameLst>
                                          <p:attrName>style.visibility</p:attrName>
                                        </p:attrNameLst>
                                      </p:cBhvr>
                                      <p:to>
                                        <p:strVal val="visible"/>
                                      </p:to>
                                    </p:set>
                                  </p:childTnLst>
                                </p:cTn>
                              </p:par>
                            </p:childTnLst>
                          </p:cTn>
                        </p:par>
                        <p:par>
                          <p:cTn id="465" fill="hold">
                            <p:stCondLst>
                              <p:cond delay="122500"/>
                            </p:stCondLst>
                            <p:childTnLst>
                              <p:par>
                                <p:cTn id="466" presetID="11" presetClass="entr" presetSubtype="0" fill="hold" grpId="0" nodeType="afterEffect">
                                  <p:stCondLst>
                                    <p:cond delay="0"/>
                                  </p:stCondLst>
                                  <p:childTnLst>
                                    <p:set>
                                      <p:cBhvr>
                                        <p:cTn id="467" dur="1000">
                                          <p:stCondLst>
                                            <p:cond delay="0"/>
                                          </p:stCondLst>
                                        </p:cTn>
                                        <p:tgtEl>
                                          <p:spTgt spid="194"/>
                                        </p:tgtEl>
                                        <p:attrNameLst>
                                          <p:attrName>style.visibility</p:attrName>
                                        </p:attrNameLst>
                                      </p:cBhvr>
                                      <p:to>
                                        <p:strVal val="visible"/>
                                      </p:to>
                                    </p:set>
                                  </p:childTnLst>
                                </p:cTn>
                              </p:par>
                            </p:childTnLst>
                          </p:cTn>
                        </p:par>
                        <p:par>
                          <p:cTn id="468" fill="hold">
                            <p:stCondLst>
                              <p:cond delay="123500"/>
                            </p:stCondLst>
                            <p:childTnLst>
                              <p:par>
                                <p:cTn id="469" presetID="11" presetClass="entr" presetSubtype="0" fill="hold" grpId="0" nodeType="afterEffect">
                                  <p:stCondLst>
                                    <p:cond delay="0"/>
                                  </p:stCondLst>
                                  <p:childTnLst>
                                    <p:set>
                                      <p:cBhvr>
                                        <p:cTn id="470" dur="1000">
                                          <p:stCondLst>
                                            <p:cond delay="0"/>
                                          </p:stCondLst>
                                        </p:cTn>
                                        <p:tgtEl>
                                          <p:spTgt spid="195"/>
                                        </p:tgtEl>
                                        <p:attrNameLst>
                                          <p:attrName>style.visibility</p:attrName>
                                        </p:attrNameLst>
                                      </p:cBhvr>
                                      <p:to>
                                        <p:strVal val="visible"/>
                                      </p:to>
                                    </p:set>
                                  </p:childTnLst>
                                </p:cTn>
                              </p:par>
                            </p:childTnLst>
                          </p:cTn>
                        </p:par>
                        <p:par>
                          <p:cTn id="471" fill="hold">
                            <p:stCondLst>
                              <p:cond delay="124500"/>
                            </p:stCondLst>
                            <p:childTnLst>
                              <p:par>
                                <p:cTn id="472" presetID="11" presetClass="entr" presetSubtype="0" fill="hold" grpId="0" nodeType="afterEffect">
                                  <p:stCondLst>
                                    <p:cond delay="0"/>
                                  </p:stCondLst>
                                  <p:childTnLst>
                                    <p:set>
                                      <p:cBhvr>
                                        <p:cTn id="473" dur="1000">
                                          <p:stCondLst>
                                            <p:cond delay="0"/>
                                          </p:stCondLst>
                                        </p:cTn>
                                        <p:tgtEl>
                                          <p:spTgt spid="196"/>
                                        </p:tgtEl>
                                        <p:attrNameLst>
                                          <p:attrName>style.visibility</p:attrName>
                                        </p:attrNameLst>
                                      </p:cBhvr>
                                      <p:to>
                                        <p:strVal val="visible"/>
                                      </p:to>
                                    </p:set>
                                  </p:childTnLst>
                                </p:cTn>
                              </p:par>
                            </p:childTnLst>
                          </p:cTn>
                        </p:par>
                        <p:par>
                          <p:cTn id="474" fill="hold">
                            <p:stCondLst>
                              <p:cond delay="125500"/>
                            </p:stCondLst>
                            <p:childTnLst>
                              <p:par>
                                <p:cTn id="475" presetID="11" presetClass="entr" presetSubtype="0" fill="hold" grpId="0" nodeType="afterEffect">
                                  <p:stCondLst>
                                    <p:cond delay="0"/>
                                  </p:stCondLst>
                                  <p:childTnLst>
                                    <p:set>
                                      <p:cBhvr>
                                        <p:cTn id="476" dur="1000">
                                          <p:stCondLst>
                                            <p:cond delay="0"/>
                                          </p:stCondLst>
                                        </p:cTn>
                                        <p:tgtEl>
                                          <p:spTgt spid="197"/>
                                        </p:tgtEl>
                                        <p:attrNameLst>
                                          <p:attrName>style.visibility</p:attrName>
                                        </p:attrNameLst>
                                      </p:cBhvr>
                                      <p:to>
                                        <p:strVal val="visible"/>
                                      </p:to>
                                    </p:set>
                                  </p:childTnLst>
                                </p:cTn>
                              </p:par>
                            </p:childTnLst>
                          </p:cTn>
                        </p:par>
                        <p:par>
                          <p:cTn id="477" fill="hold">
                            <p:stCondLst>
                              <p:cond delay="126500"/>
                            </p:stCondLst>
                            <p:childTnLst>
                              <p:par>
                                <p:cTn id="478" presetID="11" presetClass="entr" presetSubtype="0" fill="hold" grpId="0" nodeType="afterEffect">
                                  <p:stCondLst>
                                    <p:cond delay="0"/>
                                  </p:stCondLst>
                                  <p:childTnLst>
                                    <p:set>
                                      <p:cBhvr>
                                        <p:cTn id="479" dur="1000">
                                          <p:stCondLst>
                                            <p:cond delay="0"/>
                                          </p:stCondLst>
                                        </p:cTn>
                                        <p:tgtEl>
                                          <p:spTgt spid="198"/>
                                        </p:tgtEl>
                                        <p:attrNameLst>
                                          <p:attrName>style.visibility</p:attrName>
                                        </p:attrNameLst>
                                      </p:cBhvr>
                                      <p:to>
                                        <p:strVal val="visible"/>
                                      </p:to>
                                    </p:set>
                                  </p:childTnLst>
                                </p:cTn>
                              </p:par>
                            </p:childTnLst>
                          </p:cTn>
                        </p:par>
                        <p:par>
                          <p:cTn id="480" fill="hold">
                            <p:stCondLst>
                              <p:cond delay="127500"/>
                            </p:stCondLst>
                            <p:childTnLst>
                              <p:par>
                                <p:cTn id="481" presetID="11" presetClass="entr" presetSubtype="0" fill="hold" grpId="0" nodeType="afterEffect">
                                  <p:stCondLst>
                                    <p:cond delay="0"/>
                                  </p:stCondLst>
                                  <p:childTnLst>
                                    <p:set>
                                      <p:cBhvr>
                                        <p:cTn id="482" dur="1000">
                                          <p:stCondLst>
                                            <p:cond delay="0"/>
                                          </p:stCondLst>
                                        </p:cTn>
                                        <p:tgtEl>
                                          <p:spTgt spid="199"/>
                                        </p:tgtEl>
                                        <p:attrNameLst>
                                          <p:attrName>style.visibility</p:attrName>
                                        </p:attrNameLst>
                                      </p:cBhvr>
                                      <p:to>
                                        <p:strVal val="visible"/>
                                      </p:to>
                                    </p:set>
                                  </p:childTnLst>
                                </p:cTn>
                              </p:par>
                            </p:childTnLst>
                          </p:cTn>
                        </p:par>
                        <p:par>
                          <p:cTn id="483" fill="hold">
                            <p:stCondLst>
                              <p:cond delay="128500"/>
                            </p:stCondLst>
                            <p:childTnLst>
                              <p:par>
                                <p:cTn id="484" presetID="11" presetClass="entr" presetSubtype="0" fill="hold" grpId="0" nodeType="afterEffect">
                                  <p:stCondLst>
                                    <p:cond delay="0"/>
                                  </p:stCondLst>
                                  <p:childTnLst>
                                    <p:set>
                                      <p:cBhvr>
                                        <p:cTn id="485" dur="1000">
                                          <p:stCondLst>
                                            <p:cond delay="0"/>
                                          </p:stCondLst>
                                        </p:cTn>
                                        <p:tgtEl>
                                          <p:spTgt spid="200"/>
                                        </p:tgtEl>
                                        <p:attrNameLst>
                                          <p:attrName>style.visibility</p:attrName>
                                        </p:attrNameLst>
                                      </p:cBhvr>
                                      <p:to>
                                        <p:strVal val="visible"/>
                                      </p:to>
                                    </p:set>
                                  </p:childTnLst>
                                </p:cTn>
                              </p:par>
                            </p:childTnLst>
                          </p:cTn>
                        </p:par>
                        <p:par>
                          <p:cTn id="486" fill="hold">
                            <p:stCondLst>
                              <p:cond delay="129500"/>
                            </p:stCondLst>
                            <p:childTnLst>
                              <p:par>
                                <p:cTn id="487" presetID="11" presetClass="entr" presetSubtype="0" fill="hold" grpId="0" nodeType="afterEffect">
                                  <p:stCondLst>
                                    <p:cond delay="0"/>
                                  </p:stCondLst>
                                  <p:childTnLst>
                                    <p:set>
                                      <p:cBhvr>
                                        <p:cTn id="488" dur="1000">
                                          <p:stCondLst>
                                            <p:cond delay="0"/>
                                          </p:stCondLst>
                                        </p:cTn>
                                        <p:tgtEl>
                                          <p:spTgt spid="201"/>
                                        </p:tgtEl>
                                        <p:attrNameLst>
                                          <p:attrName>style.visibility</p:attrName>
                                        </p:attrNameLst>
                                      </p:cBhvr>
                                      <p:to>
                                        <p:strVal val="visible"/>
                                      </p:to>
                                    </p:set>
                                  </p:childTnLst>
                                </p:cTn>
                              </p:par>
                            </p:childTnLst>
                          </p:cTn>
                        </p:par>
                        <p:par>
                          <p:cTn id="489" fill="hold">
                            <p:stCondLst>
                              <p:cond delay="130500"/>
                            </p:stCondLst>
                            <p:childTnLst>
                              <p:par>
                                <p:cTn id="490" presetID="11" presetClass="entr" presetSubtype="0" fill="hold" grpId="0" nodeType="afterEffect">
                                  <p:stCondLst>
                                    <p:cond delay="0"/>
                                  </p:stCondLst>
                                  <p:childTnLst>
                                    <p:set>
                                      <p:cBhvr>
                                        <p:cTn id="491" dur="1000">
                                          <p:stCondLst>
                                            <p:cond delay="0"/>
                                          </p:stCondLst>
                                        </p:cTn>
                                        <p:tgtEl>
                                          <p:spTgt spid="202"/>
                                        </p:tgtEl>
                                        <p:attrNameLst>
                                          <p:attrName>style.visibility</p:attrName>
                                        </p:attrNameLst>
                                      </p:cBhvr>
                                      <p:to>
                                        <p:strVal val="visible"/>
                                      </p:to>
                                    </p:set>
                                  </p:childTnLst>
                                </p:cTn>
                              </p:par>
                            </p:childTnLst>
                          </p:cTn>
                        </p:par>
                        <p:par>
                          <p:cTn id="492" fill="hold">
                            <p:stCondLst>
                              <p:cond delay="131500"/>
                            </p:stCondLst>
                            <p:childTnLst>
                              <p:par>
                                <p:cTn id="493" presetID="11" presetClass="entr" presetSubtype="0" fill="hold" grpId="0" nodeType="afterEffect">
                                  <p:stCondLst>
                                    <p:cond delay="0"/>
                                  </p:stCondLst>
                                  <p:childTnLst>
                                    <p:set>
                                      <p:cBhvr>
                                        <p:cTn id="494" dur="1000">
                                          <p:stCondLst>
                                            <p:cond delay="0"/>
                                          </p:stCondLst>
                                        </p:cTn>
                                        <p:tgtEl>
                                          <p:spTgt spid="203"/>
                                        </p:tgtEl>
                                        <p:attrNameLst>
                                          <p:attrName>style.visibility</p:attrName>
                                        </p:attrNameLst>
                                      </p:cBhvr>
                                      <p:to>
                                        <p:strVal val="visible"/>
                                      </p:to>
                                    </p:set>
                                  </p:childTnLst>
                                </p:cTn>
                              </p:par>
                            </p:childTnLst>
                          </p:cTn>
                        </p:par>
                        <p:par>
                          <p:cTn id="495" fill="hold">
                            <p:stCondLst>
                              <p:cond delay="132500"/>
                            </p:stCondLst>
                            <p:childTnLst>
                              <p:par>
                                <p:cTn id="496" presetID="11" presetClass="entr" presetSubtype="0" fill="hold" grpId="0" nodeType="afterEffect">
                                  <p:stCondLst>
                                    <p:cond delay="0"/>
                                  </p:stCondLst>
                                  <p:childTnLst>
                                    <p:set>
                                      <p:cBhvr>
                                        <p:cTn id="497" dur="1000">
                                          <p:stCondLst>
                                            <p:cond delay="0"/>
                                          </p:stCondLst>
                                        </p:cTn>
                                        <p:tgtEl>
                                          <p:spTgt spid="204"/>
                                        </p:tgtEl>
                                        <p:attrNameLst>
                                          <p:attrName>style.visibility</p:attrName>
                                        </p:attrNameLst>
                                      </p:cBhvr>
                                      <p:to>
                                        <p:strVal val="visible"/>
                                      </p:to>
                                    </p:set>
                                  </p:childTnLst>
                                </p:cTn>
                              </p:par>
                            </p:childTnLst>
                          </p:cTn>
                        </p:par>
                        <p:par>
                          <p:cTn id="498" fill="hold">
                            <p:stCondLst>
                              <p:cond delay="133500"/>
                            </p:stCondLst>
                            <p:childTnLst>
                              <p:par>
                                <p:cTn id="499" presetID="11" presetClass="entr" presetSubtype="0" fill="hold" grpId="0" nodeType="afterEffect">
                                  <p:stCondLst>
                                    <p:cond delay="0"/>
                                  </p:stCondLst>
                                  <p:childTnLst>
                                    <p:set>
                                      <p:cBhvr>
                                        <p:cTn id="500" dur="1000">
                                          <p:stCondLst>
                                            <p:cond delay="0"/>
                                          </p:stCondLst>
                                        </p:cTn>
                                        <p:tgtEl>
                                          <p:spTgt spid="205"/>
                                        </p:tgtEl>
                                        <p:attrNameLst>
                                          <p:attrName>style.visibility</p:attrName>
                                        </p:attrNameLst>
                                      </p:cBhvr>
                                      <p:to>
                                        <p:strVal val="visible"/>
                                      </p:to>
                                    </p:set>
                                  </p:childTnLst>
                                </p:cTn>
                              </p:par>
                            </p:childTnLst>
                          </p:cTn>
                        </p:par>
                        <p:par>
                          <p:cTn id="501" fill="hold">
                            <p:stCondLst>
                              <p:cond delay="134500"/>
                            </p:stCondLst>
                            <p:childTnLst>
                              <p:par>
                                <p:cTn id="502" presetID="11" presetClass="entr" presetSubtype="0" fill="hold" grpId="0" nodeType="afterEffect">
                                  <p:stCondLst>
                                    <p:cond delay="0"/>
                                  </p:stCondLst>
                                  <p:childTnLst>
                                    <p:set>
                                      <p:cBhvr>
                                        <p:cTn id="503" dur="1000">
                                          <p:stCondLst>
                                            <p:cond delay="0"/>
                                          </p:stCondLst>
                                        </p:cTn>
                                        <p:tgtEl>
                                          <p:spTgt spid="206"/>
                                        </p:tgtEl>
                                        <p:attrNameLst>
                                          <p:attrName>style.visibility</p:attrName>
                                        </p:attrNameLst>
                                      </p:cBhvr>
                                      <p:to>
                                        <p:strVal val="visible"/>
                                      </p:to>
                                    </p:set>
                                  </p:childTnLst>
                                </p:cTn>
                              </p:par>
                            </p:childTnLst>
                          </p:cTn>
                        </p:par>
                        <p:par>
                          <p:cTn id="504" fill="hold">
                            <p:stCondLst>
                              <p:cond delay="135500"/>
                            </p:stCondLst>
                            <p:childTnLst>
                              <p:par>
                                <p:cTn id="505" presetID="11" presetClass="entr" presetSubtype="0" fill="hold" grpId="0" nodeType="afterEffect">
                                  <p:stCondLst>
                                    <p:cond delay="0"/>
                                  </p:stCondLst>
                                  <p:childTnLst>
                                    <p:set>
                                      <p:cBhvr>
                                        <p:cTn id="506" dur="1000">
                                          <p:stCondLst>
                                            <p:cond delay="0"/>
                                          </p:stCondLst>
                                        </p:cTn>
                                        <p:tgtEl>
                                          <p:spTgt spid="207"/>
                                        </p:tgtEl>
                                        <p:attrNameLst>
                                          <p:attrName>style.visibility</p:attrName>
                                        </p:attrNameLst>
                                      </p:cBhvr>
                                      <p:to>
                                        <p:strVal val="visible"/>
                                      </p:to>
                                    </p:set>
                                  </p:childTnLst>
                                </p:cTn>
                              </p:par>
                            </p:childTnLst>
                          </p:cTn>
                        </p:par>
                        <p:par>
                          <p:cTn id="507" fill="hold">
                            <p:stCondLst>
                              <p:cond delay="136500"/>
                            </p:stCondLst>
                            <p:childTnLst>
                              <p:par>
                                <p:cTn id="508" presetID="11" presetClass="entr" presetSubtype="0" fill="hold" grpId="0" nodeType="afterEffect">
                                  <p:stCondLst>
                                    <p:cond delay="0"/>
                                  </p:stCondLst>
                                  <p:childTnLst>
                                    <p:set>
                                      <p:cBhvr>
                                        <p:cTn id="509" dur="1000">
                                          <p:stCondLst>
                                            <p:cond delay="0"/>
                                          </p:stCondLst>
                                        </p:cTn>
                                        <p:tgtEl>
                                          <p:spTgt spid="208"/>
                                        </p:tgtEl>
                                        <p:attrNameLst>
                                          <p:attrName>style.visibility</p:attrName>
                                        </p:attrNameLst>
                                      </p:cBhvr>
                                      <p:to>
                                        <p:strVal val="visible"/>
                                      </p:to>
                                    </p:set>
                                  </p:childTnLst>
                                </p:cTn>
                              </p:par>
                            </p:childTnLst>
                          </p:cTn>
                        </p:par>
                        <p:par>
                          <p:cTn id="510" fill="hold">
                            <p:stCondLst>
                              <p:cond delay="137500"/>
                            </p:stCondLst>
                            <p:childTnLst>
                              <p:par>
                                <p:cTn id="511" presetID="11" presetClass="entr" presetSubtype="0" fill="hold" grpId="0" nodeType="afterEffect">
                                  <p:stCondLst>
                                    <p:cond delay="0"/>
                                  </p:stCondLst>
                                  <p:childTnLst>
                                    <p:set>
                                      <p:cBhvr>
                                        <p:cTn id="512" dur="1000">
                                          <p:stCondLst>
                                            <p:cond delay="0"/>
                                          </p:stCondLst>
                                        </p:cTn>
                                        <p:tgtEl>
                                          <p:spTgt spid="209"/>
                                        </p:tgtEl>
                                        <p:attrNameLst>
                                          <p:attrName>style.visibility</p:attrName>
                                        </p:attrNameLst>
                                      </p:cBhvr>
                                      <p:to>
                                        <p:strVal val="visible"/>
                                      </p:to>
                                    </p:set>
                                  </p:childTnLst>
                                </p:cTn>
                              </p:par>
                            </p:childTnLst>
                          </p:cTn>
                        </p:par>
                        <p:par>
                          <p:cTn id="513" fill="hold">
                            <p:stCondLst>
                              <p:cond delay="138500"/>
                            </p:stCondLst>
                            <p:childTnLst>
                              <p:par>
                                <p:cTn id="514" presetID="11" presetClass="entr" presetSubtype="0" fill="hold" grpId="0" nodeType="afterEffect">
                                  <p:stCondLst>
                                    <p:cond delay="0"/>
                                  </p:stCondLst>
                                  <p:childTnLst>
                                    <p:set>
                                      <p:cBhvr>
                                        <p:cTn id="515" dur="1000">
                                          <p:stCondLst>
                                            <p:cond delay="0"/>
                                          </p:stCondLst>
                                        </p:cTn>
                                        <p:tgtEl>
                                          <p:spTgt spid="210"/>
                                        </p:tgtEl>
                                        <p:attrNameLst>
                                          <p:attrName>style.visibility</p:attrName>
                                        </p:attrNameLst>
                                      </p:cBhvr>
                                      <p:to>
                                        <p:strVal val="visible"/>
                                      </p:to>
                                    </p:set>
                                  </p:childTnLst>
                                </p:cTn>
                              </p:par>
                            </p:childTnLst>
                          </p:cTn>
                        </p:par>
                        <p:par>
                          <p:cTn id="516" fill="hold">
                            <p:stCondLst>
                              <p:cond delay="139500"/>
                            </p:stCondLst>
                            <p:childTnLst>
                              <p:par>
                                <p:cTn id="517" presetID="11" presetClass="entr" presetSubtype="0" fill="hold" grpId="0" nodeType="afterEffect">
                                  <p:stCondLst>
                                    <p:cond delay="0"/>
                                  </p:stCondLst>
                                  <p:childTnLst>
                                    <p:set>
                                      <p:cBhvr>
                                        <p:cTn id="518" dur="1000">
                                          <p:stCondLst>
                                            <p:cond delay="0"/>
                                          </p:stCondLst>
                                        </p:cTn>
                                        <p:tgtEl>
                                          <p:spTgt spid="211"/>
                                        </p:tgtEl>
                                        <p:attrNameLst>
                                          <p:attrName>style.visibility</p:attrName>
                                        </p:attrNameLst>
                                      </p:cBhvr>
                                      <p:to>
                                        <p:strVal val="visible"/>
                                      </p:to>
                                    </p:set>
                                  </p:childTnLst>
                                </p:cTn>
                              </p:par>
                            </p:childTnLst>
                          </p:cTn>
                        </p:par>
                        <p:par>
                          <p:cTn id="519" fill="hold">
                            <p:stCondLst>
                              <p:cond delay="140500"/>
                            </p:stCondLst>
                            <p:childTnLst>
                              <p:par>
                                <p:cTn id="520" presetID="11" presetClass="entr" presetSubtype="0" fill="hold" grpId="0" nodeType="afterEffect">
                                  <p:stCondLst>
                                    <p:cond delay="0"/>
                                  </p:stCondLst>
                                  <p:childTnLst>
                                    <p:set>
                                      <p:cBhvr>
                                        <p:cTn id="521" dur="1000">
                                          <p:stCondLst>
                                            <p:cond delay="0"/>
                                          </p:stCondLst>
                                        </p:cTn>
                                        <p:tgtEl>
                                          <p:spTgt spid="212"/>
                                        </p:tgtEl>
                                        <p:attrNameLst>
                                          <p:attrName>style.visibility</p:attrName>
                                        </p:attrNameLst>
                                      </p:cBhvr>
                                      <p:to>
                                        <p:strVal val="visible"/>
                                      </p:to>
                                    </p:set>
                                  </p:childTnLst>
                                </p:cTn>
                              </p:par>
                            </p:childTnLst>
                          </p:cTn>
                        </p:par>
                        <p:par>
                          <p:cTn id="522" fill="hold">
                            <p:stCondLst>
                              <p:cond delay="141500"/>
                            </p:stCondLst>
                            <p:childTnLst>
                              <p:par>
                                <p:cTn id="523" presetID="11" presetClass="entr" presetSubtype="0" fill="hold" grpId="0" nodeType="afterEffect">
                                  <p:stCondLst>
                                    <p:cond delay="0"/>
                                  </p:stCondLst>
                                  <p:childTnLst>
                                    <p:set>
                                      <p:cBhvr>
                                        <p:cTn id="524" dur="1000">
                                          <p:stCondLst>
                                            <p:cond delay="0"/>
                                          </p:stCondLst>
                                        </p:cTn>
                                        <p:tgtEl>
                                          <p:spTgt spid="213"/>
                                        </p:tgtEl>
                                        <p:attrNameLst>
                                          <p:attrName>style.visibility</p:attrName>
                                        </p:attrNameLst>
                                      </p:cBhvr>
                                      <p:to>
                                        <p:strVal val="visible"/>
                                      </p:to>
                                    </p:set>
                                  </p:childTnLst>
                                </p:cTn>
                              </p:par>
                            </p:childTnLst>
                          </p:cTn>
                        </p:par>
                        <p:par>
                          <p:cTn id="525" fill="hold">
                            <p:stCondLst>
                              <p:cond delay="142500"/>
                            </p:stCondLst>
                            <p:childTnLst>
                              <p:par>
                                <p:cTn id="526" presetID="11" presetClass="entr" presetSubtype="0" fill="hold" grpId="0" nodeType="afterEffect">
                                  <p:stCondLst>
                                    <p:cond delay="0"/>
                                  </p:stCondLst>
                                  <p:childTnLst>
                                    <p:set>
                                      <p:cBhvr>
                                        <p:cTn id="527" dur="1000">
                                          <p:stCondLst>
                                            <p:cond delay="0"/>
                                          </p:stCondLst>
                                        </p:cTn>
                                        <p:tgtEl>
                                          <p:spTgt spid="214"/>
                                        </p:tgtEl>
                                        <p:attrNameLst>
                                          <p:attrName>style.visibility</p:attrName>
                                        </p:attrNameLst>
                                      </p:cBhvr>
                                      <p:to>
                                        <p:strVal val="visible"/>
                                      </p:to>
                                    </p:set>
                                  </p:childTnLst>
                                </p:cTn>
                              </p:par>
                            </p:childTnLst>
                          </p:cTn>
                        </p:par>
                        <p:par>
                          <p:cTn id="528" fill="hold">
                            <p:stCondLst>
                              <p:cond delay="143500"/>
                            </p:stCondLst>
                            <p:childTnLst>
                              <p:par>
                                <p:cTn id="529" presetID="11" presetClass="entr" presetSubtype="0" fill="hold" grpId="0" nodeType="afterEffect">
                                  <p:stCondLst>
                                    <p:cond delay="0"/>
                                  </p:stCondLst>
                                  <p:childTnLst>
                                    <p:set>
                                      <p:cBhvr>
                                        <p:cTn id="530" dur="1000">
                                          <p:stCondLst>
                                            <p:cond delay="0"/>
                                          </p:stCondLst>
                                        </p:cTn>
                                        <p:tgtEl>
                                          <p:spTgt spid="215"/>
                                        </p:tgtEl>
                                        <p:attrNameLst>
                                          <p:attrName>style.visibility</p:attrName>
                                        </p:attrNameLst>
                                      </p:cBhvr>
                                      <p:to>
                                        <p:strVal val="visible"/>
                                      </p:to>
                                    </p:set>
                                  </p:childTnLst>
                                </p:cTn>
                              </p:par>
                            </p:childTnLst>
                          </p:cTn>
                        </p:par>
                        <p:par>
                          <p:cTn id="531" fill="hold">
                            <p:stCondLst>
                              <p:cond delay="144500"/>
                            </p:stCondLst>
                            <p:childTnLst>
                              <p:par>
                                <p:cTn id="532" presetID="11" presetClass="entr" presetSubtype="0" fill="hold" grpId="0" nodeType="afterEffect">
                                  <p:stCondLst>
                                    <p:cond delay="0"/>
                                  </p:stCondLst>
                                  <p:childTnLst>
                                    <p:set>
                                      <p:cBhvr>
                                        <p:cTn id="533" dur="1000">
                                          <p:stCondLst>
                                            <p:cond delay="0"/>
                                          </p:stCondLst>
                                        </p:cTn>
                                        <p:tgtEl>
                                          <p:spTgt spid="216"/>
                                        </p:tgtEl>
                                        <p:attrNameLst>
                                          <p:attrName>style.visibility</p:attrName>
                                        </p:attrNameLst>
                                      </p:cBhvr>
                                      <p:to>
                                        <p:strVal val="visible"/>
                                      </p:to>
                                    </p:set>
                                  </p:childTnLst>
                                </p:cTn>
                              </p:par>
                            </p:childTnLst>
                          </p:cTn>
                        </p:par>
                        <p:par>
                          <p:cTn id="534" fill="hold">
                            <p:stCondLst>
                              <p:cond delay="145500"/>
                            </p:stCondLst>
                            <p:childTnLst>
                              <p:par>
                                <p:cTn id="535" presetID="11" presetClass="entr" presetSubtype="0" fill="hold" grpId="0" nodeType="afterEffect">
                                  <p:stCondLst>
                                    <p:cond delay="0"/>
                                  </p:stCondLst>
                                  <p:childTnLst>
                                    <p:set>
                                      <p:cBhvr>
                                        <p:cTn id="536" dur="1000">
                                          <p:stCondLst>
                                            <p:cond delay="0"/>
                                          </p:stCondLst>
                                        </p:cTn>
                                        <p:tgtEl>
                                          <p:spTgt spid="217"/>
                                        </p:tgtEl>
                                        <p:attrNameLst>
                                          <p:attrName>style.visibility</p:attrName>
                                        </p:attrNameLst>
                                      </p:cBhvr>
                                      <p:to>
                                        <p:strVal val="visible"/>
                                      </p:to>
                                    </p:set>
                                  </p:childTnLst>
                                </p:cTn>
                              </p:par>
                            </p:childTnLst>
                          </p:cTn>
                        </p:par>
                        <p:par>
                          <p:cTn id="537" fill="hold">
                            <p:stCondLst>
                              <p:cond delay="146500"/>
                            </p:stCondLst>
                            <p:childTnLst>
                              <p:par>
                                <p:cTn id="538" presetID="11" presetClass="entr" presetSubtype="0" fill="hold" grpId="0" nodeType="afterEffect">
                                  <p:stCondLst>
                                    <p:cond delay="0"/>
                                  </p:stCondLst>
                                  <p:childTnLst>
                                    <p:set>
                                      <p:cBhvr>
                                        <p:cTn id="539" dur="1000">
                                          <p:stCondLst>
                                            <p:cond delay="0"/>
                                          </p:stCondLst>
                                        </p:cTn>
                                        <p:tgtEl>
                                          <p:spTgt spid="218"/>
                                        </p:tgtEl>
                                        <p:attrNameLst>
                                          <p:attrName>style.visibility</p:attrName>
                                        </p:attrNameLst>
                                      </p:cBhvr>
                                      <p:to>
                                        <p:strVal val="visible"/>
                                      </p:to>
                                    </p:set>
                                  </p:childTnLst>
                                </p:cTn>
                              </p:par>
                            </p:childTnLst>
                          </p:cTn>
                        </p:par>
                        <p:par>
                          <p:cTn id="540" fill="hold">
                            <p:stCondLst>
                              <p:cond delay="147500"/>
                            </p:stCondLst>
                            <p:childTnLst>
                              <p:par>
                                <p:cTn id="541" presetID="11" presetClass="entr" presetSubtype="0" fill="hold" grpId="0" nodeType="afterEffect">
                                  <p:stCondLst>
                                    <p:cond delay="0"/>
                                  </p:stCondLst>
                                  <p:childTnLst>
                                    <p:set>
                                      <p:cBhvr>
                                        <p:cTn id="542" dur="1000">
                                          <p:stCondLst>
                                            <p:cond delay="0"/>
                                          </p:stCondLst>
                                        </p:cTn>
                                        <p:tgtEl>
                                          <p:spTgt spid="219"/>
                                        </p:tgtEl>
                                        <p:attrNameLst>
                                          <p:attrName>style.visibility</p:attrName>
                                        </p:attrNameLst>
                                      </p:cBhvr>
                                      <p:to>
                                        <p:strVal val="visible"/>
                                      </p:to>
                                    </p:set>
                                  </p:childTnLst>
                                </p:cTn>
                              </p:par>
                            </p:childTnLst>
                          </p:cTn>
                        </p:par>
                        <p:par>
                          <p:cTn id="543" fill="hold">
                            <p:stCondLst>
                              <p:cond delay="148500"/>
                            </p:stCondLst>
                            <p:childTnLst>
                              <p:par>
                                <p:cTn id="544" presetID="11" presetClass="entr" presetSubtype="0" fill="hold" grpId="0" nodeType="afterEffect">
                                  <p:stCondLst>
                                    <p:cond delay="0"/>
                                  </p:stCondLst>
                                  <p:childTnLst>
                                    <p:set>
                                      <p:cBhvr>
                                        <p:cTn id="545" dur="1000">
                                          <p:stCondLst>
                                            <p:cond delay="0"/>
                                          </p:stCondLst>
                                        </p:cTn>
                                        <p:tgtEl>
                                          <p:spTgt spid="220"/>
                                        </p:tgtEl>
                                        <p:attrNameLst>
                                          <p:attrName>style.visibility</p:attrName>
                                        </p:attrNameLst>
                                      </p:cBhvr>
                                      <p:to>
                                        <p:strVal val="visible"/>
                                      </p:to>
                                    </p:set>
                                  </p:childTnLst>
                                </p:cTn>
                              </p:par>
                            </p:childTnLst>
                          </p:cTn>
                        </p:par>
                        <p:par>
                          <p:cTn id="546" fill="hold">
                            <p:stCondLst>
                              <p:cond delay="149500"/>
                            </p:stCondLst>
                            <p:childTnLst>
                              <p:par>
                                <p:cTn id="547" presetID="11" presetClass="entr" presetSubtype="0" fill="hold" grpId="0" nodeType="afterEffect">
                                  <p:stCondLst>
                                    <p:cond delay="0"/>
                                  </p:stCondLst>
                                  <p:childTnLst>
                                    <p:set>
                                      <p:cBhvr>
                                        <p:cTn id="548" dur="1000">
                                          <p:stCondLst>
                                            <p:cond delay="0"/>
                                          </p:stCondLst>
                                        </p:cTn>
                                        <p:tgtEl>
                                          <p:spTgt spid="221"/>
                                        </p:tgtEl>
                                        <p:attrNameLst>
                                          <p:attrName>style.visibility</p:attrName>
                                        </p:attrNameLst>
                                      </p:cBhvr>
                                      <p:to>
                                        <p:strVal val="visible"/>
                                      </p:to>
                                    </p:set>
                                  </p:childTnLst>
                                </p:cTn>
                              </p:par>
                            </p:childTnLst>
                          </p:cTn>
                        </p:par>
                        <p:par>
                          <p:cTn id="549" fill="hold">
                            <p:stCondLst>
                              <p:cond delay="150500"/>
                            </p:stCondLst>
                            <p:childTnLst>
                              <p:par>
                                <p:cTn id="550" presetID="11" presetClass="entr" presetSubtype="0" fill="hold" grpId="0" nodeType="afterEffect">
                                  <p:stCondLst>
                                    <p:cond delay="0"/>
                                  </p:stCondLst>
                                  <p:childTnLst>
                                    <p:set>
                                      <p:cBhvr>
                                        <p:cTn id="551" dur="1000">
                                          <p:stCondLst>
                                            <p:cond delay="0"/>
                                          </p:stCondLst>
                                        </p:cTn>
                                        <p:tgtEl>
                                          <p:spTgt spid="222"/>
                                        </p:tgtEl>
                                        <p:attrNameLst>
                                          <p:attrName>style.visibility</p:attrName>
                                        </p:attrNameLst>
                                      </p:cBhvr>
                                      <p:to>
                                        <p:strVal val="visible"/>
                                      </p:to>
                                    </p:set>
                                  </p:childTnLst>
                                </p:cTn>
                              </p:par>
                            </p:childTnLst>
                          </p:cTn>
                        </p:par>
                        <p:par>
                          <p:cTn id="552" fill="hold">
                            <p:stCondLst>
                              <p:cond delay="151500"/>
                            </p:stCondLst>
                            <p:childTnLst>
                              <p:par>
                                <p:cTn id="553" presetID="11" presetClass="entr" presetSubtype="0" fill="hold" grpId="0" nodeType="afterEffect">
                                  <p:stCondLst>
                                    <p:cond delay="0"/>
                                  </p:stCondLst>
                                  <p:childTnLst>
                                    <p:set>
                                      <p:cBhvr>
                                        <p:cTn id="554" dur="1000">
                                          <p:stCondLst>
                                            <p:cond delay="0"/>
                                          </p:stCondLst>
                                        </p:cTn>
                                        <p:tgtEl>
                                          <p:spTgt spid="223"/>
                                        </p:tgtEl>
                                        <p:attrNameLst>
                                          <p:attrName>style.visibility</p:attrName>
                                        </p:attrNameLst>
                                      </p:cBhvr>
                                      <p:to>
                                        <p:strVal val="visible"/>
                                      </p:to>
                                    </p:set>
                                  </p:childTnLst>
                                </p:cTn>
                              </p:par>
                            </p:childTnLst>
                          </p:cTn>
                        </p:par>
                        <p:par>
                          <p:cTn id="555" fill="hold">
                            <p:stCondLst>
                              <p:cond delay="152500"/>
                            </p:stCondLst>
                            <p:childTnLst>
                              <p:par>
                                <p:cTn id="556" presetID="11" presetClass="entr" presetSubtype="0" fill="hold" grpId="0" nodeType="afterEffect">
                                  <p:stCondLst>
                                    <p:cond delay="0"/>
                                  </p:stCondLst>
                                  <p:childTnLst>
                                    <p:set>
                                      <p:cBhvr>
                                        <p:cTn id="557" dur="1000">
                                          <p:stCondLst>
                                            <p:cond delay="0"/>
                                          </p:stCondLst>
                                        </p:cTn>
                                        <p:tgtEl>
                                          <p:spTgt spid="224"/>
                                        </p:tgtEl>
                                        <p:attrNameLst>
                                          <p:attrName>style.visibility</p:attrName>
                                        </p:attrNameLst>
                                      </p:cBhvr>
                                      <p:to>
                                        <p:strVal val="visible"/>
                                      </p:to>
                                    </p:set>
                                  </p:childTnLst>
                                </p:cTn>
                              </p:par>
                            </p:childTnLst>
                          </p:cTn>
                        </p:par>
                        <p:par>
                          <p:cTn id="558" fill="hold">
                            <p:stCondLst>
                              <p:cond delay="153500"/>
                            </p:stCondLst>
                            <p:childTnLst>
                              <p:par>
                                <p:cTn id="559" presetID="11" presetClass="entr" presetSubtype="0" fill="hold" grpId="0" nodeType="afterEffect">
                                  <p:stCondLst>
                                    <p:cond delay="0"/>
                                  </p:stCondLst>
                                  <p:childTnLst>
                                    <p:set>
                                      <p:cBhvr>
                                        <p:cTn id="560" dur="1000">
                                          <p:stCondLst>
                                            <p:cond delay="0"/>
                                          </p:stCondLst>
                                        </p:cTn>
                                        <p:tgtEl>
                                          <p:spTgt spid="225"/>
                                        </p:tgtEl>
                                        <p:attrNameLst>
                                          <p:attrName>style.visibility</p:attrName>
                                        </p:attrNameLst>
                                      </p:cBhvr>
                                      <p:to>
                                        <p:strVal val="visible"/>
                                      </p:to>
                                    </p:set>
                                  </p:childTnLst>
                                </p:cTn>
                              </p:par>
                            </p:childTnLst>
                          </p:cTn>
                        </p:par>
                        <p:par>
                          <p:cTn id="561" fill="hold">
                            <p:stCondLst>
                              <p:cond delay="154500"/>
                            </p:stCondLst>
                            <p:childTnLst>
                              <p:par>
                                <p:cTn id="562" presetID="11" presetClass="entr" presetSubtype="0" fill="hold" grpId="0" nodeType="afterEffect">
                                  <p:stCondLst>
                                    <p:cond delay="0"/>
                                  </p:stCondLst>
                                  <p:childTnLst>
                                    <p:set>
                                      <p:cBhvr>
                                        <p:cTn id="563" dur="1000">
                                          <p:stCondLst>
                                            <p:cond delay="0"/>
                                          </p:stCondLst>
                                        </p:cTn>
                                        <p:tgtEl>
                                          <p:spTgt spid="226"/>
                                        </p:tgtEl>
                                        <p:attrNameLst>
                                          <p:attrName>style.visibility</p:attrName>
                                        </p:attrNameLst>
                                      </p:cBhvr>
                                      <p:to>
                                        <p:strVal val="visible"/>
                                      </p:to>
                                    </p:set>
                                  </p:childTnLst>
                                </p:cTn>
                              </p:par>
                            </p:childTnLst>
                          </p:cTn>
                        </p:par>
                        <p:par>
                          <p:cTn id="564" fill="hold">
                            <p:stCondLst>
                              <p:cond delay="155500"/>
                            </p:stCondLst>
                            <p:childTnLst>
                              <p:par>
                                <p:cTn id="565" presetID="11" presetClass="entr" presetSubtype="0" fill="hold" grpId="0" nodeType="afterEffect">
                                  <p:stCondLst>
                                    <p:cond delay="0"/>
                                  </p:stCondLst>
                                  <p:childTnLst>
                                    <p:set>
                                      <p:cBhvr>
                                        <p:cTn id="566" dur="1000">
                                          <p:stCondLst>
                                            <p:cond delay="0"/>
                                          </p:stCondLst>
                                        </p:cTn>
                                        <p:tgtEl>
                                          <p:spTgt spid="227"/>
                                        </p:tgtEl>
                                        <p:attrNameLst>
                                          <p:attrName>style.visibility</p:attrName>
                                        </p:attrNameLst>
                                      </p:cBhvr>
                                      <p:to>
                                        <p:strVal val="visible"/>
                                      </p:to>
                                    </p:set>
                                  </p:childTnLst>
                                </p:cTn>
                              </p:par>
                            </p:childTnLst>
                          </p:cTn>
                        </p:par>
                        <p:par>
                          <p:cTn id="567" fill="hold">
                            <p:stCondLst>
                              <p:cond delay="156500"/>
                            </p:stCondLst>
                            <p:childTnLst>
                              <p:par>
                                <p:cTn id="568" presetID="11" presetClass="entr" presetSubtype="0" fill="hold" grpId="0" nodeType="afterEffect">
                                  <p:stCondLst>
                                    <p:cond delay="0"/>
                                  </p:stCondLst>
                                  <p:childTnLst>
                                    <p:set>
                                      <p:cBhvr>
                                        <p:cTn id="569" dur="1000">
                                          <p:stCondLst>
                                            <p:cond delay="0"/>
                                          </p:stCondLst>
                                        </p:cTn>
                                        <p:tgtEl>
                                          <p:spTgt spid="228"/>
                                        </p:tgtEl>
                                        <p:attrNameLst>
                                          <p:attrName>style.visibility</p:attrName>
                                        </p:attrNameLst>
                                      </p:cBhvr>
                                      <p:to>
                                        <p:strVal val="visible"/>
                                      </p:to>
                                    </p:set>
                                  </p:childTnLst>
                                </p:cTn>
                              </p:par>
                            </p:childTnLst>
                          </p:cTn>
                        </p:par>
                        <p:par>
                          <p:cTn id="570" fill="hold">
                            <p:stCondLst>
                              <p:cond delay="157500"/>
                            </p:stCondLst>
                            <p:childTnLst>
                              <p:par>
                                <p:cTn id="571" presetID="11" presetClass="entr" presetSubtype="0" fill="hold" grpId="0" nodeType="afterEffect">
                                  <p:stCondLst>
                                    <p:cond delay="0"/>
                                  </p:stCondLst>
                                  <p:childTnLst>
                                    <p:set>
                                      <p:cBhvr>
                                        <p:cTn id="572" dur="1000">
                                          <p:stCondLst>
                                            <p:cond delay="0"/>
                                          </p:stCondLst>
                                        </p:cTn>
                                        <p:tgtEl>
                                          <p:spTgt spid="229"/>
                                        </p:tgtEl>
                                        <p:attrNameLst>
                                          <p:attrName>style.visibility</p:attrName>
                                        </p:attrNameLst>
                                      </p:cBhvr>
                                      <p:to>
                                        <p:strVal val="visible"/>
                                      </p:to>
                                    </p:set>
                                  </p:childTnLst>
                                </p:cTn>
                              </p:par>
                            </p:childTnLst>
                          </p:cTn>
                        </p:par>
                        <p:par>
                          <p:cTn id="573" fill="hold">
                            <p:stCondLst>
                              <p:cond delay="158500"/>
                            </p:stCondLst>
                            <p:childTnLst>
                              <p:par>
                                <p:cTn id="574" presetID="11" presetClass="entr" presetSubtype="0" fill="hold" grpId="0" nodeType="afterEffect">
                                  <p:stCondLst>
                                    <p:cond delay="0"/>
                                  </p:stCondLst>
                                  <p:childTnLst>
                                    <p:set>
                                      <p:cBhvr>
                                        <p:cTn id="575" dur="1000">
                                          <p:stCondLst>
                                            <p:cond delay="0"/>
                                          </p:stCondLst>
                                        </p:cTn>
                                        <p:tgtEl>
                                          <p:spTgt spid="230"/>
                                        </p:tgtEl>
                                        <p:attrNameLst>
                                          <p:attrName>style.visibility</p:attrName>
                                        </p:attrNameLst>
                                      </p:cBhvr>
                                      <p:to>
                                        <p:strVal val="visible"/>
                                      </p:to>
                                    </p:set>
                                  </p:childTnLst>
                                </p:cTn>
                              </p:par>
                            </p:childTnLst>
                          </p:cTn>
                        </p:par>
                        <p:par>
                          <p:cTn id="576" fill="hold">
                            <p:stCondLst>
                              <p:cond delay="159500"/>
                            </p:stCondLst>
                            <p:childTnLst>
                              <p:par>
                                <p:cTn id="577" presetID="11" presetClass="entr" presetSubtype="0" fill="hold" grpId="0" nodeType="afterEffect">
                                  <p:stCondLst>
                                    <p:cond delay="0"/>
                                  </p:stCondLst>
                                  <p:childTnLst>
                                    <p:set>
                                      <p:cBhvr>
                                        <p:cTn id="578" dur="1000">
                                          <p:stCondLst>
                                            <p:cond delay="0"/>
                                          </p:stCondLst>
                                        </p:cTn>
                                        <p:tgtEl>
                                          <p:spTgt spid="231"/>
                                        </p:tgtEl>
                                        <p:attrNameLst>
                                          <p:attrName>style.visibility</p:attrName>
                                        </p:attrNameLst>
                                      </p:cBhvr>
                                      <p:to>
                                        <p:strVal val="visible"/>
                                      </p:to>
                                    </p:set>
                                  </p:childTnLst>
                                </p:cTn>
                              </p:par>
                            </p:childTnLst>
                          </p:cTn>
                        </p:par>
                        <p:par>
                          <p:cTn id="579" fill="hold">
                            <p:stCondLst>
                              <p:cond delay="160500"/>
                            </p:stCondLst>
                            <p:childTnLst>
                              <p:par>
                                <p:cTn id="580" presetID="11" presetClass="entr" presetSubtype="0" fill="hold" grpId="0" nodeType="afterEffect">
                                  <p:stCondLst>
                                    <p:cond delay="0"/>
                                  </p:stCondLst>
                                  <p:childTnLst>
                                    <p:set>
                                      <p:cBhvr>
                                        <p:cTn id="581" dur="1000">
                                          <p:stCondLst>
                                            <p:cond delay="0"/>
                                          </p:stCondLst>
                                        </p:cTn>
                                        <p:tgtEl>
                                          <p:spTgt spid="232"/>
                                        </p:tgtEl>
                                        <p:attrNameLst>
                                          <p:attrName>style.visibility</p:attrName>
                                        </p:attrNameLst>
                                      </p:cBhvr>
                                      <p:to>
                                        <p:strVal val="visible"/>
                                      </p:to>
                                    </p:set>
                                  </p:childTnLst>
                                </p:cTn>
                              </p:par>
                            </p:childTnLst>
                          </p:cTn>
                        </p:par>
                        <p:par>
                          <p:cTn id="582" fill="hold">
                            <p:stCondLst>
                              <p:cond delay="161500"/>
                            </p:stCondLst>
                            <p:childTnLst>
                              <p:par>
                                <p:cTn id="583" presetID="11" presetClass="entr" presetSubtype="0" fill="hold" grpId="0" nodeType="afterEffect">
                                  <p:stCondLst>
                                    <p:cond delay="0"/>
                                  </p:stCondLst>
                                  <p:childTnLst>
                                    <p:set>
                                      <p:cBhvr>
                                        <p:cTn id="584" dur="1000">
                                          <p:stCondLst>
                                            <p:cond delay="0"/>
                                          </p:stCondLst>
                                        </p:cTn>
                                        <p:tgtEl>
                                          <p:spTgt spid="233"/>
                                        </p:tgtEl>
                                        <p:attrNameLst>
                                          <p:attrName>style.visibility</p:attrName>
                                        </p:attrNameLst>
                                      </p:cBhvr>
                                      <p:to>
                                        <p:strVal val="visible"/>
                                      </p:to>
                                    </p:set>
                                  </p:childTnLst>
                                </p:cTn>
                              </p:par>
                            </p:childTnLst>
                          </p:cTn>
                        </p:par>
                        <p:par>
                          <p:cTn id="585" fill="hold">
                            <p:stCondLst>
                              <p:cond delay="162500"/>
                            </p:stCondLst>
                            <p:childTnLst>
                              <p:par>
                                <p:cTn id="586" presetID="11" presetClass="entr" presetSubtype="0" fill="hold" grpId="0" nodeType="afterEffect">
                                  <p:stCondLst>
                                    <p:cond delay="0"/>
                                  </p:stCondLst>
                                  <p:childTnLst>
                                    <p:set>
                                      <p:cBhvr>
                                        <p:cTn id="587" dur="1000">
                                          <p:stCondLst>
                                            <p:cond delay="0"/>
                                          </p:stCondLst>
                                        </p:cTn>
                                        <p:tgtEl>
                                          <p:spTgt spid="234"/>
                                        </p:tgtEl>
                                        <p:attrNameLst>
                                          <p:attrName>style.visibility</p:attrName>
                                        </p:attrNameLst>
                                      </p:cBhvr>
                                      <p:to>
                                        <p:strVal val="visible"/>
                                      </p:to>
                                    </p:set>
                                  </p:childTnLst>
                                </p:cTn>
                              </p:par>
                            </p:childTnLst>
                          </p:cTn>
                        </p:par>
                        <p:par>
                          <p:cTn id="588" fill="hold">
                            <p:stCondLst>
                              <p:cond delay="163500"/>
                            </p:stCondLst>
                            <p:childTnLst>
                              <p:par>
                                <p:cTn id="589" presetID="11" presetClass="entr" presetSubtype="0" fill="hold" grpId="0" nodeType="afterEffect">
                                  <p:stCondLst>
                                    <p:cond delay="0"/>
                                  </p:stCondLst>
                                  <p:childTnLst>
                                    <p:set>
                                      <p:cBhvr>
                                        <p:cTn id="590" dur="1000">
                                          <p:stCondLst>
                                            <p:cond delay="0"/>
                                          </p:stCondLst>
                                        </p:cTn>
                                        <p:tgtEl>
                                          <p:spTgt spid="235"/>
                                        </p:tgtEl>
                                        <p:attrNameLst>
                                          <p:attrName>style.visibility</p:attrName>
                                        </p:attrNameLst>
                                      </p:cBhvr>
                                      <p:to>
                                        <p:strVal val="visible"/>
                                      </p:to>
                                    </p:set>
                                  </p:childTnLst>
                                </p:cTn>
                              </p:par>
                            </p:childTnLst>
                          </p:cTn>
                        </p:par>
                        <p:par>
                          <p:cTn id="591" fill="hold">
                            <p:stCondLst>
                              <p:cond delay="164500"/>
                            </p:stCondLst>
                            <p:childTnLst>
                              <p:par>
                                <p:cTn id="592" presetID="11" presetClass="entr" presetSubtype="0" fill="hold" grpId="0" nodeType="afterEffect">
                                  <p:stCondLst>
                                    <p:cond delay="0"/>
                                  </p:stCondLst>
                                  <p:childTnLst>
                                    <p:set>
                                      <p:cBhvr>
                                        <p:cTn id="593" dur="1000">
                                          <p:stCondLst>
                                            <p:cond delay="0"/>
                                          </p:stCondLst>
                                        </p:cTn>
                                        <p:tgtEl>
                                          <p:spTgt spid="236"/>
                                        </p:tgtEl>
                                        <p:attrNameLst>
                                          <p:attrName>style.visibility</p:attrName>
                                        </p:attrNameLst>
                                      </p:cBhvr>
                                      <p:to>
                                        <p:strVal val="visible"/>
                                      </p:to>
                                    </p:set>
                                  </p:childTnLst>
                                </p:cTn>
                              </p:par>
                            </p:childTnLst>
                          </p:cTn>
                        </p:par>
                        <p:par>
                          <p:cTn id="594" fill="hold">
                            <p:stCondLst>
                              <p:cond delay="165500"/>
                            </p:stCondLst>
                            <p:childTnLst>
                              <p:par>
                                <p:cTn id="595" presetID="11" presetClass="entr" presetSubtype="0" fill="hold" grpId="0" nodeType="afterEffect">
                                  <p:stCondLst>
                                    <p:cond delay="0"/>
                                  </p:stCondLst>
                                  <p:childTnLst>
                                    <p:set>
                                      <p:cBhvr>
                                        <p:cTn id="596" dur="1000">
                                          <p:stCondLst>
                                            <p:cond delay="0"/>
                                          </p:stCondLst>
                                        </p:cTn>
                                        <p:tgtEl>
                                          <p:spTgt spid="237"/>
                                        </p:tgtEl>
                                        <p:attrNameLst>
                                          <p:attrName>style.visibility</p:attrName>
                                        </p:attrNameLst>
                                      </p:cBhvr>
                                      <p:to>
                                        <p:strVal val="visible"/>
                                      </p:to>
                                    </p:set>
                                  </p:childTnLst>
                                </p:cTn>
                              </p:par>
                            </p:childTnLst>
                          </p:cTn>
                        </p:par>
                        <p:par>
                          <p:cTn id="597" fill="hold">
                            <p:stCondLst>
                              <p:cond delay="166500"/>
                            </p:stCondLst>
                            <p:childTnLst>
                              <p:par>
                                <p:cTn id="598" presetID="11" presetClass="entr" presetSubtype="0" fill="hold" grpId="0" nodeType="afterEffect">
                                  <p:stCondLst>
                                    <p:cond delay="0"/>
                                  </p:stCondLst>
                                  <p:childTnLst>
                                    <p:set>
                                      <p:cBhvr>
                                        <p:cTn id="599" dur="1000">
                                          <p:stCondLst>
                                            <p:cond delay="0"/>
                                          </p:stCondLst>
                                        </p:cTn>
                                        <p:tgtEl>
                                          <p:spTgt spid="238"/>
                                        </p:tgtEl>
                                        <p:attrNameLst>
                                          <p:attrName>style.visibility</p:attrName>
                                        </p:attrNameLst>
                                      </p:cBhvr>
                                      <p:to>
                                        <p:strVal val="visible"/>
                                      </p:to>
                                    </p:set>
                                  </p:childTnLst>
                                </p:cTn>
                              </p:par>
                            </p:childTnLst>
                          </p:cTn>
                        </p:par>
                        <p:par>
                          <p:cTn id="600" fill="hold">
                            <p:stCondLst>
                              <p:cond delay="167500"/>
                            </p:stCondLst>
                            <p:childTnLst>
                              <p:par>
                                <p:cTn id="601" presetID="11" presetClass="entr" presetSubtype="0" fill="hold" grpId="0" nodeType="afterEffect">
                                  <p:stCondLst>
                                    <p:cond delay="0"/>
                                  </p:stCondLst>
                                  <p:childTnLst>
                                    <p:set>
                                      <p:cBhvr>
                                        <p:cTn id="602" dur="1000">
                                          <p:stCondLst>
                                            <p:cond delay="0"/>
                                          </p:stCondLst>
                                        </p:cTn>
                                        <p:tgtEl>
                                          <p:spTgt spid="239"/>
                                        </p:tgtEl>
                                        <p:attrNameLst>
                                          <p:attrName>style.visibility</p:attrName>
                                        </p:attrNameLst>
                                      </p:cBhvr>
                                      <p:to>
                                        <p:strVal val="visible"/>
                                      </p:to>
                                    </p:set>
                                  </p:childTnLst>
                                </p:cTn>
                              </p:par>
                            </p:childTnLst>
                          </p:cTn>
                        </p:par>
                        <p:par>
                          <p:cTn id="603" fill="hold">
                            <p:stCondLst>
                              <p:cond delay="168500"/>
                            </p:stCondLst>
                            <p:childTnLst>
                              <p:par>
                                <p:cTn id="604" presetID="11" presetClass="entr" presetSubtype="0" fill="hold" grpId="0" nodeType="afterEffect">
                                  <p:stCondLst>
                                    <p:cond delay="0"/>
                                  </p:stCondLst>
                                  <p:childTnLst>
                                    <p:set>
                                      <p:cBhvr>
                                        <p:cTn id="605" dur="1000">
                                          <p:stCondLst>
                                            <p:cond delay="0"/>
                                          </p:stCondLst>
                                        </p:cTn>
                                        <p:tgtEl>
                                          <p:spTgt spid="240"/>
                                        </p:tgtEl>
                                        <p:attrNameLst>
                                          <p:attrName>style.visibility</p:attrName>
                                        </p:attrNameLst>
                                      </p:cBhvr>
                                      <p:to>
                                        <p:strVal val="visible"/>
                                      </p:to>
                                    </p:set>
                                  </p:childTnLst>
                                </p:cTn>
                              </p:par>
                            </p:childTnLst>
                          </p:cTn>
                        </p:par>
                        <p:par>
                          <p:cTn id="606" fill="hold">
                            <p:stCondLst>
                              <p:cond delay="169500"/>
                            </p:stCondLst>
                            <p:childTnLst>
                              <p:par>
                                <p:cTn id="607" presetID="11" presetClass="entr" presetSubtype="0" fill="hold" grpId="0" nodeType="afterEffect">
                                  <p:stCondLst>
                                    <p:cond delay="0"/>
                                  </p:stCondLst>
                                  <p:childTnLst>
                                    <p:set>
                                      <p:cBhvr>
                                        <p:cTn id="608" dur="1000">
                                          <p:stCondLst>
                                            <p:cond delay="0"/>
                                          </p:stCondLst>
                                        </p:cTn>
                                        <p:tgtEl>
                                          <p:spTgt spid="241"/>
                                        </p:tgtEl>
                                        <p:attrNameLst>
                                          <p:attrName>style.visibility</p:attrName>
                                        </p:attrNameLst>
                                      </p:cBhvr>
                                      <p:to>
                                        <p:strVal val="visible"/>
                                      </p:to>
                                    </p:set>
                                  </p:childTnLst>
                                </p:cTn>
                              </p:par>
                            </p:childTnLst>
                          </p:cTn>
                        </p:par>
                        <p:par>
                          <p:cTn id="609" fill="hold">
                            <p:stCondLst>
                              <p:cond delay="170500"/>
                            </p:stCondLst>
                            <p:childTnLst>
                              <p:par>
                                <p:cTn id="610" presetID="11" presetClass="entr" presetSubtype="0" fill="hold" grpId="0" nodeType="afterEffect">
                                  <p:stCondLst>
                                    <p:cond delay="0"/>
                                  </p:stCondLst>
                                  <p:childTnLst>
                                    <p:set>
                                      <p:cBhvr>
                                        <p:cTn id="611" dur="1000">
                                          <p:stCondLst>
                                            <p:cond delay="0"/>
                                          </p:stCondLst>
                                        </p:cTn>
                                        <p:tgtEl>
                                          <p:spTgt spid="242"/>
                                        </p:tgtEl>
                                        <p:attrNameLst>
                                          <p:attrName>style.visibility</p:attrName>
                                        </p:attrNameLst>
                                      </p:cBhvr>
                                      <p:to>
                                        <p:strVal val="visible"/>
                                      </p:to>
                                    </p:set>
                                  </p:childTnLst>
                                </p:cTn>
                              </p:par>
                            </p:childTnLst>
                          </p:cTn>
                        </p:par>
                        <p:par>
                          <p:cTn id="612" fill="hold">
                            <p:stCondLst>
                              <p:cond delay="171500"/>
                            </p:stCondLst>
                            <p:childTnLst>
                              <p:par>
                                <p:cTn id="613" presetID="11" presetClass="entr" presetSubtype="0" fill="hold" grpId="0" nodeType="afterEffect">
                                  <p:stCondLst>
                                    <p:cond delay="0"/>
                                  </p:stCondLst>
                                  <p:childTnLst>
                                    <p:set>
                                      <p:cBhvr>
                                        <p:cTn id="614" dur="1000">
                                          <p:stCondLst>
                                            <p:cond delay="0"/>
                                          </p:stCondLst>
                                        </p:cTn>
                                        <p:tgtEl>
                                          <p:spTgt spid="243"/>
                                        </p:tgtEl>
                                        <p:attrNameLst>
                                          <p:attrName>style.visibility</p:attrName>
                                        </p:attrNameLst>
                                      </p:cBhvr>
                                      <p:to>
                                        <p:strVal val="visible"/>
                                      </p:to>
                                    </p:set>
                                  </p:childTnLst>
                                </p:cTn>
                              </p:par>
                            </p:childTnLst>
                          </p:cTn>
                        </p:par>
                        <p:par>
                          <p:cTn id="615" fill="hold">
                            <p:stCondLst>
                              <p:cond delay="172500"/>
                            </p:stCondLst>
                            <p:childTnLst>
                              <p:par>
                                <p:cTn id="616" presetID="11" presetClass="entr" presetSubtype="0" fill="hold" grpId="0" nodeType="afterEffect">
                                  <p:stCondLst>
                                    <p:cond delay="0"/>
                                  </p:stCondLst>
                                  <p:childTnLst>
                                    <p:set>
                                      <p:cBhvr>
                                        <p:cTn id="617" dur="1000">
                                          <p:stCondLst>
                                            <p:cond delay="0"/>
                                          </p:stCondLst>
                                        </p:cTn>
                                        <p:tgtEl>
                                          <p:spTgt spid="244"/>
                                        </p:tgtEl>
                                        <p:attrNameLst>
                                          <p:attrName>style.visibility</p:attrName>
                                        </p:attrNameLst>
                                      </p:cBhvr>
                                      <p:to>
                                        <p:strVal val="visible"/>
                                      </p:to>
                                    </p:set>
                                  </p:childTnLst>
                                </p:cTn>
                              </p:par>
                            </p:childTnLst>
                          </p:cTn>
                        </p:par>
                        <p:par>
                          <p:cTn id="618" fill="hold">
                            <p:stCondLst>
                              <p:cond delay="173500"/>
                            </p:stCondLst>
                            <p:childTnLst>
                              <p:par>
                                <p:cTn id="619" presetID="11" presetClass="entr" presetSubtype="0" fill="hold" grpId="0" nodeType="afterEffect">
                                  <p:stCondLst>
                                    <p:cond delay="0"/>
                                  </p:stCondLst>
                                  <p:childTnLst>
                                    <p:set>
                                      <p:cBhvr>
                                        <p:cTn id="620" dur="1000">
                                          <p:stCondLst>
                                            <p:cond delay="0"/>
                                          </p:stCondLst>
                                        </p:cTn>
                                        <p:tgtEl>
                                          <p:spTgt spid="245"/>
                                        </p:tgtEl>
                                        <p:attrNameLst>
                                          <p:attrName>style.visibility</p:attrName>
                                        </p:attrNameLst>
                                      </p:cBhvr>
                                      <p:to>
                                        <p:strVal val="visible"/>
                                      </p:to>
                                    </p:set>
                                  </p:childTnLst>
                                </p:cTn>
                              </p:par>
                            </p:childTnLst>
                          </p:cTn>
                        </p:par>
                        <p:par>
                          <p:cTn id="621" fill="hold">
                            <p:stCondLst>
                              <p:cond delay="174500"/>
                            </p:stCondLst>
                            <p:childTnLst>
                              <p:par>
                                <p:cTn id="622" presetID="11" presetClass="entr" presetSubtype="0" fill="hold" grpId="0" nodeType="afterEffect">
                                  <p:stCondLst>
                                    <p:cond delay="0"/>
                                  </p:stCondLst>
                                  <p:childTnLst>
                                    <p:set>
                                      <p:cBhvr>
                                        <p:cTn id="623" dur="1000">
                                          <p:stCondLst>
                                            <p:cond delay="0"/>
                                          </p:stCondLst>
                                        </p:cTn>
                                        <p:tgtEl>
                                          <p:spTgt spid="246"/>
                                        </p:tgtEl>
                                        <p:attrNameLst>
                                          <p:attrName>style.visibility</p:attrName>
                                        </p:attrNameLst>
                                      </p:cBhvr>
                                      <p:to>
                                        <p:strVal val="visible"/>
                                      </p:to>
                                    </p:set>
                                  </p:childTnLst>
                                </p:cTn>
                              </p:par>
                            </p:childTnLst>
                          </p:cTn>
                        </p:par>
                        <p:par>
                          <p:cTn id="624" fill="hold">
                            <p:stCondLst>
                              <p:cond delay="175500"/>
                            </p:stCondLst>
                            <p:childTnLst>
                              <p:par>
                                <p:cTn id="625" presetID="11" presetClass="entr" presetSubtype="0" fill="hold" grpId="0" nodeType="afterEffect">
                                  <p:stCondLst>
                                    <p:cond delay="0"/>
                                  </p:stCondLst>
                                  <p:childTnLst>
                                    <p:set>
                                      <p:cBhvr>
                                        <p:cTn id="626" dur="1000">
                                          <p:stCondLst>
                                            <p:cond delay="0"/>
                                          </p:stCondLst>
                                        </p:cTn>
                                        <p:tgtEl>
                                          <p:spTgt spid="247"/>
                                        </p:tgtEl>
                                        <p:attrNameLst>
                                          <p:attrName>style.visibility</p:attrName>
                                        </p:attrNameLst>
                                      </p:cBhvr>
                                      <p:to>
                                        <p:strVal val="visible"/>
                                      </p:to>
                                    </p:set>
                                  </p:childTnLst>
                                </p:cTn>
                              </p:par>
                            </p:childTnLst>
                          </p:cTn>
                        </p:par>
                        <p:par>
                          <p:cTn id="627" fill="hold">
                            <p:stCondLst>
                              <p:cond delay="176500"/>
                            </p:stCondLst>
                            <p:childTnLst>
                              <p:par>
                                <p:cTn id="628" presetID="11" presetClass="entr" presetSubtype="0" fill="hold" grpId="0" nodeType="afterEffect">
                                  <p:stCondLst>
                                    <p:cond delay="0"/>
                                  </p:stCondLst>
                                  <p:childTnLst>
                                    <p:set>
                                      <p:cBhvr>
                                        <p:cTn id="629" dur="1000">
                                          <p:stCondLst>
                                            <p:cond delay="0"/>
                                          </p:stCondLst>
                                        </p:cTn>
                                        <p:tgtEl>
                                          <p:spTgt spid="248"/>
                                        </p:tgtEl>
                                        <p:attrNameLst>
                                          <p:attrName>style.visibility</p:attrName>
                                        </p:attrNameLst>
                                      </p:cBhvr>
                                      <p:to>
                                        <p:strVal val="visible"/>
                                      </p:to>
                                    </p:set>
                                  </p:childTnLst>
                                </p:cTn>
                              </p:par>
                            </p:childTnLst>
                          </p:cTn>
                        </p:par>
                        <p:par>
                          <p:cTn id="630" fill="hold">
                            <p:stCondLst>
                              <p:cond delay="177500"/>
                            </p:stCondLst>
                            <p:childTnLst>
                              <p:par>
                                <p:cTn id="631" presetID="11" presetClass="entr" presetSubtype="0" fill="hold" grpId="0" nodeType="afterEffect">
                                  <p:stCondLst>
                                    <p:cond delay="0"/>
                                  </p:stCondLst>
                                  <p:childTnLst>
                                    <p:set>
                                      <p:cBhvr>
                                        <p:cTn id="632" dur="1000">
                                          <p:stCondLst>
                                            <p:cond delay="0"/>
                                          </p:stCondLst>
                                        </p:cTn>
                                        <p:tgtEl>
                                          <p:spTgt spid="249"/>
                                        </p:tgtEl>
                                        <p:attrNameLst>
                                          <p:attrName>style.visibility</p:attrName>
                                        </p:attrNameLst>
                                      </p:cBhvr>
                                      <p:to>
                                        <p:strVal val="visible"/>
                                      </p:to>
                                    </p:set>
                                  </p:childTnLst>
                                </p:cTn>
                              </p:par>
                            </p:childTnLst>
                          </p:cTn>
                        </p:par>
                        <p:par>
                          <p:cTn id="633" fill="hold">
                            <p:stCondLst>
                              <p:cond delay="178500"/>
                            </p:stCondLst>
                            <p:childTnLst>
                              <p:par>
                                <p:cTn id="634" presetID="11" presetClass="entr" presetSubtype="0" fill="hold" grpId="0" nodeType="afterEffect">
                                  <p:stCondLst>
                                    <p:cond delay="0"/>
                                  </p:stCondLst>
                                  <p:childTnLst>
                                    <p:set>
                                      <p:cBhvr>
                                        <p:cTn id="635" dur="1000">
                                          <p:stCondLst>
                                            <p:cond delay="0"/>
                                          </p:stCondLst>
                                        </p:cTn>
                                        <p:tgtEl>
                                          <p:spTgt spid="250"/>
                                        </p:tgtEl>
                                        <p:attrNameLst>
                                          <p:attrName>style.visibility</p:attrName>
                                        </p:attrNameLst>
                                      </p:cBhvr>
                                      <p:to>
                                        <p:strVal val="visible"/>
                                      </p:to>
                                    </p:set>
                                  </p:childTnLst>
                                </p:cTn>
                              </p:par>
                            </p:childTnLst>
                          </p:cTn>
                        </p:par>
                        <p:par>
                          <p:cTn id="636" fill="hold">
                            <p:stCondLst>
                              <p:cond delay="179500"/>
                            </p:stCondLst>
                            <p:childTnLst>
                              <p:par>
                                <p:cTn id="637" presetID="11" presetClass="entr" presetSubtype="0" fill="hold" grpId="0" nodeType="afterEffect">
                                  <p:stCondLst>
                                    <p:cond delay="0"/>
                                  </p:stCondLst>
                                  <p:childTnLst>
                                    <p:set>
                                      <p:cBhvr>
                                        <p:cTn id="638" dur="1000">
                                          <p:stCondLst>
                                            <p:cond delay="0"/>
                                          </p:stCondLst>
                                        </p:cTn>
                                        <p:tgtEl>
                                          <p:spTgt spid="251"/>
                                        </p:tgtEl>
                                        <p:attrNameLst>
                                          <p:attrName>style.visibility</p:attrName>
                                        </p:attrNameLst>
                                      </p:cBhvr>
                                      <p:to>
                                        <p:strVal val="visible"/>
                                      </p:to>
                                    </p:set>
                                  </p:childTnLst>
                                </p:cTn>
                              </p:par>
                            </p:childTnLst>
                          </p:cTn>
                        </p:par>
                        <p:par>
                          <p:cTn id="639" fill="hold">
                            <p:stCondLst>
                              <p:cond delay="180500"/>
                            </p:stCondLst>
                            <p:childTnLst>
                              <p:par>
                                <p:cTn id="640" presetID="11" presetClass="entr" presetSubtype="0" fill="hold" grpId="0" nodeType="afterEffect">
                                  <p:stCondLst>
                                    <p:cond delay="0"/>
                                  </p:stCondLst>
                                  <p:childTnLst>
                                    <p:set>
                                      <p:cBhvr>
                                        <p:cTn id="641" dur="1000">
                                          <p:stCondLst>
                                            <p:cond delay="0"/>
                                          </p:stCondLst>
                                        </p:cTn>
                                        <p:tgtEl>
                                          <p:spTgt spid="252"/>
                                        </p:tgtEl>
                                        <p:attrNameLst>
                                          <p:attrName>style.visibility</p:attrName>
                                        </p:attrNameLst>
                                      </p:cBhvr>
                                      <p:to>
                                        <p:strVal val="visible"/>
                                      </p:to>
                                    </p:set>
                                  </p:childTnLst>
                                </p:cTn>
                              </p:par>
                            </p:childTnLst>
                          </p:cTn>
                        </p:par>
                        <p:par>
                          <p:cTn id="642" fill="hold">
                            <p:stCondLst>
                              <p:cond delay="181500"/>
                            </p:stCondLst>
                            <p:childTnLst>
                              <p:par>
                                <p:cTn id="643" presetID="11" presetClass="entr" presetSubtype="0" fill="hold" grpId="0" nodeType="afterEffect">
                                  <p:stCondLst>
                                    <p:cond delay="0"/>
                                  </p:stCondLst>
                                  <p:childTnLst>
                                    <p:set>
                                      <p:cBhvr>
                                        <p:cTn id="644" dur="1000">
                                          <p:stCondLst>
                                            <p:cond delay="0"/>
                                          </p:stCondLst>
                                        </p:cTn>
                                        <p:tgtEl>
                                          <p:spTgt spid="253"/>
                                        </p:tgtEl>
                                        <p:attrNameLst>
                                          <p:attrName>style.visibility</p:attrName>
                                        </p:attrNameLst>
                                      </p:cBhvr>
                                      <p:to>
                                        <p:strVal val="visible"/>
                                      </p:to>
                                    </p:set>
                                  </p:childTnLst>
                                </p:cTn>
                              </p:par>
                            </p:childTnLst>
                          </p:cTn>
                        </p:par>
                        <p:par>
                          <p:cTn id="645" fill="hold">
                            <p:stCondLst>
                              <p:cond delay="182500"/>
                            </p:stCondLst>
                            <p:childTnLst>
                              <p:par>
                                <p:cTn id="646" presetID="11" presetClass="entr" presetSubtype="0" fill="hold" grpId="0" nodeType="afterEffect">
                                  <p:stCondLst>
                                    <p:cond delay="0"/>
                                  </p:stCondLst>
                                  <p:childTnLst>
                                    <p:set>
                                      <p:cBhvr>
                                        <p:cTn id="647" dur="1000">
                                          <p:stCondLst>
                                            <p:cond delay="0"/>
                                          </p:stCondLst>
                                        </p:cTn>
                                        <p:tgtEl>
                                          <p:spTgt spid="254"/>
                                        </p:tgtEl>
                                        <p:attrNameLst>
                                          <p:attrName>style.visibility</p:attrName>
                                        </p:attrNameLst>
                                      </p:cBhvr>
                                      <p:to>
                                        <p:strVal val="visible"/>
                                      </p:to>
                                    </p:set>
                                  </p:childTnLst>
                                </p:cTn>
                              </p:par>
                            </p:childTnLst>
                          </p:cTn>
                        </p:par>
                        <p:par>
                          <p:cTn id="648" fill="hold">
                            <p:stCondLst>
                              <p:cond delay="183500"/>
                            </p:stCondLst>
                            <p:childTnLst>
                              <p:par>
                                <p:cTn id="649" presetID="11" presetClass="entr" presetSubtype="0" fill="hold" grpId="0" nodeType="afterEffect">
                                  <p:stCondLst>
                                    <p:cond delay="0"/>
                                  </p:stCondLst>
                                  <p:childTnLst>
                                    <p:set>
                                      <p:cBhvr>
                                        <p:cTn id="650" dur="1000">
                                          <p:stCondLst>
                                            <p:cond delay="0"/>
                                          </p:stCondLst>
                                        </p:cTn>
                                        <p:tgtEl>
                                          <p:spTgt spid="255"/>
                                        </p:tgtEl>
                                        <p:attrNameLst>
                                          <p:attrName>style.visibility</p:attrName>
                                        </p:attrNameLst>
                                      </p:cBhvr>
                                      <p:to>
                                        <p:strVal val="visible"/>
                                      </p:to>
                                    </p:set>
                                  </p:childTnLst>
                                </p:cTn>
                              </p:par>
                            </p:childTnLst>
                          </p:cTn>
                        </p:par>
                        <p:par>
                          <p:cTn id="651" fill="hold">
                            <p:stCondLst>
                              <p:cond delay="184500"/>
                            </p:stCondLst>
                            <p:childTnLst>
                              <p:par>
                                <p:cTn id="652" presetID="11" presetClass="entr" presetSubtype="0" fill="hold" grpId="0" nodeType="afterEffect">
                                  <p:stCondLst>
                                    <p:cond delay="0"/>
                                  </p:stCondLst>
                                  <p:childTnLst>
                                    <p:set>
                                      <p:cBhvr>
                                        <p:cTn id="653" dur="1000">
                                          <p:stCondLst>
                                            <p:cond delay="0"/>
                                          </p:stCondLst>
                                        </p:cTn>
                                        <p:tgtEl>
                                          <p:spTgt spid="256"/>
                                        </p:tgtEl>
                                        <p:attrNameLst>
                                          <p:attrName>style.visibility</p:attrName>
                                        </p:attrNameLst>
                                      </p:cBhvr>
                                      <p:to>
                                        <p:strVal val="visible"/>
                                      </p:to>
                                    </p:set>
                                  </p:childTnLst>
                                </p:cTn>
                              </p:par>
                            </p:childTnLst>
                          </p:cTn>
                        </p:par>
                        <p:par>
                          <p:cTn id="654" fill="hold">
                            <p:stCondLst>
                              <p:cond delay="185500"/>
                            </p:stCondLst>
                            <p:childTnLst>
                              <p:par>
                                <p:cTn id="655" presetID="11" presetClass="entr" presetSubtype="0" fill="hold" grpId="0" nodeType="afterEffect">
                                  <p:stCondLst>
                                    <p:cond delay="0"/>
                                  </p:stCondLst>
                                  <p:childTnLst>
                                    <p:set>
                                      <p:cBhvr>
                                        <p:cTn id="656" dur="1000">
                                          <p:stCondLst>
                                            <p:cond delay="0"/>
                                          </p:stCondLst>
                                        </p:cTn>
                                        <p:tgtEl>
                                          <p:spTgt spid="257"/>
                                        </p:tgtEl>
                                        <p:attrNameLst>
                                          <p:attrName>style.visibility</p:attrName>
                                        </p:attrNameLst>
                                      </p:cBhvr>
                                      <p:to>
                                        <p:strVal val="visible"/>
                                      </p:to>
                                    </p:set>
                                  </p:childTnLst>
                                </p:cTn>
                              </p:par>
                            </p:childTnLst>
                          </p:cTn>
                        </p:par>
                        <p:par>
                          <p:cTn id="657" fill="hold">
                            <p:stCondLst>
                              <p:cond delay="186500"/>
                            </p:stCondLst>
                            <p:childTnLst>
                              <p:par>
                                <p:cTn id="658" presetID="11" presetClass="entr" presetSubtype="0" fill="hold" grpId="0" nodeType="afterEffect">
                                  <p:stCondLst>
                                    <p:cond delay="0"/>
                                  </p:stCondLst>
                                  <p:childTnLst>
                                    <p:set>
                                      <p:cBhvr>
                                        <p:cTn id="659" dur="1000">
                                          <p:stCondLst>
                                            <p:cond delay="0"/>
                                          </p:stCondLst>
                                        </p:cTn>
                                        <p:tgtEl>
                                          <p:spTgt spid="258"/>
                                        </p:tgtEl>
                                        <p:attrNameLst>
                                          <p:attrName>style.visibility</p:attrName>
                                        </p:attrNameLst>
                                      </p:cBhvr>
                                      <p:to>
                                        <p:strVal val="visible"/>
                                      </p:to>
                                    </p:set>
                                  </p:childTnLst>
                                </p:cTn>
                              </p:par>
                            </p:childTnLst>
                          </p:cTn>
                        </p:par>
                        <p:par>
                          <p:cTn id="660" fill="hold">
                            <p:stCondLst>
                              <p:cond delay="187500"/>
                            </p:stCondLst>
                            <p:childTnLst>
                              <p:par>
                                <p:cTn id="661" presetID="11" presetClass="entr" presetSubtype="0" fill="hold" grpId="0" nodeType="afterEffect">
                                  <p:stCondLst>
                                    <p:cond delay="0"/>
                                  </p:stCondLst>
                                  <p:childTnLst>
                                    <p:set>
                                      <p:cBhvr>
                                        <p:cTn id="662" dur="1000">
                                          <p:stCondLst>
                                            <p:cond delay="0"/>
                                          </p:stCondLst>
                                        </p:cTn>
                                        <p:tgtEl>
                                          <p:spTgt spid="259"/>
                                        </p:tgtEl>
                                        <p:attrNameLst>
                                          <p:attrName>style.visibility</p:attrName>
                                        </p:attrNameLst>
                                      </p:cBhvr>
                                      <p:to>
                                        <p:strVal val="visible"/>
                                      </p:to>
                                    </p:set>
                                  </p:childTnLst>
                                </p:cTn>
                              </p:par>
                            </p:childTnLst>
                          </p:cTn>
                        </p:par>
                        <p:par>
                          <p:cTn id="663" fill="hold">
                            <p:stCondLst>
                              <p:cond delay="188500"/>
                            </p:stCondLst>
                            <p:childTnLst>
                              <p:par>
                                <p:cTn id="664" presetID="11" presetClass="entr" presetSubtype="0" fill="hold" grpId="0" nodeType="afterEffect">
                                  <p:stCondLst>
                                    <p:cond delay="0"/>
                                  </p:stCondLst>
                                  <p:childTnLst>
                                    <p:set>
                                      <p:cBhvr>
                                        <p:cTn id="665" dur="1000">
                                          <p:stCondLst>
                                            <p:cond delay="0"/>
                                          </p:stCondLst>
                                        </p:cTn>
                                        <p:tgtEl>
                                          <p:spTgt spid="260"/>
                                        </p:tgtEl>
                                        <p:attrNameLst>
                                          <p:attrName>style.visibility</p:attrName>
                                        </p:attrNameLst>
                                      </p:cBhvr>
                                      <p:to>
                                        <p:strVal val="visible"/>
                                      </p:to>
                                    </p:set>
                                  </p:childTnLst>
                                </p:cTn>
                              </p:par>
                            </p:childTnLst>
                          </p:cTn>
                        </p:par>
                        <p:par>
                          <p:cTn id="666" fill="hold">
                            <p:stCondLst>
                              <p:cond delay="189500"/>
                            </p:stCondLst>
                            <p:childTnLst>
                              <p:par>
                                <p:cTn id="667" presetID="11" presetClass="entr" presetSubtype="0" fill="hold" grpId="0" nodeType="afterEffect">
                                  <p:stCondLst>
                                    <p:cond delay="0"/>
                                  </p:stCondLst>
                                  <p:childTnLst>
                                    <p:set>
                                      <p:cBhvr>
                                        <p:cTn id="668" dur="1000">
                                          <p:stCondLst>
                                            <p:cond delay="0"/>
                                          </p:stCondLst>
                                        </p:cTn>
                                        <p:tgtEl>
                                          <p:spTgt spid="261"/>
                                        </p:tgtEl>
                                        <p:attrNameLst>
                                          <p:attrName>style.visibility</p:attrName>
                                        </p:attrNameLst>
                                      </p:cBhvr>
                                      <p:to>
                                        <p:strVal val="visible"/>
                                      </p:to>
                                    </p:set>
                                  </p:childTnLst>
                                </p:cTn>
                              </p:par>
                            </p:childTnLst>
                          </p:cTn>
                        </p:par>
                        <p:par>
                          <p:cTn id="669" fill="hold">
                            <p:stCondLst>
                              <p:cond delay="190500"/>
                            </p:stCondLst>
                            <p:childTnLst>
                              <p:par>
                                <p:cTn id="670" presetID="11" presetClass="entr" presetSubtype="0" fill="hold" grpId="0" nodeType="afterEffect">
                                  <p:stCondLst>
                                    <p:cond delay="0"/>
                                  </p:stCondLst>
                                  <p:childTnLst>
                                    <p:set>
                                      <p:cBhvr>
                                        <p:cTn id="671" dur="1000">
                                          <p:stCondLst>
                                            <p:cond delay="0"/>
                                          </p:stCondLst>
                                        </p:cTn>
                                        <p:tgtEl>
                                          <p:spTgt spid="262"/>
                                        </p:tgtEl>
                                        <p:attrNameLst>
                                          <p:attrName>style.visibility</p:attrName>
                                        </p:attrNameLst>
                                      </p:cBhvr>
                                      <p:to>
                                        <p:strVal val="visible"/>
                                      </p:to>
                                    </p:set>
                                  </p:childTnLst>
                                </p:cTn>
                              </p:par>
                            </p:childTnLst>
                          </p:cTn>
                        </p:par>
                        <p:par>
                          <p:cTn id="672" fill="hold">
                            <p:stCondLst>
                              <p:cond delay="191500"/>
                            </p:stCondLst>
                            <p:childTnLst>
                              <p:par>
                                <p:cTn id="673" presetID="11" presetClass="entr" presetSubtype="0" fill="hold" grpId="0" nodeType="afterEffect">
                                  <p:stCondLst>
                                    <p:cond delay="0"/>
                                  </p:stCondLst>
                                  <p:childTnLst>
                                    <p:set>
                                      <p:cBhvr>
                                        <p:cTn id="674" dur="1000">
                                          <p:stCondLst>
                                            <p:cond delay="0"/>
                                          </p:stCondLst>
                                        </p:cTn>
                                        <p:tgtEl>
                                          <p:spTgt spid="263"/>
                                        </p:tgtEl>
                                        <p:attrNameLst>
                                          <p:attrName>style.visibility</p:attrName>
                                        </p:attrNameLst>
                                      </p:cBhvr>
                                      <p:to>
                                        <p:strVal val="visible"/>
                                      </p:to>
                                    </p:set>
                                  </p:childTnLst>
                                </p:cTn>
                              </p:par>
                            </p:childTnLst>
                          </p:cTn>
                        </p:par>
                        <p:par>
                          <p:cTn id="675" fill="hold">
                            <p:stCondLst>
                              <p:cond delay="192500"/>
                            </p:stCondLst>
                            <p:childTnLst>
                              <p:par>
                                <p:cTn id="676" presetID="11" presetClass="entr" presetSubtype="0" fill="hold" grpId="0" nodeType="afterEffect">
                                  <p:stCondLst>
                                    <p:cond delay="0"/>
                                  </p:stCondLst>
                                  <p:childTnLst>
                                    <p:set>
                                      <p:cBhvr>
                                        <p:cTn id="677" dur="1000">
                                          <p:stCondLst>
                                            <p:cond delay="0"/>
                                          </p:stCondLst>
                                        </p:cTn>
                                        <p:tgtEl>
                                          <p:spTgt spid="264"/>
                                        </p:tgtEl>
                                        <p:attrNameLst>
                                          <p:attrName>style.visibility</p:attrName>
                                        </p:attrNameLst>
                                      </p:cBhvr>
                                      <p:to>
                                        <p:strVal val="visible"/>
                                      </p:to>
                                    </p:set>
                                  </p:childTnLst>
                                </p:cTn>
                              </p:par>
                            </p:childTnLst>
                          </p:cTn>
                        </p:par>
                        <p:par>
                          <p:cTn id="678" fill="hold">
                            <p:stCondLst>
                              <p:cond delay="193500"/>
                            </p:stCondLst>
                            <p:childTnLst>
                              <p:par>
                                <p:cTn id="679" presetID="11" presetClass="entr" presetSubtype="0" fill="hold" grpId="0" nodeType="afterEffect">
                                  <p:stCondLst>
                                    <p:cond delay="0"/>
                                  </p:stCondLst>
                                  <p:childTnLst>
                                    <p:set>
                                      <p:cBhvr>
                                        <p:cTn id="680" dur="1000">
                                          <p:stCondLst>
                                            <p:cond delay="0"/>
                                          </p:stCondLst>
                                        </p:cTn>
                                        <p:tgtEl>
                                          <p:spTgt spid="265"/>
                                        </p:tgtEl>
                                        <p:attrNameLst>
                                          <p:attrName>style.visibility</p:attrName>
                                        </p:attrNameLst>
                                      </p:cBhvr>
                                      <p:to>
                                        <p:strVal val="visible"/>
                                      </p:to>
                                    </p:set>
                                  </p:childTnLst>
                                </p:cTn>
                              </p:par>
                            </p:childTnLst>
                          </p:cTn>
                        </p:par>
                        <p:par>
                          <p:cTn id="681" fill="hold">
                            <p:stCondLst>
                              <p:cond delay="194500"/>
                            </p:stCondLst>
                            <p:childTnLst>
                              <p:par>
                                <p:cTn id="682" presetID="11" presetClass="entr" presetSubtype="0" fill="hold" grpId="0" nodeType="afterEffect">
                                  <p:stCondLst>
                                    <p:cond delay="0"/>
                                  </p:stCondLst>
                                  <p:childTnLst>
                                    <p:set>
                                      <p:cBhvr>
                                        <p:cTn id="683" dur="1000">
                                          <p:stCondLst>
                                            <p:cond delay="0"/>
                                          </p:stCondLst>
                                        </p:cTn>
                                        <p:tgtEl>
                                          <p:spTgt spid="266"/>
                                        </p:tgtEl>
                                        <p:attrNameLst>
                                          <p:attrName>style.visibility</p:attrName>
                                        </p:attrNameLst>
                                      </p:cBhvr>
                                      <p:to>
                                        <p:strVal val="visible"/>
                                      </p:to>
                                    </p:set>
                                  </p:childTnLst>
                                </p:cTn>
                              </p:par>
                            </p:childTnLst>
                          </p:cTn>
                        </p:par>
                        <p:par>
                          <p:cTn id="684" fill="hold">
                            <p:stCondLst>
                              <p:cond delay="195500"/>
                            </p:stCondLst>
                            <p:childTnLst>
                              <p:par>
                                <p:cTn id="685" presetID="11" presetClass="entr" presetSubtype="0" fill="hold" grpId="0" nodeType="afterEffect">
                                  <p:stCondLst>
                                    <p:cond delay="0"/>
                                  </p:stCondLst>
                                  <p:childTnLst>
                                    <p:set>
                                      <p:cBhvr>
                                        <p:cTn id="686" dur="1000">
                                          <p:stCondLst>
                                            <p:cond delay="0"/>
                                          </p:stCondLst>
                                        </p:cTn>
                                        <p:tgtEl>
                                          <p:spTgt spid="267"/>
                                        </p:tgtEl>
                                        <p:attrNameLst>
                                          <p:attrName>style.visibility</p:attrName>
                                        </p:attrNameLst>
                                      </p:cBhvr>
                                      <p:to>
                                        <p:strVal val="visible"/>
                                      </p:to>
                                    </p:set>
                                  </p:childTnLst>
                                </p:cTn>
                              </p:par>
                            </p:childTnLst>
                          </p:cTn>
                        </p:par>
                        <p:par>
                          <p:cTn id="687" fill="hold">
                            <p:stCondLst>
                              <p:cond delay="196500"/>
                            </p:stCondLst>
                            <p:childTnLst>
                              <p:par>
                                <p:cTn id="688" presetID="11" presetClass="entr" presetSubtype="0" fill="hold" grpId="0" nodeType="afterEffect">
                                  <p:stCondLst>
                                    <p:cond delay="0"/>
                                  </p:stCondLst>
                                  <p:childTnLst>
                                    <p:set>
                                      <p:cBhvr>
                                        <p:cTn id="689" dur="1000">
                                          <p:stCondLst>
                                            <p:cond delay="0"/>
                                          </p:stCondLst>
                                        </p:cTn>
                                        <p:tgtEl>
                                          <p:spTgt spid="268"/>
                                        </p:tgtEl>
                                        <p:attrNameLst>
                                          <p:attrName>style.visibility</p:attrName>
                                        </p:attrNameLst>
                                      </p:cBhvr>
                                      <p:to>
                                        <p:strVal val="visible"/>
                                      </p:to>
                                    </p:set>
                                  </p:childTnLst>
                                </p:cTn>
                              </p:par>
                            </p:childTnLst>
                          </p:cTn>
                        </p:par>
                        <p:par>
                          <p:cTn id="690" fill="hold">
                            <p:stCondLst>
                              <p:cond delay="197500"/>
                            </p:stCondLst>
                            <p:childTnLst>
                              <p:par>
                                <p:cTn id="691" presetID="11" presetClass="entr" presetSubtype="0" fill="hold" grpId="0" nodeType="afterEffect">
                                  <p:stCondLst>
                                    <p:cond delay="0"/>
                                  </p:stCondLst>
                                  <p:childTnLst>
                                    <p:set>
                                      <p:cBhvr>
                                        <p:cTn id="692" dur="1000">
                                          <p:stCondLst>
                                            <p:cond delay="0"/>
                                          </p:stCondLst>
                                        </p:cTn>
                                        <p:tgtEl>
                                          <p:spTgt spid="269"/>
                                        </p:tgtEl>
                                        <p:attrNameLst>
                                          <p:attrName>style.visibility</p:attrName>
                                        </p:attrNameLst>
                                      </p:cBhvr>
                                      <p:to>
                                        <p:strVal val="visible"/>
                                      </p:to>
                                    </p:set>
                                  </p:childTnLst>
                                </p:cTn>
                              </p:par>
                            </p:childTnLst>
                          </p:cTn>
                        </p:par>
                        <p:par>
                          <p:cTn id="693" fill="hold">
                            <p:stCondLst>
                              <p:cond delay="198500"/>
                            </p:stCondLst>
                            <p:childTnLst>
                              <p:par>
                                <p:cTn id="694" presetID="11" presetClass="entr" presetSubtype="0" fill="hold" grpId="0" nodeType="afterEffect">
                                  <p:stCondLst>
                                    <p:cond delay="0"/>
                                  </p:stCondLst>
                                  <p:childTnLst>
                                    <p:set>
                                      <p:cBhvr>
                                        <p:cTn id="695" dur="1000">
                                          <p:stCondLst>
                                            <p:cond delay="0"/>
                                          </p:stCondLst>
                                        </p:cTn>
                                        <p:tgtEl>
                                          <p:spTgt spid="270"/>
                                        </p:tgtEl>
                                        <p:attrNameLst>
                                          <p:attrName>style.visibility</p:attrName>
                                        </p:attrNameLst>
                                      </p:cBhvr>
                                      <p:to>
                                        <p:strVal val="visible"/>
                                      </p:to>
                                    </p:set>
                                  </p:childTnLst>
                                </p:cTn>
                              </p:par>
                            </p:childTnLst>
                          </p:cTn>
                        </p:par>
                        <p:par>
                          <p:cTn id="696" fill="hold">
                            <p:stCondLst>
                              <p:cond delay="199500"/>
                            </p:stCondLst>
                            <p:childTnLst>
                              <p:par>
                                <p:cTn id="697" presetID="11" presetClass="entr" presetSubtype="0" fill="hold" grpId="0" nodeType="afterEffect">
                                  <p:stCondLst>
                                    <p:cond delay="0"/>
                                  </p:stCondLst>
                                  <p:childTnLst>
                                    <p:set>
                                      <p:cBhvr>
                                        <p:cTn id="698" dur="1000">
                                          <p:stCondLst>
                                            <p:cond delay="0"/>
                                          </p:stCondLst>
                                        </p:cTn>
                                        <p:tgtEl>
                                          <p:spTgt spid="271"/>
                                        </p:tgtEl>
                                        <p:attrNameLst>
                                          <p:attrName>style.visibility</p:attrName>
                                        </p:attrNameLst>
                                      </p:cBhvr>
                                      <p:to>
                                        <p:strVal val="visible"/>
                                      </p:to>
                                    </p:set>
                                  </p:childTnLst>
                                </p:cTn>
                              </p:par>
                            </p:childTnLst>
                          </p:cTn>
                        </p:par>
                        <p:par>
                          <p:cTn id="699" fill="hold">
                            <p:stCondLst>
                              <p:cond delay="200500"/>
                            </p:stCondLst>
                            <p:childTnLst>
                              <p:par>
                                <p:cTn id="700" presetID="11" presetClass="entr" presetSubtype="0" fill="hold" grpId="0" nodeType="afterEffect">
                                  <p:stCondLst>
                                    <p:cond delay="0"/>
                                  </p:stCondLst>
                                  <p:childTnLst>
                                    <p:set>
                                      <p:cBhvr>
                                        <p:cTn id="701" dur="1000">
                                          <p:stCondLst>
                                            <p:cond delay="0"/>
                                          </p:stCondLst>
                                        </p:cTn>
                                        <p:tgtEl>
                                          <p:spTgt spid="272"/>
                                        </p:tgtEl>
                                        <p:attrNameLst>
                                          <p:attrName>style.visibility</p:attrName>
                                        </p:attrNameLst>
                                      </p:cBhvr>
                                      <p:to>
                                        <p:strVal val="visible"/>
                                      </p:to>
                                    </p:set>
                                  </p:childTnLst>
                                </p:cTn>
                              </p:par>
                            </p:childTnLst>
                          </p:cTn>
                        </p:par>
                        <p:par>
                          <p:cTn id="702" fill="hold">
                            <p:stCondLst>
                              <p:cond delay="201500"/>
                            </p:stCondLst>
                            <p:childTnLst>
                              <p:par>
                                <p:cTn id="703" presetID="11" presetClass="entr" presetSubtype="0" fill="hold" grpId="0" nodeType="afterEffect">
                                  <p:stCondLst>
                                    <p:cond delay="0"/>
                                  </p:stCondLst>
                                  <p:childTnLst>
                                    <p:set>
                                      <p:cBhvr>
                                        <p:cTn id="704" dur="1000">
                                          <p:stCondLst>
                                            <p:cond delay="0"/>
                                          </p:stCondLst>
                                        </p:cTn>
                                        <p:tgtEl>
                                          <p:spTgt spid="273"/>
                                        </p:tgtEl>
                                        <p:attrNameLst>
                                          <p:attrName>style.visibility</p:attrName>
                                        </p:attrNameLst>
                                      </p:cBhvr>
                                      <p:to>
                                        <p:strVal val="visible"/>
                                      </p:to>
                                    </p:set>
                                  </p:childTnLst>
                                </p:cTn>
                              </p:par>
                            </p:childTnLst>
                          </p:cTn>
                        </p:par>
                        <p:par>
                          <p:cTn id="705" fill="hold">
                            <p:stCondLst>
                              <p:cond delay="202500"/>
                            </p:stCondLst>
                            <p:childTnLst>
                              <p:par>
                                <p:cTn id="706" presetID="11" presetClass="entr" presetSubtype="0" fill="hold" grpId="0" nodeType="afterEffect">
                                  <p:stCondLst>
                                    <p:cond delay="0"/>
                                  </p:stCondLst>
                                  <p:childTnLst>
                                    <p:set>
                                      <p:cBhvr>
                                        <p:cTn id="707" dur="1000">
                                          <p:stCondLst>
                                            <p:cond delay="0"/>
                                          </p:stCondLst>
                                        </p:cTn>
                                        <p:tgtEl>
                                          <p:spTgt spid="274"/>
                                        </p:tgtEl>
                                        <p:attrNameLst>
                                          <p:attrName>style.visibility</p:attrName>
                                        </p:attrNameLst>
                                      </p:cBhvr>
                                      <p:to>
                                        <p:strVal val="visible"/>
                                      </p:to>
                                    </p:set>
                                  </p:childTnLst>
                                </p:cTn>
                              </p:par>
                            </p:childTnLst>
                          </p:cTn>
                        </p:par>
                        <p:par>
                          <p:cTn id="708" fill="hold">
                            <p:stCondLst>
                              <p:cond delay="203500"/>
                            </p:stCondLst>
                            <p:childTnLst>
                              <p:par>
                                <p:cTn id="709" presetID="11" presetClass="entr" presetSubtype="0" fill="hold" grpId="0" nodeType="afterEffect">
                                  <p:stCondLst>
                                    <p:cond delay="0"/>
                                  </p:stCondLst>
                                  <p:childTnLst>
                                    <p:set>
                                      <p:cBhvr>
                                        <p:cTn id="710" dur="1000">
                                          <p:stCondLst>
                                            <p:cond delay="0"/>
                                          </p:stCondLst>
                                        </p:cTn>
                                        <p:tgtEl>
                                          <p:spTgt spid="275"/>
                                        </p:tgtEl>
                                        <p:attrNameLst>
                                          <p:attrName>style.visibility</p:attrName>
                                        </p:attrNameLst>
                                      </p:cBhvr>
                                      <p:to>
                                        <p:strVal val="visible"/>
                                      </p:to>
                                    </p:set>
                                  </p:childTnLst>
                                </p:cTn>
                              </p:par>
                            </p:childTnLst>
                          </p:cTn>
                        </p:par>
                        <p:par>
                          <p:cTn id="711" fill="hold">
                            <p:stCondLst>
                              <p:cond delay="204500"/>
                            </p:stCondLst>
                            <p:childTnLst>
                              <p:par>
                                <p:cTn id="712" presetID="11" presetClass="entr" presetSubtype="0" fill="hold" grpId="0" nodeType="afterEffect">
                                  <p:stCondLst>
                                    <p:cond delay="0"/>
                                  </p:stCondLst>
                                  <p:childTnLst>
                                    <p:set>
                                      <p:cBhvr>
                                        <p:cTn id="713" dur="1000">
                                          <p:stCondLst>
                                            <p:cond delay="0"/>
                                          </p:stCondLst>
                                        </p:cTn>
                                        <p:tgtEl>
                                          <p:spTgt spid="276"/>
                                        </p:tgtEl>
                                        <p:attrNameLst>
                                          <p:attrName>style.visibility</p:attrName>
                                        </p:attrNameLst>
                                      </p:cBhvr>
                                      <p:to>
                                        <p:strVal val="visible"/>
                                      </p:to>
                                    </p:set>
                                  </p:childTnLst>
                                </p:cTn>
                              </p:par>
                            </p:childTnLst>
                          </p:cTn>
                        </p:par>
                        <p:par>
                          <p:cTn id="714" fill="hold">
                            <p:stCondLst>
                              <p:cond delay="205500"/>
                            </p:stCondLst>
                            <p:childTnLst>
                              <p:par>
                                <p:cTn id="715" presetID="11" presetClass="entr" presetSubtype="0" fill="hold" grpId="0" nodeType="afterEffect">
                                  <p:stCondLst>
                                    <p:cond delay="0"/>
                                  </p:stCondLst>
                                  <p:childTnLst>
                                    <p:set>
                                      <p:cBhvr>
                                        <p:cTn id="716" dur="1000">
                                          <p:stCondLst>
                                            <p:cond delay="0"/>
                                          </p:stCondLst>
                                        </p:cTn>
                                        <p:tgtEl>
                                          <p:spTgt spid="277"/>
                                        </p:tgtEl>
                                        <p:attrNameLst>
                                          <p:attrName>style.visibility</p:attrName>
                                        </p:attrNameLst>
                                      </p:cBhvr>
                                      <p:to>
                                        <p:strVal val="visible"/>
                                      </p:to>
                                    </p:set>
                                  </p:childTnLst>
                                </p:cTn>
                              </p:par>
                            </p:childTnLst>
                          </p:cTn>
                        </p:par>
                        <p:par>
                          <p:cTn id="717" fill="hold">
                            <p:stCondLst>
                              <p:cond delay="206500"/>
                            </p:stCondLst>
                            <p:childTnLst>
                              <p:par>
                                <p:cTn id="718" presetID="11" presetClass="entr" presetSubtype="0" fill="hold" grpId="0" nodeType="afterEffect">
                                  <p:stCondLst>
                                    <p:cond delay="0"/>
                                  </p:stCondLst>
                                  <p:childTnLst>
                                    <p:set>
                                      <p:cBhvr>
                                        <p:cTn id="719" dur="1000">
                                          <p:stCondLst>
                                            <p:cond delay="0"/>
                                          </p:stCondLst>
                                        </p:cTn>
                                        <p:tgtEl>
                                          <p:spTgt spid="278"/>
                                        </p:tgtEl>
                                        <p:attrNameLst>
                                          <p:attrName>style.visibility</p:attrName>
                                        </p:attrNameLst>
                                      </p:cBhvr>
                                      <p:to>
                                        <p:strVal val="visible"/>
                                      </p:to>
                                    </p:set>
                                  </p:childTnLst>
                                </p:cTn>
                              </p:par>
                            </p:childTnLst>
                          </p:cTn>
                        </p:par>
                        <p:par>
                          <p:cTn id="720" fill="hold">
                            <p:stCondLst>
                              <p:cond delay="207500"/>
                            </p:stCondLst>
                            <p:childTnLst>
                              <p:par>
                                <p:cTn id="721" presetID="11" presetClass="entr" presetSubtype="0" fill="hold" grpId="0" nodeType="afterEffect">
                                  <p:stCondLst>
                                    <p:cond delay="0"/>
                                  </p:stCondLst>
                                  <p:childTnLst>
                                    <p:set>
                                      <p:cBhvr>
                                        <p:cTn id="722" dur="1000">
                                          <p:stCondLst>
                                            <p:cond delay="0"/>
                                          </p:stCondLst>
                                        </p:cTn>
                                        <p:tgtEl>
                                          <p:spTgt spid="279"/>
                                        </p:tgtEl>
                                        <p:attrNameLst>
                                          <p:attrName>style.visibility</p:attrName>
                                        </p:attrNameLst>
                                      </p:cBhvr>
                                      <p:to>
                                        <p:strVal val="visible"/>
                                      </p:to>
                                    </p:set>
                                  </p:childTnLst>
                                </p:cTn>
                              </p:par>
                            </p:childTnLst>
                          </p:cTn>
                        </p:par>
                        <p:par>
                          <p:cTn id="723" fill="hold">
                            <p:stCondLst>
                              <p:cond delay="208500"/>
                            </p:stCondLst>
                            <p:childTnLst>
                              <p:par>
                                <p:cTn id="724" presetID="11" presetClass="entr" presetSubtype="0" fill="hold" grpId="0" nodeType="afterEffect">
                                  <p:stCondLst>
                                    <p:cond delay="0"/>
                                  </p:stCondLst>
                                  <p:childTnLst>
                                    <p:set>
                                      <p:cBhvr>
                                        <p:cTn id="725" dur="1000">
                                          <p:stCondLst>
                                            <p:cond delay="0"/>
                                          </p:stCondLst>
                                        </p:cTn>
                                        <p:tgtEl>
                                          <p:spTgt spid="280"/>
                                        </p:tgtEl>
                                        <p:attrNameLst>
                                          <p:attrName>style.visibility</p:attrName>
                                        </p:attrNameLst>
                                      </p:cBhvr>
                                      <p:to>
                                        <p:strVal val="visible"/>
                                      </p:to>
                                    </p:set>
                                  </p:childTnLst>
                                </p:cTn>
                              </p:par>
                            </p:childTnLst>
                          </p:cTn>
                        </p:par>
                        <p:par>
                          <p:cTn id="726" fill="hold">
                            <p:stCondLst>
                              <p:cond delay="209500"/>
                            </p:stCondLst>
                            <p:childTnLst>
                              <p:par>
                                <p:cTn id="727" presetID="11" presetClass="entr" presetSubtype="0" fill="hold" grpId="0" nodeType="afterEffect">
                                  <p:stCondLst>
                                    <p:cond delay="0"/>
                                  </p:stCondLst>
                                  <p:childTnLst>
                                    <p:set>
                                      <p:cBhvr>
                                        <p:cTn id="728" dur="1000">
                                          <p:stCondLst>
                                            <p:cond delay="0"/>
                                          </p:stCondLst>
                                        </p:cTn>
                                        <p:tgtEl>
                                          <p:spTgt spid="281"/>
                                        </p:tgtEl>
                                        <p:attrNameLst>
                                          <p:attrName>style.visibility</p:attrName>
                                        </p:attrNameLst>
                                      </p:cBhvr>
                                      <p:to>
                                        <p:strVal val="visible"/>
                                      </p:to>
                                    </p:set>
                                  </p:childTnLst>
                                </p:cTn>
                              </p:par>
                            </p:childTnLst>
                          </p:cTn>
                        </p:par>
                        <p:par>
                          <p:cTn id="729" fill="hold">
                            <p:stCondLst>
                              <p:cond delay="210500"/>
                            </p:stCondLst>
                            <p:childTnLst>
                              <p:par>
                                <p:cTn id="730" presetID="11" presetClass="entr" presetSubtype="0" fill="hold" grpId="0" nodeType="afterEffect">
                                  <p:stCondLst>
                                    <p:cond delay="0"/>
                                  </p:stCondLst>
                                  <p:childTnLst>
                                    <p:set>
                                      <p:cBhvr>
                                        <p:cTn id="731" dur="1000">
                                          <p:stCondLst>
                                            <p:cond delay="0"/>
                                          </p:stCondLst>
                                        </p:cTn>
                                        <p:tgtEl>
                                          <p:spTgt spid="282"/>
                                        </p:tgtEl>
                                        <p:attrNameLst>
                                          <p:attrName>style.visibility</p:attrName>
                                        </p:attrNameLst>
                                      </p:cBhvr>
                                      <p:to>
                                        <p:strVal val="visible"/>
                                      </p:to>
                                    </p:set>
                                  </p:childTnLst>
                                </p:cTn>
                              </p:par>
                            </p:childTnLst>
                          </p:cTn>
                        </p:par>
                        <p:par>
                          <p:cTn id="732" fill="hold">
                            <p:stCondLst>
                              <p:cond delay="211500"/>
                            </p:stCondLst>
                            <p:childTnLst>
                              <p:par>
                                <p:cTn id="733" presetID="11" presetClass="entr" presetSubtype="0" fill="hold" grpId="0" nodeType="afterEffect">
                                  <p:stCondLst>
                                    <p:cond delay="0"/>
                                  </p:stCondLst>
                                  <p:childTnLst>
                                    <p:set>
                                      <p:cBhvr>
                                        <p:cTn id="734" dur="1000">
                                          <p:stCondLst>
                                            <p:cond delay="0"/>
                                          </p:stCondLst>
                                        </p:cTn>
                                        <p:tgtEl>
                                          <p:spTgt spid="283"/>
                                        </p:tgtEl>
                                        <p:attrNameLst>
                                          <p:attrName>style.visibility</p:attrName>
                                        </p:attrNameLst>
                                      </p:cBhvr>
                                      <p:to>
                                        <p:strVal val="visible"/>
                                      </p:to>
                                    </p:set>
                                  </p:childTnLst>
                                </p:cTn>
                              </p:par>
                            </p:childTnLst>
                          </p:cTn>
                        </p:par>
                        <p:par>
                          <p:cTn id="735" fill="hold">
                            <p:stCondLst>
                              <p:cond delay="212500"/>
                            </p:stCondLst>
                            <p:childTnLst>
                              <p:par>
                                <p:cTn id="736" presetID="11" presetClass="entr" presetSubtype="0" fill="hold" grpId="0" nodeType="afterEffect">
                                  <p:stCondLst>
                                    <p:cond delay="0"/>
                                  </p:stCondLst>
                                  <p:childTnLst>
                                    <p:set>
                                      <p:cBhvr>
                                        <p:cTn id="737" dur="1000">
                                          <p:stCondLst>
                                            <p:cond delay="0"/>
                                          </p:stCondLst>
                                        </p:cTn>
                                        <p:tgtEl>
                                          <p:spTgt spid="284"/>
                                        </p:tgtEl>
                                        <p:attrNameLst>
                                          <p:attrName>style.visibility</p:attrName>
                                        </p:attrNameLst>
                                      </p:cBhvr>
                                      <p:to>
                                        <p:strVal val="visible"/>
                                      </p:to>
                                    </p:set>
                                  </p:childTnLst>
                                </p:cTn>
                              </p:par>
                            </p:childTnLst>
                          </p:cTn>
                        </p:par>
                        <p:par>
                          <p:cTn id="738" fill="hold">
                            <p:stCondLst>
                              <p:cond delay="213500"/>
                            </p:stCondLst>
                            <p:childTnLst>
                              <p:par>
                                <p:cTn id="739" presetID="11" presetClass="entr" presetSubtype="0" fill="hold" grpId="0" nodeType="afterEffect">
                                  <p:stCondLst>
                                    <p:cond delay="0"/>
                                  </p:stCondLst>
                                  <p:childTnLst>
                                    <p:set>
                                      <p:cBhvr>
                                        <p:cTn id="740" dur="1000">
                                          <p:stCondLst>
                                            <p:cond delay="0"/>
                                          </p:stCondLst>
                                        </p:cTn>
                                        <p:tgtEl>
                                          <p:spTgt spid="285"/>
                                        </p:tgtEl>
                                        <p:attrNameLst>
                                          <p:attrName>style.visibility</p:attrName>
                                        </p:attrNameLst>
                                      </p:cBhvr>
                                      <p:to>
                                        <p:strVal val="visible"/>
                                      </p:to>
                                    </p:set>
                                  </p:childTnLst>
                                </p:cTn>
                              </p:par>
                            </p:childTnLst>
                          </p:cTn>
                        </p:par>
                        <p:par>
                          <p:cTn id="741" fill="hold">
                            <p:stCondLst>
                              <p:cond delay="214500"/>
                            </p:stCondLst>
                            <p:childTnLst>
                              <p:par>
                                <p:cTn id="742" presetID="11" presetClass="entr" presetSubtype="0" fill="hold" grpId="0" nodeType="afterEffect">
                                  <p:stCondLst>
                                    <p:cond delay="0"/>
                                  </p:stCondLst>
                                  <p:childTnLst>
                                    <p:set>
                                      <p:cBhvr>
                                        <p:cTn id="743" dur="1000">
                                          <p:stCondLst>
                                            <p:cond delay="0"/>
                                          </p:stCondLst>
                                        </p:cTn>
                                        <p:tgtEl>
                                          <p:spTgt spid="286"/>
                                        </p:tgtEl>
                                        <p:attrNameLst>
                                          <p:attrName>style.visibility</p:attrName>
                                        </p:attrNameLst>
                                      </p:cBhvr>
                                      <p:to>
                                        <p:strVal val="visible"/>
                                      </p:to>
                                    </p:set>
                                  </p:childTnLst>
                                </p:cTn>
                              </p:par>
                            </p:childTnLst>
                          </p:cTn>
                        </p:par>
                        <p:par>
                          <p:cTn id="744" fill="hold">
                            <p:stCondLst>
                              <p:cond delay="215500"/>
                            </p:stCondLst>
                            <p:childTnLst>
                              <p:par>
                                <p:cTn id="745" presetID="11" presetClass="entr" presetSubtype="0" fill="hold" grpId="0" nodeType="afterEffect">
                                  <p:stCondLst>
                                    <p:cond delay="0"/>
                                  </p:stCondLst>
                                  <p:childTnLst>
                                    <p:set>
                                      <p:cBhvr>
                                        <p:cTn id="746" dur="1000">
                                          <p:stCondLst>
                                            <p:cond delay="0"/>
                                          </p:stCondLst>
                                        </p:cTn>
                                        <p:tgtEl>
                                          <p:spTgt spid="287"/>
                                        </p:tgtEl>
                                        <p:attrNameLst>
                                          <p:attrName>style.visibility</p:attrName>
                                        </p:attrNameLst>
                                      </p:cBhvr>
                                      <p:to>
                                        <p:strVal val="visible"/>
                                      </p:to>
                                    </p:set>
                                  </p:childTnLst>
                                </p:cTn>
                              </p:par>
                            </p:childTnLst>
                          </p:cTn>
                        </p:par>
                        <p:par>
                          <p:cTn id="747" fill="hold">
                            <p:stCondLst>
                              <p:cond delay="216500"/>
                            </p:stCondLst>
                            <p:childTnLst>
                              <p:par>
                                <p:cTn id="748" presetID="11" presetClass="entr" presetSubtype="0" fill="hold" grpId="0" nodeType="afterEffect">
                                  <p:stCondLst>
                                    <p:cond delay="0"/>
                                  </p:stCondLst>
                                  <p:childTnLst>
                                    <p:set>
                                      <p:cBhvr>
                                        <p:cTn id="749" dur="1000">
                                          <p:stCondLst>
                                            <p:cond delay="0"/>
                                          </p:stCondLst>
                                        </p:cTn>
                                        <p:tgtEl>
                                          <p:spTgt spid="288"/>
                                        </p:tgtEl>
                                        <p:attrNameLst>
                                          <p:attrName>style.visibility</p:attrName>
                                        </p:attrNameLst>
                                      </p:cBhvr>
                                      <p:to>
                                        <p:strVal val="visible"/>
                                      </p:to>
                                    </p:set>
                                  </p:childTnLst>
                                </p:cTn>
                              </p:par>
                            </p:childTnLst>
                          </p:cTn>
                        </p:par>
                        <p:par>
                          <p:cTn id="750" fill="hold">
                            <p:stCondLst>
                              <p:cond delay="217500"/>
                            </p:stCondLst>
                            <p:childTnLst>
                              <p:par>
                                <p:cTn id="751" presetID="11" presetClass="entr" presetSubtype="0" fill="hold" grpId="0" nodeType="afterEffect">
                                  <p:stCondLst>
                                    <p:cond delay="0"/>
                                  </p:stCondLst>
                                  <p:childTnLst>
                                    <p:set>
                                      <p:cBhvr>
                                        <p:cTn id="752" dur="1000">
                                          <p:stCondLst>
                                            <p:cond delay="0"/>
                                          </p:stCondLst>
                                        </p:cTn>
                                        <p:tgtEl>
                                          <p:spTgt spid="289"/>
                                        </p:tgtEl>
                                        <p:attrNameLst>
                                          <p:attrName>style.visibility</p:attrName>
                                        </p:attrNameLst>
                                      </p:cBhvr>
                                      <p:to>
                                        <p:strVal val="visible"/>
                                      </p:to>
                                    </p:set>
                                  </p:childTnLst>
                                </p:cTn>
                              </p:par>
                            </p:childTnLst>
                          </p:cTn>
                        </p:par>
                        <p:par>
                          <p:cTn id="753" fill="hold">
                            <p:stCondLst>
                              <p:cond delay="218500"/>
                            </p:stCondLst>
                            <p:childTnLst>
                              <p:par>
                                <p:cTn id="754" presetID="11" presetClass="entr" presetSubtype="0" fill="hold" grpId="0" nodeType="afterEffect">
                                  <p:stCondLst>
                                    <p:cond delay="0"/>
                                  </p:stCondLst>
                                  <p:childTnLst>
                                    <p:set>
                                      <p:cBhvr>
                                        <p:cTn id="755" dur="1000">
                                          <p:stCondLst>
                                            <p:cond delay="0"/>
                                          </p:stCondLst>
                                        </p:cTn>
                                        <p:tgtEl>
                                          <p:spTgt spid="290"/>
                                        </p:tgtEl>
                                        <p:attrNameLst>
                                          <p:attrName>style.visibility</p:attrName>
                                        </p:attrNameLst>
                                      </p:cBhvr>
                                      <p:to>
                                        <p:strVal val="visible"/>
                                      </p:to>
                                    </p:set>
                                  </p:childTnLst>
                                </p:cTn>
                              </p:par>
                            </p:childTnLst>
                          </p:cTn>
                        </p:par>
                        <p:par>
                          <p:cTn id="756" fill="hold">
                            <p:stCondLst>
                              <p:cond delay="219500"/>
                            </p:stCondLst>
                            <p:childTnLst>
                              <p:par>
                                <p:cTn id="757" presetID="11" presetClass="entr" presetSubtype="0" fill="hold" grpId="0" nodeType="afterEffect">
                                  <p:stCondLst>
                                    <p:cond delay="0"/>
                                  </p:stCondLst>
                                  <p:childTnLst>
                                    <p:set>
                                      <p:cBhvr>
                                        <p:cTn id="758" dur="1000">
                                          <p:stCondLst>
                                            <p:cond delay="0"/>
                                          </p:stCondLst>
                                        </p:cTn>
                                        <p:tgtEl>
                                          <p:spTgt spid="291"/>
                                        </p:tgtEl>
                                        <p:attrNameLst>
                                          <p:attrName>style.visibility</p:attrName>
                                        </p:attrNameLst>
                                      </p:cBhvr>
                                      <p:to>
                                        <p:strVal val="visible"/>
                                      </p:to>
                                    </p:set>
                                  </p:childTnLst>
                                </p:cTn>
                              </p:par>
                            </p:childTnLst>
                          </p:cTn>
                        </p:par>
                        <p:par>
                          <p:cTn id="759" fill="hold">
                            <p:stCondLst>
                              <p:cond delay="220500"/>
                            </p:stCondLst>
                            <p:childTnLst>
                              <p:par>
                                <p:cTn id="760" presetID="11" presetClass="entr" presetSubtype="0" fill="hold" grpId="0" nodeType="afterEffect">
                                  <p:stCondLst>
                                    <p:cond delay="0"/>
                                  </p:stCondLst>
                                  <p:childTnLst>
                                    <p:set>
                                      <p:cBhvr>
                                        <p:cTn id="761" dur="1000">
                                          <p:stCondLst>
                                            <p:cond delay="0"/>
                                          </p:stCondLst>
                                        </p:cTn>
                                        <p:tgtEl>
                                          <p:spTgt spid="292"/>
                                        </p:tgtEl>
                                        <p:attrNameLst>
                                          <p:attrName>style.visibility</p:attrName>
                                        </p:attrNameLst>
                                      </p:cBhvr>
                                      <p:to>
                                        <p:strVal val="visible"/>
                                      </p:to>
                                    </p:set>
                                  </p:childTnLst>
                                </p:cTn>
                              </p:par>
                            </p:childTnLst>
                          </p:cTn>
                        </p:par>
                        <p:par>
                          <p:cTn id="762" fill="hold">
                            <p:stCondLst>
                              <p:cond delay="221500"/>
                            </p:stCondLst>
                            <p:childTnLst>
                              <p:par>
                                <p:cTn id="763" presetID="11" presetClass="entr" presetSubtype="0" fill="hold" grpId="0" nodeType="afterEffect">
                                  <p:stCondLst>
                                    <p:cond delay="0"/>
                                  </p:stCondLst>
                                  <p:childTnLst>
                                    <p:set>
                                      <p:cBhvr>
                                        <p:cTn id="764" dur="1000">
                                          <p:stCondLst>
                                            <p:cond delay="0"/>
                                          </p:stCondLst>
                                        </p:cTn>
                                        <p:tgtEl>
                                          <p:spTgt spid="293"/>
                                        </p:tgtEl>
                                        <p:attrNameLst>
                                          <p:attrName>style.visibility</p:attrName>
                                        </p:attrNameLst>
                                      </p:cBhvr>
                                      <p:to>
                                        <p:strVal val="visible"/>
                                      </p:to>
                                    </p:set>
                                  </p:childTnLst>
                                </p:cTn>
                              </p:par>
                            </p:childTnLst>
                          </p:cTn>
                        </p:par>
                        <p:par>
                          <p:cTn id="765" fill="hold">
                            <p:stCondLst>
                              <p:cond delay="222500"/>
                            </p:stCondLst>
                            <p:childTnLst>
                              <p:par>
                                <p:cTn id="766" presetID="11" presetClass="entr" presetSubtype="0" fill="hold" grpId="0" nodeType="afterEffect">
                                  <p:stCondLst>
                                    <p:cond delay="0"/>
                                  </p:stCondLst>
                                  <p:childTnLst>
                                    <p:set>
                                      <p:cBhvr>
                                        <p:cTn id="767" dur="1000">
                                          <p:stCondLst>
                                            <p:cond delay="0"/>
                                          </p:stCondLst>
                                        </p:cTn>
                                        <p:tgtEl>
                                          <p:spTgt spid="294"/>
                                        </p:tgtEl>
                                        <p:attrNameLst>
                                          <p:attrName>style.visibility</p:attrName>
                                        </p:attrNameLst>
                                      </p:cBhvr>
                                      <p:to>
                                        <p:strVal val="visible"/>
                                      </p:to>
                                    </p:set>
                                  </p:childTnLst>
                                </p:cTn>
                              </p:par>
                            </p:childTnLst>
                          </p:cTn>
                        </p:par>
                        <p:par>
                          <p:cTn id="768" fill="hold">
                            <p:stCondLst>
                              <p:cond delay="223500"/>
                            </p:stCondLst>
                            <p:childTnLst>
                              <p:par>
                                <p:cTn id="769" presetID="11" presetClass="entr" presetSubtype="0" fill="hold" grpId="0" nodeType="afterEffect">
                                  <p:stCondLst>
                                    <p:cond delay="0"/>
                                  </p:stCondLst>
                                  <p:childTnLst>
                                    <p:set>
                                      <p:cBhvr>
                                        <p:cTn id="770" dur="1000">
                                          <p:stCondLst>
                                            <p:cond delay="0"/>
                                          </p:stCondLst>
                                        </p:cTn>
                                        <p:tgtEl>
                                          <p:spTgt spid="295"/>
                                        </p:tgtEl>
                                        <p:attrNameLst>
                                          <p:attrName>style.visibility</p:attrName>
                                        </p:attrNameLst>
                                      </p:cBhvr>
                                      <p:to>
                                        <p:strVal val="visible"/>
                                      </p:to>
                                    </p:set>
                                  </p:childTnLst>
                                </p:cTn>
                              </p:par>
                            </p:childTnLst>
                          </p:cTn>
                        </p:par>
                        <p:par>
                          <p:cTn id="771" fill="hold">
                            <p:stCondLst>
                              <p:cond delay="224500"/>
                            </p:stCondLst>
                            <p:childTnLst>
                              <p:par>
                                <p:cTn id="772" presetID="11" presetClass="entr" presetSubtype="0" fill="hold" grpId="0" nodeType="afterEffect">
                                  <p:stCondLst>
                                    <p:cond delay="0"/>
                                  </p:stCondLst>
                                  <p:childTnLst>
                                    <p:set>
                                      <p:cBhvr>
                                        <p:cTn id="773" dur="1000">
                                          <p:stCondLst>
                                            <p:cond delay="0"/>
                                          </p:stCondLst>
                                        </p:cTn>
                                        <p:tgtEl>
                                          <p:spTgt spid="296"/>
                                        </p:tgtEl>
                                        <p:attrNameLst>
                                          <p:attrName>style.visibility</p:attrName>
                                        </p:attrNameLst>
                                      </p:cBhvr>
                                      <p:to>
                                        <p:strVal val="visible"/>
                                      </p:to>
                                    </p:set>
                                  </p:childTnLst>
                                </p:cTn>
                              </p:par>
                            </p:childTnLst>
                          </p:cTn>
                        </p:par>
                        <p:par>
                          <p:cTn id="774" fill="hold">
                            <p:stCondLst>
                              <p:cond delay="225500"/>
                            </p:stCondLst>
                            <p:childTnLst>
                              <p:par>
                                <p:cTn id="775" presetID="11" presetClass="entr" presetSubtype="0" fill="hold" grpId="0" nodeType="afterEffect">
                                  <p:stCondLst>
                                    <p:cond delay="0"/>
                                  </p:stCondLst>
                                  <p:childTnLst>
                                    <p:set>
                                      <p:cBhvr>
                                        <p:cTn id="776" dur="1000">
                                          <p:stCondLst>
                                            <p:cond delay="0"/>
                                          </p:stCondLst>
                                        </p:cTn>
                                        <p:tgtEl>
                                          <p:spTgt spid="297"/>
                                        </p:tgtEl>
                                        <p:attrNameLst>
                                          <p:attrName>style.visibility</p:attrName>
                                        </p:attrNameLst>
                                      </p:cBhvr>
                                      <p:to>
                                        <p:strVal val="visible"/>
                                      </p:to>
                                    </p:set>
                                  </p:childTnLst>
                                </p:cTn>
                              </p:par>
                            </p:childTnLst>
                          </p:cTn>
                        </p:par>
                        <p:par>
                          <p:cTn id="777" fill="hold">
                            <p:stCondLst>
                              <p:cond delay="226500"/>
                            </p:stCondLst>
                            <p:childTnLst>
                              <p:par>
                                <p:cTn id="778" presetID="11" presetClass="entr" presetSubtype="0" fill="hold" grpId="0" nodeType="afterEffect">
                                  <p:stCondLst>
                                    <p:cond delay="0"/>
                                  </p:stCondLst>
                                  <p:childTnLst>
                                    <p:set>
                                      <p:cBhvr>
                                        <p:cTn id="779" dur="1000">
                                          <p:stCondLst>
                                            <p:cond delay="0"/>
                                          </p:stCondLst>
                                        </p:cTn>
                                        <p:tgtEl>
                                          <p:spTgt spid="298"/>
                                        </p:tgtEl>
                                        <p:attrNameLst>
                                          <p:attrName>style.visibility</p:attrName>
                                        </p:attrNameLst>
                                      </p:cBhvr>
                                      <p:to>
                                        <p:strVal val="visible"/>
                                      </p:to>
                                    </p:set>
                                  </p:childTnLst>
                                </p:cTn>
                              </p:par>
                            </p:childTnLst>
                          </p:cTn>
                        </p:par>
                        <p:par>
                          <p:cTn id="780" fill="hold">
                            <p:stCondLst>
                              <p:cond delay="227500"/>
                            </p:stCondLst>
                            <p:childTnLst>
                              <p:par>
                                <p:cTn id="781" presetID="11" presetClass="entr" presetSubtype="0" fill="hold" grpId="0" nodeType="afterEffect">
                                  <p:stCondLst>
                                    <p:cond delay="0"/>
                                  </p:stCondLst>
                                  <p:childTnLst>
                                    <p:set>
                                      <p:cBhvr>
                                        <p:cTn id="782" dur="1000">
                                          <p:stCondLst>
                                            <p:cond delay="0"/>
                                          </p:stCondLst>
                                        </p:cTn>
                                        <p:tgtEl>
                                          <p:spTgt spid="299"/>
                                        </p:tgtEl>
                                        <p:attrNameLst>
                                          <p:attrName>style.visibility</p:attrName>
                                        </p:attrNameLst>
                                      </p:cBhvr>
                                      <p:to>
                                        <p:strVal val="visible"/>
                                      </p:to>
                                    </p:set>
                                  </p:childTnLst>
                                </p:cTn>
                              </p:par>
                            </p:childTnLst>
                          </p:cTn>
                        </p:par>
                        <p:par>
                          <p:cTn id="783" fill="hold">
                            <p:stCondLst>
                              <p:cond delay="228500"/>
                            </p:stCondLst>
                            <p:childTnLst>
                              <p:par>
                                <p:cTn id="784" presetID="11" presetClass="entr" presetSubtype="0" fill="hold" grpId="0" nodeType="afterEffect">
                                  <p:stCondLst>
                                    <p:cond delay="0"/>
                                  </p:stCondLst>
                                  <p:childTnLst>
                                    <p:set>
                                      <p:cBhvr>
                                        <p:cTn id="785" dur="1000">
                                          <p:stCondLst>
                                            <p:cond delay="0"/>
                                          </p:stCondLst>
                                        </p:cTn>
                                        <p:tgtEl>
                                          <p:spTgt spid="300"/>
                                        </p:tgtEl>
                                        <p:attrNameLst>
                                          <p:attrName>style.visibility</p:attrName>
                                        </p:attrNameLst>
                                      </p:cBhvr>
                                      <p:to>
                                        <p:strVal val="visible"/>
                                      </p:to>
                                    </p:set>
                                  </p:childTnLst>
                                </p:cTn>
                              </p:par>
                            </p:childTnLst>
                          </p:cTn>
                        </p:par>
                        <p:par>
                          <p:cTn id="786" fill="hold">
                            <p:stCondLst>
                              <p:cond delay="229500"/>
                            </p:stCondLst>
                            <p:childTnLst>
                              <p:par>
                                <p:cTn id="787" presetID="11" presetClass="entr" presetSubtype="0" fill="hold" grpId="0" nodeType="afterEffect">
                                  <p:stCondLst>
                                    <p:cond delay="0"/>
                                  </p:stCondLst>
                                  <p:childTnLst>
                                    <p:set>
                                      <p:cBhvr>
                                        <p:cTn id="788" dur="1000">
                                          <p:stCondLst>
                                            <p:cond delay="0"/>
                                          </p:stCondLst>
                                        </p:cTn>
                                        <p:tgtEl>
                                          <p:spTgt spid="301"/>
                                        </p:tgtEl>
                                        <p:attrNameLst>
                                          <p:attrName>style.visibility</p:attrName>
                                        </p:attrNameLst>
                                      </p:cBhvr>
                                      <p:to>
                                        <p:strVal val="visible"/>
                                      </p:to>
                                    </p:set>
                                  </p:childTnLst>
                                </p:cTn>
                              </p:par>
                            </p:childTnLst>
                          </p:cTn>
                        </p:par>
                        <p:par>
                          <p:cTn id="789" fill="hold">
                            <p:stCondLst>
                              <p:cond delay="230500"/>
                            </p:stCondLst>
                            <p:childTnLst>
                              <p:par>
                                <p:cTn id="790" presetID="11" presetClass="entr" presetSubtype="0" fill="hold" grpId="0" nodeType="afterEffect">
                                  <p:stCondLst>
                                    <p:cond delay="0"/>
                                  </p:stCondLst>
                                  <p:childTnLst>
                                    <p:set>
                                      <p:cBhvr>
                                        <p:cTn id="791" dur="1000">
                                          <p:stCondLst>
                                            <p:cond delay="0"/>
                                          </p:stCondLst>
                                        </p:cTn>
                                        <p:tgtEl>
                                          <p:spTgt spid="302"/>
                                        </p:tgtEl>
                                        <p:attrNameLst>
                                          <p:attrName>style.visibility</p:attrName>
                                        </p:attrNameLst>
                                      </p:cBhvr>
                                      <p:to>
                                        <p:strVal val="visible"/>
                                      </p:to>
                                    </p:set>
                                  </p:childTnLst>
                                </p:cTn>
                              </p:par>
                            </p:childTnLst>
                          </p:cTn>
                        </p:par>
                        <p:par>
                          <p:cTn id="792" fill="hold">
                            <p:stCondLst>
                              <p:cond delay="231500"/>
                            </p:stCondLst>
                            <p:childTnLst>
                              <p:par>
                                <p:cTn id="793" presetID="11" presetClass="entr" presetSubtype="0" fill="hold" grpId="0" nodeType="afterEffect">
                                  <p:stCondLst>
                                    <p:cond delay="0"/>
                                  </p:stCondLst>
                                  <p:childTnLst>
                                    <p:set>
                                      <p:cBhvr>
                                        <p:cTn id="794" dur="1000">
                                          <p:stCondLst>
                                            <p:cond delay="0"/>
                                          </p:stCondLst>
                                        </p:cTn>
                                        <p:tgtEl>
                                          <p:spTgt spid="303"/>
                                        </p:tgtEl>
                                        <p:attrNameLst>
                                          <p:attrName>style.visibility</p:attrName>
                                        </p:attrNameLst>
                                      </p:cBhvr>
                                      <p:to>
                                        <p:strVal val="visible"/>
                                      </p:to>
                                    </p:set>
                                  </p:childTnLst>
                                </p:cTn>
                              </p:par>
                            </p:childTnLst>
                          </p:cTn>
                        </p:par>
                        <p:par>
                          <p:cTn id="795" fill="hold">
                            <p:stCondLst>
                              <p:cond delay="232500"/>
                            </p:stCondLst>
                            <p:childTnLst>
                              <p:par>
                                <p:cTn id="796" presetID="11" presetClass="entr" presetSubtype="0" fill="hold" grpId="0" nodeType="afterEffect">
                                  <p:stCondLst>
                                    <p:cond delay="0"/>
                                  </p:stCondLst>
                                  <p:childTnLst>
                                    <p:set>
                                      <p:cBhvr>
                                        <p:cTn id="797" dur="1000">
                                          <p:stCondLst>
                                            <p:cond delay="0"/>
                                          </p:stCondLst>
                                        </p:cTn>
                                        <p:tgtEl>
                                          <p:spTgt spid="304"/>
                                        </p:tgtEl>
                                        <p:attrNameLst>
                                          <p:attrName>style.visibility</p:attrName>
                                        </p:attrNameLst>
                                      </p:cBhvr>
                                      <p:to>
                                        <p:strVal val="visible"/>
                                      </p:to>
                                    </p:set>
                                  </p:childTnLst>
                                </p:cTn>
                              </p:par>
                            </p:childTnLst>
                          </p:cTn>
                        </p:par>
                        <p:par>
                          <p:cTn id="798" fill="hold">
                            <p:stCondLst>
                              <p:cond delay="233500"/>
                            </p:stCondLst>
                            <p:childTnLst>
                              <p:par>
                                <p:cTn id="799" presetID="11" presetClass="entr" presetSubtype="0" fill="hold" grpId="0" nodeType="afterEffect">
                                  <p:stCondLst>
                                    <p:cond delay="0"/>
                                  </p:stCondLst>
                                  <p:childTnLst>
                                    <p:set>
                                      <p:cBhvr>
                                        <p:cTn id="800" dur="1000">
                                          <p:stCondLst>
                                            <p:cond delay="0"/>
                                          </p:stCondLst>
                                        </p:cTn>
                                        <p:tgtEl>
                                          <p:spTgt spid="305"/>
                                        </p:tgtEl>
                                        <p:attrNameLst>
                                          <p:attrName>style.visibility</p:attrName>
                                        </p:attrNameLst>
                                      </p:cBhvr>
                                      <p:to>
                                        <p:strVal val="visible"/>
                                      </p:to>
                                    </p:set>
                                  </p:childTnLst>
                                </p:cTn>
                              </p:par>
                            </p:childTnLst>
                          </p:cTn>
                        </p:par>
                        <p:par>
                          <p:cTn id="801" fill="hold">
                            <p:stCondLst>
                              <p:cond delay="234500"/>
                            </p:stCondLst>
                            <p:childTnLst>
                              <p:par>
                                <p:cTn id="802" presetID="11" presetClass="entr" presetSubtype="0" fill="hold" grpId="0" nodeType="afterEffect">
                                  <p:stCondLst>
                                    <p:cond delay="0"/>
                                  </p:stCondLst>
                                  <p:childTnLst>
                                    <p:set>
                                      <p:cBhvr>
                                        <p:cTn id="803" dur="1000">
                                          <p:stCondLst>
                                            <p:cond delay="0"/>
                                          </p:stCondLst>
                                        </p:cTn>
                                        <p:tgtEl>
                                          <p:spTgt spid="306"/>
                                        </p:tgtEl>
                                        <p:attrNameLst>
                                          <p:attrName>style.visibility</p:attrName>
                                        </p:attrNameLst>
                                      </p:cBhvr>
                                      <p:to>
                                        <p:strVal val="visible"/>
                                      </p:to>
                                    </p:set>
                                  </p:childTnLst>
                                </p:cTn>
                              </p:par>
                            </p:childTnLst>
                          </p:cTn>
                        </p:par>
                        <p:par>
                          <p:cTn id="804" fill="hold">
                            <p:stCondLst>
                              <p:cond delay="235500"/>
                            </p:stCondLst>
                            <p:childTnLst>
                              <p:par>
                                <p:cTn id="805" presetID="11" presetClass="entr" presetSubtype="0" fill="hold" grpId="0" nodeType="afterEffect">
                                  <p:stCondLst>
                                    <p:cond delay="0"/>
                                  </p:stCondLst>
                                  <p:childTnLst>
                                    <p:set>
                                      <p:cBhvr>
                                        <p:cTn id="806" dur="1000">
                                          <p:stCondLst>
                                            <p:cond delay="0"/>
                                          </p:stCondLst>
                                        </p:cTn>
                                        <p:tgtEl>
                                          <p:spTgt spid="307"/>
                                        </p:tgtEl>
                                        <p:attrNameLst>
                                          <p:attrName>style.visibility</p:attrName>
                                        </p:attrNameLst>
                                      </p:cBhvr>
                                      <p:to>
                                        <p:strVal val="visible"/>
                                      </p:to>
                                    </p:set>
                                  </p:childTnLst>
                                </p:cTn>
                              </p:par>
                            </p:childTnLst>
                          </p:cTn>
                        </p:par>
                        <p:par>
                          <p:cTn id="807" fill="hold">
                            <p:stCondLst>
                              <p:cond delay="236500"/>
                            </p:stCondLst>
                            <p:childTnLst>
                              <p:par>
                                <p:cTn id="808" presetID="11" presetClass="entr" presetSubtype="0" fill="hold" grpId="0" nodeType="afterEffect">
                                  <p:stCondLst>
                                    <p:cond delay="0"/>
                                  </p:stCondLst>
                                  <p:childTnLst>
                                    <p:set>
                                      <p:cBhvr>
                                        <p:cTn id="809" dur="1000">
                                          <p:stCondLst>
                                            <p:cond delay="0"/>
                                          </p:stCondLst>
                                        </p:cTn>
                                        <p:tgtEl>
                                          <p:spTgt spid="308"/>
                                        </p:tgtEl>
                                        <p:attrNameLst>
                                          <p:attrName>style.visibility</p:attrName>
                                        </p:attrNameLst>
                                      </p:cBhvr>
                                      <p:to>
                                        <p:strVal val="visible"/>
                                      </p:to>
                                    </p:set>
                                  </p:childTnLst>
                                </p:cTn>
                              </p:par>
                            </p:childTnLst>
                          </p:cTn>
                        </p:par>
                        <p:par>
                          <p:cTn id="810" fill="hold">
                            <p:stCondLst>
                              <p:cond delay="237500"/>
                            </p:stCondLst>
                            <p:childTnLst>
                              <p:par>
                                <p:cTn id="811" presetID="11" presetClass="entr" presetSubtype="0" fill="hold" grpId="0" nodeType="afterEffect">
                                  <p:stCondLst>
                                    <p:cond delay="0"/>
                                  </p:stCondLst>
                                  <p:childTnLst>
                                    <p:set>
                                      <p:cBhvr>
                                        <p:cTn id="812" dur="1000">
                                          <p:stCondLst>
                                            <p:cond delay="0"/>
                                          </p:stCondLst>
                                        </p:cTn>
                                        <p:tgtEl>
                                          <p:spTgt spid="309"/>
                                        </p:tgtEl>
                                        <p:attrNameLst>
                                          <p:attrName>style.visibility</p:attrName>
                                        </p:attrNameLst>
                                      </p:cBhvr>
                                      <p:to>
                                        <p:strVal val="visible"/>
                                      </p:to>
                                    </p:set>
                                  </p:childTnLst>
                                </p:cTn>
                              </p:par>
                            </p:childTnLst>
                          </p:cTn>
                        </p:par>
                        <p:par>
                          <p:cTn id="813" fill="hold">
                            <p:stCondLst>
                              <p:cond delay="238500"/>
                            </p:stCondLst>
                            <p:childTnLst>
                              <p:par>
                                <p:cTn id="814" presetID="11" presetClass="entr" presetSubtype="0" fill="hold" grpId="0" nodeType="afterEffect">
                                  <p:stCondLst>
                                    <p:cond delay="0"/>
                                  </p:stCondLst>
                                  <p:childTnLst>
                                    <p:set>
                                      <p:cBhvr>
                                        <p:cTn id="815" dur="1000">
                                          <p:stCondLst>
                                            <p:cond delay="0"/>
                                          </p:stCondLst>
                                        </p:cTn>
                                        <p:tgtEl>
                                          <p:spTgt spid="310"/>
                                        </p:tgtEl>
                                        <p:attrNameLst>
                                          <p:attrName>style.visibility</p:attrName>
                                        </p:attrNameLst>
                                      </p:cBhvr>
                                      <p:to>
                                        <p:strVal val="visible"/>
                                      </p:to>
                                    </p:set>
                                  </p:childTnLst>
                                </p:cTn>
                              </p:par>
                            </p:childTnLst>
                          </p:cTn>
                        </p:par>
                        <p:par>
                          <p:cTn id="816" fill="hold">
                            <p:stCondLst>
                              <p:cond delay="239500"/>
                            </p:stCondLst>
                            <p:childTnLst>
                              <p:par>
                                <p:cTn id="817" presetID="11" presetClass="entr" presetSubtype="0" fill="hold" grpId="0" nodeType="afterEffect">
                                  <p:stCondLst>
                                    <p:cond delay="0"/>
                                  </p:stCondLst>
                                  <p:childTnLst>
                                    <p:set>
                                      <p:cBhvr>
                                        <p:cTn id="818" dur="1000">
                                          <p:stCondLst>
                                            <p:cond delay="0"/>
                                          </p:stCondLst>
                                        </p:cTn>
                                        <p:tgtEl>
                                          <p:spTgt spid="311"/>
                                        </p:tgtEl>
                                        <p:attrNameLst>
                                          <p:attrName>style.visibility</p:attrName>
                                        </p:attrNameLst>
                                      </p:cBhvr>
                                      <p:to>
                                        <p:strVal val="visible"/>
                                      </p:to>
                                    </p:set>
                                  </p:childTnLst>
                                </p:cTn>
                              </p:par>
                            </p:childTnLst>
                          </p:cTn>
                        </p:par>
                        <p:par>
                          <p:cTn id="819" fill="hold">
                            <p:stCondLst>
                              <p:cond delay="240500"/>
                            </p:stCondLst>
                            <p:childTnLst>
                              <p:par>
                                <p:cTn id="820" presetID="11" presetClass="entr" presetSubtype="0" fill="hold" grpId="0" nodeType="afterEffect">
                                  <p:stCondLst>
                                    <p:cond delay="0"/>
                                  </p:stCondLst>
                                  <p:childTnLst>
                                    <p:set>
                                      <p:cBhvr>
                                        <p:cTn id="821" dur="1000">
                                          <p:stCondLst>
                                            <p:cond delay="0"/>
                                          </p:stCondLst>
                                        </p:cTn>
                                        <p:tgtEl>
                                          <p:spTgt spid="312"/>
                                        </p:tgtEl>
                                        <p:attrNameLst>
                                          <p:attrName>style.visibility</p:attrName>
                                        </p:attrNameLst>
                                      </p:cBhvr>
                                      <p:to>
                                        <p:strVal val="visible"/>
                                      </p:to>
                                    </p:set>
                                  </p:childTnLst>
                                </p:cTn>
                              </p:par>
                            </p:childTnLst>
                          </p:cTn>
                        </p:par>
                        <p:par>
                          <p:cTn id="822" fill="hold">
                            <p:stCondLst>
                              <p:cond delay="241500"/>
                            </p:stCondLst>
                            <p:childTnLst>
                              <p:par>
                                <p:cTn id="823" presetID="11" presetClass="entr" presetSubtype="0" fill="hold" grpId="0" nodeType="afterEffect">
                                  <p:stCondLst>
                                    <p:cond delay="0"/>
                                  </p:stCondLst>
                                  <p:childTnLst>
                                    <p:set>
                                      <p:cBhvr>
                                        <p:cTn id="824" dur="1000">
                                          <p:stCondLst>
                                            <p:cond delay="0"/>
                                          </p:stCondLst>
                                        </p:cTn>
                                        <p:tgtEl>
                                          <p:spTgt spid="313"/>
                                        </p:tgtEl>
                                        <p:attrNameLst>
                                          <p:attrName>style.visibility</p:attrName>
                                        </p:attrNameLst>
                                      </p:cBhvr>
                                      <p:to>
                                        <p:strVal val="visible"/>
                                      </p:to>
                                    </p:set>
                                  </p:childTnLst>
                                </p:cTn>
                              </p:par>
                            </p:childTnLst>
                          </p:cTn>
                        </p:par>
                        <p:par>
                          <p:cTn id="825" fill="hold">
                            <p:stCondLst>
                              <p:cond delay="242500"/>
                            </p:stCondLst>
                            <p:childTnLst>
                              <p:par>
                                <p:cTn id="826" presetID="11" presetClass="entr" presetSubtype="0" fill="hold" grpId="0" nodeType="afterEffect">
                                  <p:stCondLst>
                                    <p:cond delay="0"/>
                                  </p:stCondLst>
                                  <p:childTnLst>
                                    <p:set>
                                      <p:cBhvr>
                                        <p:cTn id="827" dur="1000">
                                          <p:stCondLst>
                                            <p:cond delay="0"/>
                                          </p:stCondLst>
                                        </p:cTn>
                                        <p:tgtEl>
                                          <p:spTgt spid="314"/>
                                        </p:tgtEl>
                                        <p:attrNameLst>
                                          <p:attrName>style.visibility</p:attrName>
                                        </p:attrNameLst>
                                      </p:cBhvr>
                                      <p:to>
                                        <p:strVal val="visible"/>
                                      </p:to>
                                    </p:set>
                                  </p:childTnLst>
                                </p:cTn>
                              </p:par>
                            </p:childTnLst>
                          </p:cTn>
                        </p:par>
                        <p:par>
                          <p:cTn id="828" fill="hold">
                            <p:stCondLst>
                              <p:cond delay="243500"/>
                            </p:stCondLst>
                            <p:childTnLst>
                              <p:par>
                                <p:cTn id="829" presetID="11" presetClass="entr" presetSubtype="0" fill="hold" grpId="0" nodeType="afterEffect">
                                  <p:stCondLst>
                                    <p:cond delay="0"/>
                                  </p:stCondLst>
                                  <p:childTnLst>
                                    <p:set>
                                      <p:cBhvr>
                                        <p:cTn id="830" dur="1000">
                                          <p:stCondLst>
                                            <p:cond delay="0"/>
                                          </p:stCondLst>
                                        </p:cTn>
                                        <p:tgtEl>
                                          <p:spTgt spid="315"/>
                                        </p:tgtEl>
                                        <p:attrNameLst>
                                          <p:attrName>style.visibility</p:attrName>
                                        </p:attrNameLst>
                                      </p:cBhvr>
                                      <p:to>
                                        <p:strVal val="visible"/>
                                      </p:to>
                                    </p:set>
                                  </p:childTnLst>
                                </p:cTn>
                              </p:par>
                            </p:childTnLst>
                          </p:cTn>
                        </p:par>
                        <p:par>
                          <p:cTn id="831" fill="hold">
                            <p:stCondLst>
                              <p:cond delay="244500"/>
                            </p:stCondLst>
                            <p:childTnLst>
                              <p:par>
                                <p:cTn id="832" presetID="11" presetClass="entr" presetSubtype="0" fill="hold" grpId="0" nodeType="afterEffect">
                                  <p:stCondLst>
                                    <p:cond delay="0"/>
                                  </p:stCondLst>
                                  <p:childTnLst>
                                    <p:set>
                                      <p:cBhvr>
                                        <p:cTn id="833" dur="1000">
                                          <p:stCondLst>
                                            <p:cond delay="0"/>
                                          </p:stCondLst>
                                        </p:cTn>
                                        <p:tgtEl>
                                          <p:spTgt spid="316"/>
                                        </p:tgtEl>
                                        <p:attrNameLst>
                                          <p:attrName>style.visibility</p:attrName>
                                        </p:attrNameLst>
                                      </p:cBhvr>
                                      <p:to>
                                        <p:strVal val="visible"/>
                                      </p:to>
                                    </p:set>
                                  </p:childTnLst>
                                </p:cTn>
                              </p:par>
                            </p:childTnLst>
                          </p:cTn>
                        </p:par>
                        <p:par>
                          <p:cTn id="834" fill="hold">
                            <p:stCondLst>
                              <p:cond delay="245500"/>
                            </p:stCondLst>
                            <p:childTnLst>
                              <p:par>
                                <p:cTn id="835" presetID="11" presetClass="entr" presetSubtype="0" fill="hold" grpId="0" nodeType="afterEffect">
                                  <p:stCondLst>
                                    <p:cond delay="0"/>
                                  </p:stCondLst>
                                  <p:childTnLst>
                                    <p:set>
                                      <p:cBhvr>
                                        <p:cTn id="836" dur="1000">
                                          <p:stCondLst>
                                            <p:cond delay="0"/>
                                          </p:stCondLst>
                                        </p:cTn>
                                        <p:tgtEl>
                                          <p:spTgt spid="317"/>
                                        </p:tgtEl>
                                        <p:attrNameLst>
                                          <p:attrName>style.visibility</p:attrName>
                                        </p:attrNameLst>
                                      </p:cBhvr>
                                      <p:to>
                                        <p:strVal val="visible"/>
                                      </p:to>
                                    </p:set>
                                  </p:childTnLst>
                                </p:cTn>
                              </p:par>
                            </p:childTnLst>
                          </p:cTn>
                        </p:par>
                        <p:par>
                          <p:cTn id="837" fill="hold">
                            <p:stCondLst>
                              <p:cond delay="246500"/>
                            </p:stCondLst>
                            <p:childTnLst>
                              <p:par>
                                <p:cTn id="838" presetID="11" presetClass="entr" presetSubtype="0" fill="hold" grpId="0" nodeType="afterEffect">
                                  <p:stCondLst>
                                    <p:cond delay="0"/>
                                  </p:stCondLst>
                                  <p:childTnLst>
                                    <p:set>
                                      <p:cBhvr>
                                        <p:cTn id="839" dur="1000">
                                          <p:stCondLst>
                                            <p:cond delay="0"/>
                                          </p:stCondLst>
                                        </p:cTn>
                                        <p:tgtEl>
                                          <p:spTgt spid="318"/>
                                        </p:tgtEl>
                                        <p:attrNameLst>
                                          <p:attrName>style.visibility</p:attrName>
                                        </p:attrNameLst>
                                      </p:cBhvr>
                                      <p:to>
                                        <p:strVal val="visible"/>
                                      </p:to>
                                    </p:set>
                                  </p:childTnLst>
                                </p:cTn>
                              </p:par>
                            </p:childTnLst>
                          </p:cTn>
                        </p:par>
                        <p:par>
                          <p:cTn id="840" fill="hold">
                            <p:stCondLst>
                              <p:cond delay="247500"/>
                            </p:stCondLst>
                            <p:childTnLst>
                              <p:par>
                                <p:cTn id="841" presetID="11" presetClass="entr" presetSubtype="0" fill="hold" grpId="0" nodeType="afterEffect">
                                  <p:stCondLst>
                                    <p:cond delay="0"/>
                                  </p:stCondLst>
                                  <p:childTnLst>
                                    <p:set>
                                      <p:cBhvr>
                                        <p:cTn id="842" dur="1000">
                                          <p:stCondLst>
                                            <p:cond delay="0"/>
                                          </p:stCondLst>
                                        </p:cTn>
                                        <p:tgtEl>
                                          <p:spTgt spid="319"/>
                                        </p:tgtEl>
                                        <p:attrNameLst>
                                          <p:attrName>style.visibility</p:attrName>
                                        </p:attrNameLst>
                                      </p:cBhvr>
                                      <p:to>
                                        <p:strVal val="visible"/>
                                      </p:to>
                                    </p:set>
                                  </p:childTnLst>
                                </p:cTn>
                              </p:par>
                            </p:childTnLst>
                          </p:cTn>
                        </p:par>
                        <p:par>
                          <p:cTn id="843" fill="hold">
                            <p:stCondLst>
                              <p:cond delay="248500"/>
                            </p:stCondLst>
                            <p:childTnLst>
                              <p:par>
                                <p:cTn id="844" presetID="11" presetClass="entr" presetSubtype="0" fill="hold" grpId="0" nodeType="afterEffect">
                                  <p:stCondLst>
                                    <p:cond delay="0"/>
                                  </p:stCondLst>
                                  <p:childTnLst>
                                    <p:set>
                                      <p:cBhvr>
                                        <p:cTn id="845" dur="1000">
                                          <p:stCondLst>
                                            <p:cond delay="0"/>
                                          </p:stCondLst>
                                        </p:cTn>
                                        <p:tgtEl>
                                          <p:spTgt spid="320"/>
                                        </p:tgtEl>
                                        <p:attrNameLst>
                                          <p:attrName>style.visibility</p:attrName>
                                        </p:attrNameLst>
                                      </p:cBhvr>
                                      <p:to>
                                        <p:strVal val="visible"/>
                                      </p:to>
                                    </p:set>
                                  </p:childTnLst>
                                </p:cTn>
                              </p:par>
                            </p:childTnLst>
                          </p:cTn>
                        </p:par>
                        <p:par>
                          <p:cTn id="846" fill="hold">
                            <p:stCondLst>
                              <p:cond delay="249500"/>
                            </p:stCondLst>
                            <p:childTnLst>
                              <p:par>
                                <p:cTn id="847" presetID="11" presetClass="entr" presetSubtype="0" fill="hold" grpId="0" nodeType="afterEffect">
                                  <p:stCondLst>
                                    <p:cond delay="0"/>
                                  </p:stCondLst>
                                  <p:childTnLst>
                                    <p:set>
                                      <p:cBhvr>
                                        <p:cTn id="848" dur="1000">
                                          <p:stCondLst>
                                            <p:cond delay="0"/>
                                          </p:stCondLst>
                                        </p:cTn>
                                        <p:tgtEl>
                                          <p:spTgt spid="321"/>
                                        </p:tgtEl>
                                        <p:attrNameLst>
                                          <p:attrName>style.visibility</p:attrName>
                                        </p:attrNameLst>
                                      </p:cBhvr>
                                      <p:to>
                                        <p:strVal val="visible"/>
                                      </p:to>
                                    </p:set>
                                  </p:childTnLst>
                                </p:cTn>
                              </p:par>
                            </p:childTnLst>
                          </p:cTn>
                        </p:par>
                        <p:par>
                          <p:cTn id="849" fill="hold">
                            <p:stCondLst>
                              <p:cond delay="250500"/>
                            </p:stCondLst>
                            <p:childTnLst>
                              <p:par>
                                <p:cTn id="850" presetID="11" presetClass="entr" presetSubtype="0" fill="hold" grpId="0" nodeType="afterEffect">
                                  <p:stCondLst>
                                    <p:cond delay="0"/>
                                  </p:stCondLst>
                                  <p:childTnLst>
                                    <p:set>
                                      <p:cBhvr>
                                        <p:cTn id="851" dur="1000">
                                          <p:stCondLst>
                                            <p:cond delay="0"/>
                                          </p:stCondLst>
                                        </p:cTn>
                                        <p:tgtEl>
                                          <p:spTgt spid="322"/>
                                        </p:tgtEl>
                                        <p:attrNameLst>
                                          <p:attrName>style.visibility</p:attrName>
                                        </p:attrNameLst>
                                      </p:cBhvr>
                                      <p:to>
                                        <p:strVal val="visible"/>
                                      </p:to>
                                    </p:set>
                                  </p:childTnLst>
                                </p:cTn>
                              </p:par>
                            </p:childTnLst>
                          </p:cTn>
                        </p:par>
                        <p:par>
                          <p:cTn id="852" fill="hold">
                            <p:stCondLst>
                              <p:cond delay="251500"/>
                            </p:stCondLst>
                            <p:childTnLst>
                              <p:par>
                                <p:cTn id="853" presetID="11" presetClass="entr" presetSubtype="0" fill="hold" grpId="0" nodeType="afterEffect">
                                  <p:stCondLst>
                                    <p:cond delay="0"/>
                                  </p:stCondLst>
                                  <p:childTnLst>
                                    <p:set>
                                      <p:cBhvr>
                                        <p:cTn id="854" dur="1000">
                                          <p:stCondLst>
                                            <p:cond delay="0"/>
                                          </p:stCondLst>
                                        </p:cTn>
                                        <p:tgtEl>
                                          <p:spTgt spid="323"/>
                                        </p:tgtEl>
                                        <p:attrNameLst>
                                          <p:attrName>style.visibility</p:attrName>
                                        </p:attrNameLst>
                                      </p:cBhvr>
                                      <p:to>
                                        <p:strVal val="visible"/>
                                      </p:to>
                                    </p:set>
                                  </p:childTnLst>
                                </p:cTn>
                              </p:par>
                            </p:childTnLst>
                          </p:cTn>
                        </p:par>
                        <p:par>
                          <p:cTn id="855" fill="hold">
                            <p:stCondLst>
                              <p:cond delay="252500"/>
                            </p:stCondLst>
                            <p:childTnLst>
                              <p:par>
                                <p:cTn id="856" presetID="11" presetClass="entr" presetSubtype="0" fill="hold" grpId="0" nodeType="afterEffect">
                                  <p:stCondLst>
                                    <p:cond delay="0"/>
                                  </p:stCondLst>
                                  <p:childTnLst>
                                    <p:set>
                                      <p:cBhvr>
                                        <p:cTn id="857" dur="1000">
                                          <p:stCondLst>
                                            <p:cond delay="0"/>
                                          </p:stCondLst>
                                        </p:cTn>
                                        <p:tgtEl>
                                          <p:spTgt spid="324"/>
                                        </p:tgtEl>
                                        <p:attrNameLst>
                                          <p:attrName>style.visibility</p:attrName>
                                        </p:attrNameLst>
                                      </p:cBhvr>
                                      <p:to>
                                        <p:strVal val="visible"/>
                                      </p:to>
                                    </p:set>
                                  </p:childTnLst>
                                </p:cTn>
                              </p:par>
                            </p:childTnLst>
                          </p:cTn>
                        </p:par>
                        <p:par>
                          <p:cTn id="858" fill="hold">
                            <p:stCondLst>
                              <p:cond delay="253500"/>
                            </p:stCondLst>
                            <p:childTnLst>
                              <p:par>
                                <p:cTn id="859" presetID="11" presetClass="entr" presetSubtype="0" fill="hold" grpId="0" nodeType="afterEffect">
                                  <p:stCondLst>
                                    <p:cond delay="0"/>
                                  </p:stCondLst>
                                  <p:childTnLst>
                                    <p:set>
                                      <p:cBhvr>
                                        <p:cTn id="860" dur="1000">
                                          <p:stCondLst>
                                            <p:cond delay="0"/>
                                          </p:stCondLst>
                                        </p:cTn>
                                        <p:tgtEl>
                                          <p:spTgt spid="325"/>
                                        </p:tgtEl>
                                        <p:attrNameLst>
                                          <p:attrName>style.visibility</p:attrName>
                                        </p:attrNameLst>
                                      </p:cBhvr>
                                      <p:to>
                                        <p:strVal val="visible"/>
                                      </p:to>
                                    </p:set>
                                  </p:childTnLst>
                                </p:cTn>
                              </p:par>
                            </p:childTnLst>
                          </p:cTn>
                        </p:par>
                        <p:par>
                          <p:cTn id="861" fill="hold">
                            <p:stCondLst>
                              <p:cond delay="254500"/>
                            </p:stCondLst>
                            <p:childTnLst>
                              <p:par>
                                <p:cTn id="862" presetID="11" presetClass="entr" presetSubtype="0" fill="hold" grpId="0" nodeType="afterEffect">
                                  <p:stCondLst>
                                    <p:cond delay="0"/>
                                  </p:stCondLst>
                                  <p:childTnLst>
                                    <p:set>
                                      <p:cBhvr>
                                        <p:cTn id="863" dur="1000">
                                          <p:stCondLst>
                                            <p:cond delay="0"/>
                                          </p:stCondLst>
                                        </p:cTn>
                                        <p:tgtEl>
                                          <p:spTgt spid="326"/>
                                        </p:tgtEl>
                                        <p:attrNameLst>
                                          <p:attrName>style.visibility</p:attrName>
                                        </p:attrNameLst>
                                      </p:cBhvr>
                                      <p:to>
                                        <p:strVal val="visible"/>
                                      </p:to>
                                    </p:set>
                                  </p:childTnLst>
                                </p:cTn>
                              </p:par>
                            </p:childTnLst>
                          </p:cTn>
                        </p:par>
                        <p:par>
                          <p:cTn id="864" fill="hold">
                            <p:stCondLst>
                              <p:cond delay="255500"/>
                            </p:stCondLst>
                            <p:childTnLst>
                              <p:par>
                                <p:cTn id="865" presetID="11" presetClass="entr" presetSubtype="0" fill="hold" grpId="0" nodeType="afterEffect">
                                  <p:stCondLst>
                                    <p:cond delay="0"/>
                                  </p:stCondLst>
                                  <p:childTnLst>
                                    <p:set>
                                      <p:cBhvr>
                                        <p:cTn id="866" dur="1000">
                                          <p:stCondLst>
                                            <p:cond delay="0"/>
                                          </p:stCondLst>
                                        </p:cTn>
                                        <p:tgtEl>
                                          <p:spTgt spid="327"/>
                                        </p:tgtEl>
                                        <p:attrNameLst>
                                          <p:attrName>style.visibility</p:attrName>
                                        </p:attrNameLst>
                                      </p:cBhvr>
                                      <p:to>
                                        <p:strVal val="visible"/>
                                      </p:to>
                                    </p:set>
                                  </p:childTnLst>
                                </p:cTn>
                              </p:par>
                            </p:childTnLst>
                          </p:cTn>
                        </p:par>
                        <p:par>
                          <p:cTn id="867" fill="hold">
                            <p:stCondLst>
                              <p:cond delay="256500"/>
                            </p:stCondLst>
                            <p:childTnLst>
                              <p:par>
                                <p:cTn id="868" presetID="11" presetClass="entr" presetSubtype="0" fill="hold" grpId="0" nodeType="afterEffect">
                                  <p:stCondLst>
                                    <p:cond delay="0"/>
                                  </p:stCondLst>
                                  <p:childTnLst>
                                    <p:set>
                                      <p:cBhvr>
                                        <p:cTn id="869" dur="1000">
                                          <p:stCondLst>
                                            <p:cond delay="0"/>
                                          </p:stCondLst>
                                        </p:cTn>
                                        <p:tgtEl>
                                          <p:spTgt spid="328"/>
                                        </p:tgtEl>
                                        <p:attrNameLst>
                                          <p:attrName>style.visibility</p:attrName>
                                        </p:attrNameLst>
                                      </p:cBhvr>
                                      <p:to>
                                        <p:strVal val="visible"/>
                                      </p:to>
                                    </p:set>
                                  </p:childTnLst>
                                </p:cTn>
                              </p:par>
                            </p:childTnLst>
                          </p:cTn>
                        </p:par>
                        <p:par>
                          <p:cTn id="870" fill="hold">
                            <p:stCondLst>
                              <p:cond delay="257500"/>
                            </p:stCondLst>
                            <p:childTnLst>
                              <p:par>
                                <p:cTn id="871" presetID="11" presetClass="entr" presetSubtype="0" fill="hold" grpId="0" nodeType="afterEffect">
                                  <p:stCondLst>
                                    <p:cond delay="0"/>
                                  </p:stCondLst>
                                  <p:childTnLst>
                                    <p:set>
                                      <p:cBhvr>
                                        <p:cTn id="872" dur="1000">
                                          <p:stCondLst>
                                            <p:cond delay="0"/>
                                          </p:stCondLst>
                                        </p:cTn>
                                        <p:tgtEl>
                                          <p:spTgt spid="329"/>
                                        </p:tgtEl>
                                        <p:attrNameLst>
                                          <p:attrName>style.visibility</p:attrName>
                                        </p:attrNameLst>
                                      </p:cBhvr>
                                      <p:to>
                                        <p:strVal val="visible"/>
                                      </p:to>
                                    </p:set>
                                  </p:childTnLst>
                                </p:cTn>
                              </p:par>
                            </p:childTnLst>
                          </p:cTn>
                        </p:par>
                        <p:par>
                          <p:cTn id="873" fill="hold">
                            <p:stCondLst>
                              <p:cond delay="258500"/>
                            </p:stCondLst>
                            <p:childTnLst>
                              <p:par>
                                <p:cTn id="874" presetID="11" presetClass="entr" presetSubtype="0" fill="hold" grpId="0" nodeType="afterEffect">
                                  <p:stCondLst>
                                    <p:cond delay="0"/>
                                  </p:stCondLst>
                                  <p:childTnLst>
                                    <p:set>
                                      <p:cBhvr>
                                        <p:cTn id="875" dur="1000">
                                          <p:stCondLst>
                                            <p:cond delay="0"/>
                                          </p:stCondLst>
                                        </p:cTn>
                                        <p:tgtEl>
                                          <p:spTgt spid="330"/>
                                        </p:tgtEl>
                                        <p:attrNameLst>
                                          <p:attrName>style.visibility</p:attrName>
                                        </p:attrNameLst>
                                      </p:cBhvr>
                                      <p:to>
                                        <p:strVal val="visible"/>
                                      </p:to>
                                    </p:set>
                                  </p:childTnLst>
                                </p:cTn>
                              </p:par>
                            </p:childTnLst>
                          </p:cTn>
                        </p:par>
                        <p:par>
                          <p:cTn id="876" fill="hold">
                            <p:stCondLst>
                              <p:cond delay="259500"/>
                            </p:stCondLst>
                            <p:childTnLst>
                              <p:par>
                                <p:cTn id="877" presetID="11" presetClass="entr" presetSubtype="0" fill="hold" grpId="0" nodeType="afterEffect">
                                  <p:stCondLst>
                                    <p:cond delay="0"/>
                                  </p:stCondLst>
                                  <p:childTnLst>
                                    <p:set>
                                      <p:cBhvr>
                                        <p:cTn id="878" dur="1000">
                                          <p:stCondLst>
                                            <p:cond delay="0"/>
                                          </p:stCondLst>
                                        </p:cTn>
                                        <p:tgtEl>
                                          <p:spTgt spid="331"/>
                                        </p:tgtEl>
                                        <p:attrNameLst>
                                          <p:attrName>style.visibility</p:attrName>
                                        </p:attrNameLst>
                                      </p:cBhvr>
                                      <p:to>
                                        <p:strVal val="visible"/>
                                      </p:to>
                                    </p:set>
                                  </p:childTnLst>
                                </p:cTn>
                              </p:par>
                            </p:childTnLst>
                          </p:cTn>
                        </p:par>
                        <p:par>
                          <p:cTn id="879" fill="hold">
                            <p:stCondLst>
                              <p:cond delay="260500"/>
                            </p:stCondLst>
                            <p:childTnLst>
                              <p:par>
                                <p:cTn id="880" presetID="11" presetClass="entr" presetSubtype="0" fill="hold" grpId="0" nodeType="afterEffect">
                                  <p:stCondLst>
                                    <p:cond delay="0"/>
                                  </p:stCondLst>
                                  <p:childTnLst>
                                    <p:set>
                                      <p:cBhvr>
                                        <p:cTn id="881" dur="1000">
                                          <p:stCondLst>
                                            <p:cond delay="0"/>
                                          </p:stCondLst>
                                        </p:cTn>
                                        <p:tgtEl>
                                          <p:spTgt spid="332"/>
                                        </p:tgtEl>
                                        <p:attrNameLst>
                                          <p:attrName>style.visibility</p:attrName>
                                        </p:attrNameLst>
                                      </p:cBhvr>
                                      <p:to>
                                        <p:strVal val="visible"/>
                                      </p:to>
                                    </p:set>
                                  </p:childTnLst>
                                </p:cTn>
                              </p:par>
                            </p:childTnLst>
                          </p:cTn>
                        </p:par>
                        <p:par>
                          <p:cTn id="882" fill="hold">
                            <p:stCondLst>
                              <p:cond delay="261500"/>
                            </p:stCondLst>
                            <p:childTnLst>
                              <p:par>
                                <p:cTn id="883" presetID="11" presetClass="entr" presetSubtype="0" fill="hold" grpId="0" nodeType="afterEffect">
                                  <p:stCondLst>
                                    <p:cond delay="0"/>
                                  </p:stCondLst>
                                  <p:childTnLst>
                                    <p:set>
                                      <p:cBhvr>
                                        <p:cTn id="884" dur="1000">
                                          <p:stCondLst>
                                            <p:cond delay="0"/>
                                          </p:stCondLst>
                                        </p:cTn>
                                        <p:tgtEl>
                                          <p:spTgt spid="333"/>
                                        </p:tgtEl>
                                        <p:attrNameLst>
                                          <p:attrName>style.visibility</p:attrName>
                                        </p:attrNameLst>
                                      </p:cBhvr>
                                      <p:to>
                                        <p:strVal val="visible"/>
                                      </p:to>
                                    </p:set>
                                  </p:childTnLst>
                                </p:cTn>
                              </p:par>
                            </p:childTnLst>
                          </p:cTn>
                        </p:par>
                        <p:par>
                          <p:cTn id="885" fill="hold">
                            <p:stCondLst>
                              <p:cond delay="262500"/>
                            </p:stCondLst>
                            <p:childTnLst>
                              <p:par>
                                <p:cTn id="886" presetID="11" presetClass="entr" presetSubtype="0" fill="hold" grpId="0" nodeType="afterEffect">
                                  <p:stCondLst>
                                    <p:cond delay="0"/>
                                  </p:stCondLst>
                                  <p:childTnLst>
                                    <p:set>
                                      <p:cBhvr>
                                        <p:cTn id="887" dur="1000">
                                          <p:stCondLst>
                                            <p:cond delay="0"/>
                                          </p:stCondLst>
                                        </p:cTn>
                                        <p:tgtEl>
                                          <p:spTgt spid="334"/>
                                        </p:tgtEl>
                                        <p:attrNameLst>
                                          <p:attrName>style.visibility</p:attrName>
                                        </p:attrNameLst>
                                      </p:cBhvr>
                                      <p:to>
                                        <p:strVal val="visible"/>
                                      </p:to>
                                    </p:set>
                                  </p:childTnLst>
                                </p:cTn>
                              </p:par>
                            </p:childTnLst>
                          </p:cTn>
                        </p:par>
                        <p:par>
                          <p:cTn id="888" fill="hold">
                            <p:stCondLst>
                              <p:cond delay="263500"/>
                            </p:stCondLst>
                            <p:childTnLst>
                              <p:par>
                                <p:cTn id="889" presetID="11" presetClass="entr" presetSubtype="0" fill="hold" grpId="0" nodeType="afterEffect">
                                  <p:stCondLst>
                                    <p:cond delay="0"/>
                                  </p:stCondLst>
                                  <p:childTnLst>
                                    <p:set>
                                      <p:cBhvr>
                                        <p:cTn id="890" dur="1000">
                                          <p:stCondLst>
                                            <p:cond delay="0"/>
                                          </p:stCondLst>
                                        </p:cTn>
                                        <p:tgtEl>
                                          <p:spTgt spid="335"/>
                                        </p:tgtEl>
                                        <p:attrNameLst>
                                          <p:attrName>style.visibility</p:attrName>
                                        </p:attrNameLst>
                                      </p:cBhvr>
                                      <p:to>
                                        <p:strVal val="visible"/>
                                      </p:to>
                                    </p:set>
                                  </p:childTnLst>
                                </p:cTn>
                              </p:par>
                            </p:childTnLst>
                          </p:cTn>
                        </p:par>
                        <p:par>
                          <p:cTn id="891" fill="hold">
                            <p:stCondLst>
                              <p:cond delay="264500"/>
                            </p:stCondLst>
                            <p:childTnLst>
                              <p:par>
                                <p:cTn id="892" presetID="11" presetClass="entr" presetSubtype="0" fill="hold" grpId="0" nodeType="afterEffect">
                                  <p:stCondLst>
                                    <p:cond delay="0"/>
                                  </p:stCondLst>
                                  <p:childTnLst>
                                    <p:set>
                                      <p:cBhvr>
                                        <p:cTn id="893" dur="1000">
                                          <p:stCondLst>
                                            <p:cond delay="0"/>
                                          </p:stCondLst>
                                        </p:cTn>
                                        <p:tgtEl>
                                          <p:spTgt spid="336"/>
                                        </p:tgtEl>
                                        <p:attrNameLst>
                                          <p:attrName>style.visibility</p:attrName>
                                        </p:attrNameLst>
                                      </p:cBhvr>
                                      <p:to>
                                        <p:strVal val="visible"/>
                                      </p:to>
                                    </p:set>
                                  </p:childTnLst>
                                </p:cTn>
                              </p:par>
                            </p:childTnLst>
                          </p:cTn>
                        </p:par>
                        <p:par>
                          <p:cTn id="894" fill="hold">
                            <p:stCondLst>
                              <p:cond delay="265500"/>
                            </p:stCondLst>
                            <p:childTnLst>
                              <p:par>
                                <p:cTn id="895" presetID="11" presetClass="entr" presetSubtype="0" fill="hold" grpId="0" nodeType="afterEffect">
                                  <p:stCondLst>
                                    <p:cond delay="0"/>
                                  </p:stCondLst>
                                  <p:childTnLst>
                                    <p:set>
                                      <p:cBhvr>
                                        <p:cTn id="896" dur="1000">
                                          <p:stCondLst>
                                            <p:cond delay="0"/>
                                          </p:stCondLst>
                                        </p:cTn>
                                        <p:tgtEl>
                                          <p:spTgt spid="337"/>
                                        </p:tgtEl>
                                        <p:attrNameLst>
                                          <p:attrName>style.visibility</p:attrName>
                                        </p:attrNameLst>
                                      </p:cBhvr>
                                      <p:to>
                                        <p:strVal val="visible"/>
                                      </p:to>
                                    </p:set>
                                  </p:childTnLst>
                                </p:cTn>
                              </p:par>
                            </p:childTnLst>
                          </p:cTn>
                        </p:par>
                        <p:par>
                          <p:cTn id="897" fill="hold">
                            <p:stCondLst>
                              <p:cond delay="266500"/>
                            </p:stCondLst>
                            <p:childTnLst>
                              <p:par>
                                <p:cTn id="898" presetID="11" presetClass="entr" presetSubtype="0" fill="hold" grpId="0" nodeType="afterEffect">
                                  <p:stCondLst>
                                    <p:cond delay="0"/>
                                  </p:stCondLst>
                                  <p:childTnLst>
                                    <p:set>
                                      <p:cBhvr>
                                        <p:cTn id="899" dur="1000">
                                          <p:stCondLst>
                                            <p:cond delay="0"/>
                                          </p:stCondLst>
                                        </p:cTn>
                                        <p:tgtEl>
                                          <p:spTgt spid="338"/>
                                        </p:tgtEl>
                                        <p:attrNameLst>
                                          <p:attrName>style.visibility</p:attrName>
                                        </p:attrNameLst>
                                      </p:cBhvr>
                                      <p:to>
                                        <p:strVal val="visible"/>
                                      </p:to>
                                    </p:set>
                                  </p:childTnLst>
                                </p:cTn>
                              </p:par>
                            </p:childTnLst>
                          </p:cTn>
                        </p:par>
                        <p:par>
                          <p:cTn id="900" fill="hold">
                            <p:stCondLst>
                              <p:cond delay="267500"/>
                            </p:stCondLst>
                            <p:childTnLst>
                              <p:par>
                                <p:cTn id="901" presetID="11" presetClass="entr" presetSubtype="0" fill="hold" grpId="0" nodeType="afterEffect">
                                  <p:stCondLst>
                                    <p:cond delay="0"/>
                                  </p:stCondLst>
                                  <p:childTnLst>
                                    <p:set>
                                      <p:cBhvr>
                                        <p:cTn id="902" dur="1000">
                                          <p:stCondLst>
                                            <p:cond delay="0"/>
                                          </p:stCondLst>
                                        </p:cTn>
                                        <p:tgtEl>
                                          <p:spTgt spid="339"/>
                                        </p:tgtEl>
                                        <p:attrNameLst>
                                          <p:attrName>style.visibility</p:attrName>
                                        </p:attrNameLst>
                                      </p:cBhvr>
                                      <p:to>
                                        <p:strVal val="visible"/>
                                      </p:to>
                                    </p:set>
                                  </p:childTnLst>
                                </p:cTn>
                              </p:par>
                            </p:childTnLst>
                          </p:cTn>
                        </p:par>
                        <p:par>
                          <p:cTn id="903" fill="hold">
                            <p:stCondLst>
                              <p:cond delay="268500"/>
                            </p:stCondLst>
                            <p:childTnLst>
                              <p:par>
                                <p:cTn id="904" presetID="11" presetClass="entr" presetSubtype="0" fill="hold" grpId="0" nodeType="afterEffect">
                                  <p:stCondLst>
                                    <p:cond delay="0"/>
                                  </p:stCondLst>
                                  <p:childTnLst>
                                    <p:set>
                                      <p:cBhvr>
                                        <p:cTn id="905" dur="1000">
                                          <p:stCondLst>
                                            <p:cond delay="0"/>
                                          </p:stCondLst>
                                        </p:cTn>
                                        <p:tgtEl>
                                          <p:spTgt spid="340"/>
                                        </p:tgtEl>
                                        <p:attrNameLst>
                                          <p:attrName>style.visibility</p:attrName>
                                        </p:attrNameLst>
                                      </p:cBhvr>
                                      <p:to>
                                        <p:strVal val="visible"/>
                                      </p:to>
                                    </p:set>
                                  </p:childTnLst>
                                </p:cTn>
                              </p:par>
                            </p:childTnLst>
                          </p:cTn>
                        </p:par>
                        <p:par>
                          <p:cTn id="906" fill="hold">
                            <p:stCondLst>
                              <p:cond delay="269500"/>
                            </p:stCondLst>
                            <p:childTnLst>
                              <p:par>
                                <p:cTn id="907" presetID="11" presetClass="entr" presetSubtype="0" fill="hold" grpId="0" nodeType="afterEffect">
                                  <p:stCondLst>
                                    <p:cond delay="0"/>
                                  </p:stCondLst>
                                  <p:childTnLst>
                                    <p:set>
                                      <p:cBhvr>
                                        <p:cTn id="908" dur="1000">
                                          <p:stCondLst>
                                            <p:cond delay="0"/>
                                          </p:stCondLst>
                                        </p:cTn>
                                        <p:tgtEl>
                                          <p:spTgt spid="341"/>
                                        </p:tgtEl>
                                        <p:attrNameLst>
                                          <p:attrName>style.visibility</p:attrName>
                                        </p:attrNameLst>
                                      </p:cBhvr>
                                      <p:to>
                                        <p:strVal val="visible"/>
                                      </p:to>
                                    </p:set>
                                  </p:childTnLst>
                                </p:cTn>
                              </p:par>
                            </p:childTnLst>
                          </p:cTn>
                        </p:par>
                        <p:par>
                          <p:cTn id="909" fill="hold">
                            <p:stCondLst>
                              <p:cond delay="270500"/>
                            </p:stCondLst>
                            <p:childTnLst>
                              <p:par>
                                <p:cTn id="910" presetID="11" presetClass="entr" presetSubtype="0" fill="hold" grpId="0" nodeType="afterEffect">
                                  <p:stCondLst>
                                    <p:cond delay="0"/>
                                  </p:stCondLst>
                                  <p:childTnLst>
                                    <p:set>
                                      <p:cBhvr>
                                        <p:cTn id="911" dur="1000">
                                          <p:stCondLst>
                                            <p:cond delay="0"/>
                                          </p:stCondLst>
                                        </p:cTn>
                                        <p:tgtEl>
                                          <p:spTgt spid="342"/>
                                        </p:tgtEl>
                                        <p:attrNameLst>
                                          <p:attrName>style.visibility</p:attrName>
                                        </p:attrNameLst>
                                      </p:cBhvr>
                                      <p:to>
                                        <p:strVal val="visible"/>
                                      </p:to>
                                    </p:set>
                                  </p:childTnLst>
                                </p:cTn>
                              </p:par>
                            </p:childTnLst>
                          </p:cTn>
                        </p:par>
                        <p:par>
                          <p:cTn id="912" fill="hold">
                            <p:stCondLst>
                              <p:cond delay="271500"/>
                            </p:stCondLst>
                            <p:childTnLst>
                              <p:par>
                                <p:cTn id="913" presetID="11" presetClass="entr" presetSubtype="0" fill="hold" grpId="0" nodeType="afterEffect">
                                  <p:stCondLst>
                                    <p:cond delay="0"/>
                                  </p:stCondLst>
                                  <p:childTnLst>
                                    <p:set>
                                      <p:cBhvr>
                                        <p:cTn id="914" dur="1000">
                                          <p:stCondLst>
                                            <p:cond delay="0"/>
                                          </p:stCondLst>
                                        </p:cTn>
                                        <p:tgtEl>
                                          <p:spTgt spid="343"/>
                                        </p:tgtEl>
                                        <p:attrNameLst>
                                          <p:attrName>style.visibility</p:attrName>
                                        </p:attrNameLst>
                                      </p:cBhvr>
                                      <p:to>
                                        <p:strVal val="visible"/>
                                      </p:to>
                                    </p:set>
                                  </p:childTnLst>
                                </p:cTn>
                              </p:par>
                            </p:childTnLst>
                          </p:cTn>
                        </p:par>
                        <p:par>
                          <p:cTn id="915" fill="hold">
                            <p:stCondLst>
                              <p:cond delay="272500"/>
                            </p:stCondLst>
                            <p:childTnLst>
                              <p:par>
                                <p:cTn id="916" presetID="11" presetClass="entr" presetSubtype="0" fill="hold" grpId="0" nodeType="afterEffect">
                                  <p:stCondLst>
                                    <p:cond delay="0"/>
                                  </p:stCondLst>
                                  <p:childTnLst>
                                    <p:set>
                                      <p:cBhvr>
                                        <p:cTn id="917" dur="1000">
                                          <p:stCondLst>
                                            <p:cond delay="0"/>
                                          </p:stCondLst>
                                        </p:cTn>
                                        <p:tgtEl>
                                          <p:spTgt spid="344"/>
                                        </p:tgtEl>
                                        <p:attrNameLst>
                                          <p:attrName>style.visibility</p:attrName>
                                        </p:attrNameLst>
                                      </p:cBhvr>
                                      <p:to>
                                        <p:strVal val="visible"/>
                                      </p:to>
                                    </p:set>
                                  </p:childTnLst>
                                </p:cTn>
                              </p:par>
                            </p:childTnLst>
                          </p:cTn>
                        </p:par>
                        <p:par>
                          <p:cTn id="918" fill="hold">
                            <p:stCondLst>
                              <p:cond delay="273500"/>
                            </p:stCondLst>
                            <p:childTnLst>
                              <p:par>
                                <p:cTn id="919" presetID="11" presetClass="entr" presetSubtype="0" fill="hold" grpId="0" nodeType="afterEffect">
                                  <p:stCondLst>
                                    <p:cond delay="0"/>
                                  </p:stCondLst>
                                  <p:childTnLst>
                                    <p:set>
                                      <p:cBhvr>
                                        <p:cTn id="920" dur="1000">
                                          <p:stCondLst>
                                            <p:cond delay="0"/>
                                          </p:stCondLst>
                                        </p:cTn>
                                        <p:tgtEl>
                                          <p:spTgt spid="345"/>
                                        </p:tgtEl>
                                        <p:attrNameLst>
                                          <p:attrName>style.visibility</p:attrName>
                                        </p:attrNameLst>
                                      </p:cBhvr>
                                      <p:to>
                                        <p:strVal val="visible"/>
                                      </p:to>
                                    </p:set>
                                  </p:childTnLst>
                                </p:cTn>
                              </p:par>
                            </p:childTnLst>
                          </p:cTn>
                        </p:par>
                        <p:par>
                          <p:cTn id="921" fill="hold">
                            <p:stCondLst>
                              <p:cond delay="274500"/>
                            </p:stCondLst>
                            <p:childTnLst>
                              <p:par>
                                <p:cTn id="922" presetID="11" presetClass="entr" presetSubtype="0" fill="hold" grpId="0" nodeType="afterEffect">
                                  <p:stCondLst>
                                    <p:cond delay="0"/>
                                  </p:stCondLst>
                                  <p:childTnLst>
                                    <p:set>
                                      <p:cBhvr>
                                        <p:cTn id="923" dur="1000">
                                          <p:stCondLst>
                                            <p:cond delay="0"/>
                                          </p:stCondLst>
                                        </p:cTn>
                                        <p:tgtEl>
                                          <p:spTgt spid="346"/>
                                        </p:tgtEl>
                                        <p:attrNameLst>
                                          <p:attrName>style.visibility</p:attrName>
                                        </p:attrNameLst>
                                      </p:cBhvr>
                                      <p:to>
                                        <p:strVal val="visible"/>
                                      </p:to>
                                    </p:set>
                                  </p:childTnLst>
                                </p:cTn>
                              </p:par>
                            </p:childTnLst>
                          </p:cTn>
                        </p:par>
                        <p:par>
                          <p:cTn id="924" fill="hold">
                            <p:stCondLst>
                              <p:cond delay="275500"/>
                            </p:stCondLst>
                            <p:childTnLst>
                              <p:par>
                                <p:cTn id="925" presetID="11" presetClass="entr" presetSubtype="0" fill="hold" grpId="0" nodeType="afterEffect">
                                  <p:stCondLst>
                                    <p:cond delay="0"/>
                                  </p:stCondLst>
                                  <p:childTnLst>
                                    <p:set>
                                      <p:cBhvr>
                                        <p:cTn id="926" dur="1000">
                                          <p:stCondLst>
                                            <p:cond delay="0"/>
                                          </p:stCondLst>
                                        </p:cTn>
                                        <p:tgtEl>
                                          <p:spTgt spid="347"/>
                                        </p:tgtEl>
                                        <p:attrNameLst>
                                          <p:attrName>style.visibility</p:attrName>
                                        </p:attrNameLst>
                                      </p:cBhvr>
                                      <p:to>
                                        <p:strVal val="visible"/>
                                      </p:to>
                                    </p:set>
                                  </p:childTnLst>
                                </p:cTn>
                              </p:par>
                            </p:childTnLst>
                          </p:cTn>
                        </p:par>
                        <p:par>
                          <p:cTn id="927" fill="hold">
                            <p:stCondLst>
                              <p:cond delay="276500"/>
                            </p:stCondLst>
                            <p:childTnLst>
                              <p:par>
                                <p:cTn id="928" presetID="11" presetClass="entr" presetSubtype="0" fill="hold" grpId="0" nodeType="afterEffect">
                                  <p:stCondLst>
                                    <p:cond delay="0"/>
                                  </p:stCondLst>
                                  <p:childTnLst>
                                    <p:set>
                                      <p:cBhvr>
                                        <p:cTn id="929" dur="1000">
                                          <p:stCondLst>
                                            <p:cond delay="0"/>
                                          </p:stCondLst>
                                        </p:cTn>
                                        <p:tgtEl>
                                          <p:spTgt spid="348"/>
                                        </p:tgtEl>
                                        <p:attrNameLst>
                                          <p:attrName>style.visibility</p:attrName>
                                        </p:attrNameLst>
                                      </p:cBhvr>
                                      <p:to>
                                        <p:strVal val="visible"/>
                                      </p:to>
                                    </p:set>
                                  </p:childTnLst>
                                </p:cTn>
                              </p:par>
                            </p:childTnLst>
                          </p:cTn>
                        </p:par>
                        <p:par>
                          <p:cTn id="930" fill="hold">
                            <p:stCondLst>
                              <p:cond delay="277500"/>
                            </p:stCondLst>
                            <p:childTnLst>
                              <p:par>
                                <p:cTn id="931" presetID="11" presetClass="entr" presetSubtype="0" fill="hold" grpId="0" nodeType="afterEffect">
                                  <p:stCondLst>
                                    <p:cond delay="0"/>
                                  </p:stCondLst>
                                  <p:childTnLst>
                                    <p:set>
                                      <p:cBhvr>
                                        <p:cTn id="932" dur="1000">
                                          <p:stCondLst>
                                            <p:cond delay="0"/>
                                          </p:stCondLst>
                                        </p:cTn>
                                        <p:tgtEl>
                                          <p:spTgt spid="349"/>
                                        </p:tgtEl>
                                        <p:attrNameLst>
                                          <p:attrName>style.visibility</p:attrName>
                                        </p:attrNameLst>
                                      </p:cBhvr>
                                      <p:to>
                                        <p:strVal val="visible"/>
                                      </p:to>
                                    </p:set>
                                  </p:childTnLst>
                                </p:cTn>
                              </p:par>
                            </p:childTnLst>
                          </p:cTn>
                        </p:par>
                        <p:par>
                          <p:cTn id="933" fill="hold">
                            <p:stCondLst>
                              <p:cond delay="278500"/>
                            </p:stCondLst>
                            <p:childTnLst>
                              <p:par>
                                <p:cTn id="934" presetID="11" presetClass="entr" presetSubtype="0" fill="hold" grpId="0" nodeType="afterEffect">
                                  <p:stCondLst>
                                    <p:cond delay="0"/>
                                  </p:stCondLst>
                                  <p:childTnLst>
                                    <p:set>
                                      <p:cBhvr>
                                        <p:cTn id="935" dur="1000">
                                          <p:stCondLst>
                                            <p:cond delay="0"/>
                                          </p:stCondLst>
                                        </p:cTn>
                                        <p:tgtEl>
                                          <p:spTgt spid="350"/>
                                        </p:tgtEl>
                                        <p:attrNameLst>
                                          <p:attrName>style.visibility</p:attrName>
                                        </p:attrNameLst>
                                      </p:cBhvr>
                                      <p:to>
                                        <p:strVal val="visible"/>
                                      </p:to>
                                    </p:set>
                                  </p:childTnLst>
                                </p:cTn>
                              </p:par>
                            </p:childTnLst>
                          </p:cTn>
                        </p:par>
                        <p:par>
                          <p:cTn id="936" fill="hold">
                            <p:stCondLst>
                              <p:cond delay="279500"/>
                            </p:stCondLst>
                            <p:childTnLst>
                              <p:par>
                                <p:cTn id="937" presetID="11" presetClass="entr" presetSubtype="0" fill="hold" grpId="0" nodeType="afterEffect">
                                  <p:stCondLst>
                                    <p:cond delay="0"/>
                                  </p:stCondLst>
                                  <p:childTnLst>
                                    <p:set>
                                      <p:cBhvr>
                                        <p:cTn id="938" dur="1000">
                                          <p:stCondLst>
                                            <p:cond delay="0"/>
                                          </p:stCondLst>
                                        </p:cTn>
                                        <p:tgtEl>
                                          <p:spTgt spid="351"/>
                                        </p:tgtEl>
                                        <p:attrNameLst>
                                          <p:attrName>style.visibility</p:attrName>
                                        </p:attrNameLst>
                                      </p:cBhvr>
                                      <p:to>
                                        <p:strVal val="visible"/>
                                      </p:to>
                                    </p:set>
                                  </p:childTnLst>
                                </p:cTn>
                              </p:par>
                            </p:childTnLst>
                          </p:cTn>
                        </p:par>
                        <p:par>
                          <p:cTn id="939" fill="hold">
                            <p:stCondLst>
                              <p:cond delay="280500"/>
                            </p:stCondLst>
                            <p:childTnLst>
                              <p:par>
                                <p:cTn id="940" presetID="11" presetClass="entr" presetSubtype="0" fill="hold" grpId="0" nodeType="afterEffect">
                                  <p:stCondLst>
                                    <p:cond delay="0"/>
                                  </p:stCondLst>
                                  <p:childTnLst>
                                    <p:set>
                                      <p:cBhvr>
                                        <p:cTn id="941" dur="1000">
                                          <p:stCondLst>
                                            <p:cond delay="0"/>
                                          </p:stCondLst>
                                        </p:cTn>
                                        <p:tgtEl>
                                          <p:spTgt spid="352"/>
                                        </p:tgtEl>
                                        <p:attrNameLst>
                                          <p:attrName>style.visibility</p:attrName>
                                        </p:attrNameLst>
                                      </p:cBhvr>
                                      <p:to>
                                        <p:strVal val="visible"/>
                                      </p:to>
                                    </p:set>
                                  </p:childTnLst>
                                </p:cTn>
                              </p:par>
                            </p:childTnLst>
                          </p:cTn>
                        </p:par>
                        <p:par>
                          <p:cTn id="942" fill="hold">
                            <p:stCondLst>
                              <p:cond delay="281500"/>
                            </p:stCondLst>
                            <p:childTnLst>
                              <p:par>
                                <p:cTn id="943" presetID="11" presetClass="entr" presetSubtype="0" fill="hold" grpId="0" nodeType="afterEffect">
                                  <p:stCondLst>
                                    <p:cond delay="0"/>
                                  </p:stCondLst>
                                  <p:childTnLst>
                                    <p:set>
                                      <p:cBhvr>
                                        <p:cTn id="944" dur="1000">
                                          <p:stCondLst>
                                            <p:cond delay="0"/>
                                          </p:stCondLst>
                                        </p:cTn>
                                        <p:tgtEl>
                                          <p:spTgt spid="353"/>
                                        </p:tgtEl>
                                        <p:attrNameLst>
                                          <p:attrName>style.visibility</p:attrName>
                                        </p:attrNameLst>
                                      </p:cBhvr>
                                      <p:to>
                                        <p:strVal val="visible"/>
                                      </p:to>
                                    </p:set>
                                  </p:childTnLst>
                                </p:cTn>
                              </p:par>
                            </p:childTnLst>
                          </p:cTn>
                        </p:par>
                        <p:par>
                          <p:cTn id="945" fill="hold">
                            <p:stCondLst>
                              <p:cond delay="282500"/>
                            </p:stCondLst>
                            <p:childTnLst>
                              <p:par>
                                <p:cTn id="946" presetID="11" presetClass="entr" presetSubtype="0" fill="hold" grpId="0" nodeType="afterEffect">
                                  <p:stCondLst>
                                    <p:cond delay="0"/>
                                  </p:stCondLst>
                                  <p:childTnLst>
                                    <p:set>
                                      <p:cBhvr>
                                        <p:cTn id="947" dur="1000">
                                          <p:stCondLst>
                                            <p:cond delay="0"/>
                                          </p:stCondLst>
                                        </p:cTn>
                                        <p:tgtEl>
                                          <p:spTgt spid="354"/>
                                        </p:tgtEl>
                                        <p:attrNameLst>
                                          <p:attrName>style.visibility</p:attrName>
                                        </p:attrNameLst>
                                      </p:cBhvr>
                                      <p:to>
                                        <p:strVal val="visible"/>
                                      </p:to>
                                    </p:set>
                                  </p:childTnLst>
                                </p:cTn>
                              </p:par>
                            </p:childTnLst>
                          </p:cTn>
                        </p:par>
                        <p:par>
                          <p:cTn id="948" fill="hold">
                            <p:stCondLst>
                              <p:cond delay="283500"/>
                            </p:stCondLst>
                            <p:childTnLst>
                              <p:par>
                                <p:cTn id="949" presetID="11" presetClass="entr" presetSubtype="0" fill="hold" grpId="0" nodeType="afterEffect">
                                  <p:stCondLst>
                                    <p:cond delay="0"/>
                                  </p:stCondLst>
                                  <p:childTnLst>
                                    <p:set>
                                      <p:cBhvr>
                                        <p:cTn id="950" dur="1000">
                                          <p:stCondLst>
                                            <p:cond delay="0"/>
                                          </p:stCondLst>
                                        </p:cTn>
                                        <p:tgtEl>
                                          <p:spTgt spid="355"/>
                                        </p:tgtEl>
                                        <p:attrNameLst>
                                          <p:attrName>style.visibility</p:attrName>
                                        </p:attrNameLst>
                                      </p:cBhvr>
                                      <p:to>
                                        <p:strVal val="visible"/>
                                      </p:to>
                                    </p:set>
                                  </p:childTnLst>
                                </p:cTn>
                              </p:par>
                            </p:childTnLst>
                          </p:cTn>
                        </p:par>
                        <p:par>
                          <p:cTn id="951" fill="hold">
                            <p:stCondLst>
                              <p:cond delay="284500"/>
                            </p:stCondLst>
                            <p:childTnLst>
                              <p:par>
                                <p:cTn id="952" presetID="11" presetClass="entr" presetSubtype="0" fill="hold" grpId="0" nodeType="afterEffect">
                                  <p:stCondLst>
                                    <p:cond delay="0"/>
                                  </p:stCondLst>
                                  <p:childTnLst>
                                    <p:set>
                                      <p:cBhvr>
                                        <p:cTn id="953" dur="1000">
                                          <p:stCondLst>
                                            <p:cond delay="0"/>
                                          </p:stCondLst>
                                        </p:cTn>
                                        <p:tgtEl>
                                          <p:spTgt spid="356"/>
                                        </p:tgtEl>
                                        <p:attrNameLst>
                                          <p:attrName>style.visibility</p:attrName>
                                        </p:attrNameLst>
                                      </p:cBhvr>
                                      <p:to>
                                        <p:strVal val="visible"/>
                                      </p:to>
                                    </p:set>
                                  </p:childTnLst>
                                </p:cTn>
                              </p:par>
                            </p:childTnLst>
                          </p:cTn>
                        </p:par>
                        <p:par>
                          <p:cTn id="954" fill="hold">
                            <p:stCondLst>
                              <p:cond delay="285500"/>
                            </p:stCondLst>
                            <p:childTnLst>
                              <p:par>
                                <p:cTn id="955" presetID="11" presetClass="entr" presetSubtype="0" fill="hold" grpId="0" nodeType="afterEffect">
                                  <p:stCondLst>
                                    <p:cond delay="0"/>
                                  </p:stCondLst>
                                  <p:childTnLst>
                                    <p:set>
                                      <p:cBhvr>
                                        <p:cTn id="956" dur="1000">
                                          <p:stCondLst>
                                            <p:cond delay="0"/>
                                          </p:stCondLst>
                                        </p:cTn>
                                        <p:tgtEl>
                                          <p:spTgt spid="357"/>
                                        </p:tgtEl>
                                        <p:attrNameLst>
                                          <p:attrName>style.visibility</p:attrName>
                                        </p:attrNameLst>
                                      </p:cBhvr>
                                      <p:to>
                                        <p:strVal val="visible"/>
                                      </p:to>
                                    </p:set>
                                  </p:childTnLst>
                                </p:cTn>
                              </p:par>
                            </p:childTnLst>
                          </p:cTn>
                        </p:par>
                        <p:par>
                          <p:cTn id="957" fill="hold">
                            <p:stCondLst>
                              <p:cond delay="286500"/>
                            </p:stCondLst>
                            <p:childTnLst>
                              <p:par>
                                <p:cTn id="958" presetID="11" presetClass="entr" presetSubtype="0" fill="hold" grpId="0" nodeType="afterEffect">
                                  <p:stCondLst>
                                    <p:cond delay="0"/>
                                  </p:stCondLst>
                                  <p:childTnLst>
                                    <p:set>
                                      <p:cBhvr>
                                        <p:cTn id="959" dur="1000">
                                          <p:stCondLst>
                                            <p:cond delay="0"/>
                                          </p:stCondLst>
                                        </p:cTn>
                                        <p:tgtEl>
                                          <p:spTgt spid="358"/>
                                        </p:tgtEl>
                                        <p:attrNameLst>
                                          <p:attrName>style.visibility</p:attrName>
                                        </p:attrNameLst>
                                      </p:cBhvr>
                                      <p:to>
                                        <p:strVal val="visible"/>
                                      </p:to>
                                    </p:set>
                                  </p:childTnLst>
                                </p:cTn>
                              </p:par>
                            </p:childTnLst>
                          </p:cTn>
                        </p:par>
                        <p:par>
                          <p:cTn id="960" fill="hold">
                            <p:stCondLst>
                              <p:cond delay="287500"/>
                            </p:stCondLst>
                            <p:childTnLst>
                              <p:par>
                                <p:cTn id="961" presetID="11" presetClass="entr" presetSubtype="0" fill="hold" grpId="0" nodeType="afterEffect">
                                  <p:stCondLst>
                                    <p:cond delay="0"/>
                                  </p:stCondLst>
                                  <p:childTnLst>
                                    <p:set>
                                      <p:cBhvr>
                                        <p:cTn id="962" dur="1000">
                                          <p:stCondLst>
                                            <p:cond delay="0"/>
                                          </p:stCondLst>
                                        </p:cTn>
                                        <p:tgtEl>
                                          <p:spTgt spid="359"/>
                                        </p:tgtEl>
                                        <p:attrNameLst>
                                          <p:attrName>style.visibility</p:attrName>
                                        </p:attrNameLst>
                                      </p:cBhvr>
                                      <p:to>
                                        <p:strVal val="visible"/>
                                      </p:to>
                                    </p:set>
                                  </p:childTnLst>
                                </p:cTn>
                              </p:par>
                            </p:childTnLst>
                          </p:cTn>
                        </p:par>
                        <p:par>
                          <p:cTn id="963" fill="hold">
                            <p:stCondLst>
                              <p:cond delay="288500"/>
                            </p:stCondLst>
                            <p:childTnLst>
                              <p:par>
                                <p:cTn id="964" presetID="11" presetClass="entr" presetSubtype="0" fill="hold" grpId="0" nodeType="afterEffect">
                                  <p:stCondLst>
                                    <p:cond delay="0"/>
                                  </p:stCondLst>
                                  <p:childTnLst>
                                    <p:set>
                                      <p:cBhvr>
                                        <p:cTn id="965" dur="1000">
                                          <p:stCondLst>
                                            <p:cond delay="0"/>
                                          </p:stCondLst>
                                        </p:cTn>
                                        <p:tgtEl>
                                          <p:spTgt spid="360"/>
                                        </p:tgtEl>
                                        <p:attrNameLst>
                                          <p:attrName>style.visibility</p:attrName>
                                        </p:attrNameLst>
                                      </p:cBhvr>
                                      <p:to>
                                        <p:strVal val="visible"/>
                                      </p:to>
                                    </p:set>
                                  </p:childTnLst>
                                </p:cTn>
                              </p:par>
                            </p:childTnLst>
                          </p:cTn>
                        </p:par>
                        <p:par>
                          <p:cTn id="966" fill="hold">
                            <p:stCondLst>
                              <p:cond delay="289500"/>
                            </p:stCondLst>
                            <p:childTnLst>
                              <p:par>
                                <p:cTn id="967" presetID="11" presetClass="entr" presetSubtype="0" fill="hold" grpId="0" nodeType="afterEffect">
                                  <p:stCondLst>
                                    <p:cond delay="0"/>
                                  </p:stCondLst>
                                  <p:childTnLst>
                                    <p:set>
                                      <p:cBhvr>
                                        <p:cTn id="968" dur="1000">
                                          <p:stCondLst>
                                            <p:cond delay="0"/>
                                          </p:stCondLst>
                                        </p:cTn>
                                        <p:tgtEl>
                                          <p:spTgt spid="361"/>
                                        </p:tgtEl>
                                        <p:attrNameLst>
                                          <p:attrName>style.visibility</p:attrName>
                                        </p:attrNameLst>
                                      </p:cBhvr>
                                      <p:to>
                                        <p:strVal val="visible"/>
                                      </p:to>
                                    </p:set>
                                  </p:childTnLst>
                                </p:cTn>
                              </p:par>
                            </p:childTnLst>
                          </p:cTn>
                        </p:par>
                        <p:par>
                          <p:cTn id="969" fill="hold">
                            <p:stCondLst>
                              <p:cond delay="290500"/>
                            </p:stCondLst>
                            <p:childTnLst>
                              <p:par>
                                <p:cTn id="970" presetID="11" presetClass="entr" presetSubtype="0" fill="hold" grpId="0" nodeType="afterEffect">
                                  <p:stCondLst>
                                    <p:cond delay="0"/>
                                  </p:stCondLst>
                                  <p:childTnLst>
                                    <p:set>
                                      <p:cBhvr>
                                        <p:cTn id="971" dur="1000">
                                          <p:stCondLst>
                                            <p:cond delay="0"/>
                                          </p:stCondLst>
                                        </p:cTn>
                                        <p:tgtEl>
                                          <p:spTgt spid="362"/>
                                        </p:tgtEl>
                                        <p:attrNameLst>
                                          <p:attrName>style.visibility</p:attrName>
                                        </p:attrNameLst>
                                      </p:cBhvr>
                                      <p:to>
                                        <p:strVal val="visible"/>
                                      </p:to>
                                    </p:set>
                                  </p:childTnLst>
                                </p:cTn>
                              </p:par>
                            </p:childTnLst>
                          </p:cTn>
                        </p:par>
                        <p:par>
                          <p:cTn id="972" fill="hold">
                            <p:stCondLst>
                              <p:cond delay="291500"/>
                            </p:stCondLst>
                            <p:childTnLst>
                              <p:par>
                                <p:cTn id="973" presetID="11" presetClass="entr" presetSubtype="0" fill="hold" grpId="0" nodeType="afterEffect">
                                  <p:stCondLst>
                                    <p:cond delay="0"/>
                                  </p:stCondLst>
                                  <p:childTnLst>
                                    <p:set>
                                      <p:cBhvr>
                                        <p:cTn id="974" dur="1000">
                                          <p:stCondLst>
                                            <p:cond delay="0"/>
                                          </p:stCondLst>
                                        </p:cTn>
                                        <p:tgtEl>
                                          <p:spTgt spid="363"/>
                                        </p:tgtEl>
                                        <p:attrNameLst>
                                          <p:attrName>style.visibility</p:attrName>
                                        </p:attrNameLst>
                                      </p:cBhvr>
                                      <p:to>
                                        <p:strVal val="visible"/>
                                      </p:to>
                                    </p:set>
                                  </p:childTnLst>
                                  <p:subTnLst>
                                    <p:audio>
                                      <p:cMediaNode>
                                        <p:cTn display="0" masterRel="sameClick">
                                          <p:stCondLst>
                                            <p:cond evt="begin" delay="0">
                                              <p:tn val="973"/>
                                            </p:cond>
                                          </p:stCondLst>
                                          <p:endCondLst>
                                            <p:cond evt="onStopAudio" delay="0">
                                              <p:tgtEl>
                                                <p:sldTgt/>
                                              </p:tgtEl>
                                            </p:cond>
                                          </p:endCondLst>
                                        </p:cTn>
                                        <p:tgtEl>
                                          <p:sndTgt r:embed="rId3" name="click.wav"/>
                                        </p:tgtEl>
                                      </p:cMediaNode>
                                    </p:audio>
                                  </p:subTnLst>
                                </p:cTn>
                              </p:par>
                            </p:childTnLst>
                          </p:cTn>
                        </p:par>
                        <p:par>
                          <p:cTn id="975" fill="hold">
                            <p:stCondLst>
                              <p:cond delay="292500"/>
                            </p:stCondLst>
                            <p:childTnLst>
                              <p:par>
                                <p:cTn id="976" presetID="11" presetClass="entr" presetSubtype="0" fill="hold" grpId="0" nodeType="afterEffect">
                                  <p:stCondLst>
                                    <p:cond delay="0"/>
                                  </p:stCondLst>
                                  <p:childTnLst>
                                    <p:set>
                                      <p:cBhvr>
                                        <p:cTn id="977" dur="1000">
                                          <p:stCondLst>
                                            <p:cond delay="0"/>
                                          </p:stCondLst>
                                        </p:cTn>
                                        <p:tgtEl>
                                          <p:spTgt spid="364"/>
                                        </p:tgtEl>
                                        <p:attrNameLst>
                                          <p:attrName>style.visibility</p:attrName>
                                        </p:attrNameLst>
                                      </p:cBhvr>
                                      <p:to>
                                        <p:strVal val="visible"/>
                                      </p:to>
                                    </p:set>
                                  </p:childTnLst>
                                  <p:subTnLst>
                                    <p:audio>
                                      <p:cMediaNode>
                                        <p:cTn display="0" masterRel="sameClick">
                                          <p:stCondLst>
                                            <p:cond evt="begin" delay="0">
                                              <p:tn val="976"/>
                                            </p:cond>
                                          </p:stCondLst>
                                          <p:endCondLst>
                                            <p:cond evt="onStopAudio" delay="0">
                                              <p:tgtEl>
                                                <p:sldTgt/>
                                              </p:tgtEl>
                                            </p:cond>
                                          </p:endCondLst>
                                        </p:cTn>
                                        <p:tgtEl>
                                          <p:sndTgt r:embed="rId3" name="click.wav"/>
                                        </p:tgtEl>
                                      </p:cMediaNode>
                                    </p:audio>
                                  </p:subTnLst>
                                </p:cTn>
                              </p:par>
                            </p:childTnLst>
                          </p:cTn>
                        </p:par>
                        <p:par>
                          <p:cTn id="978" fill="hold">
                            <p:stCondLst>
                              <p:cond delay="293500"/>
                            </p:stCondLst>
                            <p:childTnLst>
                              <p:par>
                                <p:cTn id="979" presetID="11" presetClass="entr" presetSubtype="0" fill="hold" grpId="0" nodeType="afterEffect">
                                  <p:stCondLst>
                                    <p:cond delay="0"/>
                                  </p:stCondLst>
                                  <p:childTnLst>
                                    <p:set>
                                      <p:cBhvr>
                                        <p:cTn id="980" dur="1000">
                                          <p:stCondLst>
                                            <p:cond delay="0"/>
                                          </p:stCondLst>
                                        </p:cTn>
                                        <p:tgtEl>
                                          <p:spTgt spid="365"/>
                                        </p:tgtEl>
                                        <p:attrNameLst>
                                          <p:attrName>style.visibility</p:attrName>
                                        </p:attrNameLst>
                                      </p:cBhvr>
                                      <p:to>
                                        <p:strVal val="visible"/>
                                      </p:to>
                                    </p:set>
                                  </p:childTnLst>
                                  <p:subTnLst>
                                    <p:audio>
                                      <p:cMediaNode>
                                        <p:cTn display="0" masterRel="sameClick">
                                          <p:stCondLst>
                                            <p:cond evt="begin" delay="0">
                                              <p:tn val="979"/>
                                            </p:cond>
                                          </p:stCondLst>
                                          <p:endCondLst>
                                            <p:cond evt="onStopAudio" delay="0">
                                              <p:tgtEl>
                                                <p:sldTgt/>
                                              </p:tgtEl>
                                            </p:cond>
                                          </p:endCondLst>
                                        </p:cTn>
                                        <p:tgtEl>
                                          <p:sndTgt r:embed="rId3" name="click.wav"/>
                                        </p:tgtEl>
                                      </p:cMediaNode>
                                    </p:audio>
                                  </p:subTnLst>
                                </p:cTn>
                              </p:par>
                            </p:childTnLst>
                          </p:cTn>
                        </p:par>
                        <p:par>
                          <p:cTn id="981" fill="hold">
                            <p:stCondLst>
                              <p:cond delay="294500"/>
                            </p:stCondLst>
                            <p:childTnLst>
                              <p:par>
                                <p:cTn id="982" presetID="11" presetClass="entr" presetSubtype="0" fill="hold" grpId="0" nodeType="afterEffect">
                                  <p:stCondLst>
                                    <p:cond delay="0"/>
                                  </p:stCondLst>
                                  <p:childTnLst>
                                    <p:set>
                                      <p:cBhvr>
                                        <p:cTn id="983" dur="1000">
                                          <p:stCondLst>
                                            <p:cond delay="0"/>
                                          </p:stCondLst>
                                        </p:cTn>
                                        <p:tgtEl>
                                          <p:spTgt spid="366"/>
                                        </p:tgtEl>
                                        <p:attrNameLst>
                                          <p:attrName>style.visibility</p:attrName>
                                        </p:attrNameLst>
                                      </p:cBhvr>
                                      <p:to>
                                        <p:strVal val="visible"/>
                                      </p:to>
                                    </p:set>
                                  </p:childTnLst>
                                  <p:subTnLst>
                                    <p:audio>
                                      <p:cMediaNode>
                                        <p:cTn display="0" masterRel="sameClick">
                                          <p:stCondLst>
                                            <p:cond evt="begin" delay="0">
                                              <p:tn val="982"/>
                                            </p:cond>
                                          </p:stCondLst>
                                          <p:endCondLst>
                                            <p:cond evt="onStopAudio" delay="0">
                                              <p:tgtEl>
                                                <p:sldTgt/>
                                              </p:tgtEl>
                                            </p:cond>
                                          </p:endCondLst>
                                        </p:cTn>
                                        <p:tgtEl>
                                          <p:sndTgt r:embed="rId3" name="click.wav"/>
                                        </p:tgtEl>
                                      </p:cMediaNode>
                                    </p:audio>
                                  </p:subTnLst>
                                </p:cTn>
                              </p:par>
                            </p:childTnLst>
                          </p:cTn>
                        </p:par>
                        <p:par>
                          <p:cTn id="984" fill="hold">
                            <p:stCondLst>
                              <p:cond delay="295500"/>
                            </p:stCondLst>
                            <p:childTnLst>
                              <p:par>
                                <p:cTn id="985" presetID="11" presetClass="entr" presetSubtype="0" fill="hold" grpId="0" nodeType="afterEffect">
                                  <p:stCondLst>
                                    <p:cond delay="0"/>
                                  </p:stCondLst>
                                  <p:childTnLst>
                                    <p:set>
                                      <p:cBhvr>
                                        <p:cTn id="986" dur="1000">
                                          <p:stCondLst>
                                            <p:cond delay="0"/>
                                          </p:stCondLst>
                                        </p:cTn>
                                        <p:tgtEl>
                                          <p:spTgt spid="367"/>
                                        </p:tgtEl>
                                        <p:attrNameLst>
                                          <p:attrName>style.visibility</p:attrName>
                                        </p:attrNameLst>
                                      </p:cBhvr>
                                      <p:to>
                                        <p:strVal val="visible"/>
                                      </p:to>
                                    </p:set>
                                  </p:childTnLst>
                                  <p:subTnLst>
                                    <p:audio>
                                      <p:cMediaNode>
                                        <p:cTn display="0" masterRel="sameClick">
                                          <p:stCondLst>
                                            <p:cond evt="begin" delay="0">
                                              <p:tn val="985"/>
                                            </p:cond>
                                          </p:stCondLst>
                                          <p:endCondLst>
                                            <p:cond evt="onStopAudio" delay="0">
                                              <p:tgtEl>
                                                <p:sldTgt/>
                                              </p:tgtEl>
                                            </p:cond>
                                          </p:endCondLst>
                                        </p:cTn>
                                        <p:tgtEl>
                                          <p:sndTgt r:embed="rId3" name="click.wav"/>
                                        </p:tgtEl>
                                      </p:cMediaNode>
                                    </p:audio>
                                  </p:subTnLst>
                                </p:cTn>
                              </p:par>
                            </p:childTnLst>
                          </p:cTn>
                        </p:par>
                        <p:par>
                          <p:cTn id="987" fill="hold">
                            <p:stCondLst>
                              <p:cond delay="296500"/>
                            </p:stCondLst>
                            <p:childTnLst>
                              <p:par>
                                <p:cTn id="988" presetID="11" presetClass="entr" presetSubtype="0" fill="hold" grpId="0" nodeType="afterEffect">
                                  <p:stCondLst>
                                    <p:cond delay="0"/>
                                  </p:stCondLst>
                                  <p:childTnLst>
                                    <p:set>
                                      <p:cBhvr>
                                        <p:cTn id="989" dur="1000">
                                          <p:stCondLst>
                                            <p:cond delay="0"/>
                                          </p:stCondLst>
                                        </p:cTn>
                                        <p:tgtEl>
                                          <p:spTgt spid="368"/>
                                        </p:tgtEl>
                                        <p:attrNameLst>
                                          <p:attrName>style.visibility</p:attrName>
                                        </p:attrNameLst>
                                      </p:cBhvr>
                                      <p:to>
                                        <p:strVal val="visible"/>
                                      </p:to>
                                    </p:set>
                                  </p:childTnLst>
                                  <p:subTnLst>
                                    <p:audio>
                                      <p:cMediaNode>
                                        <p:cTn display="0" masterRel="sameClick">
                                          <p:stCondLst>
                                            <p:cond evt="begin" delay="0">
                                              <p:tn val="988"/>
                                            </p:cond>
                                          </p:stCondLst>
                                          <p:endCondLst>
                                            <p:cond evt="onStopAudio" delay="0">
                                              <p:tgtEl>
                                                <p:sldTgt/>
                                              </p:tgtEl>
                                            </p:cond>
                                          </p:endCondLst>
                                        </p:cTn>
                                        <p:tgtEl>
                                          <p:sndTgt r:embed="rId3" name="click.wav"/>
                                        </p:tgtEl>
                                      </p:cMediaNode>
                                    </p:audio>
                                  </p:subTnLst>
                                </p:cTn>
                              </p:par>
                            </p:childTnLst>
                          </p:cTn>
                        </p:par>
                        <p:par>
                          <p:cTn id="990" fill="hold">
                            <p:stCondLst>
                              <p:cond delay="297500"/>
                            </p:stCondLst>
                            <p:childTnLst>
                              <p:par>
                                <p:cTn id="991" presetID="11" presetClass="entr" presetSubtype="0" fill="hold" grpId="0" nodeType="afterEffect">
                                  <p:stCondLst>
                                    <p:cond delay="0"/>
                                  </p:stCondLst>
                                  <p:childTnLst>
                                    <p:set>
                                      <p:cBhvr>
                                        <p:cTn id="992" dur="1000">
                                          <p:stCondLst>
                                            <p:cond delay="0"/>
                                          </p:stCondLst>
                                        </p:cTn>
                                        <p:tgtEl>
                                          <p:spTgt spid="369"/>
                                        </p:tgtEl>
                                        <p:attrNameLst>
                                          <p:attrName>style.visibility</p:attrName>
                                        </p:attrNameLst>
                                      </p:cBhvr>
                                      <p:to>
                                        <p:strVal val="visible"/>
                                      </p:to>
                                    </p:set>
                                  </p:childTnLst>
                                  <p:subTnLst>
                                    <p:audio>
                                      <p:cMediaNode>
                                        <p:cTn display="0" masterRel="sameClick">
                                          <p:stCondLst>
                                            <p:cond evt="begin" delay="0">
                                              <p:tn val="991"/>
                                            </p:cond>
                                          </p:stCondLst>
                                          <p:endCondLst>
                                            <p:cond evt="onStopAudio" delay="0">
                                              <p:tgtEl>
                                                <p:sldTgt/>
                                              </p:tgtEl>
                                            </p:cond>
                                          </p:endCondLst>
                                        </p:cTn>
                                        <p:tgtEl>
                                          <p:sndTgt r:embed="rId3" name="click.wav"/>
                                        </p:tgtEl>
                                      </p:cMediaNode>
                                    </p:audio>
                                  </p:subTnLst>
                                </p:cTn>
                              </p:par>
                            </p:childTnLst>
                          </p:cTn>
                        </p:par>
                        <p:par>
                          <p:cTn id="993" fill="hold">
                            <p:stCondLst>
                              <p:cond delay="298500"/>
                            </p:stCondLst>
                            <p:childTnLst>
                              <p:par>
                                <p:cTn id="994" presetID="11" presetClass="entr" presetSubtype="0" fill="hold" grpId="0" nodeType="afterEffect">
                                  <p:stCondLst>
                                    <p:cond delay="0"/>
                                  </p:stCondLst>
                                  <p:childTnLst>
                                    <p:set>
                                      <p:cBhvr>
                                        <p:cTn id="995" dur="1000">
                                          <p:stCondLst>
                                            <p:cond delay="0"/>
                                          </p:stCondLst>
                                        </p:cTn>
                                        <p:tgtEl>
                                          <p:spTgt spid="370"/>
                                        </p:tgtEl>
                                        <p:attrNameLst>
                                          <p:attrName>style.visibility</p:attrName>
                                        </p:attrNameLst>
                                      </p:cBhvr>
                                      <p:to>
                                        <p:strVal val="visible"/>
                                      </p:to>
                                    </p:set>
                                  </p:childTnLst>
                                  <p:subTnLst>
                                    <p:audio>
                                      <p:cMediaNode>
                                        <p:cTn display="0" masterRel="sameClick">
                                          <p:stCondLst>
                                            <p:cond evt="begin" delay="0">
                                              <p:tn val="994"/>
                                            </p:cond>
                                          </p:stCondLst>
                                          <p:endCondLst>
                                            <p:cond evt="onStopAudio" delay="0">
                                              <p:tgtEl>
                                                <p:sldTgt/>
                                              </p:tgtEl>
                                            </p:cond>
                                          </p:endCondLst>
                                        </p:cTn>
                                        <p:tgtEl>
                                          <p:sndTgt r:embed="rId3" name="click.wav"/>
                                        </p:tgtEl>
                                      </p:cMediaNode>
                                    </p:audio>
                                  </p:subTnLst>
                                </p:cTn>
                              </p:par>
                            </p:childTnLst>
                          </p:cTn>
                        </p:par>
                        <p:par>
                          <p:cTn id="996" fill="hold">
                            <p:stCondLst>
                              <p:cond delay="299500"/>
                            </p:stCondLst>
                            <p:childTnLst>
                              <p:par>
                                <p:cTn id="997" presetID="11" presetClass="entr" presetSubtype="0" fill="hold" grpId="0" nodeType="afterEffect">
                                  <p:stCondLst>
                                    <p:cond delay="0"/>
                                  </p:stCondLst>
                                  <p:childTnLst>
                                    <p:set>
                                      <p:cBhvr>
                                        <p:cTn id="998" dur="1000">
                                          <p:stCondLst>
                                            <p:cond delay="0"/>
                                          </p:stCondLst>
                                        </p:cTn>
                                        <p:tgtEl>
                                          <p:spTgt spid="371"/>
                                        </p:tgtEl>
                                        <p:attrNameLst>
                                          <p:attrName>style.visibility</p:attrName>
                                        </p:attrNameLst>
                                      </p:cBhvr>
                                      <p:to>
                                        <p:strVal val="visible"/>
                                      </p:to>
                                    </p:set>
                                  </p:childTnLst>
                                  <p:subTnLst>
                                    <p:audio>
                                      <p:cMediaNode>
                                        <p:cTn display="0" masterRel="sameClick">
                                          <p:stCondLst>
                                            <p:cond evt="begin" delay="0">
                                              <p:tn val="997"/>
                                            </p:cond>
                                          </p:stCondLst>
                                          <p:endCondLst>
                                            <p:cond evt="onStopAudio" delay="0">
                                              <p:tgtEl>
                                                <p:sldTgt/>
                                              </p:tgtEl>
                                            </p:cond>
                                          </p:endCondLst>
                                        </p:cTn>
                                        <p:tgtEl>
                                          <p:sndTgt r:embed="rId3" name="click.wav"/>
                                        </p:tgtEl>
                                      </p:cMediaNode>
                                    </p:audio>
                                  </p:subTnLst>
                                </p:cTn>
                              </p:par>
                            </p:childTnLst>
                          </p:cTn>
                        </p:par>
                        <p:par>
                          <p:cTn id="999" fill="hold">
                            <p:stCondLst>
                              <p:cond delay="300500"/>
                            </p:stCondLst>
                            <p:childTnLst>
                              <p:par>
                                <p:cTn id="1000" presetID="11" presetClass="entr" presetSubtype="0" fill="hold" grpId="0" nodeType="afterEffect">
                                  <p:stCondLst>
                                    <p:cond delay="0"/>
                                  </p:stCondLst>
                                  <p:childTnLst>
                                    <p:set>
                                      <p:cBhvr>
                                        <p:cTn id="1001" dur="1000">
                                          <p:stCondLst>
                                            <p:cond delay="0"/>
                                          </p:stCondLst>
                                        </p:cTn>
                                        <p:tgtEl>
                                          <p:spTgt spid="372"/>
                                        </p:tgtEl>
                                        <p:attrNameLst>
                                          <p:attrName>style.visibility</p:attrName>
                                        </p:attrNameLst>
                                      </p:cBhvr>
                                      <p:to>
                                        <p:strVal val="visible"/>
                                      </p:to>
                                    </p:set>
                                  </p:childTnLst>
                                  <p:subTnLst>
                                    <p:audio>
                                      <p:cMediaNode>
                                        <p:cTn display="0" masterRel="sameClick">
                                          <p:stCondLst>
                                            <p:cond evt="begin" delay="0">
                                              <p:tn val="1000"/>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73"/>
                  </p:tgtEl>
                </p:cond>
              </p:nextCondLst>
            </p:seq>
          </p:childTnLst>
        </p:cTn>
      </p:par>
    </p:tnLst>
    <p:bldLst>
      <p:bldP spid="71" grpId="0" animBg="1"/>
      <p:bldP spid="72" grpId="0" animBg="1"/>
      <p:bldP spid="73" grpId="0" animBg="1"/>
      <p:bldP spid="74"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2" grpId="0"/>
      <p:bldP spid="374" grpId="0"/>
      <p:bldP spid="375" grpId="0"/>
      <p:bldP spid="376" grpId="0"/>
      <p:bldP spid="377" grpId="0"/>
      <p:bldP spid="378" grpId="0"/>
      <p:bldP spid="379" grpId="0"/>
      <p:bldP spid="380" grpId="0"/>
      <p:bldP spid="381" grpId="0"/>
      <p:bldP spid="382" grpId="0"/>
      <p:bldP spid="383" grpId="0"/>
      <p:bldP spid="384" grpId="0"/>
      <p:bldP spid="385" grpId="0"/>
      <p:bldP spid="386" grpId="0"/>
      <p:bldP spid="387" grpId="0"/>
      <p:bldP spid="388" grpId="0"/>
      <p:bldP spid="4" grpId="0"/>
      <p:bldP spid="3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smtClean="0">
                <a:latin typeface="Arial"/>
                <a:cs typeface="Arial"/>
              </a:rPr>
              <a:t>Số nguyên tố. Hợp số.</a:t>
            </a:r>
            <a:endParaRPr sz="2100">
              <a:latin typeface="Arial"/>
              <a:cs typeface="Arial"/>
            </a:endParaRPr>
          </a:p>
        </p:txBody>
      </p:sp>
      <p:pic>
        <p:nvPicPr>
          <p:cNvPr id="7" name="object 7"/>
          <p:cNvPicPr/>
          <p:nvPr/>
        </p:nvPicPr>
        <p:blipFill>
          <a:blip r:embed="rId3" cstate="print"/>
          <a:stretch>
            <a:fillRect/>
          </a:stretch>
        </p:blipFill>
        <p:spPr>
          <a:xfrm>
            <a:off x="1079865" y="1682866"/>
            <a:ext cx="9873711" cy="1573305"/>
          </a:xfrm>
          <a:prstGeom prst="rect">
            <a:avLst/>
          </a:prstGeom>
        </p:spPr>
      </p:pic>
      <p:sp>
        <p:nvSpPr>
          <p:cNvPr id="8" name="object 8"/>
          <p:cNvSpPr txBox="1"/>
          <p:nvPr/>
        </p:nvSpPr>
        <p:spPr>
          <a:xfrm>
            <a:off x="966124" y="1770978"/>
            <a:ext cx="9454542" cy="615553"/>
          </a:xfrm>
          <a:prstGeom prst="rect">
            <a:avLst/>
          </a:prstGeom>
          <a:ln w="4571">
            <a:solidFill>
              <a:srgbClr val="5B9AD4"/>
            </a:solidFill>
          </a:ln>
        </p:spPr>
        <p:txBody>
          <a:bodyPr vert="horz" wrap="square" lIns="0" tIns="0" rIns="0" bIns="0" rtlCol="0">
            <a:spAutoFit/>
          </a:bodyPr>
          <a:lstStyle/>
          <a:p>
            <a:pPr marL="102573">
              <a:lnSpc>
                <a:spcPts val="2427"/>
              </a:lnSpc>
            </a:pPr>
            <a:r>
              <a:rPr lang="en-US" sz="2800" spc="90" smtClean="0">
                <a:latin typeface="Times New Roman" pitchFamily="18" charset="0"/>
                <a:cs typeface="Times New Roman" pitchFamily="18" charset="0"/>
              </a:rPr>
              <a:t>Số nguyên tố là số tự nhiên lớn hơn 1, chỉ có hai ước là 1 và chính nó.</a:t>
            </a:r>
            <a:endParaRPr sz="2800">
              <a:latin typeface="Times New Roman" pitchFamily="18" charset="0"/>
              <a:cs typeface="Times New Roman" pitchFamily="18" charset="0"/>
            </a:endParaRPr>
          </a:p>
        </p:txBody>
      </p:sp>
      <p:pic>
        <p:nvPicPr>
          <p:cNvPr id="9" name="object 9"/>
          <p:cNvPicPr/>
          <p:nvPr/>
        </p:nvPicPr>
        <p:blipFill>
          <a:blip r:embed="rId4" cstate="print"/>
          <a:stretch>
            <a:fillRect/>
          </a:stretch>
        </p:blipFill>
        <p:spPr>
          <a:xfrm>
            <a:off x="253077" y="1770978"/>
            <a:ext cx="713047" cy="481404"/>
          </a:xfrm>
          <a:prstGeom prst="rect">
            <a:avLst/>
          </a:prstGeom>
        </p:spPr>
      </p:pic>
      <p:sp>
        <p:nvSpPr>
          <p:cNvPr id="12" name="object 5"/>
          <p:cNvSpPr txBox="1">
            <a:spLocks noGrp="1"/>
          </p:cNvSpPr>
          <p:nvPr>
            <p:ph type="title"/>
          </p:nvPr>
        </p:nvSpPr>
        <p:spPr>
          <a:xfrm>
            <a:off x="4558991"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smtClean="0">
                <a:solidFill>
                  <a:srgbClr val="000000"/>
                </a:solidFill>
                <a:latin typeface="Arial"/>
                <a:cs typeface="Arial"/>
              </a:rPr>
              <a:t>1</a:t>
            </a:r>
            <a:r>
              <a:rPr lang="en-US" sz="2200" b="1" spc="9" smtClean="0">
                <a:solidFill>
                  <a:srgbClr val="000000"/>
                </a:solidFill>
                <a:latin typeface="Arial"/>
                <a:cs typeface="Arial"/>
              </a:rPr>
              <a:t>0</a:t>
            </a:r>
            <a:r>
              <a:rPr sz="2200" b="1" spc="9" smtClean="0">
                <a:solidFill>
                  <a:srgbClr val="000000"/>
                </a:solidFill>
                <a:latin typeface="Arial"/>
                <a:cs typeface="Arial"/>
              </a:rPr>
              <a:t>:</a:t>
            </a:r>
            <a:r>
              <a:rPr sz="2200" b="1" spc="-13" smtClean="0">
                <a:solidFill>
                  <a:srgbClr val="000000"/>
                </a:solidFill>
                <a:latin typeface="Arial"/>
                <a:cs typeface="Arial"/>
              </a:rPr>
              <a:t> </a:t>
            </a:r>
            <a:r>
              <a:rPr lang="en-US" sz="2200" b="1" spc="4" smtClean="0">
                <a:solidFill>
                  <a:srgbClr val="000000"/>
                </a:solidFill>
                <a:latin typeface="Arial"/>
                <a:cs typeface="Arial"/>
              </a:rPr>
              <a:t>SỐ NGUYÊN TỐ. HỢP SỐ</a:t>
            </a:r>
            <a:endParaRPr sz="2200">
              <a:latin typeface="Arial"/>
              <a:cs typeface="Arial"/>
            </a:endParaRPr>
          </a:p>
        </p:txBody>
      </p:sp>
      <p:sp>
        <p:nvSpPr>
          <p:cNvPr id="14" name="object 8"/>
          <p:cNvSpPr txBox="1"/>
          <p:nvPr/>
        </p:nvSpPr>
        <p:spPr>
          <a:xfrm>
            <a:off x="1045954" y="2538931"/>
            <a:ext cx="9454542" cy="307777"/>
          </a:xfrm>
          <a:prstGeom prst="rect">
            <a:avLst/>
          </a:prstGeom>
          <a:ln w="4571">
            <a:solidFill>
              <a:srgbClr val="5B9AD4"/>
            </a:solidFill>
          </a:ln>
        </p:spPr>
        <p:txBody>
          <a:bodyPr vert="horz" wrap="square" lIns="0" tIns="0" rIns="0" bIns="0" rtlCol="0">
            <a:spAutoFit/>
          </a:bodyPr>
          <a:lstStyle/>
          <a:p>
            <a:pPr marL="102573">
              <a:lnSpc>
                <a:spcPts val="2427"/>
              </a:lnSpc>
            </a:pPr>
            <a:r>
              <a:rPr lang="en-US" sz="2800" spc="90" smtClean="0">
                <a:latin typeface="Times New Roman" pitchFamily="18" charset="0"/>
                <a:cs typeface="Times New Roman" pitchFamily="18" charset="0"/>
              </a:rPr>
              <a:t>Hợp số là số tự nhiên lớn hơn 1, có nhiều hơn hai ước.</a:t>
            </a:r>
            <a:endParaRPr sz="2800">
              <a:latin typeface="Times New Roman" pitchFamily="18" charset="0"/>
              <a:cs typeface="Times New Roman" pitchFamily="18" charset="0"/>
            </a:endParaRPr>
          </a:p>
        </p:txBody>
      </p:sp>
      <p:pic>
        <p:nvPicPr>
          <p:cNvPr id="15" name="object 14"/>
          <p:cNvPicPr/>
          <p:nvPr/>
        </p:nvPicPr>
        <p:blipFill>
          <a:blip r:embed="rId5" cstate="print"/>
          <a:stretch>
            <a:fillRect/>
          </a:stretch>
        </p:blipFill>
        <p:spPr>
          <a:xfrm>
            <a:off x="3223051" y="3770682"/>
            <a:ext cx="375457" cy="644113"/>
          </a:xfrm>
          <a:prstGeom prst="rect">
            <a:avLst/>
          </a:prstGeom>
        </p:spPr>
      </p:pic>
      <p:grpSp>
        <p:nvGrpSpPr>
          <p:cNvPr id="11" name="Group 10"/>
          <p:cNvGrpSpPr/>
          <p:nvPr/>
        </p:nvGrpSpPr>
        <p:grpSpPr>
          <a:xfrm>
            <a:off x="3930167" y="3969514"/>
            <a:ext cx="4173105" cy="1531109"/>
            <a:chOff x="2405743" y="3694033"/>
            <a:chExt cx="4173105" cy="1531109"/>
          </a:xfrm>
        </p:grpSpPr>
        <p:sp>
          <p:nvSpPr>
            <p:cNvPr id="16" name="object 7"/>
            <p:cNvSpPr/>
            <p:nvPr/>
          </p:nvSpPr>
          <p:spPr>
            <a:xfrm>
              <a:off x="2405743" y="3694033"/>
              <a:ext cx="4173105" cy="1531109"/>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10" name="TextBox 9"/>
            <p:cNvSpPr txBox="1"/>
            <p:nvPr/>
          </p:nvSpPr>
          <p:spPr>
            <a:xfrm>
              <a:off x="2770509" y="3694034"/>
              <a:ext cx="3443571" cy="1384995"/>
            </a:xfrm>
            <a:prstGeom prst="rect">
              <a:avLst/>
            </a:prstGeom>
            <a:noFill/>
          </p:spPr>
          <p:txBody>
            <a:bodyPr wrap="none" rtlCol="0">
              <a:spAutoFit/>
            </a:bodyPr>
            <a:lstStyle/>
            <a:p>
              <a:r>
                <a:rPr lang="en-US" sz="2800" smtClean="0">
                  <a:latin typeface="Times New Roman" pitchFamily="18" charset="0"/>
                  <a:cs typeface="Times New Roman" pitchFamily="18" charset="0"/>
                </a:rPr>
                <a:t>Số 0 và số 1 </a:t>
              </a:r>
            </a:p>
            <a:p>
              <a:r>
                <a:rPr lang="en-US" sz="2800" smtClean="0">
                  <a:latin typeface="Times New Roman" pitchFamily="18" charset="0"/>
                  <a:cs typeface="Times New Roman" pitchFamily="18" charset="0"/>
                </a:rPr>
                <a:t>không là số nguyên tố </a:t>
              </a:r>
            </a:p>
            <a:p>
              <a:r>
                <a:rPr lang="en-US" sz="2800" smtClean="0">
                  <a:latin typeface="Times New Roman" pitchFamily="18" charset="0"/>
                  <a:cs typeface="Times New Roman" pitchFamily="18" charset="0"/>
                </a:rPr>
                <a:t>cũng không là hợp số.</a:t>
              </a:r>
              <a:endParaRPr lang="en-US" sz="2800">
                <a:latin typeface="Times New Roman" pitchFamily="18" charset="0"/>
                <a:cs typeface="Times New Roman" pitchFamily="18" charset="0"/>
              </a:endParaRPr>
            </a:p>
          </p:txBody>
        </p:sp>
      </p:grpSp>
    </p:spTree>
    <p:extLst>
      <p:ext uri="{BB962C8B-B14F-4D97-AF65-F5344CB8AC3E}">
        <p14:creationId xmlns:p14="http://schemas.microsoft.com/office/powerpoint/2010/main" val="94101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smtClean="0">
                <a:solidFill>
                  <a:srgbClr val="000000"/>
                </a:solidFill>
                <a:latin typeface="Arial"/>
                <a:cs typeface="Arial"/>
              </a:rPr>
              <a:t>1</a:t>
            </a:r>
            <a:r>
              <a:rPr lang="en-US" sz="2200" b="1" spc="9" smtClean="0">
                <a:solidFill>
                  <a:srgbClr val="000000"/>
                </a:solidFill>
                <a:latin typeface="Arial"/>
                <a:cs typeface="Arial"/>
              </a:rPr>
              <a:t>0</a:t>
            </a:r>
            <a:r>
              <a:rPr sz="2200" b="1" spc="9" smtClean="0">
                <a:solidFill>
                  <a:srgbClr val="000000"/>
                </a:solidFill>
                <a:latin typeface="Arial"/>
                <a:cs typeface="Arial"/>
              </a:rPr>
              <a:t>:</a:t>
            </a:r>
            <a:r>
              <a:rPr sz="2200" b="1" spc="-13" smtClean="0">
                <a:solidFill>
                  <a:srgbClr val="000000"/>
                </a:solidFill>
                <a:latin typeface="Arial"/>
                <a:cs typeface="Arial"/>
              </a:rPr>
              <a:t> </a:t>
            </a:r>
            <a:r>
              <a:rPr lang="en-US" sz="2200" b="1" spc="4" smtClean="0">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smtClean="0">
                <a:latin typeface="Arial"/>
                <a:cs typeface="Arial"/>
              </a:rPr>
              <a:t>Ví dụ 1</a:t>
            </a:r>
            <a:endParaRPr sz="2100">
              <a:latin typeface="Arial"/>
              <a:cs typeface="Arial"/>
            </a:endParaRPr>
          </a:p>
        </p:txBody>
      </p:sp>
      <p:sp>
        <p:nvSpPr>
          <p:cNvPr id="11" name="TextBox 10"/>
          <p:cNvSpPr txBox="1"/>
          <p:nvPr/>
        </p:nvSpPr>
        <p:spPr>
          <a:xfrm>
            <a:off x="1828800" y="1323592"/>
            <a:ext cx="6383607" cy="1384995"/>
          </a:xfrm>
          <a:prstGeom prst="rect">
            <a:avLst/>
          </a:prstGeom>
          <a:noFill/>
        </p:spPr>
        <p:txBody>
          <a:bodyPr wrap="none" rtlCol="0">
            <a:spAutoFit/>
          </a:bodyPr>
          <a:lstStyle/>
          <a:p>
            <a:r>
              <a:rPr lang="en-US" sz="2800" smtClean="0">
                <a:latin typeface="Times New Roman" pitchFamily="18" charset="0"/>
                <a:cs typeface="Times New Roman" pitchFamily="18" charset="0"/>
              </a:rPr>
              <a:t>Cho các số 13, 19, 25, 28. Trong các số đó:</a:t>
            </a:r>
          </a:p>
          <a:p>
            <a:pPr marL="342900" indent="-342900">
              <a:buAutoNum type="alphaLcParenR"/>
            </a:pPr>
            <a:r>
              <a:rPr lang="en-US" sz="2800" smtClean="0">
                <a:latin typeface="Times New Roman" pitchFamily="18" charset="0"/>
                <a:cs typeface="Times New Roman" pitchFamily="18" charset="0"/>
              </a:rPr>
              <a:t>Số nào là số nguyên tố? Vì sao?</a:t>
            </a:r>
          </a:p>
          <a:p>
            <a:pPr marL="342900" indent="-342900">
              <a:buAutoNum type="alphaLcParenR"/>
            </a:pPr>
            <a:r>
              <a:rPr lang="en-US" sz="2800" smtClean="0">
                <a:latin typeface="Times New Roman" pitchFamily="18" charset="0"/>
                <a:cs typeface="Times New Roman" pitchFamily="18" charset="0"/>
              </a:rPr>
              <a:t>Số nào là hợp số? Vì sao?</a:t>
            </a:r>
            <a:endParaRPr lang="en-US" sz="2800">
              <a:latin typeface="Times New Roman" pitchFamily="18" charset="0"/>
              <a:cs typeface="Times New Roman" pitchFamily="18" charset="0"/>
            </a:endParaRPr>
          </a:p>
        </p:txBody>
      </p:sp>
      <p:sp>
        <p:nvSpPr>
          <p:cNvPr id="16" name="TextBox 15"/>
          <p:cNvSpPr txBox="1"/>
          <p:nvPr/>
        </p:nvSpPr>
        <p:spPr>
          <a:xfrm>
            <a:off x="4949352" y="2727679"/>
            <a:ext cx="801823" cy="523220"/>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Giải</a:t>
            </a:r>
            <a:endParaRPr lang="en-US" sz="2800">
              <a:solidFill>
                <a:srgbClr val="FF0000"/>
              </a:solidFill>
              <a:latin typeface="Times New Roman" pitchFamily="18" charset="0"/>
              <a:cs typeface="Times New Roman" pitchFamily="18" charset="0"/>
            </a:endParaRPr>
          </a:p>
        </p:txBody>
      </p:sp>
      <p:sp>
        <p:nvSpPr>
          <p:cNvPr id="17" name="TextBox 16"/>
          <p:cNvSpPr txBox="1"/>
          <p:nvPr/>
        </p:nvSpPr>
        <p:spPr>
          <a:xfrm>
            <a:off x="1096780" y="3260948"/>
            <a:ext cx="9791463" cy="523220"/>
          </a:xfrm>
          <a:prstGeom prst="rect">
            <a:avLst/>
          </a:prstGeom>
          <a:noFill/>
        </p:spPr>
        <p:txBody>
          <a:bodyPr wrap="none" rtlCol="0">
            <a:spAutoFit/>
          </a:bodyPr>
          <a:lstStyle/>
          <a:p>
            <a:pPr marL="342900" indent="-342900">
              <a:buAutoNum type="alphaLcParenR"/>
            </a:pP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13 là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là 1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13.</a:t>
            </a:r>
          </a:p>
        </p:txBody>
      </p:sp>
      <p:sp>
        <p:nvSpPr>
          <p:cNvPr id="18" name="TextBox 17"/>
          <p:cNvSpPr txBox="1"/>
          <p:nvPr/>
        </p:nvSpPr>
        <p:spPr>
          <a:xfrm>
            <a:off x="1118554" y="3674600"/>
            <a:ext cx="9791463"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19 là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là 1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19.</a:t>
            </a:r>
          </a:p>
        </p:txBody>
      </p:sp>
      <p:sp>
        <p:nvSpPr>
          <p:cNvPr id="19" name="TextBox 18"/>
          <p:cNvSpPr txBox="1"/>
          <p:nvPr/>
        </p:nvSpPr>
        <p:spPr>
          <a:xfrm>
            <a:off x="1133067" y="4237302"/>
            <a:ext cx="8978342"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25 là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là 1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25 </a:t>
            </a:r>
            <a:r>
              <a:rPr lang="en-US" sz="2800" dirty="0" err="1" smtClean="0">
                <a:latin typeface="Times New Roman" pitchFamily="18" charset="0"/>
                <a:cs typeface="Times New Roman" pitchFamily="18" charset="0"/>
              </a:rPr>
              <a:t>nó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còn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nhất</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nữa</a:t>
            </a:r>
            <a:r>
              <a:rPr lang="en-US" sz="2800" dirty="0" smtClean="0">
                <a:latin typeface="Times New Roman" pitchFamily="18" charset="0"/>
                <a:cs typeface="Times New Roman" pitchFamily="18" charset="0"/>
              </a:rPr>
              <a:t> là 5.</a:t>
            </a:r>
          </a:p>
        </p:txBody>
      </p:sp>
      <p:sp>
        <p:nvSpPr>
          <p:cNvPr id="20" name="TextBox 19"/>
          <p:cNvSpPr txBox="1"/>
          <p:nvPr/>
        </p:nvSpPr>
        <p:spPr>
          <a:xfrm>
            <a:off x="1025946" y="5239998"/>
            <a:ext cx="9192583" cy="954107"/>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28 là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là 1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28 </a:t>
            </a:r>
            <a:r>
              <a:rPr lang="en-US" sz="2800" dirty="0" err="1" smtClean="0">
                <a:latin typeface="Times New Roman" pitchFamily="18" charset="0"/>
                <a:cs typeface="Times New Roman" pitchFamily="18" charset="0"/>
              </a:rPr>
              <a:t>nó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còn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nhất</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nữa</a:t>
            </a:r>
            <a:r>
              <a:rPr lang="en-US" sz="2800" dirty="0" smtClean="0">
                <a:latin typeface="Times New Roman" pitchFamily="18" charset="0"/>
                <a:cs typeface="Times New Roman" pitchFamily="18" charset="0"/>
              </a:rPr>
              <a:t> là 2.</a:t>
            </a:r>
          </a:p>
        </p:txBody>
      </p:sp>
    </p:spTree>
    <p:extLst>
      <p:ext uri="{BB962C8B-B14F-4D97-AF65-F5344CB8AC3E}">
        <p14:creationId xmlns:p14="http://schemas.microsoft.com/office/powerpoint/2010/main" val="90925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67"/>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自定义 2">
      <a:dk1>
        <a:sysClr val="windowText" lastClr="000000"/>
      </a:dk1>
      <a:lt1>
        <a:sysClr val="window" lastClr="FFFFFF"/>
      </a:lt1>
      <a:dk2>
        <a:srgbClr val="00487E"/>
      </a:dk2>
      <a:lt2>
        <a:srgbClr val="007EAE"/>
      </a:lt2>
      <a:accent1>
        <a:srgbClr val="189CFF"/>
      </a:accent1>
      <a:accent2>
        <a:srgbClr val="0081E2"/>
      </a:accent2>
      <a:accent3>
        <a:srgbClr val="5DD3FF"/>
      </a:accent3>
      <a:accent4>
        <a:srgbClr val="5DD3FF"/>
      </a:accent4>
      <a:accent5>
        <a:srgbClr val="2FA6FF"/>
      </a:accent5>
      <a:accent6>
        <a:srgbClr val="0084B4"/>
      </a:accent6>
      <a:hlink>
        <a:srgbClr val="005390"/>
      </a:hlink>
      <a:folHlink>
        <a:srgbClr val="2DC7F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1266</TotalTime>
  <Words>1644</Words>
  <Application>Microsoft Office PowerPoint</Application>
  <PresentationFormat>Widescreen</PresentationFormat>
  <Paragraphs>790</Paragraphs>
  <Slides>19</Slides>
  <Notes>10</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19</vt:i4>
      </vt:variant>
    </vt:vector>
  </HeadingPairs>
  <TitlesOfParts>
    <vt:vector size="39" baseType="lpstr">
      <vt:lpstr>微软雅黑</vt:lpstr>
      <vt:lpstr>宋体</vt:lpstr>
      <vt:lpstr>微软雅黑 Light</vt:lpstr>
      <vt:lpstr>#9Slide03 SVNJustice League</vt:lpstr>
      <vt:lpstr>#9Slide04 Chonburi</vt:lpstr>
      <vt:lpstr>#9Slide07 HLT Fall For You</vt:lpstr>
      <vt:lpstr>Arial</vt:lpstr>
      <vt:lpstr>Arial Black</vt:lpstr>
      <vt:lpstr>Calibri</vt:lpstr>
      <vt:lpstr>Cambria</vt:lpstr>
      <vt:lpstr>Microsoft Sans Serif</vt:lpstr>
      <vt:lpstr>Times New Roman</vt:lpstr>
      <vt:lpstr>Verdana</vt:lpstr>
      <vt:lpstr>Wingdings</vt:lpstr>
      <vt:lpstr>造字工房悦黑（非商用）常规体</vt:lpstr>
      <vt:lpstr>Office 主题</vt:lpstr>
      <vt:lpstr>1_Custom Design</vt:lpstr>
      <vt:lpstr>Office Theme</vt:lpstr>
      <vt:lpstr>1_Office 主题</vt:lpstr>
      <vt:lpstr>2_Office 主题</vt:lpstr>
      <vt:lpstr>PowerPoint Presentation</vt:lpstr>
      <vt:lpstr>TIẾT 1:</vt:lpstr>
      <vt:lpstr>PowerPoint Presentation</vt:lpstr>
      <vt:lpstr>Hoạt động khởi động</vt:lpstr>
      <vt:lpstr>PowerPoint Presentation</vt:lpstr>
      <vt:lpstr>Đặt vấn đề</vt:lpstr>
      <vt:lpstr>PowerPoint Presentation</vt:lpstr>
      <vt:lpstr>§ 10: SỐ NGUYÊN TỐ. HỢP SỐ</vt:lpstr>
      <vt:lpstr>§ 10: SỐ NGUYÊN TỐ. HỢP SỐ</vt:lpstr>
      <vt:lpstr>§ 10: SỐ NGUYÊN TỐ. HỢP SỐ</vt:lpstr>
      <vt:lpstr>§ 10: SỐ NGUYÊN TỐ. HỢP SỐ</vt:lpstr>
      <vt:lpstr>§ 10: SỐ NGUYÊN TỐ. HỢP SỐ</vt:lpstr>
      <vt:lpstr>HOẠT ĐỘNG NHÓM</vt:lpstr>
      <vt:lpstr>PowerPoint Presentation</vt:lpstr>
      <vt:lpstr>Hãy điền chữ cái tương ứng với số tìm được vào trong ô chữ.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167</dc:title>
  <dc:creator>1</dc:creator>
  <cp:lastModifiedBy>Admin</cp:lastModifiedBy>
  <cp:revision>143</cp:revision>
  <dcterms:created xsi:type="dcterms:W3CDTF">2015-05-05T08:02:14Z</dcterms:created>
  <dcterms:modified xsi:type="dcterms:W3CDTF">2025-03-21T06:53:11Z</dcterms:modified>
</cp:coreProperties>
</file>