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unknown"/>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14" r:id="rId5"/>
    <p:sldMasterId id="2147483747" r:id="rId6"/>
    <p:sldMasterId id="2147483759" r:id="rId7"/>
  </p:sldMasterIdLst>
  <p:notesMasterIdLst>
    <p:notesMasterId r:id="rId68"/>
  </p:notesMasterIdLst>
  <p:sldIdLst>
    <p:sldId id="257" r:id="rId8"/>
    <p:sldId id="596" r:id="rId9"/>
    <p:sldId id="437" r:id="rId10"/>
    <p:sldId id="331" r:id="rId11"/>
    <p:sldId id="332" r:id="rId12"/>
    <p:sldId id="491" r:id="rId13"/>
    <p:sldId id="256" r:id="rId14"/>
    <p:sldId id="275" r:id="rId15"/>
    <p:sldId id="261" r:id="rId16"/>
    <p:sldId id="271" r:id="rId17"/>
    <p:sldId id="270" r:id="rId18"/>
    <p:sldId id="272" r:id="rId19"/>
    <p:sldId id="283" r:id="rId20"/>
    <p:sldId id="316" r:id="rId21"/>
    <p:sldId id="309" r:id="rId22"/>
    <p:sldId id="314" r:id="rId23"/>
    <p:sldId id="317" r:id="rId24"/>
    <p:sldId id="318" r:id="rId25"/>
    <p:sldId id="302" r:id="rId26"/>
    <p:sldId id="310" r:id="rId27"/>
    <p:sldId id="306" r:id="rId28"/>
    <p:sldId id="312" r:id="rId29"/>
    <p:sldId id="311" r:id="rId30"/>
    <p:sldId id="299" r:id="rId31"/>
    <p:sldId id="293" r:id="rId32"/>
    <p:sldId id="313" r:id="rId33"/>
    <p:sldId id="304" r:id="rId34"/>
    <p:sldId id="301" r:id="rId35"/>
    <p:sldId id="297" r:id="rId36"/>
    <p:sldId id="298" r:id="rId37"/>
    <p:sldId id="315" r:id="rId38"/>
    <p:sldId id="319" r:id="rId39"/>
    <p:sldId id="296" r:id="rId40"/>
    <p:sldId id="269" r:id="rId41"/>
    <p:sldId id="277" r:id="rId42"/>
    <p:sldId id="294" r:id="rId43"/>
    <p:sldId id="295" r:id="rId44"/>
    <p:sldId id="259" r:id="rId45"/>
    <p:sldId id="280" r:id="rId46"/>
    <p:sldId id="281" r:id="rId47"/>
    <p:sldId id="282" r:id="rId48"/>
    <p:sldId id="328" r:id="rId49"/>
    <p:sldId id="262" r:id="rId50"/>
    <p:sldId id="285" r:id="rId51"/>
    <p:sldId id="320" r:id="rId52"/>
    <p:sldId id="321" r:id="rId53"/>
    <p:sldId id="322" r:id="rId54"/>
    <p:sldId id="323" r:id="rId55"/>
    <p:sldId id="324" r:id="rId56"/>
    <p:sldId id="325" r:id="rId57"/>
    <p:sldId id="597" r:id="rId58"/>
    <p:sldId id="291" r:id="rId59"/>
    <p:sldId id="326" r:id="rId60"/>
    <p:sldId id="292" r:id="rId61"/>
    <p:sldId id="329" r:id="rId62"/>
    <p:sldId id="327" r:id="rId63"/>
    <p:sldId id="330" r:id="rId64"/>
    <p:sldId id="290" r:id="rId65"/>
    <p:sldId id="289" r:id="rId66"/>
    <p:sldId id="580" r:id="rId67"/>
  </p:sldIdLst>
  <p:sldSz cx="18288000" cy="10287000"/>
  <p:notesSz cx="6858000" cy="9144000"/>
  <p:embeddedFontLst>
    <p:embeddedFont>
      <p:font typeface="Nunito" charset="0"/>
      <p:regular r:id="rId69"/>
      <p:bold r:id="rId70"/>
      <p:italic r:id="rId71"/>
      <p:boldItalic r:id="rId72"/>
    </p:embeddedFont>
    <p:embeddedFont>
      <p:font typeface="Montserrat Italics" charset="0"/>
      <p:regular r:id="rId73"/>
    </p:embeddedFont>
    <p:embeddedFont>
      <p:font typeface="Aptos Black" charset="0"/>
      <p:bold r:id="rId74"/>
      <p:boldItalic r:id="rId75"/>
    </p:embeddedFont>
    <p:embeddedFont>
      <p:font typeface="#9Slide03 Maven Pro Black" charset="0"/>
      <p:bold r:id="rId76"/>
    </p:embeddedFont>
    <p:embeddedFont>
      <p:font typeface="Jua" charset="0"/>
      <p:regular r:id="rId77"/>
    </p:embeddedFont>
    <p:embeddedFont>
      <p:font typeface="Bebas Neue" charset="0"/>
      <p:regular r:id="rId78"/>
    </p:embeddedFont>
    <p:embeddedFont>
      <p:font typeface="Kollektif" charset="0"/>
      <p:regular r:id="rId79"/>
    </p:embeddedFont>
    <p:embeddedFont>
      <p:font typeface="Calibri" pitchFamily="34" charset="0"/>
      <p:regular r:id="rId80"/>
      <p:bold r:id="rId81"/>
      <p:italic r:id="rId82"/>
      <p:boldItalic r:id="rId83"/>
    </p:embeddedFont>
    <p:embeddedFont>
      <p:font typeface="Montserrat Classic Bold" charset="0"/>
      <p:regular r:id="rId84"/>
    </p:embeddedFont>
    <p:embeddedFont>
      <p:font typeface="Cabin" charset="0"/>
      <p:regular r:id="rId85"/>
      <p:bold r:id="rId86"/>
      <p:italic r:id="rId87"/>
      <p:boldItalic r:id="rId88"/>
    </p:embeddedFont>
    <p:embeddedFont>
      <p:font typeface="Nunito Medium" charset="0"/>
      <p:regular r:id="rId89"/>
      <p:bold r:id="rId90"/>
      <p:italic r:id="rId91"/>
      <p:boldItalic r:id="rId92"/>
    </p:embeddedFont>
    <p:embeddedFont>
      <p:font typeface="Poppins Black" charset="0"/>
      <p:bold r:id="rId93"/>
      <p:boldItalic r:id="rId94"/>
    </p:embeddedFont>
    <p:embeddedFont>
      <p:font typeface="Montserrat Medium Italics" charset="0"/>
      <p:regular r:id="rId95"/>
    </p:embeddedFont>
    <p:embeddedFont>
      <p:font typeface="Arial Black" pitchFamily="34" charset="0"/>
      <p:bold r:id="rId96"/>
    </p:embeddedFont>
    <p:embeddedFont>
      <p:font typeface="Kollektif Bold" charset="0"/>
      <p:regular r:id="rId97"/>
    </p:embeddedFont>
    <p:embeddedFont>
      <p:font typeface="Segoe UI Black" pitchFamily="34" charset="0"/>
      <p:bold r:id="rId98"/>
      <p:boldItalic r:id="rId99"/>
    </p:embeddedFont>
    <p:embeddedFont>
      <p:font typeface="Calibri Light" pitchFamily="34" charset="0"/>
      <p:regular r:id="rId100"/>
      <p:italic r:id="rId101"/>
    </p:embeddedFont>
    <p:embeddedFont>
      <p:font typeface="Poppins Medium" charset="0"/>
      <p:regular r:id="rId102"/>
      <p:italic r:id="rId103"/>
    </p:embeddedFont>
    <p:embeddedFont>
      <p:font typeface="SimSun" pitchFamily="2" charset="-122"/>
      <p:regular r:id="rId104"/>
    </p:embeddedFont>
    <p:embeddedFont>
      <p:font typeface="Cascadia Code" pitchFamily="49" charset="0"/>
      <p:regular r:id="rId105"/>
      <p:bold r:id="rId106"/>
      <p:italic r:id="rId107"/>
      <p:boldItalic r:id="rId108"/>
    </p:embeddedFont>
    <p:embeddedFont>
      <p:font typeface="Londrina Solid" charset="0"/>
      <p:regular r:id="rId109"/>
    </p:embeddedFont>
    <p:embeddedFont>
      <p:font typeface="Poppins" charset="0"/>
      <p:regular r:id="rId110"/>
      <p:bold r:id="rId111"/>
      <p:italic r:id="rId112"/>
      <p:boldItalic r:id="rId113"/>
    </p:embeddedFont>
    <p:embeddedFont>
      <p:font typeface="Montserrat" charset="0"/>
      <p:regular r:id="rId114"/>
      <p:bold r:id="rId115"/>
      <p:italic r:id="rId116"/>
      <p:boldItalic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6F5B39-7F35-46B2-967A-5B80F6212044}">
          <p14:sldIdLst>
            <p14:sldId id="257"/>
            <p14:sldId id="596"/>
            <p14:sldId id="437"/>
            <p14:sldId id="331"/>
            <p14:sldId id="332"/>
            <p14:sldId id="491"/>
            <p14:sldId id="256"/>
            <p14:sldId id="275"/>
            <p14:sldId id="261"/>
            <p14:sldId id="271"/>
            <p14:sldId id="270"/>
            <p14:sldId id="272"/>
            <p14:sldId id="283"/>
          </p14:sldIdLst>
        </p14:section>
        <p14:section name="Untitled Section" id="{44EDFFF7-5FBC-45E4-B25D-1D284D1A2566}">
          <p14:sldIdLst>
            <p14:sldId id="316"/>
            <p14:sldId id="309"/>
            <p14:sldId id="314"/>
            <p14:sldId id="317"/>
            <p14:sldId id="318"/>
            <p14:sldId id="302"/>
            <p14:sldId id="310"/>
            <p14:sldId id="306"/>
            <p14:sldId id="312"/>
            <p14:sldId id="311"/>
            <p14:sldId id="299"/>
            <p14:sldId id="293"/>
            <p14:sldId id="313"/>
            <p14:sldId id="304"/>
            <p14:sldId id="301"/>
            <p14:sldId id="297"/>
            <p14:sldId id="298"/>
            <p14:sldId id="315"/>
            <p14:sldId id="319"/>
            <p14:sldId id="296"/>
            <p14:sldId id="269"/>
            <p14:sldId id="277"/>
            <p14:sldId id="294"/>
            <p14:sldId id="295"/>
            <p14:sldId id="259"/>
            <p14:sldId id="280"/>
            <p14:sldId id="281"/>
            <p14:sldId id="282"/>
            <p14:sldId id="328"/>
            <p14:sldId id="262"/>
            <p14:sldId id="285"/>
            <p14:sldId id="320"/>
            <p14:sldId id="321"/>
            <p14:sldId id="322"/>
            <p14:sldId id="323"/>
            <p14:sldId id="324"/>
            <p14:sldId id="325"/>
            <p14:sldId id="597"/>
            <p14:sldId id="291"/>
            <p14:sldId id="326"/>
            <p14:sldId id="292"/>
            <p14:sldId id="329"/>
            <p14:sldId id="327"/>
            <p14:sldId id="330"/>
            <p14:sldId id="290"/>
            <p14:sldId id="289"/>
            <p14:sldId id="58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C5FF"/>
    <a:srgbClr val="B02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4622" autoAdjust="0"/>
  </p:normalViewPr>
  <p:slideViewPr>
    <p:cSldViewPr>
      <p:cViewPr>
        <p:scale>
          <a:sx n="33" d="100"/>
          <a:sy n="33" d="100"/>
        </p:scale>
        <p:origin x="-1716" y="-7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font" Target="fonts/font49.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font" Target="fonts/font44.fntdata"/><Relationship Id="rId16" Type="http://schemas.openxmlformats.org/officeDocument/2006/relationships/slide" Target="slides/slide9.xml"/><Relationship Id="rId107" Type="http://schemas.openxmlformats.org/officeDocument/2006/relationships/font" Target="fonts/font39.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113" Type="http://schemas.openxmlformats.org/officeDocument/2006/relationships/font" Target="fonts/font45.fntdata"/><Relationship Id="rId11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font" Target="fonts/font30.fntdata"/><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35.fntdata"/><Relationship Id="rId108" Type="http://schemas.openxmlformats.org/officeDocument/2006/relationships/font" Target="fonts/font40.fntdata"/><Relationship Id="rId116" Type="http://schemas.openxmlformats.org/officeDocument/2006/relationships/font" Target="fonts/font48.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11"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38.fntdata"/><Relationship Id="rId114" Type="http://schemas.openxmlformats.org/officeDocument/2006/relationships/font" Target="fonts/font46.fntdata"/><Relationship Id="rId119"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41.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9.fntdata"/><Relationship Id="rId110" Type="http://schemas.openxmlformats.org/officeDocument/2006/relationships/font" Target="fonts/font42.fntdata"/><Relationship Id="rId115" Type="http://schemas.openxmlformats.org/officeDocument/2006/relationships/font" Target="fonts/font4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EEA54-A17C-4010-94AF-8A3AE3DF2DA3}"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9DE91-4643-48A9-A81F-1363FE5BAD85}" type="slidenum">
              <a:rPr lang="en-US" smtClean="0"/>
              <a:t>‹#›</a:t>
            </a:fld>
            <a:endParaRPr lang="en-US"/>
          </a:p>
        </p:txBody>
      </p:sp>
    </p:spTree>
    <p:extLst>
      <p:ext uri="{BB962C8B-B14F-4D97-AF65-F5344CB8AC3E}">
        <p14:creationId xmlns:p14="http://schemas.microsoft.com/office/powerpoint/2010/main" val="186151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6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36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6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208949195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208949195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C59DE91-4643-48A9-A81F-1363FE5BAD85}" type="slidenum">
              <a:rPr lang="en-US" smtClean="0"/>
              <a:t>54</a:t>
            </a:fld>
            <a:endParaRPr lang="en-US"/>
          </a:p>
        </p:txBody>
      </p:sp>
    </p:spTree>
    <p:extLst>
      <p:ext uri="{BB962C8B-B14F-4D97-AF65-F5344CB8AC3E}">
        <p14:creationId xmlns:p14="http://schemas.microsoft.com/office/powerpoint/2010/main" val="416393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C59DE91-4643-48A9-A81F-1363FE5BAD85}" type="slidenum">
              <a:rPr lang="en-US" smtClean="0"/>
              <a:t>56</a:t>
            </a:fld>
            <a:endParaRPr lang="en-US"/>
          </a:p>
        </p:txBody>
      </p:sp>
    </p:spTree>
    <p:extLst>
      <p:ext uri="{BB962C8B-B14F-4D97-AF65-F5344CB8AC3E}">
        <p14:creationId xmlns:p14="http://schemas.microsoft.com/office/powerpoint/2010/main" val="331117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6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BFD58F6-2400-4874-8505-D5F9CD17E898}" type="datetimeFigureOut">
              <a:rPr lang="vi-VN" smtClean="0"/>
              <a:t>07/03/2025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924763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D58F6-2400-4874-8505-D5F9CD17E898}" type="datetimeFigureOut">
              <a:rPr lang="vi-VN" smtClean="0"/>
              <a:t>07/03/2025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818319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821770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1441391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659133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918686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9612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480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748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77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705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204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6467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382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21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902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614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pPr defTabSz="685800"/>
            <a:endParaRPr lang="en-US" sz="2700" dirty="0">
              <a:solidFill>
                <a:srgbClr val="000000"/>
              </a:solidFill>
            </a:endParaRPr>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3107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0594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Tree>
    <p:extLst>
      <p:ext uri="{BB962C8B-B14F-4D97-AF65-F5344CB8AC3E}">
        <p14:creationId xmlns:p14="http://schemas.microsoft.com/office/powerpoint/2010/main" val="3780740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2700" dirty="0">
              <a:solidFill>
                <a:srgbClr val="FDFAF6"/>
              </a:solidFill>
            </a:endParaRPr>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03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346385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94481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pPr defTabSz="685800"/>
            <a:endParaRPr lang="en-US" sz="2700" dirty="0">
              <a:solidFill>
                <a:srgbClr val="000000"/>
              </a:solidFill>
            </a:endParaRPr>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pPr defTabSz="685800"/>
            <a:endParaRPr lang="en-US" sz="2700" dirty="0">
              <a:solidFill>
                <a:srgbClr val="000000"/>
              </a:solidFill>
            </a:endParaRPr>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pPr defTabSz="685800"/>
            <a:endParaRPr lang="en-US" sz="2700" dirty="0">
              <a:solidFill>
                <a:srgbClr val="000000"/>
              </a:solidFill>
            </a:endParaRPr>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805408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675" dirty="0">
              <a:solidFill>
                <a:srgbClr val="FDFAF6"/>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252253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21357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2177586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1F2C8F"/>
                </a:solidFill>
              </a:rPr>
              <a:pPr/>
              <a:t>‹#›</a:t>
            </a:fld>
            <a:endParaRPr lang="en-US" dirty="0">
              <a:solidFill>
                <a:srgbClr val="1F2C8F"/>
              </a:solidFill>
            </a:endParaRPr>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994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3"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9"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293897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145570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pPr defTabSz="685800"/>
            <a:endParaRPr lang="en-US" sz="2700" dirty="0">
              <a:solidFill>
                <a:srgbClr val="000000"/>
              </a:solidFill>
            </a:endParaRPr>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pPr defTabSz="685800"/>
            <a:endParaRPr lang="en-US" sz="2700" dirty="0">
              <a:solidFill>
                <a:srgbClr val="000000"/>
              </a:solidFill>
            </a:endParaRPr>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pPr defTabSz="685800"/>
            <a:endParaRPr lang="en-US" sz="2700" dirty="0">
              <a:solidFill>
                <a:srgbClr val="000000"/>
              </a:solidFill>
            </a:endParaRPr>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pPr defTabSz="685800"/>
            <a:endParaRPr lang="en-US" sz="2700" dirty="0">
              <a:solidFill>
                <a:srgbClr val="000000"/>
              </a:solidFill>
            </a:endParaRPr>
          </a:p>
        </p:txBody>
      </p:sp>
      <p:pic>
        <p:nvPicPr>
          <p:cNvPr id="21" name="Image 2" descr="preencoded.png"/>
          <p:cNvPicPr>
            <a:picLocks noChangeAspect="1"/>
          </p:cNvPicPr>
          <p:nvPr userDrawn="1"/>
        </p:nvPicPr>
        <p:blipFill>
          <a:blip r:embed="rId2" cstate="screen"/>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4" name="Footer Placeholder 3"/>
          <p:cNvSpPr>
            <a:spLocks noGrp="1"/>
          </p:cNvSpPr>
          <p:nvPr>
            <p:ph type="ftr" sz="quarter" idx="13"/>
          </p:nvPr>
        </p:nvSpPr>
        <p:spPr/>
        <p:txBody>
          <a:bodyPr/>
          <a:lstStyle/>
          <a:p>
            <a:r>
              <a:rPr lang="en-US">
                <a:solidFill>
                  <a:srgbClr val="1F2C8F"/>
                </a:solidFill>
              </a:rPr>
              <a:t>Presentation title</a:t>
            </a:r>
            <a:endParaRPr lang="en-US" dirty="0">
              <a:solidFill>
                <a:srgbClr val="1F2C8F"/>
              </a:solidFill>
            </a:endParaRPr>
          </a:p>
        </p:txBody>
      </p:sp>
    </p:spTree>
    <p:extLst>
      <p:ext uri="{BB962C8B-B14F-4D97-AF65-F5344CB8AC3E}">
        <p14:creationId xmlns:p14="http://schemas.microsoft.com/office/powerpoint/2010/main" val="1427665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pPr defTabSz="685800"/>
            <a:endParaRPr lang="en-US" sz="2700" dirty="0">
              <a:solidFill>
                <a:srgbClr val="000000"/>
              </a:solidFill>
            </a:endParaRPr>
          </a:p>
        </p:txBody>
      </p:sp>
      <p:pic>
        <p:nvPicPr>
          <p:cNvPr id="9" name="Image 2" descr="preencoded.png"/>
          <p:cNvPicPr>
            <a:picLocks noChangeAspect="1"/>
          </p:cNvPicPr>
          <p:nvPr userDrawn="1"/>
        </p:nvPicPr>
        <p:blipFill>
          <a:blip r:embed="rId2" cstate="screen"/>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589439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1"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7"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5784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505953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3" name="Footer Placeholder 2"/>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72798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686596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711436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pPr defTabSz="685800"/>
            <a:endParaRPr lang="en-US" sz="2700" dirty="0">
              <a:solidFill>
                <a:srgbClr val="000000"/>
              </a:solidFill>
            </a:endParaRPr>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482331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pPr defTabSz="685800"/>
              <a:endParaRPr lang="en-US" sz="2700" dirty="0">
                <a:solidFill>
                  <a:srgbClr val="000000"/>
                </a:solidFill>
              </a:endParaRPr>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pPr defTabSz="685800"/>
            <a:endParaRPr lang="en-US" sz="2700" dirty="0">
              <a:solidFill>
                <a:srgbClr val="000000"/>
              </a:solidFill>
            </a:endParaRPr>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44257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Tree>
    <p:extLst>
      <p:ext uri="{BB962C8B-B14F-4D97-AF65-F5344CB8AC3E}">
        <p14:creationId xmlns:p14="http://schemas.microsoft.com/office/powerpoint/2010/main" val="902904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2700" dirty="0">
              <a:solidFill>
                <a:srgbClr val="FDFAF6"/>
              </a:solidFill>
            </a:endParaRPr>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7683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929906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273751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pPr defTabSz="685800"/>
            <a:endParaRPr lang="en-US" sz="2700" dirty="0">
              <a:solidFill>
                <a:srgbClr val="000000"/>
              </a:solidFill>
            </a:endParaRPr>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pPr defTabSz="685800"/>
            <a:endParaRPr lang="en-US" sz="2700" dirty="0">
              <a:solidFill>
                <a:srgbClr val="000000"/>
              </a:solidFill>
            </a:endParaRPr>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pPr defTabSz="685800"/>
            <a:endParaRPr lang="en-US" sz="2700" dirty="0">
              <a:solidFill>
                <a:srgbClr val="000000"/>
              </a:solidFill>
            </a:endParaRPr>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493707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675" dirty="0">
              <a:solidFill>
                <a:srgbClr val="FDFAF6"/>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908592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3584317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13171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1F2C8F"/>
                </a:solidFill>
              </a:rPr>
              <a:pPr/>
              <a:t>‹#›</a:t>
            </a:fld>
            <a:endParaRPr lang="en-US" dirty="0">
              <a:solidFill>
                <a:srgbClr val="1F2C8F"/>
              </a:solidFill>
            </a:endParaRPr>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10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3"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9"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816259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solidFill>
                  <a:srgbClr val="1F2C8F"/>
                </a:solidFill>
              </a:rPr>
              <a:pPr/>
              <a:t>‹#›</a:t>
            </a:fld>
            <a:endParaRPr lang="en-US" dirty="0">
              <a:solidFill>
                <a:srgbClr val="1F2C8F"/>
              </a:solidFill>
            </a:endParaRPr>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2574003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pPr defTabSz="685800"/>
            <a:endParaRPr lang="en-US" sz="2700" dirty="0">
              <a:solidFill>
                <a:srgbClr val="000000"/>
              </a:solidFill>
            </a:endParaRPr>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pPr defTabSz="685800"/>
            <a:endParaRPr lang="en-US" sz="2700" dirty="0">
              <a:solidFill>
                <a:srgbClr val="000000"/>
              </a:solidFill>
            </a:endParaRPr>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pPr defTabSz="685800"/>
            <a:endParaRPr lang="en-US" sz="2700" dirty="0">
              <a:solidFill>
                <a:srgbClr val="000000"/>
              </a:solidFill>
            </a:endParaRPr>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pPr defTabSz="685800"/>
            <a:endParaRPr lang="en-US" sz="2700" dirty="0">
              <a:solidFill>
                <a:srgbClr val="000000"/>
              </a:solidFill>
            </a:endParaRPr>
          </a:p>
        </p:txBody>
      </p:sp>
      <p:pic>
        <p:nvPicPr>
          <p:cNvPr id="21" name="Image 2" descr="preencoded.png"/>
          <p:cNvPicPr>
            <a:picLocks noChangeAspect="1"/>
          </p:cNvPicPr>
          <p:nvPr userDrawn="1"/>
        </p:nvPicPr>
        <p:blipFill>
          <a:blip r:embed="rId2" cstate="screen"/>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pPr defTabSz="685800"/>
            <a:endParaRPr lang="en-US" sz="2700" dirty="0">
              <a:solidFill>
                <a:srgbClr val="000000"/>
              </a:solidFill>
            </a:endParaRPr>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solidFill>
                  <a:srgbClr val="1F2C8F"/>
                </a:solidFill>
              </a:rPr>
              <a:pPr/>
              <a:t>‹#›</a:t>
            </a:fld>
            <a:endParaRPr lang="en-US" dirty="0">
              <a:solidFill>
                <a:srgbClr val="1F2C8F"/>
              </a:solidFill>
            </a:endParaRPr>
          </a:p>
        </p:txBody>
      </p:sp>
      <p:sp>
        <p:nvSpPr>
          <p:cNvPr id="4" name="Footer Placeholder 3"/>
          <p:cNvSpPr>
            <a:spLocks noGrp="1"/>
          </p:cNvSpPr>
          <p:nvPr>
            <p:ph type="ftr" sz="quarter" idx="13"/>
          </p:nvPr>
        </p:nvSpPr>
        <p:spPr/>
        <p:txBody>
          <a:bodyPr/>
          <a:lstStyle/>
          <a:p>
            <a:r>
              <a:rPr lang="en-US">
                <a:solidFill>
                  <a:srgbClr val="1F2C8F"/>
                </a:solidFill>
              </a:rPr>
              <a:t>Presentation title</a:t>
            </a:r>
            <a:endParaRPr lang="en-US" dirty="0">
              <a:solidFill>
                <a:srgbClr val="1F2C8F"/>
              </a:solidFill>
            </a:endParaRPr>
          </a:p>
        </p:txBody>
      </p:sp>
    </p:spTree>
    <p:extLst>
      <p:ext uri="{BB962C8B-B14F-4D97-AF65-F5344CB8AC3E}">
        <p14:creationId xmlns:p14="http://schemas.microsoft.com/office/powerpoint/2010/main" val="1073242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pPr defTabSz="685800"/>
            <a:endParaRPr lang="en-US" sz="2700" dirty="0">
              <a:solidFill>
                <a:srgbClr val="000000"/>
              </a:solidFill>
            </a:endParaRPr>
          </a:p>
        </p:txBody>
      </p:sp>
      <p:pic>
        <p:nvPicPr>
          <p:cNvPr id="9" name="Image 2" descr="preencoded.png"/>
          <p:cNvPicPr>
            <a:picLocks noChangeAspect="1"/>
          </p:cNvPicPr>
          <p:nvPr userDrawn="1"/>
        </p:nvPicPr>
        <p:blipFill>
          <a:blip r:embed="rId2" cstate="screen"/>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148102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1" name="Image 1" descr="preencoded.png"/>
          <p:cNvPicPr>
            <a:picLocks noChangeAspect="1"/>
          </p:cNvPicPr>
          <p:nvPr userDrawn="1"/>
        </p:nvPicPr>
        <p:blipFill>
          <a:blip r:embed="rId2" cstate="screen"/>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pPr defTabSz="685800"/>
            <a:endParaRPr lang="en-US" sz="2700" dirty="0">
              <a:solidFill>
                <a:srgbClr val="000000"/>
              </a:solidFill>
            </a:endParaRPr>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pPr defTabSz="685800"/>
            <a:endParaRPr lang="en-US" sz="2700" dirty="0">
              <a:solidFill>
                <a:srgbClr val="000000"/>
              </a:solidFill>
            </a:endParaRPr>
          </a:p>
        </p:txBody>
      </p:sp>
      <p:pic>
        <p:nvPicPr>
          <p:cNvPr id="17" name="Image 6" descr="preencoded.png"/>
          <p:cNvPicPr>
            <a:picLocks noChangeAspect="1"/>
          </p:cNvPicPr>
          <p:nvPr userDrawn="1"/>
        </p:nvPicPr>
        <p:blipFill>
          <a:blip r:embed="rId3" cstate="screen"/>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976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839911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3" name="Footer Placeholder 2"/>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280304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1883559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defTabSz="685800"/>
            <a:endParaRPr lang="en-US" sz="2700" dirty="0">
              <a:solidFill>
                <a:srgbClr val="000000"/>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1F2C8F"/>
                </a:solidFill>
              </a:rPr>
              <a:t>Presentation title</a:t>
            </a:r>
            <a:endParaRPr lang="en-US" dirty="0">
              <a:solidFill>
                <a:srgbClr val="1F2C8F"/>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srgbClr val="1F2C8F"/>
                </a:solidFill>
              </a:rPr>
              <a:pPr/>
              <a:t>‹#›</a:t>
            </a:fld>
            <a:endParaRPr lang="en-US" dirty="0">
              <a:solidFill>
                <a:srgbClr val="1F2C8F"/>
              </a:solidFill>
            </a:endParaRPr>
          </a:p>
        </p:txBody>
      </p:sp>
    </p:spTree>
    <p:extLst>
      <p:ext uri="{BB962C8B-B14F-4D97-AF65-F5344CB8AC3E}">
        <p14:creationId xmlns:p14="http://schemas.microsoft.com/office/powerpoint/2010/main" val="370385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0429D4-9E14-2F30-F77F-AF872ABC29F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A232C46B-9A48-4415-C541-BECF3F55E24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72B1E837-DD1A-0C89-2CC2-3FDD40EDC76B}"/>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87C14ADF-3A27-9B89-2BC5-F9CA3A29FB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88FF81A-FA0A-B06E-E9A4-418E02E80108}"/>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990046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8D3624-E0A6-F833-E46F-D1C90FF5EB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31D33868-4D37-1AF3-CD05-890B8F0A8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43537A64-6A1C-FA0A-A541-B0C4075E396E}"/>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E1AFB06C-C54B-A23F-E13E-87BF1DCA81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4B78FF8-E5AE-4452-EA4D-07BE8B267B41}"/>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85735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DA3C4E-3AE7-E411-1743-9BAF35C733A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9BDC71C7-07AF-164E-4B7E-1B9606111EF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ECBEC13-A263-392F-F3DE-D82C760D186C}"/>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D39C16EF-D671-806E-13B6-F0E6AE1177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89E9272-52BB-6E27-6586-95A99CAC620D}"/>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166399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514C0-66BB-0661-F1E8-0F6A86C98BD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34A4E083-A234-5B2A-3AEB-70F16922005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D728591D-6140-313E-90F9-F23D7C3E23F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E8FC093-E65D-2395-88E4-D2DEF154CF29}"/>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a:extLst>
              <a:ext uri="{FF2B5EF4-FFF2-40B4-BE49-F238E27FC236}">
                <a16:creationId xmlns="" xmlns:a16="http://schemas.microsoft.com/office/drawing/2014/main" id="{79AA3CDE-20A5-4E08-A5A1-C8029D4518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6D0B7A6-04FF-B9B7-5056-81EB8217D77F}"/>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203023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9FA3DF-5E81-5246-F17B-2C745AFF269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53F3162-47DC-75EA-DABF-20DB186DA69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5AB179A-203C-0940-94C5-90EA1D3D090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365B1A09-457E-C95C-9DF6-C6991EAA712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3FF1DA8-724B-B6D5-543B-6E18E2F9DC2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08006AC8-D3C5-3F1B-D9E4-C97334F1F991}"/>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8" name="Footer Placeholder 7">
            <a:extLst>
              <a:ext uri="{FF2B5EF4-FFF2-40B4-BE49-F238E27FC236}">
                <a16:creationId xmlns="" xmlns:a16="http://schemas.microsoft.com/office/drawing/2014/main" id="{8CD42793-902E-CA25-E325-3369B261484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D3769D89-FBDF-96BA-7C3C-158C04F4C810}"/>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274489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66460B-63E6-4894-A098-A448F7E0837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41253B3B-3A3A-5343-B0FE-5F61A37C7B8C}"/>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4" name="Footer Placeholder 3">
            <a:extLst>
              <a:ext uri="{FF2B5EF4-FFF2-40B4-BE49-F238E27FC236}">
                <a16:creationId xmlns="" xmlns:a16="http://schemas.microsoft.com/office/drawing/2014/main" id="{8AE843B1-4764-2899-E2C7-CDD4708BE7B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AA41E505-244B-46B4-0C7D-ED30012C3C5F}"/>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018218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29DF9C4-21F2-B251-8378-0E9267DF0878}"/>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3" name="Footer Placeholder 2">
            <a:extLst>
              <a:ext uri="{FF2B5EF4-FFF2-40B4-BE49-F238E27FC236}">
                <a16:creationId xmlns="" xmlns:a16="http://schemas.microsoft.com/office/drawing/2014/main" id="{BBF9C964-1CF5-BAF1-C123-177D121485F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B7FEE486-9A12-7CCB-1829-788B191B1F3A}"/>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552917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42A19A-6D4B-9F57-672C-A695CB7E31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7336AF-2E84-64AE-EDF1-77A34F10C86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BACF6CB-CAEC-006D-0933-66ED6616119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C325F265-A3D1-75C9-29E5-E06F37EE14BD}"/>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a:extLst>
              <a:ext uri="{FF2B5EF4-FFF2-40B4-BE49-F238E27FC236}">
                <a16:creationId xmlns="" xmlns:a16="http://schemas.microsoft.com/office/drawing/2014/main" id="{1460405D-9624-3B2B-1D5B-DCD3C635703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2240DD52-7C2F-CEA7-2A67-8D9260B70330}"/>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52624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730921-8215-4BB1-50AE-51D3D11558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992825C9-39CF-CEE9-3102-8B6A147F138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 xmlns:a16="http://schemas.microsoft.com/office/drawing/2014/main" id="{B5A41F91-DBEE-EA0C-423A-0CB21EEA9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9DA1FD12-37DF-8669-23A9-FC44E5A63DE1}"/>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a:extLst>
              <a:ext uri="{FF2B5EF4-FFF2-40B4-BE49-F238E27FC236}">
                <a16:creationId xmlns="" xmlns:a16="http://schemas.microsoft.com/office/drawing/2014/main" id="{2760146D-2F08-F058-710E-49FA4F4592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41D2A26-56A2-9258-EBC0-B7B8C079A041}"/>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222304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67C505-7F43-28B7-533A-D845FF4AC09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31649CA-1E64-7A71-2CAC-D498CAC89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AA417563-D10F-842F-7725-98F7D1788B23}"/>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3AD3DFDF-A327-F39E-82D9-444C8527BF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692D6687-8CC0-76B8-A5E0-1B327A84DAFB}"/>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740081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B1D33D1-2C8D-FBF7-447B-8EFC6B8818DB}"/>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67B8629-68AA-5D2D-C7B8-23B34A74B3F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3658C58-786A-9688-8324-2B585F9F177A}"/>
              </a:ext>
            </a:extLst>
          </p:cNvPr>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329AB432-17A7-B2CE-C2E2-4E375F7618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74465BD3-D7CE-4FAC-392C-6BE33F809201}"/>
              </a:ext>
            </a:extLst>
          </p:cNvPr>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778529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76200"/>
            <a:ext cx="18288000" cy="10439400"/>
            <a:chOff x="-43" y="-76200"/>
            <a:chExt cx="9144000" cy="5219700"/>
          </a:xfrm>
        </p:grpSpPr>
        <p:cxnSp>
          <p:nvCxnSpPr>
            <p:cNvPr id="10" name="Google Shape;10;p2"/>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 name="Google Shape;11;p2"/>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2;p2"/>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3;p2"/>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4;p2"/>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9;p2"/>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5;p2"/>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2"/>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7;p2"/>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8;p2"/>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29;p2"/>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2"/>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31;p2"/>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32;p2"/>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33;p2"/>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34;p2"/>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5;p2"/>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36;p2"/>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2"/>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2"/>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2"/>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0" name="Google Shape;40;p2"/>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2"/>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2"/>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2"/>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44;p2"/>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45;p2"/>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46;p2"/>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47;p2"/>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48;p2"/>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49;p2"/>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 name="Google Shape;50;p2"/>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51;p2"/>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52;p2"/>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53;p2"/>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 name="Google Shape;54;p2"/>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5" name="Google Shape;55;p2"/>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56" name="Google Shape;56;p2"/>
          <p:cNvSpPr txBox="1">
            <a:spLocks noGrp="1"/>
          </p:cNvSpPr>
          <p:nvPr>
            <p:ph type="subTitle" idx="1"/>
          </p:nvPr>
        </p:nvSpPr>
        <p:spPr>
          <a:xfrm>
            <a:off x="4931150" y="6599950"/>
            <a:ext cx="7534200" cy="826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57" name="Google Shape;57;p2"/>
          <p:cNvSpPr txBox="1">
            <a:spLocks noGrp="1"/>
          </p:cNvSpPr>
          <p:nvPr>
            <p:ph type="ctrTitle"/>
          </p:nvPr>
        </p:nvSpPr>
        <p:spPr>
          <a:xfrm>
            <a:off x="4931150" y="2358526"/>
            <a:ext cx="11931000" cy="3868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5200"/>
              <a:buNone/>
              <a:defRPr sz="9000" b="0">
                <a:solidFill>
                  <a:schemeClr val="dk1"/>
                </a:solidFill>
                <a:latin typeface="Jua"/>
                <a:ea typeface="Jua"/>
                <a:cs typeface="Jua"/>
                <a:sym typeface="Jua"/>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400151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grpSp>
        <p:nvGrpSpPr>
          <p:cNvPr id="59" name="Google Shape;59;p3"/>
          <p:cNvGrpSpPr/>
          <p:nvPr/>
        </p:nvGrpSpPr>
        <p:grpSpPr>
          <a:xfrm>
            <a:off x="14" y="-76200"/>
            <a:ext cx="18288000" cy="10439400"/>
            <a:chOff x="-43" y="-76200"/>
            <a:chExt cx="9144000" cy="5219700"/>
          </a:xfrm>
        </p:grpSpPr>
        <p:cxnSp>
          <p:nvCxnSpPr>
            <p:cNvPr id="60" name="Google Shape;60;p3"/>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1" name="Google Shape;61;p3"/>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3"/>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3"/>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3"/>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3"/>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3"/>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7" name="Google Shape;67;p3"/>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3"/>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3"/>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3"/>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 name="Google Shape;71;p3"/>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72;p3"/>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3"/>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3"/>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3"/>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3"/>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7" name="Google Shape;77;p3"/>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8" name="Google Shape;78;p3"/>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 name="Google Shape;79;p3"/>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80;p3"/>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3"/>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p3"/>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3"/>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3"/>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3"/>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3"/>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3"/>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3"/>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3"/>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3"/>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3"/>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3"/>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3"/>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3"/>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p3"/>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p3"/>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p3"/>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3"/>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p3"/>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p3"/>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3"/>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2" name="Google Shape;102;p3"/>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3" name="Google Shape;103;p3"/>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104;p3"/>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3"/>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06" name="Google Shape;106;p3"/>
          <p:cNvSpPr txBox="1">
            <a:spLocks noGrp="1"/>
          </p:cNvSpPr>
          <p:nvPr>
            <p:ph type="title"/>
          </p:nvPr>
        </p:nvSpPr>
        <p:spPr>
          <a:xfrm>
            <a:off x="6051000" y="2442526"/>
            <a:ext cx="9423000" cy="1729200"/>
          </a:xfrm>
          <a:prstGeom prst="rect">
            <a:avLst/>
          </a:prstGeom>
          <a:noFill/>
        </p:spPr>
        <p:txBody>
          <a:bodyPr spcFirstLastPara="1" wrap="square" lIns="91425" tIns="91425" rIns="91425" bIns="91425" anchor="ctr" anchorCtr="0">
            <a:noAutofit/>
          </a:bodyPr>
          <a:lstStyle>
            <a:lvl1pPr lvl="0">
              <a:lnSpc>
                <a:spcPct val="115000"/>
              </a:lnSpc>
              <a:spcBef>
                <a:spcPts val="0"/>
              </a:spcBef>
              <a:spcAft>
                <a:spcPts val="0"/>
              </a:spcAft>
              <a:buSzPts val="3600"/>
              <a:buNone/>
              <a:defRPr sz="11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07" name="Google Shape;107;p3"/>
          <p:cNvSpPr txBox="1">
            <a:spLocks noGrp="1"/>
          </p:cNvSpPr>
          <p:nvPr>
            <p:ph type="subTitle" idx="1"/>
          </p:nvPr>
        </p:nvSpPr>
        <p:spPr>
          <a:xfrm>
            <a:off x="6051000" y="4407676"/>
            <a:ext cx="9423000" cy="894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08" name="Google Shape;108;p3"/>
          <p:cNvSpPr txBox="1">
            <a:spLocks noGrp="1"/>
          </p:cNvSpPr>
          <p:nvPr>
            <p:ph type="title" idx="2" hasCustomPrompt="1"/>
          </p:nvPr>
        </p:nvSpPr>
        <p:spPr>
          <a:xfrm>
            <a:off x="2814000" y="2506800"/>
            <a:ext cx="2872200" cy="27312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Font typeface="Poppins"/>
              <a:buNone/>
              <a:defRPr sz="11000"/>
            </a:lvl1pPr>
            <a:lvl2pPr lvl="1"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9pPr>
          </a:lstStyle>
          <a:p>
            <a:r>
              <a:t>xx%</a:t>
            </a:r>
          </a:p>
        </p:txBody>
      </p:sp>
    </p:spTree>
    <p:extLst>
      <p:ext uri="{BB962C8B-B14F-4D97-AF65-F5344CB8AC3E}">
        <p14:creationId xmlns:p14="http://schemas.microsoft.com/office/powerpoint/2010/main" val="3596066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9"/>
        <p:cNvGrpSpPr/>
        <p:nvPr/>
      </p:nvGrpSpPr>
      <p:grpSpPr>
        <a:xfrm>
          <a:off x="0" y="0"/>
          <a:ext cx="0" cy="0"/>
          <a:chOff x="0" y="0"/>
          <a:chExt cx="0" cy="0"/>
        </a:xfrm>
      </p:grpSpPr>
      <p:grpSp>
        <p:nvGrpSpPr>
          <p:cNvPr id="110" name="Google Shape;110;p4"/>
          <p:cNvGrpSpPr/>
          <p:nvPr/>
        </p:nvGrpSpPr>
        <p:grpSpPr>
          <a:xfrm>
            <a:off x="14" y="-76200"/>
            <a:ext cx="18288000" cy="10439400"/>
            <a:chOff x="-43" y="-76200"/>
            <a:chExt cx="9144000" cy="5219700"/>
          </a:xfrm>
        </p:grpSpPr>
        <p:cxnSp>
          <p:nvCxnSpPr>
            <p:cNvPr id="111" name="Google Shape;111;p4"/>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 name="Google Shape;112;p4"/>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 name="Google Shape;113;p4"/>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 name="Google Shape;114;p4"/>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4"/>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4"/>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4"/>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4"/>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4"/>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4"/>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4"/>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4"/>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4"/>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4"/>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4"/>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4"/>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4"/>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4"/>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4"/>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4"/>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4"/>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4"/>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4"/>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4"/>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4"/>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4"/>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4"/>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4"/>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4"/>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4"/>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4"/>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4"/>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4"/>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4"/>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4"/>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4"/>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4"/>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4"/>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4"/>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4"/>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4"/>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4"/>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4"/>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4"/>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4"/>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4"/>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57" name="Google Shape;157;p4"/>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8" name="Google Shape;158;p4"/>
          <p:cNvSpPr txBox="1">
            <a:spLocks noGrp="1"/>
          </p:cNvSpPr>
          <p:nvPr>
            <p:ph type="body" idx="1"/>
          </p:nvPr>
        </p:nvSpPr>
        <p:spPr>
          <a:xfrm>
            <a:off x="1998300" y="2785250"/>
            <a:ext cx="9033000" cy="30300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59" name="Google Shape;159;p4"/>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337030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0"/>
        <p:cNvGrpSpPr/>
        <p:nvPr/>
      </p:nvGrpSpPr>
      <p:grpSpPr>
        <a:xfrm>
          <a:off x="0" y="0"/>
          <a:ext cx="0" cy="0"/>
          <a:chOff x="0" y="0"/>
          <a:chExt cx="0" cy="0"/>
        </a:xfrm>
      </p:grpSpPr>
      <p:grpSp>
        <p:nvGrpSpPr>
          <p:cNvPr id="161" name="Google Shape;161;p5"/>
          <p:cNvGrpSpPr/>
          <p:nvPr/>
        </p:nvGrpSpPr>
        <p:grpSpPr>
          <a:xfrm>
            <a:off x="14" y="-76200"/>
            <a:ext cx="18288000" cy="10439400"/>
            <a:chOff x="-43" y="-76200"/>
            <a:chExt cx="9144000" cy="5219700"/>
          </a:xfrm>
        </p:grpSpPr>
        <p:cxnSp>
          <p:nvCxnSpPr>
            <p:cNvPr id="162" name="Google Shape;162;p5"/>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5"/>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5"/>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5"/>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5"/>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5"/>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5"/>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5"/>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5"/>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5"/>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5"/>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5"/>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4" name="Google Shape;174;p5"/>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5"/>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5"/>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5"/>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5"/>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5"/>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5"/>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5"/>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5"/>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5"/>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5"/>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5"/>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5"/>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5"/>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5"/>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5"/>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5"/>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5"/>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5"/>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5"/>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5"/>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5"/>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5"/>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5"/>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5"/>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5"/>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5"/>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5"/>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5"/>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5"/>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5"/>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5"/>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p5"/>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5"/>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208" name="Google Shape;208;p5"/>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9" name="Google Shape;209;p5"/>
          <p:cNvSpPr txBox="1">
            <a:spLocks noGrp="1"/>
          </p:cNvSpPr>
          <p:nvPr>
            <p:ph type="subTitle" idx="1"/>
          </p:nvPr>
        </p:nvSpPr>
        <p:spPr>
          <a:xfrm>
            <a:off x="6193950" y="6651248"/>
            <a:ext cx="4760400" cy="1888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5"/>
          <p:cNvSpPr txBox="1">
            <a:spLocks noGrp="1"/>
          </p:cNvSpPr>
          <p:nvPr>
            <p:ph type="subTitle" idx="2"/>
          </p:nvPr>
        </p:nvSpPr>
        <p:spPr>
          <a:xfrm>
            <a:off x="11427950" y="6651248"/>
            <a:ext cx="4760400" cy="188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1" name="Google Shape;211;p5"/>
          <p:cNvSpPr txBox="1">
            <a:spLocks noGrp="1"/>
          </p:cNvSpPr>
          <p:nvPr>
            <p:ph type="subTitle" idx="3"/>
          </p:nvPr>
        </p:nvSpPr>
        <p:spPr>
          <a:xfrm>
            <a:off x="6193992" y="5691826"/>
            <a:ext cx="4760400" cy="959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800"/>
              <a:buFont typeface="Poppins"/>
              <a:buNone/>
              <a:defRPr sz="4400">
                <a:latin typeface="Jua"/>
                <a:ea typeface="Jua"/>
                <a:cs typeface="Jua"/>
                <a:sym typeface="Jua"/>
              </a:defRPr>
            </a:lvl1pPr>
            <a:lvl2pPr lvl="1" algn="ctr" rtl="0">
              <a:spcBef>
                <a:spcPts val="0"/>
              </a:spcBef>
              <a:spcAft>
                <a:spcPts val="0"/>
              </a:spcAft>
              <a:buSzPts val="1800"/>
              <a:buFont typeface="Poppins"/>
              <a:buNone/>
              <a:defRPr sz="3600" b="1">
                <a:latin typeface="Poppins"/>
                <a:ea typeface="Poppins"/>
                <a:cs typeface="Poppins"/>
                <a:sym typeface="Poppins"/>
              </a:defRPr>
            </a:lvl2pPr>
            <a:lvl3pPr lvl="2" algn="ctr" rtl="0">
              <a:spcBef>
                <a:spcPts val="0"/>
              </a:spcBef>
              <a:spcAft>
                <a:spcPts val="0"/>
              </a:spcAft>
              <a:buSzPts val="1800"/>
              <a:buFont typeface="Poppins"/>
              <a:buNone/>
              <a:defRPr sz="3600" b="1">
                <a:latin typeface="Poppins"/>
                <a:ea typeface="Poppins"/>
                <a:cs typeface="Poppins"/>
                <a:sym typeface="Poppins"/>
              </a:defRPr>
            </a:lvl3pPr>
            <a:lvl4pPr lvl="3" algn="ctr" rtl="0">
              <a:spcBef>
                <a:spcPts val="0"/>
              </a:spcBef>
              <a:spcAft>
                <a:spcPts val="0"/>
              </a:spcAft>
              <a:buSzPts val="1800"/>
              <a:buFont typeface="Poppins"/>
              <a:buNone/>
              <a:defRPr sz="3600" b="1">
                <a:latin typeface="Poppins"/>
                <a:ea typeface="Poppins"/>
                <a:cs typeface="Poppins"/>
                <a:sym typeface="Poppins"/>
              </a:defRPr>
            </a:lvl4pPr>
            <a:lvl5pPr lvl="4" algn="ctr" rtl="0">
              <a:spcBef>
                <a:spcPts val="0"/>
              </a:spcBef>
              <a:spcAft>
                <a:spcPts val="0"/>
              </a:spcAft>
              <a:buSzPts val="1800"/>
              <a:buFont typeface="Poppins"/>
              <a:buNone/>
              <a:defRPr sz="3600" b="1">
                <a:latin typeface="Poppins"/>
                <a:ea typeface="Poppins"/>
                <a:cs typeface="Poppins"/>
                <a:sym typeface="Poppins"/>
              </a:defRPr>
            </a:lvl5pPr>
            <a:lvl6pPr lvl="5" algn="ctr" rtl="0">
              <a:spcBef>
                <a:spcPts val="0"/>
              </a:spcBef>
              <a:spcAft>
                <a:spcPts val="0"/>
              </a:spcAft>
              <a:buSzPts val="1800"/>
              <a:buFont typeface="Poppins"/>
              <a:buNone/>
              <a:defRPr sz="3600" b="1">
                <a:latin typeface="Poppins"/>
                <a:ea typeface="Poppins"/>
                <a:cs typeface="Poppins"/>
                <a:sym typeface="Poppins"/>
              </a:defRPr>
            </a:lvl6pPr>
            <a:lvl7pPr lvl="6" algn="ctr" rtl="0">
              <a:spcBef>
                <a:spcPts val="0"/>
              </a:spcBef>
              <a:spcAft>
                <a:spcPts val="0"/>
              </a:spcAft>
              <a:buSzPts val="1800"/>
              <a:buFont typeface="Poppins"/>
              <a:buNone/>
              <a:defRPr sz="3600" b="1">
                <a:latin typeface="Poppins"/>
                <a:ea typeface="Poppins"/>
                <a:cs typeface="Poppins"/>
                <a:sym typeface="Poppins"/>
              </a:defRPr>
            </a:lvl7pPr>
            <a:lvl8pPr lvl="7" algn="ctr" rtl="0">
              <a:spcBef>
                <a:spcPts val="0"/>
              </a:spcBef>
              <a:spcAft>
                <a:spcPts val="0"/>
              </a:spcAft>
              <a:buSzPts val="1800"/>
              <a:buFont typeface="Poppins"/>
              <a:buNone/>
              <a:defRPr sz="3600" b="1">
                <a:latin typeface="Poppins"/>
                <a:ea typeface="Poppins"/>
                <a:cs typeface="Poppins"/>
                <a:sym typeface="Poppins"/>
              </a:defRPr>
            </a:lvl8pPr>
            <a:lvl9pPr lvl="8" algn="ctr" rtl="0">
              <a:spcBef>
                <a:spcPts val="0"/>
              </a:spcBef>
              <a:spcAft>
                <a:spcPts val="0"/>
              </a:spcAft>
              <a:buSzPts val="1800"/>
              <a:buFont typeface="Poppins"/>
              <a:buNone/>
              <a:defRPr sz="3600" b="1">
                <a:latin typeface="Poppins"/>
                <a:ea typeface="Poppins"/>
                <a:cs typeface="Poppins"/>
                <a:sym typeface="Poppins"/>
              </a:defRPr>
            </a:lvl9pPr>
          </a:lstStyle>
          <a:p>
            <a:endParaRPr/>
          </a:p>
        </p:txBody>
      </p:sp>
      <p:sp>
        <p:nvSpPr>
          <p:cNvPr id="212" name="Google Shape;212;p5"/>
          <p:cNvSpPr txBox="1">
            <a:spLocks noGrp="1"/>
          </p:cNvSpPr>
          <p:nvPr>
            <p:ph type="subTitle" idx="4"/>
          </p:nvPr>
        </p:nvSpPr>
        <p:spPr>
          <a:xfrm>
            <a:off x="11427952" y="5691826"/>
            <a:ext cx="4760400" cy="959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800"/>
              <a:buFont typeface="Poppins"/>
              <a:buNone/>
              <a:defRPr sz="4400">
                <a:latin typeface="Jua"/>
                <a:ea typeface="Jua"/>
                <a:cs typeface="Jua"/>
                <a:sym typeface="Jua"/>
              </a:defRPr>
            </a:lvl1pPr>
            <a:lvl2pPr lvl="1" algn="ctr" rtl="0">
              <a:spcBef>
                <a:spcPts val="0"/>
              </a:spcBef>
              <a:spcAft>
                <a:spcPts val="0"/>
              </a:spcAft>
              <a:buSzPts val="1800"/>
              <a:buFont typeface="Poppins"/>
              <a:buNone/>
              <a:defRPr sz="3600" b="1">
                <a:latin typeface="Poppins"/>
                <a:ea typeface="Poppins"/>
                <a:cs typeface="Poppins"/>
                <a:sym typeface="Poppins"/>
              </a:defRPr>
            </a:lvl2pPr>
            <a:lvl3pPr lvl="2" algn="ctr" rtl="0">
              <a:spcBef>
                <a:spcPts val="0"/>
              </a:spcBef>
              <a:spcAft>
                <a:spcPts val="0"/>
              </a:spcAft>
              <a:buSzPts val="1800"/>
              <a:buFont typeface="Poppins"/>
              <a:buNone/>
              <a:defRPr sz="3600" b="1">
                <a:latin typeface="Poppins"/>
                <a:ea typeface="Poppins"/>
                <a:cs typeface="Poppins"/>
                <a:sym typeface="Poppins"/>
              </a:defRPr>
            </a:lvl3pPr>
            <a:lvl4pPr lvl="3" algn="ctr" rtl="0">
              <a:spcBef>
                <a:spcPts val="0"/>
              </a:spcBef>
              <a:spcAft>
                <a:spcPts val="0"/>
              </a:spcAft>
              <a:buSzPts val="1800"/>
              <a:buFont typeface="Poppins"/>
              <a:buNone/>
              <a:defRPr sz="3600" b="1">
                <a:latin typeface="Poppins"/>
                <a:ea typeface="Poppins"/>
                <a:cs typeface="Poppins"/>
                <a:sym typeface="Poppins"/>
              </a:defRPr>
            </a:lvl4pPr>
            <a:lvl5pPr lvl="4" algn="ctr" rtl="0">
              <a:spcBef>
                <a:spcPts val="0"/>
              </a:spcBef>
              <a:spcAft>
                <a:spcPts val="0"/>
              </a:spcAft>
              <a:buSzPts val="1800"/>
              <a:buFont typeface="Poppins"/>
              <a:buNone/>
              <a:defRPr sz="3600" b="1">
                <a:latin typeface="Poppins"/>
                <a:ea typeface="Poppins"/>
                <a:cs typeface="Poppins"/>
                <a:sym typeface="Poppins"/>
              </a:defRPr>
            </a:lvl5pPr>
            <a:lvl6pPr lvl="5" algn="ctr" rtl="0">
              <a:spcBef>
                <a:spcPts val="0"/>
              </a:spcBef>
              <a:spcAft>
                <a:spcPts val="0"/>
              </a:spcAft>
              <a:buSzPts val="1800"/>
              <a:buFont typeface="Poppins"/>
              <a:buNone/>
              <a:defRPr sz="3600" b="1">
                <a:latin typeface="Poppins"/>
                <a:ea typeface="Poppins"/>
                <a:cs typeface="Poppins"/>
                <a:sym typeface="Poppins"/>
              </a:defRPr>
            </a:lvl6pPr>
            <a:lvl7pPr lvl="6" algn="ctr" rtl="0">
              <a:spcBef>
                <a:spcPts val="0"/>
              </a:spcBef>
              <a:spcAft>
                <a:spcPts val="0"/>
              </a:spcAft>
              <a:buSzPts val="1800"/>
              <a:buFont typeface="Poppins"/>
              <a:buNone/>
              <a:defRPr sz="3600" b="1">
                <a:latin typeface="Poppins"/>
                <a:ea typeface="Poppins"/>
                <a:cs typeface="Poppins"/>
                <a:sym typeface="Poppins"/>
              </a:defRPr>
            </a:lvl7pPr>
            <a:lvl8pPr lvl="7" algn="ctr" rtl="0">
              <a:spcBef>
                <a:spcPts val="0"/>
              </a:spcBef>
              <a:spcAft>
                <a:spcPts val="0"/>
              </a:spcAft>
              <a:buSzPts val="1800"/>
              <a:buFont typeface="Poppins"/>
              <a:buNone/>
              <a:defRPr sz="3600" b="1">
                <a:latin typeface="Poppins"/>
                <a:ea typeface="Poppins"/>
                <a:cs typeface="Poppins"/>
                <a:sym typeface="Poppins"/>
              </a:defRPr>
            </a:lvl8pPr>
            <a:lvl9pPr lvl="8" algn="ctr" rtl="0">
              <a:spcBef>
                <a:spcPts val="0"/>
              </a:spcBef>
              <a:spcAft>
                <a:spcPts val="0"/>
              </a:spcAft>
              <a:buSzPts val="1800"/>
              <a:buFont typeface="Poppins"/>
              <a:buNone/>
              <a:defRPr sz="3600" b="1">
                <a:latin typeface="Poppins"/>
                <a:ea typeface="Poppins"/>
                <a:cs typeface="Poppins"/>
                <a:sym typeface="Poppins"/>
              </a:defRPr>
            </a:lvl9pPr>
          </a:lstStyle>
          <a:p>
            <a:endParaRPr/>
          </a:p>
        </p:txBody>
      </p:sp>
      <p:sp>
        <p:nvSpPr>
          <p:cNvPr id="213" name="Google Shape;213;p5"/>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875043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grpSp>
        <p:nvGrpSpPr>
          <p:cNvPr id="215" name="Google Shape;215;p6"/>
          <p:cNvGrpSpPr/>
          <p:nvPr/>
        </p:nvGrpSpPr>
        <p:grpSpPr>
          <a:xfrm>
            <a:off x="14" y="-76200"/>
            <a:ext cx="18288000" cy="10439400"/>
            <a:chOff x="-43" y="-76200"/>
            <a:chExt cx="9144000" cy="5219700"/>
          </a:xfrm>
        </p:grpSpPr>
        <p:cxnSp>
          <p:nvCxnSpPr>
            <p:cNvPr id="216" name="Google Shape;216;p6"/>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6"/>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6"/>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6"/>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0" name="Google Shape;220;p6"/>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6"/>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2" name="Google Shape;222;p6"/>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6"/>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6"/>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6"/>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6"/>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6"/>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8" name="Google Shape;228;p6"/>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6"/>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0" name="Google Shape;230;p6"/>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6"/>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6"/>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6"/>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6"/>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6"/>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6"/>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6"/>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6"/>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39" name="Google Shape;239;p6"/>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6"/>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1" name="Google Shape;241;p6"/>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2" name="Google Shape;242;p6"/>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3" name="Google Shape;243;p6"/>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6"/>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5" name="Google Shape;245;p6"/>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46" name="Google Shape;246;p6"/>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7" name="Google Shape;247;p6"/>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8" name="Google Shape;248;p6"/>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9" name="Google Shape;249;p6"/>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0" name="Google Shape;250;p6"/>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1" name="Google Shape;251;p6"/>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6"/>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6"/>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6"/>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6"/>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6"/>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6"/>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6"/>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6"/>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6"/>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6"/>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262" name="Google Shape;262;p6"/>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6"/>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1497077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4"/>
        <p:cNvGrpSpPr/>
        <p:nvPr/>
      </p:nvGrpSpPr>
      <p:grpSpPr>
        <a:xfrm>
          <a:off x="0" y="0"/>
          <a:ext cx="0" cy="0"/>
          <a:chOff x="0" y="0"/>
          <a:chExt cx="0" cy="0"/>
        </a:xfrm>
      </p:grpSpPr>
      <p:grpSp>
        <p:nvGrpSpPr>
          <p:cNvPr id="265" name="Google Shape;265;p7"/>
          <p:cNvGrpSpPr/>
          <p:nvPr/>
        </p:nvGrpSpPr>
        <p:grpSpPr>
          <a:xfrm>
            <a:off x="14" y="-76200"/>
            <a:ext cx="18288000" cy="10439400"/>
            <a:chOff x="-43" y="-76200"/>
            <a:chExt cx="9144000" cy="5219700"/>
          </a:xfrm>
        </p:grpSpPr>
        <p:cxnSp>
          <p:nvCxnSpPr>
            <p:cNvPr id="266" name="Google Shape;266;p7"/>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7"/>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7"/>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7"/>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7"/>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7"/>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7"/>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7"/>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7"/>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7"/>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6" name="Google Shape;276;p7"/>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7" name="Google Shape;277;p7"/>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7"/>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7"/>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7"/>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7"/>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7"/>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7"/>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7"/>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7"/>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7"/>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7"/>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7"/>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7"/>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7"/>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7"/>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2" name="Google Shape;292;p7"/>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7"/>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7"/>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7"/>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7"/>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7"/>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7"/>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7"/>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7"/>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7"/>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7"/>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7"/>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7"/>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7"/>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7"/>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7"/>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p7"/>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p7"/>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7"/>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7"/>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312" name="Google Shape;312;p7"/>
          <p:cNvSpPr txBox="1">
            <a:spLocks noGrp="1"/>
          </p:cNvSpPr>
          <p:nvPr>
            <p:ph type="body" idx="1"/>
          </p:nvPr>
        </p:nvSpPr>
        <p:spPr>
          <a:xfrm>
            <a:off x="8229300" y="3642300"/>
            <a:ext cx="8632200" cy="45798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marL="914400" lvl="0" indent="-635000">
              <a:spcBef>
                <a:spcPts val="0"/>
              </a:spcBef>
              <a:spcAft>
                <a:spcPts val="0"/>
              </a:spcAft>
              <a:buSzPts val="1400"/>
              <a:buChar char="●"/>
              <a:defRPr/>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3" name="Google Shape;313;p7"/>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35023957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4"/>
        <p:cNvGrpSpPr/>
        <p:nvPr/>
      </p:nvGrpSpPr>
      <p:grpSpPr>
        <a:xfrm>
          <a:off x="0" y="0"/>
          <a:ext cx="0" cy="0"/>
          <a:chOff x="0" y="0"/>
          <a:chExt cx="0" cy="0"/>
        </a:xfrm>
      </p:grpSpPr>
      <p:grpSp>
        <p:nvGrpSpPr>
          <p:cNvPr id="315" name="Google Shape;315;p8"/>
          <p:cNvGrpSpPr/>
          <p:nvPr/>
        </p:nvGrpSpPr>
        <p:grpSpPr>
          <a:xfrm>
            <a:off x="14" y="-76200"/>
            <a:ext cx="18288000" cy="10439400"/>
            <a:chOff x="-43" y="-76200"/>
            <a:chExt cx="9144000" cy="5219700"/>
          </a:xfrm>
        </p:grpSpPr>
        <p:cxnSp>
          <p:nvCxnSpPr>
            <p:cNvPr id="316" name="Google Shape;316;p8"/>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17" name="Google Shape;317;p8"/>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18" name="Google Shape;318;p8"/>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8"/>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8"/>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8"/>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8"/>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8"/>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p8"/>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8"/>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8"/>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8"/>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8"/>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8"/>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8"/>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8"/>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8"/>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8"/>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8"/>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8"/>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8"/>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8"/>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8"/>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8"/>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8"/>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8"/>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8"/>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8"/>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8"/>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8"/>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8"/>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8"/>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8"/>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8"/>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8"/>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8"/>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8"/>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8"/>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8"/>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8"/>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8"/>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8"/>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8"/>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8"/>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8"/>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8"/>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362" name="Google Shape;362;p8"/>
          <p:cNvSpPr txBox="1">
            <a:spLocks noGrp="1"/>
          </p:cNvSpPr>
          <p:nvPr>
            <p:ph type="title"/>
          </p:nvPr>
        </p:nvSpPr>
        <p:spPr>
          <a:xfrm>
            <a:off x="2986200" y="3248550"/>
            <a:ext cx="12315600" cy="37908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4800"/>
              <a:buNone/>
              <a:defRPr sz="11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134016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3"/>
        <p:cNvGrpSpPr/>
        <p:nvPr/>
      </p:nvGrpSpPr>
      <p:grpSpPr>
        <a:xfrm>
          <a:off x="0" y="0"/>
          <a:ext cx="0" cy="0"/>
          <a:chOff x="0" y="0"/>
          <a:chExt cx="0" cy="0"/>
        </a:xfrm>
      </p:grpSpPr>
      <p:grpSp>
        <p:nvGrpSpPr>
          <p:cNvPr id="364" name="Google Shape;364;p9"/>
          <p:cNvGrpSpPr/>
          <p:nvPr/>
        </p:nvGrpSpPr>
        <p:grpSpPr>
          <a:xfrm>
            <a:off x="14" y="-76200"/>
            <a:ext cx="18288000" cy="10439400"/>
            <a:chOff x="-43" y="-76200"/>
            <a:chExt cx="9144000" cy="5219700"/>
          </a:xfrm>
        </p:grpSpPr>
        <p:cxnSp>
          <p:nvCxnSpPr>
            <p:cNvPr id="365" name="Google Shape;365;p9"/>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9"/>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9"/>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9"/>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9"/>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9"/>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9"/>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9"/>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9"/>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9"/>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9"/>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9"/>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9"/>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8" name="Google Shape;378;p9"/>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p9"/>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9"/>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9"/>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9"/>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9"/>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9"/>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9"/>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9"/>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9"/>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9"/>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9"/>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9"/>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9"/>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9"/>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9"/>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9"/>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9"/>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9"/>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9"/>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9"/>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9"/>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9"/>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9"/>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9"/>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9"/>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9"/>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9"/>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9"/>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9"/>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9"/>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9"/>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9"/>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411" name="Google Shape;411;p9"/>
          <p:cNvSpPr txBox="1">
            <a:spLocks noGrp="1"/>
          </p:cNvSpPr>
          <p:nvPr>
            <p:ph type="title"/>
          </p:nvPr>
        </p:nvSpPr>
        <p:spPr>
          <a:xfrm>
            <a:off x="4479050" y="2469650"/>
            <a:ext cx="9330600" cy="22368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4200"/>
              <a:buNone/>
              <a:defRPr sz="110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412" name="Google Shape;412;p9"/>
          <p:cNvSpPr txBox="1">
            <a:spLocks noGrp="1"/>
          </p:cNvSpPr>
          <p:nvPr>
            <p:ph type="subTitle" idx="1"/>
          </p:nvPr>
        </p:nvSpPr>
        <p:spPr>
          <a:xfrm>
            <a:off x="4479050" y="5389150"/>
            <a:ext cx="9330600" cy="2428200"/>
          </a:xfrm>
          <a:prstGeom prst="rect">
            <a:avLst/>
          </a:prstGeom>
          <a:solidFill>
            <a:schemeClr val="lt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470120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3"/>
        <p:cNvGrpSpPr/>
        <p:nvPr/>
      </p:nvGrpSpPr>
      <p:grpSpPr>
        <a:xfrm>
          <a:off x="0" y="0"/>
          <a:ext cx="0" cy="0"/>
          <a:chOff x="0" y="0"/>
          <a:chExt cx="0" cy="0"/>
        </a:xfrm>
      </p:grpSpPr>
      <p:sp>
        <p:nvSpPr>
          <p:cNvPr id="414" name="Google Shape;414;p10"/>
          <p:cNvSpPr>
            <a:spLocks noGrp="1"/>
          </p:cNvSpPr>
          <p:nvPr>
            <p:ph type="pic" idx="2"/>
          </p:nvPr>
        </p:nvSpPr>
        <p:spPr>
          <a:xfrm>
            <a:off x="0" y="0"/>
            <a:ext cx="18288000" cy="10287000"/>
          </a:xfrm>
          <a:prstGeom prst="rect">
            <a:avLst/>
          </a:prstGeom>
          <a:noFill/>
          <a:ln>
            <a:noFill/>
          </a:ln>
        </p:spPr>
      </p:sp>
      <p:sp>
        <p:nvSpPr>
          <p:cNvPr id="415" name="Google Shape;415;p10"/>
          <p:cNvSpPr txBox="1">
            <a:spLocks noGrp="1"/>
          </p:cNvSpPr>
          <p:nvPr>
            <p:ph type="title"/>
          </p:nvPr>
        </p:nvSpPr>
        <p:spPr>
          <a:xfrm>
            <a:off x="7182500" y="6714050"/>
            <a:ext cx="9672600" cy="2495400"/>
          </a:xfrm>
          <a:prstGeom prst="rect">
            <a:avLst/>
          </a:prstGeom>
          <a:solidFill>
            <a:schemeClr val="dk2"/>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1344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6"/>
        <p:cNvGrpSpPr/>
        <p:nvPr/>
      </p:nvGrpSpPr>
      <p:grpSpPr>
        <a:xfrm>
          <a:off x="0" y="0"/>
          <a:ext cx="0" cy="0"/>
          <a:chOff x="0" y="0"/>
          <a:chExt cx="0" cy="0"/>
        </a:xfrm>
      </p:grpSpPr>
      <p:grpSp>
        <p:nvGrpSpPr>
          <p:cNvPr id="417" name="Google Shape;417;p11"/>
          <p:cNvGrpSpPr/>
          <p:nvPr/>
        </p:nvGrpSpPr>
        <p:grpSpPr>
          <a:xfrm>
            <a:off x="14" y="-76200"/>
            <a:ext cx="18288000" cy="10439400"/>
            <a:chOff x="-43" y="-76200"/>
            <a:chExt cx="9144000" cy="5219700"/>
          </a:xfrm>
        </p:grpSpPr>
        <p:cxnSp>
          <p:nvCxnSpPr>
            <p:cNvPr id="418" name="Google Shape;418;p11"/>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11"/>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0" name="Google Shape;420;p11"/>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1" name="Google Shape;421;p11"/>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2" name="Google Shape;422;p11"/>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3" name="Google Shape;423;p11"/>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11"/>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11"/>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11"/>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11"/>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11"/>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11"/>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11"/>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11"/>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11"/>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11"/>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11"/>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11"/>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11"/>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11"/>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11"/>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11"/>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11"/>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11"/>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11"/>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11"/>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11"/>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11"/>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11"/>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11"/>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11"/>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11"/>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11"/>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11"/>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11"/>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11"/>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11"/>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11"/>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11"/>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11"/>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11"/>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11"/>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11"/>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11"/>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11"/>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11"/>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464" name="Google Shape;464;p11"/>
          <p:cNvSpPr txBox="1">
            <a:spLocks noGrp="1"/>
          </p:cNvSpPr>
          <p:nvPr>
            <p:ph type="title" hasCustomPrompt="1"/>
          </p:nvPr>
        </p:nvSpPr>
        <p:spPr>
          <a:xfrm>
            <a:off x="1431250" y="2917376"/>
            <a:ext cx="10168800" cy="28278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5" name="Google Shape;465;p11"/>
          <p:cNvSpPr txBox="1">
            <a:spLocks noGrp="1"/>
          </p:cNvSpPr>
          <p:nvPr>
            <p:ph type="subTitle" idx="1"/>
          </p:nvPr>
        </p:nvSpPr>
        <p:spPr>
          <a:xfrm>
            <a:off x="1431250" y="6437236"/>
            <a:ext cx="10168800" cy="932400"/>
          </a:xfrm>
          <a:prstGeom prst="rect">
            <a:avLst/>
          </a:prstGeom>
          <a:solidFill>
            <a:schemeClr val="lt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37527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6"/>
        <p:cNvGrpSpPr/>
        <p:nvPr/>
      </p:nvGrpSpPr>
      <p:grpSpPr>
        <a:xfrm>
          <a:off x="0" y="0"/>
          <a:ext cx="0" cy="0"/>
          <a:chOff x="0" y="0"/>
          <a:chExt cx="0" cy="0"/>
        </a:xfrm>
      </p:grpSpPr>
    </p:spTree>
    <p:extLst>
      <p:ext uri="{BB962C8B-B14F-4D97-AF65-F5344CB8AC3E}">
        <p14:creationId xmlns:p14="http://schemas.microsoft.com/office/powerpoint/2010/main" val="2627780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7"/>
        <p:cNvGrpSpPr/>
        <p:nvPr/>
      </p:nvGrpSpPr>
      <p:grpSpPr>
        <a:xfrm>
          <a:off x="0" y="0"/>
          <a:ext cx="0" cy="0"/>
          <a:chOff x="0" y="0"/>
          <a:chExt cx="0" cy="0"/>
        </a:xfrm>
      </p:grpSpPr>
      <p:grpSp>
        <p:nvGrpSpPr>
          <p:cNvPr id="468" name="Google Shape;468;p13"/>
          <p:cNvGrpSpPr/>
          <p:nvPr/>
        </p:nvGrpSpPr>
        <p:grpSpPr>
          <a:xfrm>
            <a:off x="14" y="-76200"/>
            <a:ext cx="18288000" cy="10439400"/>
            <a:chOff x="-43" y="-76200"/>
            <a:chExt cx="9144000" cy="5219700"/>
          </a:xfrm>
        </p:grpSpPr>
        <p:cxnSp>
          <p:nvCxnSpPr>
            <p:cNvPr id="469" name="Google Shape;469;p13"/>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13"/>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13"/>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13"/>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13"/>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13"/>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13"/>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13"/>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13"/>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13"/>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13"/>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13"/>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13"/>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13"/>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3" name="Google Shape;483;p13"/>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4" name="Google Shape;484;p13"/>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13"/>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13"/>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13"/>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13"/>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13"/>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13"/>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13"/>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13"/>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13"/>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13"/>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13"/>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13"/>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13"/>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13"/>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13"/>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13"/>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13"/>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13"/>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13"/>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13"/>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13"/>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13"/>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13"/>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13"/>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13"/>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13"/>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13"/>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13"/>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13"/>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13"/>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515" name="Google Shape;515;p13"/>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6" name="Google Shape;516;p13"/>
          <p:cNvSpPr txBox="1">
            <a:spLocks noGrp="1"/>
          </p:cNvSpPr>
          <p:nvPr>
            <p:ph type="subTitle" idx="1"/>
          </p:nvPr>
        </p:nvSpPr>
        <p:spPr>
          <a:xfrm>
            <a:off x="3629200" y="3606228"/>
            <a:ext cx="5533800" cy="102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Cabin"/>
              <a:buNone/>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17" name="Google Shape;517;p13"/>
          <p:cNvSpPr txBox="1">
            <a:spLocks noGrp="1"/>
          </p:cNvSpPr>
          <p:nvPr>
            <p:ph type="title" hasCustomPrompt="1"/>
          </p:nvPr>
        </p:nvSpPr>
        <p:spPr>
          <a:xfrm>
            <a:off x="1832800" y="2894438"/>
            <a:ext cx="1796400" cy="16218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6"/>
              </a:buClr>
              <a:buSzPts val="2000"/>
              <a:buFont typeface="Poppins"/>
              <a:buNone/>
              <a:defRPr/>
            </a:lvl1pPr>
            <a:lvl2pPr lvl="1"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9pPr>
          </a:lstStyle>
          <a:p>
            <a:r>
              <a:t>xx%</a:t>
            </a:r>
          </a:p>
        </p:txBody>
      </p:sp>
      <p:sp>
        <p:nvSpPr>
          <p:cNvPr id="518" name="Google Shape;518;p13"/>
          <p:cNvSpPr txBox="1">
            <a:spLocks noGrp="1"/>
          </p:cNvSpPr>
          <p:nvPr>
            <p:ph type="subTitle" idx="2"/>
          </p:nvPr>
        </p:nvSpPr>
        <p:spPr>
          <a:xfrm>
            <a:off x="3629200" y="2893450"/>
            <a:ext cx="5848800" cy="86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400"/>
              <a:buFont typeface="Cabin"/>
              <a:buNone/>
              <a:defRPr sz="4400">
                <a:latin typeface="Jua"/>
                <a:ea typeface="Jua"/>
                <a:cs typeface="Jua"/>
                <a:sym typeface="Jua"/>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19" name="Google Shape;519;p13"/>
          <p:cNvSpPr txBox="1">
            <a:spLocks noGrp="1"/>
          </p:cNvSpPr>
          <p:nvPr>
            <p:ph type="subTitle" idx="3"/>
          </p:nvPr>
        </p:nvSpPr>
        <p:spPr>
          <a:xfrm>
            <a:off x="3629200" y="5709652"/>
            <a:ext cx="5533800" cy="102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Cabin"/>
              <a:buNone/>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0" name="Google Shape;520;p13"/>
          <p:cNvSpPr txBox="1">
            <a:spLocks noGrp="1"/>
          </p:cNvSpPr>
          <p:nvPr>
            <p:ph type="title" idx="4" hasCustomPrompt="1"/>
          </p:nvPr>
        </p:nvSpPr>
        <p:spPr>
          <a:xfrm>
            <a:off x="1832626" y="5026164"/>
            <a:ext cx="1796400" cy="16230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6"/>
              </a:buClr>
              <a:buSzPts val="2000"/>
              <a:buFont typeface="Poppins"/>
              <a:buNone/>
              <a:defRPr/>
            </a:lvl1pPr>
            <a:lvl2pPr lvl="1"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9pPr>
          </a:lstStyle>
          <a:p>
            <a:r>
              <a:t>xx%</a:t>
            </a:r>
          </a:p>
        </p:txBody>
      </p:sp>
      <p:sp>
        <p:nvSpPr>
          <p:cNvPr id="521" name="Google Shape;521;p13"/>
          <p:cNvSpPr txBox="1">
            <a:spLocks noGrp="1"/>
          </p:cNvSpPr>
          <p:nvPr>
            <p:ph type="subTitle" idx="5"/>
          </p:nvPr>
        </p:nvSpPr>
        <p:spPr>
          <a:xfrm>
            <a:off x="3629200" y="4996876"/>
            <a:ext cx="5848800" cy="86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400"/>
              <a:buFont typeface="Cabin"/>
              <a:buNone/>
              <a:defRPr sz="4400">
                <a:latin typeface="Jua"/>
                <a:ea typeface="Jua"/>
                <a:cs typeface="Jua"/>
                <a:sym typeface="Jua"/>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2" name="Google Shape;522;p13"/>
          <p:cNvSpPr txBox="1">
            <a:spLocks noGrp="1"/>
          </p:cNvSpPr>
          <p:nvPr>
            <p:ph type="subTitle" idx="6"/>
          </p:nvPr>
        </p:nvSpPr>
        <p:spPr>
          <a:xfrm>
            <a:off x="3629200" y="7813076"/>
            <a:ext cx="5533800" cy="102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Cabin"/>
              <a:buNone/>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3" name="Google Shape;523;p13"/>
          <p:cNvSpPr txBox="1">
            <a:spLocks noGrp="1"/>
          </p:cNvSpPr>
          <p:nvPr>
            <p:ph type="title" idx="7" hasCustomPrompt="1"/>
          </p:nvPr>
        </p:nvSpPr>
        <p:spPr>
          <a:xfrm>
            <a:off x="1805276" y="7159090"/>
            <a:ext cx="1796400" cy="16230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6"/>
              </a:buClr>
              <a:buSzPts val="2000"/>
              <a:buFont typeface="Poppins"/>
              <a:buNone/>
              <a:defRPr/>
            </a:lvl1pPr>
            <a:lvl2pPr lvl="1"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9pPr>
          </a:lstStyle>
          <a:p>
            <a:r>
              <a:t>xx%</a:t>
            </a:r>
          </a:p>
        </p:txBody>
      </p:sp>
      <p:sp>
        <p:nvSpPr>
          <p:cNvPr id="524" name="Google Shape;524;p13"/>
          <p:cNvSpPr txBox="1">
            <a:spLocks noGrp="1"/>
          </p:cNvSpPr>
          <p:nvPr>
            <p:ph type="subTitle" idx="8"/>
          </p:nvPr>
        </p:nvSpPr>
        <p:spPr>
          <a:xfrm>
            <a:off x="3629200" y="7100300"/>
            <a:ext cx="5848800" cy="865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400"/>
              <a:buFont typeface="Cabin"/>
              <a:buNone/>
              <a:defRPr sz="4400">
                <a:latin typeface="Jua"/>
                <a:ea typeface="Jua"/>
                <a:cs typeface="Jua"/>
                <a:sym typeface="Jua"/>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5" name="Google Shape;525;p13"/>
          <p:cNvSpPr txBox="1">
            <a:spLocks noGrp="1"/>
          </p:cNvSpPr>
          <p:nvPr>
            <p:ph type="subTitle" idx="9"/>
          </p:nvPr>
        </p:nvSpPr>
        <p:spPr>
          <a:xfrm>
            <a:off x="10963550" y="3607240"/>
            <a:ext cx="5533800" cy="102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Cabin"/>
              <a:buNone/>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6" name="Google Shape;526;p13"/>
          <p:cNvSpPr txBox="1">
            <a:spLocks noGrp="1"/>
          </p:cNvSpPr>
          <p:nvPr>
            <p:ph type="title" idx="13" hasCustomPrompt="1"/>
          </p:nvPr>
        </p:nvSpPr>
        <p:spPr>
          <a:xfrm>
            <a:off x="9167152" y="2893838"/>
            <a:ext cx="1796400" cy="16230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6"/>
              </a:buClr>
              <a:buSzPts val="2000"/>
              <a:buFont typeface="Poppins"/>
              <a:buNone/>
              <a:defRPr/>
            </a:lvl1pPr>
            <a:lvl2pPr lvl="1"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4000" b="1">
                <a:solidFill>
                  <a:schemeClr val="accent6"/>
                </a:solidFill>
                <a:latin typeface="Poppins"/>
                <a:ea typeface="Poppins"/>
                <a:cs typeface="Poppins"/>
                <a:sym typeface="Poppins"/>
              </a:defRPr>
            </a:lvl9pPr>
          </a:lstStyle>
          <a:p>
            <a:r>
              <a:t>xx%</a:t>
            </a:r>
          </a:p>
        </p:txBody>
      </p:sp>
      <p:sp>
        <p:nvSpPr>
          <p:cNvPr id="527" name="Google Shape;527;p13"/>
          <p:cNvSpPr txBox="1">
            <a:spLocks noGrp="1"/>
          </p:cNvSpPr>
          <p:nvPr>
            <p:ph type="subTitle" idx="14"/>
          </p:nvPr>
        </p:nvSpPr>
        <p:spPr>
          <a:xfrm>
            <a:off x="10963550" y="2894450"/>
            <a:ext cx="5848800" cy="8652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1400"/>
              <a:buFont typeface="Cabin"/>
              <a:buNone/>
              <a:defRPr sz="4400">
                <a:latin typeface="Jua"/>
                <a:ea typeface="Jua"/>
                <a:cs typeface="Jua"/>
                <a:sym typeface="Jua"/>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endParaRPr/>
          </a:p>
        </p:txBody>
      </p:sp>
      <p:sp>
        <p:nvSpPr>
          <p:cNvPr id="528" name="Google Shape;528;p13"/>
          <p:cNvSpPr txBox="1">
            <a:spLocks noGrp="1"/>
          </p:cNvSpPr>
          <p:nvPr>
            <p:ph type="ctrTitle" idx="15"/>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1040873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9"/>
        <p:cNvGrpSpPr/>
        <p:nvPr/>
      </p:nvGrpSpPr>
      <p:grpSpPr>
        <a:xfrm>
          <a:off x="0" y="0"/>
          <a:ext cx="0" cy="0"/>
          <a:chOff x="0" y="0"/>
          <a:chExt cx="0" cy="0"/>
        </a:xfrm>
      </p:grpSpPr>
      <p:grpSp>
        <p:nvGrpSpPr>
          <p:cNvPr id="530" name="Google Shape;530;p14"/>
          <p:cNvGrpSpPr/>
          <p:nvPr/>
        </p:nvGrpSpPr>
        <p:grpSpPr>
          <a:xfrm>
            <a:off x="14" y="-76200"/>
            <a:ext cx="18288000" cy="10439400"/>
            <a:chOff x="-43" y="-76200"/>
            <a:chExt cx="9144000" cy="5219700"/>
          </a:xfrm>
        </p:grpSpPr>
        <p:cxnSp>
          <p:nvCxnSpPr>
            <p:cNvPr id="531" name="Google Shape;531;p14"/>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2" name="Google Shape;532;p14"/>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3" name="Google Shape;533;p14"/>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4" name="Google Shape;534;p14"/>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14"/>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6" name="Google Shape;536;p14"/>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7" name="Google Shape;537;p14"/>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14"/>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14"/>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0" name="Google Shape;540;p14"/>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1" name="Google Shape;541;p14"/>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2" name="Google Shape;542;p14"/>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14"/>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14"/>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5" name="Google Shape;545;p14"/>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6" name="Google Shape;546;p14"/>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7" name="Google Shape;547;p14"/>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14"/>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4"/>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4"/>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4"/>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4"/>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4"/>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4"/>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4"/>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4"/>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4"/>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4"/>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4"/>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4"/>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4"/>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4"/>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4"/>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4"/>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4"/>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4"/>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4"/>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4"/>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4"/>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4"/>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4"/>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4"/>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4"/>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4"/>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4"/>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4"/>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577" name="Google Shape;577;p14"/>
          <p:cNvSpPr txBox="1">
            <a:spLocks noGrp="1"/>
          </p:cNvSpPr>
          <p:nvPr>
            <p:ph type="subTitle" idx="1"/>
          </p:nvPr>
        </p:nvSpPr>
        <p:spPr>
          <a:xfrm>
            <a:off x="1422650" y="2845950"/>
            <a:ext cx="10268400" cy="3067800"/>
          </a:xfrm>
          <a:prstGeom prst="rect">
            <a:avLst/>
          </a:prstGeom>
          <a:solidFill>
            <a:schemeClr val="lt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Poppins Medium"/>
              <a:buNone/>
              <a:defRPr sz="4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578" name="Google Shape;578;p14"/>
          <p:cNvSpPr txBox="1">
            <a:spLocks noGrp="1"/>
          </p:cNvSpPr>
          <p:nvPr>
            <p:ph type="title"/>
          </p:nvPr>
        </p:nvSpPr>
        <p:spPr>
          <a:xfrm>
            <a:off x="1422150" y="6439050"/>
            <a:ext cx="10268400" cy="1002000"/>
          </a:xfrm>
          <a:prstGeom prst="rect">
            <a:avLst/>
          </a:prstGeom>
          <a:solidFill>
            <a:schemeClr val="accent1"/>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r" rtl="0">
              <a:lnSpc>
                <a:spcPct val="115000"/>
              </a:lnSpc>
              <a:spcBef>
                <a:spcPts val="0"/>
              </a:spcBef>
              <a:spcAft>
                <a:spcPts val="0"/>
              </a:spcAft>
              <a:buSzPts val="3500"/>
              <a:buFont typeface="Poppins Black"/>
              <a:buNone/>
              <a:defRPr sz="2800">
                <a:solidFill>
                  <a:schemeClr val="dk1"/>
                </a:solidFill>
              </a:defRPr>
            </a:lvl1pPr>
            <a:lvl2pPr lvl="1" rtl="0">
              <a:spcBef>
                <a:spcPts val="0"/>
              </a:spcBef>
              <a:spcAft>
                <a:spcPts val="0"/>
              </a:spcAft>
              <a:buSzPts val="3000"/>
              <a:buNone/>
              <a:defRPr>
                <a:latin typeface="Arial"/>
                <a:ea typeface="Arial"/>
                <a:cs typeface="Arial"/>
                <a:sym typeface="Arial"/>
              </a:defRPr>
            </a:lvl2pPr>
            <a:lvl3pPr lvl="2" rtl="0">
              <a:spcBef>
                <a:spcPts val="0"/>
              </a:spcBef>
              <a:spcAft>
                <a:spcPts val="0"/>
              </a:spcAft>
              <a:buSzPts val="3000"/>
              <a:buNone/>
              <a:defRPr>
                <a:latin typeface="Arial"/>
                <a:ea typeface="Arial"/>
                <a:cs typeface="Arial"/>
                <a:sym typeface="Arial"/>
              </a:defRPr>
            </a:lvl3pPr>
            <a:lvl4pPr lvl="3" rtl="0">
              <a:spcBef>
                <a:spcPts val="0"/>
              </a:spcBef>
              <a:spcAft>
                <a:spcPts val="0"/>
              </a:spcAft>
              <a:buSzPts val="3000"/>
              <a:buNone/>
              <a:defRPr>
                <a:latin typeface="Arial"/>
                <a:ea typeface="Arial"/>
                <a:cs typeface="Arial"/>
                <a:sym typeface="Arial"/>
              </a:defRPr>
            </a:lvl4pPr>
            <a:lvl5pPr lvl="4" rtl="0">
              <a:spcBef>
                <a:spcPts val="0"/>
              </a:spcBef>
              <a:spcAft>
                <a:spcPts val="0"/>
              </a:spcAft>
              <a:buSzPts val="3000"/>
              <a:buNone/>
              <a:defRPr>
                <a:latin typeface="Arial"/>
                <a:ea typeface="Arial"/>
                <a:cs typeface="Arial"/>
                <a:sym typeface="Arial"/>
              </a:defRPr>
            </a:lvl5pPr>
            <a:lvl6pPr lvl="5" rtl="0">
              <a:spcBef>
                <a:spcPts val="0"/>
              </a:spcBef>
              <a:spcAft>
                <a:spcPts val="0"/>
              </a:spcAft>
              <a:buSzPts val="3000"/>
              <a:buNone/>
              <a:defRPr>
                <a:latin typeface="Arial"/>
                <a:ea typeface="Arial"/>
                <a:cs typeface="Arial"/>
                <a:sym typeface="Arial"/>
              </a:defRPr>
            </a:lvl6pPr>
            <a:lvl7pPr lvl="6" rtl="0">
              <a:spcBef>
                <a:spcPts val="0"/>
              </a:spcBef>
              <a:spcAft>
                <a:spcPts val="0"/>
              </a:spcAft>
              <a:buSzPts val="3000"/>
              <a:buNone/>
              <a:defRPr>
                <a:latin typeface="Arial"/>
                <a:ea typeface="Arial"/>
                <a:cs typeface="Arial"/>
                <a:sym typeface="Arial"/>
              </a:defRPr>
            </a:lvl7pPr>
            <a:lvl8pPr lvl="7" rtl="0">
              <a:spcBef>
                <a:spcPts val="0"/>
              </a:spcBef>
              <a:spcAft>
                <a:spcPts val="0"/>
              </a:spcAft>
              <a:buSzPts val="3000"/>
              <a:buNone/>
              <a:defRPr>
                <a:latin typeface="Arial"/>
                <a:ea typeface="Arial"/>
                <a:cs typeface="Arial"/>
                <a:sym typeface="Arial"/>
              </a:defRPr>
            </a:lvl8pPr>
            <a:lvl9pPr lvl="8" rtl="0">
              <a:spcBef>
                <a:spcPts val="0"/>
              </a:spcBef>
              <a:spcAft>
                <a:spcPts val="0"/>
              </a:spcAft>
              <a:buSzPts val="30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1998058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79"/>
        <p:cNvGrpSpPr/>
        <p:nvPr/>
      </p:nvGrpSpPr>
      <p:grpSpPr>
        <a:xfrm>
          <a:off x="0" y="0"/>
          <a:ext cx="0" cy="0"/>
          <a:chOff x="0" y="0"/>
          <a:chExt cx="0" cy="0"/>
        </a:xfrm>
      </p:grpSpPr>
      <p:grpSp>
        <p:nvGrpSpPr>
          <p:cNvPr id="580" name="Google Shape;580;p15"/>
          <p:cNvGrpSpPr/>
          <p:nvPr/>
        </p:nvGrpSpPr>
        <p:grpSpPr>
          <a:xfrm>
            <a:off x="14" y="-76200"/>
            <a:ext cx="18288000" cy="10439400"/>
            <a:chOff x="-43" y="-76200"/>
            <a:chExt cx="9144000" cy="5219700"/>
          </a:xfrm>
        </p:grpSpPr>
        <p:cxnSp>
          <p:nvCxnSpPr>
            <p:cNvPr id="581" name="Google Shape;581;p15"/>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2" name="Google Shape;582;p15"/>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15"/>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4" name="Google Shape;584;p15"/>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5" name="Google Shape;585;p15"/>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15"/>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15"/>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15"/>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p15"/>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15"/>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15"/>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15"/>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15"/>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15"/>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p15"/>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15"/>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15"/>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15"/>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p15"/>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p15"/>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1" name="Google Shape;601;p15"/>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p15"/>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p15"/>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p15"/>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5" name="Google Shape;605;p15"/>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6" name="Google Shape;606;p15"/>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7" name="Google Shape;607;p15"/>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8" name="Google Shape;608;p15"/>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09" name="Google Shape;609;p15"/>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10" name="Google Shape;610;p15"/>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11" name="Google Shape;611;p15"/>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15"/>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15"/>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15"/>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5" name="Google Shape;615;p15"/>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15"/>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15"/>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8" name="Google Shape;618;p15"/>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15"/>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15"/>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1" name="Google Shape;621;p15"/>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2" name="Google Shape;622;p15"/>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3" name="Google Shape;623;p15"/>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p15"/>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p15"/>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6" name="Google Shape;626;p15"/>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627" name="Google Shape;627;p15"/>
          <p:cNvSpPr/>
          <p:nvPr/>
        </p:nvSpPr>
        <p:spPr>
          <a:xfrm>
            <a:off x="1426500" y="2396950"/>
            <a:ext cx="15435000" cy="718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8" name="Google Shape;628;p15"/>
          <p:cNvSpPr txBox="1">
            <a:spLocks noGrp="1"/>
          </p:cNvSpPr>
          <p:nvPr>
            <p:ph type="subTitle" idx="1"/>
          </p:nvPr>
        </p:nvSpPr>
        <p:spPr>
          <a:xfrm>
            <a:off x="11281200" y="4439950"/>
            <a:ext cx="4957200" cy="28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9" name="Google Shape;629;p15"/>
          <p:cNvSpPr>
            <a:spLocks noGrp="1"/>
          </p:cNvSpPr>
          <p:nvPr>
            <p:ph type="pic" idx="2"/>
          </p:nvPr>
        </p:nvSpPr>
        <p:spPr>
          <a:xfrm>
            <a:off x="3675076" y="3509500"/>
            <a:ext cx="6528600" cy="4961400"/>
          </a:xfrm>
          <a:prstGeom prst="rect">
            <a:avLst/>
          </a:prstGeom>
          <a:noFill/>
          <a:ln w="28575" cap="flat" cmpd="sng">
            <a:solidFill>
              <a:schemeClr val="dk1"/>
            </a:solidFill>
            <a:prstDash val="solid"/>
            <a:round/>
            <a:headEnd type="none" w="sm" len="sm"/>
            <a:tailEnd type="none" w="sm" len="sm"/>
          </a:ln>
        </p:spPr>
      </p:sp>
      <p:sp>
        <p:nvSpPr>
          <p:cNvPr id="630" name="Google Shape;630;p15"/>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11344018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1"/>
        <p:cNvGrpSpPr/>
        <p:nvPr/>
      </p:nvGrpSpPr>
      <p:grpSpPr>
        <a:xfrm>
          <a:off x="0" y="0"/>
          <a:ext cx="0" cy="0"/>
          <a:chOff x="0" y="0"/>
          <a:chExt cx="0" cy="0"/>
        </a:xfrm>
      </p:grpSpPr>
      <p:grpSp>
        <p:nvGrpSpPr>
          <p:cNvPr id="632" name="Google Shape;632;p16"/>
          <p:cNvGrpSpPr/>
          <p:nvPr/>
        </p:nvGrpSpPr>
        <p:grpSpPr>
          <a:xfrm>
            <a:off x="14" y="-76200"/>
            <a:ext cx="18288000" cy="10439400"/>
            <a:chOff x="-43" y="-76200"/>
            <a:chExt cx="9144000" cy="5219700"/>
          </a:xfrm>
        </p:grpSpPr>
        <p:cxnSp>
          <p:nvCxnSpPr>
            <p:cNvPr id="633" name="Google Shape;633;p16"/>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p16"/>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p16"/>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p16"/>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p16"/>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p16"/>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p16"/>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16"/>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p16"/>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16"/>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p16"/>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p16"/>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16"/>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p16"/>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16"/>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16"/>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16"/>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16"/>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16"/>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16"/>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16"/>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16"/>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16"/>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16"/>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16"/>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16"/>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16"/>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16"/>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16"/>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16"/>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16"/>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16"/>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16"/>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16"/>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16"/>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16"/>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p16"/>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p16"/>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p16"/>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p16"/>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3" name="Google Shape;673;p16"/>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4" name="Google Shape;674;p16"/>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p16"/>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6" name="Google Shape;676;p16"/>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7" name="Google Shape;677;p16"/>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8" name="Google Shape;678;p16"/>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679" name="Google Shape;679;p16"/>
          <p:cNvSpPr/>
          <p:nvPr/>
        </p:nvSpPr>
        <p:spPr>
          <a:xfrm>
            <a:off x="1426500" y="2396950"/>
            <a:ext cx="15435000" cy="718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0" name="Google Shape;680;p16"/>
          <p:cNvSpPr txBox="1">
            <a:spLocks noGrp="1"/>
          </p:cNvSpPr>
          <p:nvPr>
            <p:ph type="subTitle" idx="1"/>
          </p:nvPr>
        </p:nvSpPr>
        <p:spPr>
          <a:xfrm>
            <a:off x="2361100" y="3598902"/>
            <a:ext cx="4962000" cy="231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1" name="Google Shape;681;p16"/>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526351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82"/>
        <p:cNvGrpSpPr/>
        <p:nvPr/>
      </p:nvGrpSpPr>
      <p:grpSpPr>
        <a:xfrm>
          <a:off x="0" y="0"/>
          <a:ext cx="0" cy="0"/>
          <a:chOff x="0" y="0"/>
          <a:chExt cx="0" cy="0"/>
        </a:xfrm>
      </p:grpSpPr>
      <p:grpSp>
        <p:nvGrpSpPr>
          <p:cNvPr id="683" name="Google Shape;683;p17"/>
          <p:cNvGrpSpPr/>
          <p:nvPr/>
        </p:nvGrpSpPr>
        <p:grpSpPr>
          <a:xfrm>
            <a:off x="14" y="-76200"/>
            <a:ext cx="18288000" cy="10439400"/>
            <a:chOff x="-43" y="-76200"/>
            <a:chExt cx="9144000" cy="5219700"/>
          </a:xfrm>
        </p:grpSpPr>
        <p:cxnSp>
          <p:nvCxnSpPr>
            <p:cNvPr id="684" name="Google Shape;684;p17"/>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5" name="Google Shape;685;p17"/>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6" name="Google Shape;686;p17"/>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7" name="Google Shape;687;p17"/>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8" name="Google Shape;688;p17"/>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89" name="Google Shape;689;p17"/>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0" name="Google Shape;690;p17"/>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17"/>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2" name="Google Shape;692;p17"/>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17"/>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17"/>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17"/>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p17"/>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p17"/>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17"/>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17"/>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0" name="Google Shape;700;p17"/>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1" name="Google Shape;701;p17"/>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2" name="Google Shape;702;p17"/>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3" name="Google Shape;703;p17"/>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4" name="Google Shape;704;p17"/>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p17"/>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17"/>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17"/>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17"/>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09" name="Google Shape;709;p17"/>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0" name="Google Shape;710;p17"/>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1" name="Google Shape;711;p17"/>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2" name="Google Shape;712;p17"/>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3" name="Google Shape;713;p17"/>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14" name="Google Shape;714;p17"/>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5" name="Google Shape;715;p17"/>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6" name="Google Shape;716;p17"/>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7" name="Google Shape;717;p17"/>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8" name="Google Shape;718;p17"/>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9" name="Google Shape;719;p17"/>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0" name="Google Shape;720;p17"/>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1" name="Google Shape;721;p17"/>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2" name="Google Shape;722;p17"/>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3" name="Google Shape;723;p17"/>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4" name="Google Shape;724;p17"/>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5" name="Google Shape;725;p17"/>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17"/>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p17"/>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17"/>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17"/>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730" name="Google Shape;730;p17"/>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1" name="Google Shape;731;p17"/>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732" name="Google Shape;732;p17"/>
          <p:cNvSpPr txBox="1">
            <a:spLocks noGrp="1"/>
          </p:cNvSpPr>
          <p:nvPr>
            <p:ph type="body" idx="1"/>
          </p:nvPr>
        </p:nvSpPr>
        <p:spPr>
          <a:xfrm>
            <a:off x="2473650" y="3979400"/>
            <a:ext cx="13914000" cy="5005200"/>
          </a:xfrm>
          <a:prstGeom prst="rect">
            <a:avLst/>
          </a:prstGeom>
          <a:noFill/>
        </p:spPr>
        <p:txBody>
          <a:bodyPr spcFirstLastPara="1" wrap="square" lIns="91425" tIns="91425" rIns="91425" bIns="91425" anchor="t" anchorCtr="0">
            <a:noAutofit/>
          </a:bodyPr>
          <a:lstStyle>
            <a:lvl1pPr marL="914400" lvl="0" indent="-635000" rtl="0">
              <a:spcBef>
                <a:spcPts val="0"/>
              </a:spcBef>
              <a:spcAft>
                <a:spcPts val="0"/>
              </a:spcAft>
              <a:buSzPts val="1400"/>
              <a:buAutoNum type="arabicPeriod"/>
              <a:defRPr/>
            </a:lvl1pPr>
            <a:lvl2pPr marL="1828800" lvl="1" indent="-635000" rtl="0">
              <a:spcBef>
                <a:spcPts val="0"/>
              </a:spcBef>
              <a:spcAft>
                <a:spcPts val="0"/>
              </a:spcAft>
              <a:buSzPts val="1400"/>
              <a:buAutoNum type="alphaLcPeriod"/>
              <a:defRPr/>
            </a:lvl2pPr>
            <a:lvl3pPr marL="2743200" lvl="2" indent="-635000" rtl="0">
              <a:spcBef>
                <a:spcPts val="0"/>
              </a:spcBef>
              <a:spcAft>
                <a:spcPts val="0"/>
              </a:spcAft>
              <a:buSzPts val="1400"/>
              <a:buAutoNum type="romanLcPeriod"/>
              <a:defRPr/>
            </a:lvl3pPr>
            <a:lvl4pPr marL="3657600" lvl="3" indent="-635000" rtl="0">
              <a:spcBef>
                <a:spcPts val="0"/>
              </a:spcBef>
              <a:spcAft>
                <a:spcPts val="0"/>
              </a:spcAft>
              <a:buSzPts val="1400"/>
              <a:buAutoNum type="arabicPeriod"/>
              <a:defRPr/>
            </a:lvl4pPr>
            <a:lvl5pPr marL="4572000" lvl="4" indent="-635000" rtl="0">
              <a:spcBef>
                <a:spcPts val="0"/>
              </a:spcBef>
              <a:spcAft>
                <a:spcPts val="0"/>
              </a:spcAft>
              <a:buSzPts val="1400"/>
              <a:buAutoNum type="alphaLcPeriod"/>
              <a:defRPr/>
            </a:lvl5pPr>
            <a:lvl6pPr marL="5486400" lvl="5" indent="-635000" rtl="0">
              <a:spcBef>
                <a:spcPts val="0"/>
              </a:spcBef>
              <a:spcAft>
                <a:spcPts val="0"/>
              </a:spcAft>
              <a:buSzPts val="1400"/>
              <a:buAutoNum type="romanLcPeriod"/>
              <a:defRPr/>
            </a:lvl6pPr>
            <a:lvl7pPr marL="6400800" lvl="6" indent="-635000" rtl="0">
              <a:spcBef>
                <a:spcPts val="0"/>
              </a:spcBef>
              <a:spcAft>
                <a:spcPts val="0"/>
              </a:spcAft>
              <a:buSzPts val="1400"/>
              <a:buAutoNum type="arabicPeriod"/>
              <a:defRPr/>
            </a:lvl7pPr>
            <a:lvl8pPr marL="7315200" lvl="7" indent="-635000" rtl="0">
              <a:spcBef>
                <a:spcPts val="0"/>
              </a:spcBef>
              <a:spcAft>
                <a:spcPts val="0"/>
              </a:spcAft>
              <a:buSzPts val="1400"/>
              <a:buAutoNum type="alphaLcPeriod"/>
              <a:defRPr/>
            </a:lvl8pPr>
            <a:lvl9pPr marL="8229600" lvl="8" indent="-635000" rtl="0">
              <a:spcBef>
                <a:spcPts val="0"/>
              </a:spcBef>
              <a:spcAft>
                <a:spcPts val="0"/>
              </a:spcAft>
              <a:buSzPts val="1400"/>
              <a:buAutoNum type="romanLcPeriod"/>
              <a:defRPr/>
            </a:lvl9pPr>
          </a:lstStyle>
          <a:p>
            <a:endParaRPr/>
          </a:p>
        </p:txBody>
      </p:sp>
      <p:sp>
        <p:nvSpPr>
          <p:cNvPr id="733" name="Google Shape;733;p17"/>
          <p:cNvSpPr txBox="1">
            <a:spLocks noGrp="1"/>
          </p:cNvSpPr>
          <p:nvPr>
            <p:ph type="subTitle" idx="2"/>
          </p:nvPr>
        </p:nvSpPr>
        <p:spPr>
          <a:xfrm flipH="1">
            <a:off x="2473650" y="2979050"/>
            <a:ext cx="13914000" cy="80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Tree>
    <p:extLst>
      <p:ext uri="{BB962C8B-B14F-4D97-AF65-F5344CB8AC3E}">
        <p14:creationId xmlns:p14="http://schemas.microsoft.com/office/powerpoint/2010/main" val="3368919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34"/>
        <p:cNvGrpSpPr/>
        <p:nvPr/>
      </p:nvGrpSpPr>
      <p:grpSpPr>
        <a:xfrm>
          <a:off x="0" y="0"/>
          <a:ext cx="0" cy="0"/>
          <a:chOff x="0" y="0"/>
          <a:chExt cx="0" cy="0"/>
        </a:xfrm>
      </p:grpSpPr>
      <p:grpSp>
        <p:nvGrpSpPr>
          <p:cNvPr id="735" name="Google Shape;735;p18"/>
          <p:cNvGrpSpPr/>
          <p:nvPr/>
        </p:nvGrpSpPr>
        <p:grpSpPr>
          <a:xfrm>
            <a:off x="14" y="-76200"/>
            <a:ext cx="18288000" cy="10439400"/>
            <a:chOff x="-43" y="-76200"/>
            <a:chExt cx="9144000" cy="5219700"/>
          </a:xfrm>
        </p:grpSpPr>
        <p:cxnSp>
          <p:nvCxnSpPr>
            <p:cNvPr id="736" name="Google Shape;736;p18"/>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18"/>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18"/>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18"/>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18"/>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18"/>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18"/>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18"/>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18"/>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18"/>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18"/>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18"/>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18"/>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18"/>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18"/>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18"/>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18"/>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18"/>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18"/>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18"/>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18"/>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18"/>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18"/>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18"/>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18"/>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18"/>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18"/>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18"/>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18"/>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18"/>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18"/>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18"/>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18"/>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18"/>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18"/>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18"/>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18"/>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18"/>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18"/>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18"/>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18"/>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18"/>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18"/>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18"/>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18"/>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18"/>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782" name="Google Shape;782;p18"/>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3" name="Google Shape;783;p18"/>
          <p:cNvSpPr txBox="1">
            <a:spLocks noGrp="1"/>
          </p:cNvSpPr>
          <p:nvPr>
            <p:ph type="subTitle" idx="1"/>
          </p:nvPr>
        </p:nvSpPr>
        <p:spPr>
          <a:xfrm>
            <a:off x="4395750" y="3831550"/>
            <a:ext cx="7833000" cy="168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4" name="Google Shape;784;p18"/>
          <p:cNvSpPr txBox="1">
            <a:spLocks noGrp="1"/>
          </p:cNvSpPr>
          <p:nvPr>
            <p:ph type="subTitle" idx="2"/>
          </p:nvPr>
        </p:nvSpPr>
        <p:spPr>
          <a:xfrm>
            <a:off x="4395800" y="6773450"/>
            <a:ext cx="7833000" cy="168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5" name="Google Shape;785;p18"/>
          <p:cNvSpPr txBox="1">
            <a:spLocks noGrp="1"/>
          </p:cNvSpPr>
          <p:nvPr>
            <p:ph type="subTitle" idx="3"/>
          </p:nvPr>
        </p:nvSpPr>
        <p:spPr>
          <a:xfrm>
            <a:off x="4395790" y="3252650"/>
            <a:ext cx="7833000" cy="71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800"/>
              <a:buFont typeface="Poppins"/>
              <a:buNone/>
              <a:defRPr sz="4400">
                <a:latin typeface="Jua"/>
                <a:ea typeface="Jua"/>
                <a:cs typeface="Jua"/>
                <a:sym typeface="Jua"/>
              </a:defRPr>
            </a:lvl1pPr>
            <a:lvl2pPr lvl="1" algn="ctr" rtl="0">
              <a:spcBef>
                <a:spcPts val="0"/>
              </a:spcBef>
              <a:spcAft>
                <a:spcPts val="0"/>
              </a:spcAft>
              <a:buSzPts val="1800"/>
              <a:buFont typeface="Poppins"/>
              <a:buNone/>
              <a:defRPr sz="3600" b="1">
                <a:latin typeface="Poppins"/>
                <a:ea typeface="Poppins"/>
                <a:cs typeface="Poppins"/>
                <a:sym typeface="Poppins"/>
              </a:defRPr>
            </a:lvl2pPr>
            <a:lvl3pPr lvl="2" algn="ctr" rtl="0">
              <a:spcBef>
                <a:spcPts val="0"/>
              </a:spcBef>
              <a:spcAft>
                <a:spcPts val="0"/>
              </a:spcAft>
              <a:buSzPts val="1800"/>
              <a:buFont typeface="Poppins"/>
              <a:buNone/>
              <a:defRPr sz="3600" b="1">
                <a:latin typeface="Poppins"/>
                <a:ea typeface="Poppins"/>
                <a:cs typeface="Poppins"/>
                <a:sym typeface="Poppins"/>
              </a:defRPr>
            </a:lvl3pPr>
            <a:lvl4pPr lvl="3" algn="ctr" rtl="0">
              <a:spcBef>
                <a:spcPts val="0"/>
              </a:spcBef>
              <a:spcAft>
                <a:spcPts val="0"/>
              </a:spcAft>
              <a:buSzPts val="1800"/>
              <a:buFont typeface="Poppins"/>
              <a:buNone/>
              <a:defRPr sz="3600" b="1">
                <a:latin typeface="Poppins"/>
                <a:ea typeface="Poppins"/>
                <a:cs typeface="Poppins"/>
                <a:sym typeface="Poppins"/>
              </a:defRPr>
            </a:lvl4pPr>
            <a:lvl5pPr lvl="4" algn="ctr" rtl="0">
              <a:spcBef>
                <a:spcPts val="0"/>
              </a:spcBef>
              <a:spcAft>
                <a:spcPts val="0"/>
              </a:spcAft>
              <a:buSzPts val="1800"/>
              <a:buFont typeface="Poppins"/>
              <a:buNone/>
              <a:defRPr sz="3600" b="1">
                <a:latin typeface="Poppins"/>
                <a:ea typeface="Poppins"/>
                <a:cs typeface="Poppins"/>
                <a:sym typeface="Poppins"/>
              </a:defRPr>
            </a:lvl5pPr>
            <a:lvl6pPr lvl="5" algn="ctr" rtl="0">
              <a:spcBef>
                <a:spcPts val="0"/>
              </a:spcBef>
              <a:spcAft>
                <a:spcPts val="0"/>
              </a:spcAft>
              <a:buSzPts val="1800"/>
              <a:buFont typeface="Poppins"/>
              <a:buNone/>
              <a:defRPr sz="3600" b="1">
                <a:latin typeface="Poppins"/>
                <a:ea typeface="Poppins"/>
                <a:cs typeface="Poppins"/>
                <a:sym typeface="Poppins"/>
              </a:defRPr>
            </a:lvl6pPr>
            <a:lvl7pPr lvl="6" algn="ctr" rtl="0">
              <a:spcBef>
                <a:spcPts val="0"/>
              </a:spcBef>
              <a:spcAft>
                <a:spcPts val="0"/>
              </a:spcAft>
              <a:buSzPts val="1800"/>
              <a:buFont typeface="Poppins"/>
              <a:buNone/>
              <a:defRPr sz="3600" b="1">
                <a:latin typeface="Poppins"/>
                <a:ea typeface="Poppins"/>
                <a:cs typeface="Poppins"/>
                <a:sym typeface="Poppins"/>
              </a:defRPr>
            </a:lvl7pPr>
            <a:lvl8pPr lvl="7" algn="ctr" rtl="0">
              <a:spcBef>
                <a:spcPts val="0"/>
              </a:spcBef>
              <a:spcAft>
                <a:spcPts val="0"/>
              </a:spcAft>
              <a:buSzPts val="1800"/>
              <a:buFont typeface="Poppins"/>
              <a:buNone/>
              <a:defRPr sz="3600" b="1">
                <a:latin typeface="Poppins"/>
                <a:ea typeface="Poppins"/>
                <a:cs typeface="Poppins"/>
                <a:sym typeface="Poppins"/>
              </a:defRPr>
            </a:lvl8pPr>
            <a:lvl9pPr lvl="8" algn="ctr" rtl="0">
              <a:spcBef>
                <a:spcPts val="0"/>
              </a:spcBef>
              <a:spcAft>
                <a:spcPts val="0"/>
              </a:spcAft>
              <a:buSzPts val="1800"/>
              <a:buFont typeface="Poppins"/>
              <a:buNone/>
              <a:defRPr sz="3600" b="1">
                <a:latin typeface="Poppins"/>
                <a:ea typeface="Poppins"/>
                <a:cs typeface="Poppins"/>
                <a:sym typeface="Poppins"/>
              </a:defRPr>
            </a:lvl9pPr>
          </a:lstStyle>
          <a:p>
            <a:endParaRPr/>
          </a:p>
        </p:txBody>
      </p:sp>
      <p:sp>
        <p:nvSpPr>
          <p:cNvPr id="786" name="Google Shape;786;p18"/>
          <p:cNvSpPr txBox="1">
            <a:spLocks noGrp="1"/>
          </p:cNvSpPr>
          <p:nvPr>
            <p:ph type="subTitle" idx="4"/>
          </p:nvPr>
        </p:nvSpPr>
        <p:spPr>
          <a:xfrm>
            <a:off x="4395754" y="6194556"/>
            <a:ext cx="7833000" cy="71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800"/>
              <a:buFont typeface="Poppins"/>
              <a:buNone/>
              <a:defRPr sz="4400">
                <a:latin typeface="Jua"/>
                <a:ea typeface="Jua"/>
                <a:cs typeface="Jua"/>
                <a:sym typeface="Jua"/>
              </a:defRPr>
            </a:lvl1pPr>
            <a:lvl2pPr lvl="1" algn="ctr" rtl="0">
              <a:spcBef>
                <a:spcPts val="0"/>
              </a:spcBef>
              <a:spcAft>
                <a:spcPts val="0"/>
              </a:spcAft>
              <a:buSzPts val="1800"/>
              <a:buFont typeface="Poppins"/>
              <a:buNone/>
              <a:defRPr sz="3600" b="1">
                <a:latin typeface="Poppins"/>
                <a:ea typeface="Poppins"/>
                <a:cs typeface="Poppins"/>
                <a:sym typeface="Poppins"/>
              </a:defRPr>
            </a:lvl2pPr>
            <a:lvl3pPr lvl="2" algn="ctr" rtl="0">
              <a:spcBef>
                <a:spcPts val="0"/>
              </a:spcBef>
              <a:spcAft>
                <a:spcPts val="0"/>
              </a:spcAft>
              <a:buSzPts val="1800"/>
              <a:buFont typeface="Poppins"/>
              <a:buNone/>
              <a:defRPr sz="3600" b="1">
                <a:latin typeface="Poppins"/>
                <a:ea typeface="Poppins"/>
                <a:cs typeface="Poppins"/>
                <a:sym typeface="Poppins"/>
              </a:defRPr>
            </a:lvl3pPr>
            <a:lvl4pPr lvl="3" algn="ctr" rtl="0">
              <a:spcBef>
                <a:spcPts val="0"/>
              </a:spcBef>
              <a:spcAft>
                <a:spcPts val="0"/>
              </a:spcAft>
              <a:buSzPts val="1800"/>
              <a:buFont typeface="Poppins"/>
              <a:buNone/>
              <a:defRPr sz="3600" b="1">
                <a:latin typeface="Poppins"/>
                <a:ea typeface="Poppins"/>
                <a:cs typeface="Poppins"/>
                <a:sym typeface="Poppins"/>
              </a:defRPr>
            </a:lvl4pPr>
            <a:lvl5pPr lvl="4" algn="ctr" rtl="0">
              <a:spcBef>
                <a:spcPts val="0"/>
              </a:spcBef>
              <a:spcAft>
                <a:spcPts val="0"/>
              </a:spcAft>
              <a:buSzPts val="1800"/>
              <a:buFont typeface="Poppins"/>
              <a:buNone/>
              <a:defRPr sz="3600" b="1">
                <a:latin typeface="Poppins"/>
                <a:ea typeface="Poppins"/>
                <a:cs typeface="Poppins"/>
                <a:sym typeface="Poppins"/>
              </a:defRPr>
            </a:lvl5pPr>
            <a:lvl6pPr lvl="5" algn="ctr" rtl="0">
              <a:spcBef>
                <a:spcPts val="0"/>
              </a:spcBef>
              <a:spcAft>
                <a:spcPts val="0"/>
              </a:spcAft>
              <a:buSzPts val="1800"/>
              <a:buFont typeface="Poppins"/>
              <a:buNone/>
              <a:defRPr sz="3600" b="1">
                <a:latin typeface="Poppins"/>
                <a:ea typeface="Poppins"/>
                <a:cs typeface="Poppins"/>
                <a:sym typeface="Poppins"/>
              </a:defRPr>
            </a:lvl6pPr>
            <a:lvl7pPr lvl="6" algn="ctr" rtl="0">
              <a:spcBef>
                <a:spcPts val="0"/>
              </a:spcBef>
              <a:spcAft>
                <a:spcPts val="0"/>
              </a:spcAft>
              <a:buSzPts val="1800"/>
              <a:buFont typeface="Poppins"/>
              <a:buNone/>
              <a:defRPr sz="3600" b="1">
                <a:latin typeface="Poppins"/>
                <a:ea typeface="Poppins"/>
                <a:cs typeface="Poppins"/>
                <a:sym typeface="Poppins"/>
              </a:defRPr>
            </a:lvl7pPr>
            <a:lvl8pPr lvl="7" algn="ctr" rtl="0">
              <a:spcBef>
                <a:spcPts val="0"/>
              </a:spcBef>
              <a:spcAft>
                <a:spcPts val="0"/>
              </a:spcAft>
              <a:buSzPts val="1800"/>
              <a:buFont typeface="Poppins"/>
              <a:buNone/>
              <a:defRPr sz="3600" b="1">
                <a:latin typeface="Poppins"/>
                <a:ea typeface="Poppins"/>
                <a:cs typeface="Poppins"/>
                <a:sym typeface="Poppins"/>
              </a:defRPr>
            </a:lvl8pPr>
            <a:lvl9pPr lvl="8" algn="ctr" rtl="0">
              <a:spcBef>
                <a:spcPts val="0"/>
              </a:spcBef>
              <a:spcAft>
                <a:spcPts val="0"/>
              </a:spcAft>
              <a:buSzPts val="1800"/>
              <a:buFont typeface="Poppins"/>
              <a:buNone/>
              <a:defRPr sz="3600" b="1">
                <a:latin typeface="Poppins"/>
                <a:ea typeface="Poppins"/>
                <a:cs typeface="Poppins"/>
                <a:sym typeface="Poppins"/>
              </a:defRPr>
            </a:lvl9pPr>
          </a:lstStyle>
          <a:p>
            <a:endParaRPr/>
          </a:p>
        </p:txBody>
      </p:sp>
      <p:sp>
        <p:nvSpPr>
          <p:cNvPr id="787" name="Google Shape;787;p18"/>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34598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88"/>
        <p:cNvGrpSpPr/>
        <p:nvPr/>
      </p:nvGrpSpPr>
      <p:grpSpPr>
        <a:xfrm>
          <a:off x="0" y="0"/>
          <a:ext cx="0" cy="0"/>
          <a:chOff x="0" y="0"/>
          <a:chExt cx="0" cy="0"/>
        </a:xfrm>
      </p:grpSpPr>
      <p:grpSp>
        <p:nvGrpSpPr>
          <p:cNvPr id="789" name="Google Shape;789;p19"/>
          <p:cNvGrpSpPr/>
          <p:nvPr/>
        </p:nvGrpSpPr>
        <p:grpSpPr>
          <a:xfrm>
            <a:off x="14" y="-76200"/>
            <a:ext cx="18288000" cy="10439400"/>
            <a:chOff x="-43" y="-76200"/>
            <a:chExt cx="9144000" cy="5219700"/>
          </a:xfrm>
        </p:grpSpPr>
        <p:cxnSp>
          <p:nvCxnSpPr>
            <p:cNvPr id="790" name="Google Shape;790;p19"/>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19"/>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19"/>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19"/>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19"/>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19"/>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19"/>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p19"/>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p19"/>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p19"/>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p19"/>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19"/>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19"/>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p19"/>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p19"/>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19"/>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6" name="Google Shape;806;p19"/>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7" name="Google Shape;807;p19"/>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8" name="Google Shape;808;p19"/>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19"/>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19"/>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19"/>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19"/>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19"/>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19"/>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19"/>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19"/>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19"/>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19"/>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19"/>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19"/>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19"/>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19"/>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3" name="Google Shape;823;p19"/>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4" name="Google Shape;824;p19"/>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5" name="Google Shape;825;p19"/>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6" name="Google Shape;826;p19"/>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7" name="Google Shape;827;p19"/>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8" name="Google Shape;828;p19"/>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29" name="Google Shape;829;p19"/>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0" name="Google Shape;830;p19"/>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1" name="Google Shape;831;p19"/>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2" name="Google Shape;832;p19"/>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3" name="Google Shape;833;p19"/>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4" name="Google Shape;834;p19"/>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35" name="Google Shape;835;p19"/>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836" name="Google Shape;836;p19"/>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7" name="Google Shape;837;p19"/>
          <p:cNvSpPr txBox="1">
            <a:spLocks noGrp="1"/>
          </p:cNvSpPr>
          <p:nvPr>
            <p:ph type="body" idx="1"/>
          </p:nvPr>
        </p:nvSpPr>
        <p:spPr>
          <a:xfrm>
            <a:off x="1998300" y="2785450"/>
            <a:ext cx="6915600" cy="60576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Char char="●"/>
              <a:defRPr/>
            </a:lvl1pPr>
            <a:lvl2pPr marL="1828800" lvl="1" indent="-635000" rtl="0">
              <a:spcBef>
                <a:spcPts val="0"/>
              </a:spcBef>
              <a:spcAft>
                <a:spcPts val="0"/>
              </a:spcAft>
              <a:buSzPts val="1400"/>
              <a:buChar char="○"/>
              <a:defRPr/>
            </a:lvl2pPr>
            <a:lvl3pPr marL="2743200" lvl="2" indent="-635000" rtl="0">
              <a:spcBef>
                <a:spcPts val="0"/>
              </a:spcBef>
              <a:spcAft>
                <a:spcPts val="0"/>
              </a:spcAft>
              <a:buSzPts val="1400"/>
              <a:buChar char="■"/>
              <a:defRPr/>
            </a:lvl3pPr>
            <a:lvl4pPr marL="3657600" lvl="3" indent="-635000" rtl="0">
              <a:spcBef>
                <a:spcPts val="0"/>
              </a:spcBef>
              <a:spcAft>
                <a:spcPts val="0"/>
              </a:spcAft>
              <a:buSzPts val="1400"/>
              <a:buChar char="●"/>
              <a:defRPr/>
            </a:lvl4pPr>
            <a:lvl5pPr marL="4572000" lvl="4" indent="-635000" rtl="0">
              <a:spcBef>
                <a:spcPts val="0"/>
              </a:spcBef>
              <a:spcAft>
                <a:spcPts val="0"/>
              </a:spcAft>
              <a:buSzPts val="1400"/>
              <a:buChar char="○"/>
              <a:defRPr/>
            </a:lvl5pPr>
            <a:lvl6pPr marL="5486400" lvl="5" indent="-635000" rtl="0">
              <a:spcBef>
                <a:spcPts val="0"/>
              </a:spcBef>
              <a:spcAft>
                <a:spcPts val="0"/>
              </a:spcAft>
              <a:buSzPts val="1400"/>
              <a:buChar char="■"/>
              <a:defRPr/>
            </a:lvl6pPr>
            <a:lvl7pPr marL="6400800" lvl="6" indent="-635000" rtl="0">
              <a:spcBef>
                <a:spcPts val="0"/>
              </a:spcBef>
              <a:spcAft>
                <a:spcPts val="0"/>
              </a:spcAft>
              <a:buSzPts val="1400"/>
              <a:buChar char="●"/>
              <a:defRPr/>
            </a:lvl7pPr>
            <a:lvl8pPr marL="7315200" lvl="7" indent="-635000" rtl="0">
              <a:spcBef>
                <a:spcPts val="0"/>
              </a:spcBef>
              <a:spcAft>
                <a:spcPts val="0"/>
              </a:spcAft>
              <a:buSzPts val="1400"/>
              <a:buChar char="○"/>
              <a:defRPr/>
            </a:lvl8pPr>
            <a:lvl9pPr marL="8229600" lvl="8" indent="-635000" rtl="0">
              <a:spcBef>
                <a:spcPts val="0"/>
              </a:spcBef>
              <a:spcAft>
                <a:spcPts val="0"/>
              </a:spcAft>
              <a:buSzPts val="1400"/>
              <a:buChar char="■"/>
              <a:defRPr/>
            </a:lvl9pPr>
          </a:lstStyle>
          <a:p>
            <a:endParaRPr/>
          </a:p>
        </p:txBody>
      </p:sp>
      <p:sp>
        <p:nvSpPr>
          <p:cNvPr id="838" name="Google Shape;838;p19"/>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839" name="Google Shape;839;p19"/>
          <p:cNvSpPr txBox="1">
            <a:spLocks noGrp="1"/>
          </p:cNvSpPr>
          <p:nvPr>
            <p:ph type="body" idx="2"/>
          </p:nvPr>
        </p:nvSpPr>
        <p:spPr>
          <a:xfrm>
            <a:off x="9374150" y="2785450"/>
            <a:ext cx="6915600" cy="60576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SzPts val="1200"/>
              <a:buFont typeface="Nunito"/>
              <a:buChar char="●"/>
              <a:defRPr/>
            </a:lvl1pPr>
            <a:lvl2pPr marL="1828800" lvl="1" indent="-635000" rtl="0">
              <a:spcBef>
                <a:spcPts val="0"/>
              </a:spcBef>
              <a:spcAft>
                <a:spcPts val="0"/>
              </a:spcAft>
              <a:buSzPts val="1400"/>
              <a:buChar char="○"/>
              <a:defRPr/>
            </a:lvl2pPr>
            <a:lvl3pPr marL="2743200" lvl="2" indent="-635000" rtl="0">
              <a:spcBef>
                <a:spcPts val="0"/>
              </a:spcBef>
              <a:spcAft>
                <a:spcPts val="0"/>
              </a:spcAft>
              <a:buSzPts val="1400"/>
              <a:buChar char="■"/>
              <a:defRPr/>
            </a:lvl3pPr>
            <a:lvl4pPr marL="3657600" lvl="3" indent="-635000" rtl="0">
              <a:spcBef>
                <a:spcPts val="0"/>
              </a:spcBef>
              <a:spcAft>
                <a:spcPts val="0"/>
              </a:spcAft>
              <a:buSzPts val="1400"/>
              <a:buChar char="●"/>
              <a:defRPr/>
            </a:lvl4pPr>
            <a:lvl5pPr marL="4572000" lvl="4" indent="-635000" rtl="0">
              <a:spcBef>
                <a:spcPts val="0"/>
              </a:spcBef>
              <a:spcAft>
                <a:spcPts val="0"/>
              </a:spcAft>
              <a:buSzPts val="1400"/>
              <a:buChar char="○"/>
              <a:defRPr/>
            </a:lvl5pPr>
            <a:lvl6pPr marL="5486400" lvl="5" indent="-635000" rtl="0">
              <a:spcBef>
                <a:spcPts val="0"/>
              </a:spcBef>
              <a:spcAft>
                <a:spcPts val="0"/>
              </a:spcAft>
              <a:buSzPts val="1400"/>
              <a:buChar char="■"/>
              <a:defRPr/>
            </a:lvl6pPr>
            <a:lvl7pPr marL="6400800" lvl="6" indent="-635000" rtl="0">
              <a:spcBef>
                <a:spcPts val="0"/>
              </a:spcBef>
              <a:spcAft>
                <a:spcPts val="0"/>
              </a:spcAft>
              <a:buSzPts val="1400"/>
              <a:buChar char="●"/>
              <a:defRPr/>
            </a:lvl7pPr>
            <a:lvl8pPr marL="7315200" lvl="7" indent="-635000" rtl="0">
              <a:spcBef>
                <a:spcPts val="0"/>
              </a:spcBef>
              <a:spcAft>
                <a:spcPts val="0"/>
              </a:spcAft>
              <a:buSzPts val="1400"/>
              <a:buChar char="○"/>
              <a:defRPr/>
            </a:lvl8pPr>
            <a:lvl9pPr marL="8229600" lvl="8" indent="-6350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195348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840"/>
        <p:cNvGrpSpPr/>
        <p:nvPr/>
      </p:nvGrpSpPr>
      <p:grpSpPr>
        <a:xfrm>
          <a:off x="0" y="0"/>
          <a:ext cx="0" cy="0"/>
          <a:chOff x="0" y="0"/>
          <a:chExt cx="0" cy="0"/>
        </a:xfrm>
      </p:grpSpPr>
      <p:grpSp>
        <p:nvGrpSpPr>
          <p:cNvPr id="841" name="Google Shape;841;p20"/>
          <p:cNvGrpSpPr/>
          <p:nvPr/>
        </p:nvGrpSpPr>
        <p:grpSpPr>
          <a:xfrm>
            <a:off x="14" y="-76200"/>
            <a:ext cx="18288000" cy="10439400"/>
            <a:chOff x="-43" y="-76200"/>
            <a:chExt cx="9144000" cy="5219700"/>
          </a:xfrm>
        </p:grpSpPr>
        <p:cxnSp>
          <p:nvCxnSpPr>
            <p:cNvPr id="842" name="Google Shape;842;p20"/>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3" name="Google Shape;843;p20"/>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4" name="Google Shape;844;p20"/>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5" name="Google Shape;845;p20"/>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6" name="Google Shape;846;p20"/>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7" name="Google Shape;847;p20"/>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8" name="Google Shape;848;p20"/>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49" name="Google Shape;849;p20"/>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0" name="Google Shape;850;p20"/>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1" name="Google Shape;851;p20"/>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2" name="Google Shape;852;p20"/>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3" name="Google Shape;853;p20"/>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4" name="Google Shape;854;p20"/>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5" name="Google Shape;855;p20"/>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6" name="Google Shape;856;p20"/>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7" name="Google Shape;857;p20"/>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8" name="Google Shape;858;p20"/>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59" name="Google Shape;859;p20"/>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0" name="Google Shape;860;p20"/>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1" name="Google Shape;861;p20"/>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2" name="Google Shape;862;p20"/>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3" name="Google Shape;863;p20"/>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4" name="Google Shape;864;p20"/>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5" name="Google Shape;865;p20"/>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6" name="Google Shape;866;p20"/>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7" name="Google Shape;867;p20"/>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8" name="Google Shape;868;p20"/>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69" name="Google Shape;869;p20"/>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70" name="Google Shape;870;p20"/>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71" name="Google Shape;871;p20"/>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72" name="Google Shape;872;p20"/>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3" name="Google Shape;873;p20"/>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4" name="Google Shape;874;p20"/>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5" name="Google Shape;875;p20"/>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6" name="Google Shape;876;p20"/>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7" name="Google Shape;877;p20"/>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8" name="Google Shape;878;p20"/>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79" name="Google Shape;879;p20"/>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0" name="Google Shape;880;p20"/>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1" name="Google Shape;881;p20"/>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2" name="Google Shape;882;p20"/>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3" name="Google Shape;883;p20"/>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4" name="Google Shape;884;p20"/>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5" name="Google Shape;885;p20"/>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6" name="Google Shape;886;p20"/>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887" name="Google Shape;887;p20"/>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888" name="Google Shape;888;p20"/>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9" name="Google Shape;889;p20"/>
          <p:cNvSpPr txBox="1">
            <a:spLocks noGrp="1"/>
          </p:cNvSpPr>
          <p:nvPr>
            <p:ph type="subTitle" idx="1"/>
          </p:nvPr>
        </p:nvSpPr>
        <p:spPr>
          <a:xfrm>
            <a:off x="2190650" y="3011028"/>
            <a:ext cx="9056400" cy="26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90" name="Google Shape;890;p20"/>
          <p:cNvSpPr txBox="1">
            <a:spLocks noGrp="1"/>
          </p:cNvSpPr>
          <p:nvPr>
            <p:ph type="subTitle" idx="2"/>
          </p:nvPr>
        </p:nvSpPr>
        <p:spPr>
          <a:xfrm>
            <a:off x="2190682" y="6059274"/>
            <a:ext cx="9056400" cy="26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91" name="Google Shape;891;p20"/>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757562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92"/>
        <p:cNvGrpSpPr/>
        <p:nvPr/>
      </p:nvGrpSpPr>
      <p:grpSpPr>
        <a:xfrm>
          <a:off x="0" y="0"/>
          <a:ext cx="0" cy="0"/>
          <a:chOff x="0" y="0"/>
          <a:chExt cx="0" cy="0"/>
        </a:xfrm>
      </p:grpSpPr>
      <p:grpSp>
        <p:nvGrpSpPr>
          <p:cNvPr id="893" name="Google Shape;893;p21"/>
          <p:cNvGrpSpPr/>
          <p:nvPr/>
        </p:nvGrpSpPr>
        <p:grpSpPr>
          <a:xfrm>
            <a:off x="14" y="-76200"/>
            <a:ext cx="18288000" cy="10439400"/>
            <a:chOff x="-43" y="-76200"/>
            <a:chExt cx="9144000" cy="5219700"/>
          </a:xfrm>
        </p:grpSpPr>
        <p:cxnSp>
          <p:nvCxnSpPr>
            <p:cNvPr id="894" name="Google Shape;894;p21"/>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5" name="Google Shape;895;p21"/>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6" name="Google Shape;896;p21"/>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p21"/>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p21"/>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899" name="Google Shape;899;p21"/>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0" name="Google Shape;900;p21"/>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1" name="Google Shape;901;p21"/>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p21"/>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p21"/>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21"/>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21"/>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21"/>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21"/>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21"/>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p21"/>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0" name="Google Shape;910;p21"/>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1" name="Google Shape;911;p21"/>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21"/>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21"/>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21"/>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21"/>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21"/>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21"/>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21"/>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19" name="Google Shape;919;p21"/>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20" name="Google Shape;920;p21"/>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21" name="Google Shape;921;p21"/>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21"/>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21"/>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21"/>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5" name="Google Shape;925;p21"/>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6" name="Google Shape;926;p21"/>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7" name="Google Shape;927;p21"/>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21"/>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21"/>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0" name="Google Shape;930;p21"/>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21"/>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21"/>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21"/>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21"/>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21"/>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21"/>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21"/>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21"/>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21"/>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940" name="Google Shape;940;p21"/>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1" name="Google Shape;941;p21"/>
          <p:cNvSpPr txBox="1">
            <a:spLocks noGrp="1"/>
          </p:cNvSpPr>
          <p:nvPr>
            <p:ph type="subTitle" idx="1"/>
          </p:nvPr>
        </p:nvSpPr>
        <p:spPr>
          <a:xfrm>
            <a:off x="4511988" y="4046866"/>
            <a:ext cx="11594400" cy="682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2" name="Google Shape;942;p21"/>
          <p:cNvSpPr txBox="1">
            <a:spLocks noGrp="1"/>
          </p:cNvSpPr>
          <p:nvPr>
            <p:ph type="subTitle" idx="2"/>
          </p:nvPr>
        </p:nvSpPr>
        <p:spPr>
          <a:xfrm>
            <a:off x="4511988" y="3371578"/>
            <a:ext cx="11594400" cy="7746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3" name="Google Shape;943;p21"/>
          <p:cNvSpPr txBox="1">
            <a:spLocks noGrp="1"/>
          </p:cNvSpPr>
          <p:nvPr>
            <p:ph type="subTitle" idx="3"/>
          </p:nvPr>
        </p:nvSpPr>
        <p:spPr>
          <a:xfrm>
            <a:off x="4511988" y="6039166"/>
            <a:ext cx="11594400" cy="682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4" name="Google Shape;944;p21"/>
          <p:cNvSpPr txBox="1">
            <a:spLocks noGrp="1"/>
          </p:cNvSpPr>
          <p:nvPr>
            <p:ph type="subTitle" idx="4"/>
          </p:nvPr>
        </p:nvSpPr>
        <p:spPr>
          <a:xfrm>
            <a:off x="4511988" y="5363870"/>
            <a:ext cx="11594400" cy="7746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5" name="Google Shape;945;p21"/>
          <p:cNvSpPr txBox="1">
            <a:spLocks noGrp="1"/>
          </p:cNvSpPr>
          <p:nvPr>
            <p:ph type="subTitle" idx="5"/>
          </p:nvPr>
        </p:nvSpPr>
        <p:spPr>
          <a:xfrm>
            <a:off x="4511988" y="8031466"/>
            <a:ext cx="11594400" cy="682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6" name="Google Shape;946;p21"/>
          <p:cNvSpPr txBox="1">
            <a:spLocks noGrp="1"/>
          </p:cNvSpPr>
          <p:nvPr>
            <p:ph type="subTitle" idx="6"/>
          </p:nvPr>
        </p:nvSpPr>
        <p:spPr>
          <a:xfrm>
            <a:off x="4511988" y="7356162"/>
            <a:ext cx="11594400" cy="7746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47" name="Google Shape;947;p21"/>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3839556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8"/>
        <p:cNvGrpSpPr/>
        <p:nvPr/>
      </p:nvGrpSpPr>
      <p:grpSpPr>
        <a:xfrm>
          <a:off x="0" y="0"/>
          <a:ext cx="0" cy="0"/>
          <a:chOff x="0" y="0"/>
          <a:chExt cx="0" cy="0"/>
        </a:xfrm>
      </p:grpSpPr>
      <p:grpSp>
        <p:nvGrpSpPr>
          <p:cNvPr id="949" name="Google Shape;949;p22"/>
          <p:cNvGrpSpPr/>
          <p:nvPr/>
        </p:nvGrpSpPr>
        <p:grpSpPr>
          <a:xfrm>
            <a:off x="14" y="-76200"/>
            <a:ext cx="18288000" cy="10439400"/>
            <a:chOff x="-43" y="-76200"/>
            <a:chExt cx="9144000" cy="5219700"/>
          </a:xfrm>
        </p:grpSpPr>
        <p:cxnSp>
          <p:nvCxnSpPr>
            <p:cNvPr id="950" name="Google Shape;950;p22"/>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22"/>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22"/>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22"/>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22"/>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22"/>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22"/>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22"/>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22"/>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22"/>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22"/>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22"/>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22"/>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22"/>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22"/>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22"/>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22"/>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22"/>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22"/>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22"/>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22"/>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22"/>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22"/>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22"/>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22"/>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22"/>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22"/>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22"/>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22"/>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22"/>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22"/>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22"/>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22"/>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22"/>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22"/>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22"/>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6" name="Google Shape;986;p22"/>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7" name="Google Shape;987;p22"/>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22"/>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89" name="Google Shape;989;p22"/>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0" name="Google Shape;990;p22"/>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1" name="Google Shape;991;p22"/>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2" name="Google Shape;992;p22"/>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22"/>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22"/>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22"/>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996" name="Google Shape;996;p22"/>
          <p:cNvSpPr/>
          <p:nvPr/>
        </p:nvSpPr>
        <p:spPr>
          <a:xfrm>
            <a:off x="1426500" y="2396950"/>
            <a:ext cx="15435000" cy="718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7" name="Google Shape;997;p22"/>
          <p:cNvSpPr txBox="1">
            <a:spLocks noGrp="1"/>
          </p:cNvSpPr>
          <p:nvPr>
            <p:ph type="subTitle" idx="1"/>
          </p:nvPr>
        </p:nvSpPr>
        <p:spPr>
          <a:xfrm>
            <a:off x="2001050" y="3815440"/>
            <a:ext cx="6865800" cy="224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98" name="Google Shape;998;p22"/>
          <p:cNvSpPr txBox="1">
            <a:spLocks noGrp="1"/>
          </p:cNvSpPr>
          <p:nvPr>
            <p:ph type="subTitle" idx="2"/>
          </p:nvPr>
        </p:nvSpPr>
        <p:spPr>
          <a:xfrm>
            <a:off x="2001052" y="2979064"/>
            <a:ext cx="6865800" cy="8364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999" name="Google Shape;999;p22"/>
          <p:cNvSpPr txBox="1">
            <a:spLocks noGrp="1"/>
          </p:cNvSpPr>
          <p:nvPr>
            <p:ph type="subTitle" idx="3"/>
          </p:nvPr>
        </p:nvSpPr>
        <p:spPr>
          <a:xfrm>
            <a:off x="2001050" y="6973500"/>
            <a:ext cx="6865800" cy="224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00" name="Google Shape;1000;p22"/>
          <p:cNvSpPr txBox="1">
            <a:spLocks noGrp="1"/>
          </p:cNvSpPr>
          <p:nvPr>
            <p:ph type="subTitle" idx="4"/>
          </p:nvPr>
        </p:nvSpPr>
        <p:spPr>
          <a:xfrm>
            <a:off x="2001052" y="6137054"/>
            <a:ext cx="6865800" cy="8364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01" name="Google Shape;1001;p22"/>
          <p:cNvSpPr txBox="1">
            <a:spLocks noGrp="1"/>
          </p:cNvSpPr>
          <p:nvPr>
            <p:ph type="subTitle" idx="5"/>
          </p:nvPr>
        </p:nvSpPr>
        <p:spPr>
          <a:xfrm>
            <a:off x="9168464" y="3815574"/>
            <a:ext cx="6865800" cy="224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02" name="Google Shape;1002;p22"/>
          <p:cNvSpPr txBox="1">
            <a:spLocks noGrp="1"/>
          </p:cNvSpPr>
          <p:nvPr>
            <p:ph type="subTitle" idx="6"/>
          </p:nvPr>
        </p:nvSpPr>
        <p:spPr>
          <a:xfrm>
            <a:off x="9168464" y="2979050"/>
            <a:ext cx="6865800" cy="8364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03" name="Google Shape;1003;p22"/>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6872650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004"/>
        <p:cNvGrpSpPr/>
        <p:nvPr/>
      </p:nvGrpSpPr>
      <p:grpSpPr>
        <a:xfrm>
          <a:off x="0" y="0"/>
          <a:ext cx="0" cy="0"/>
          <a:chOff x="0" y="0"/>
          <a:chExt cx="0" cy="0"/>
        </a:xfrm>
      </p:grpSpPr>
      <p:grpSp>
        <p:nvGrpSpPr>
          <p:cNvPr id="1005" name="Google Shape;1005;p23"/>
          <p:cNvGrpSpPr/>
          <p:nvPr/>
        </p:nvGrpSpPr>
        <p:grpSpPr>
          <a:xfrm>
            <a:off x="14" y="-76200"/>
            <a:ext cx="18288000" cy="10439400"/>
            <a:chOff x="-43" y="-76200"/>
            <a:chExt cx="9144000" cy="5219700"/>
          </a:xfrm>
        </p:grpSpPr>
        <p:cxnSp>
          <p:nvCxnSpPr>
            <p:cNvPr id="1006" name="Google Shape;1006;p23"/>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07" name="Google Shape;1007;p23"/>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08" name="Google Shape;1008;p23"/>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23"/>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23"/>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23"/>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23"/>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23"/>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4" name="Google Shape;1014;p23"/>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5" name="Google Shape;1015;p23"/>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6" name="Google Shape;1016;p23"/>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7" name="Google Shape;1017;p23"/>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23"/>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19" name="Google Shape;1019;p23"/>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0" name="Google Shape;1020;p23"/>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1" name="Google Shape;1021;p23"/>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2" name="Google Shape;1022;p23"/>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3" name="Google Shape;1023;p23"/>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4" name="Google Shape;1024;p23"/>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23"/>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6" name="Google Shape;1026;p23"/>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7" name="Google Shape;1027;p23"/>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8" name="Google Shape;1028;p23"/>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29" name="Google Shape;1029;p23"/>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0" name="Google Shape;1030;p23"/>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1" name="Google Shape;1031;p23"/>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2" name="Google Shape;1032;p23"/>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3" name="Google Shape;1033;p23"/>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23"/>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5" name="Google Shape;1035;p23"/>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36" name="Google Shape;1036;p23"/>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37" name="Google Shape;1037;p23"/>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23"/>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23"/>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23"/>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23"/>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23"/>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23"/>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23"/>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23"/>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23"/>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23"/>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23"/>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23"/>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23"/>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23"/>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052" name="Google Shape;1052;p23"/>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3" name="Google Shape;1053;p23"/>
          <p:cNvSpPr txBox="1">
            <a:spLocks noGrp="1"/>
          </p:cNvSpPr>
          <p:nvPr>
            <p:ph type="subTitle" idx="1"/>
          </p:nvPr>
        </p:nvSpPr>
        <p:spPr>
          <a:xfrm>
            <a:off x="2473698" y="4895844"/>
            <a:ext cx="4427400" cy="40746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4" name="Google Shape;1054;p23"/>
          <p:cNvSpPr txBox="1">
            <a:spLocks noGrp="1"/>
          </p:cNvSpPr>
          <p:nvPr>
            <p:ph type="subTitle" idx="2"/>
          </p:nvPr>
        </p:nvSpPr>
        <p:spPr>
          <a:xfrm>
            <a:off x="2473650" y="2979078"/>
            <a:ext cx="4427400" cy="16980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5" name="Google Shape;1055;p23"/>
          <p:cNvSpPr txBox="1">
            <a:spLocks noGrp="1"/>
          </p:cNvSpPr>
          <p:nvPr>
            <p:ph type="subTitle" idx="3"/>
          </p:nvPr>
        </p:nvSpPr>
        <p:spPr>
          <a:xfrm>
            <a:off x="11859704" y="4895920"/>
            <a:ext cx="4427400" cy="40746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6" name="Google Shape;1056;p23"/>
          <p:cNvSpPr txBox="1">
            <a:spLocks noGrp="1"/>
          </p:cNvSpPr>
          <p:nvPr>
            <p:ph type="subTitle" idx="4"/>
          </p:nvPr>
        </p:nvSpPr>
        <p:spPr>
          <a:xfrm>
            <a:off x="11859698" y="2979060"/>
            <a:ext cx="4427400" cy="16980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7" name="Google Shape;1057;p23"/>
          <p:cNvSpPr txBox="1">
            <a:spLocks noGrp="1"/>
          </p:cNvSpPr>
          <p:nvPr>
            <p:ph type="subTitle" idx="5"/>
          </p:nvPr>
        </p:nvSpPr>
        <p:spPr>
          <a:xfrm>
            <a:off x="7166702" y="4896054"/>
            <a:ext cx="4427400" cy="40746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8" name="Google Shape;1058;p23"/>
          <p:cNvSpPr txBox="1">
            <a:spLocks noGrp="1"/>
          </p:cNvSpPr>
          <p:nvPr>
            <p:ph type="subTitle" idx="6"/>
          </p:nvPr>
        </p:nvSpPr>
        <p:spPr>
          <a:xfrm>
            <a:off x="7166674" y="2979050"/>
            <a:ext cx="4427400" cy="16980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Clr>
                <a:schemeClr val="dk1"/>
              </a:buClr>
              <a:buSzPts val="1000"/>
              <a:buNone/>
              <a:defRPr sz="2000">
                <a:solidFill>
                  <a:schemeClr val="dk1"/>
                </a:solidFill>
              </a:defRPr>
            </a:lvl2pPr>
            <a:lvl3pPr lvl="2" algn="ctr" rtl="0">
              <a:lnSpc>
                <a:spcPct val="100000"/>
              </a:lnSpc>
              <a:spcBef>
                <a:spcPts val="0"/>
              </a:spcBef>
              <a:spcAft>
                <a:spcPts val="0"/>
              </a:spcAft>
              <a:buClr>
                <a:schemeClr val="dk1"/>
              </a:buClr>
              <a:buSzPts val="1000"/>
              <a:buNone/>
              <a:defRPr sz="2000">
                <a:solidFill>
                  <a:schemeClr val="dk1"/>
                </a:solidFill>
              </a:defRPr>
            </a:lvl3pPr>
            <a:lvl4pPr lvl="3" algn="ctr" rtl="0">
              <a:lnSpc>
                <a:spcPct val="100000"/>
              </a:lnSpc>
              <a:spcBef>
                <a:spcPts val="0"/>
              </a:spcBef>
              <a:spcAft>
                <a:spcPts val="0"/>
              </a:spcAft>
              <a:buClr>
                <a:schemeClr val="dk1"/>
              </a:buClr>
              <a:buSzPts val="1000"/>
              <a:buNone/>
              <a:defRPr sz="2000">
                <a:solidFill>
                  <a:schemeClr val="dk1"/>
                </a:solidFill>
              </a:defRPr>
            </a:lvl4pPr>
            <a:lvl5pPr lvl="4" algn="ctr" rtl="0">
              <a:lnSpc>
                <a:spcPct val="100000"/>
              </a:lnSpc>
              <a:spcBef>
                <a:spcPts val="0"/>
              </a:spcBef>
              <a:spcAft>
                <a:spcPts val="0"/>
              </a:spcAft>
              <a:buClr>
                <a:schemeClr val="dk1"/>
              </a:buClr>
              <a:buSzPts val="1000"/>
              <a:buNone/>
              <a:defRPr sz="2000">
                <a:solidFill>
                  <a:schemeClr val="dk1"/>
                </a:solidFill>
              </a:defRPr>
            </a:lvl5pPr>
            <a:lvl6pPr lvl="5" algn="ctr" rtl="0">
              <a:lnSpc>
                <a:spcPct val="100000"/>
              </a:lnSpc>
              <a:spcBef>
                <a:spcPts val="0"/>
              </a:spcBef>
              <a:spcAft>
                <a:spcPts val="0"/>
              </a:spcAft>
              <a:buClr>
                <a:schemeClr val="dk1"/>
              </a:buClr>
              <a:buSzPts val="1000"/>
              <a:buNone/>
              <a:defRPr sz="2000">
                <a:solidFill>
                  <a:schemeClr val="dk1"/>
                </a:solidFill>
              </a:defRPr>
            </a:lvl6pPr>
            <a:lvl7pPr lvl="6" algn="ctr" rtl="0">
              <a:lnSpc>
                <a:spcPct val="100000"/>
              </a:lnSpc>
              <a:spcBef>
                <a:spcPts val="0"/>
              </a:spcBef>
              <a:spcAft>
                <a:spcPts val="0"/>
              </a:spcAft>
              <a:buClr>
                <a:schemeClr val="dk1"/>
              </a:buClr>
              <a:buSzPts val="1000"/>
              <a:buNone/>
              <a:defRPr sz="2000">
                <a:solidFill>
                  <a:schemeClr val="dk1"/>
                </a:solidFill>
              </a:defRPr>
            </a:lvl7pPr>
            <a:lvl8pPr lvl="7" algn="ctr" rtl="0">
              <a:lnSpc>
                <a:spcPct val="100000"/>
              </a:lnSpc>
              <a:spcBef>
                <a:spcPts val="0"/>
              </a:spcBef>
              <a:spcAft>
                <a:spcPts val="0"/>
              </a:spcAft>
              <a:buClr>
                <a:schemeClr val="dk1"/>
              </a:buClr>
              <a:buSzPts val="1000"/>
              <a:buNone/>
              <a:defRPr sz="2000">
                <a:solidFill>
                  <a:schemeClr val="dk1"/>
                </a:solidFill>
              </a:defRPr>
            </a:lvl8pPr>
            <a:lvl9pPr lvl="8" algn="ctr" rtl="0">
              <a:lnSpc>
                <a:spcPct val="100000"/>
              </a:lnSpc>
              <a:spcBef>
                <a:spcPts val="0"/>
              </a:spcBef>
              <a:spcAft>
                <a:spcPts val="0"/>
              </a:spcAft>
              <a:buClr>
                <a:schemeClr val="dk1"/>
              </a:buClr>
              <a:buSzPts val="1000"/>
              <a:buNone/>
              <a:defRPr sz="2000">
                <a:solidFill>
                  <a:schemeClr val="dk1"/>
                </a:solidFill>
              </a:defRPr>
            </a:lvl9pPr>
          </a:lstStyle>
          <a:p>
            <a:endParaRPr/>
          </a:p>
        </p:txBody>
      </p:sp>
      <p:sp>
        <p:nvSpPr>
          <p:cNvPr id="1059" name="Google Shape;1059;p23"/>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9460755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60"/>
        <p:cNvGrpSpPr/>
        <p:nvPr/>
      </p:nvGrpSpPr>
      <p:grpSpPr>
        <a:xfrm>
          <a:off x="0" y="0"/>
          <a:ext cx="0" cy="0"/>
          <a:chOff x="0" y="0"/>
          <a:chExt cx="0" cy="0"/>
        </a:xfrm>
      </p:grpSpPr>
      <p:grpSp>
        <p:nvGrpSpPr>
          <p:cNvPr id="1061" name="Google Shape;1061;p24"/>
          <p:cNvGrpSpPr/>
          <p:nvPr/>
        </p:nvGrpSpPr>
        <p:grpSpPr>
          <a:xfrm>
            <a:off x="14" y="-76200"/>
            <a:ext cx="18288000" cy="10439400"/>
            <a:chOff x="-43" y="-76200"/>
            <a:chExt cx="9144000" cy="5219700"/>
          </a:xfrm>
        </p:grpSpPr>
        <p:cxnSp>
          <p:nvCxnSpPr>
            <p:cNvPr id="1062" name="Google Shape;1062;p24"/>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24"/>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24"/>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24"/>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24"/>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24"/>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24"/>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24"/>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24"/>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24"/>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24"/>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24"/>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24"/>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24"/>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24"/>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24"/>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24"/>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24"/>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24"/>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24"/>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24"/>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24"/>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24"/>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24"/>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24"/>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24"/>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24"/>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24"/>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24"/>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24"/>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24"/>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3" name="Google Shape;1093;p24"/>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4" name="Google Shape;1094;p24"/>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24"/>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24"/>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24"/>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24"/>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24"/>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24"/>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24"/>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24"/>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24"/>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24"/>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24"/>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24"/>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24"/>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108" name="Google Shape;1108;p24"/>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4"/>
          <p:cNvSpPr txBox="1">
            <a:spLocks noGrp="1"/>
          </p:cNvSpPr>
          <p:nvPr>
            <p:ph type="subTitle" idx="1"/>
          </p:nvPr>
        </p:nvSpPr>
        <p:spPr>
          <a:xfrm flipH="1">
            <a:off x="3774726" y="4117666"/>
            <a:ext cx="3774600" cy="10500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0" name="Google Shape;1110;p24"/>
          <p:cNvSpPr txBox="1">
            <a:spLocks noGrp="1"/>
          </p:cNvSpPr>
          <p:nvPr>
            <p:ph type="subTitle" idx="2"/>
          </p:nvPr>
        </p:nvSpPr>
        <p:spPr>
          <a:xfrm flipH="1">
            <a:off x="3774732" y="3503950"/>
            <a:ext cx="3774600" cy="83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1" name="Google Shape;1111;p24"/>
          <p:cNvSpPr txBox="1">
            <a:spLocks noGrp="1"/>
          </p:cNvSpPr>
          <p:nvPr>
            <p:ph type="subTitle" idx="3"/>
          </p:nvPr>
        </p:nvSpPr>
        <p:spPr>
          <a:xfrm flipH="1">
            <a:off x="3774726" y="7121400"/>
            <a:ext cx="3774600" cy="10500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2" name="Google Shape;1112;p24"/>
          <p:cNvSpPr txBox="1">
            <a:spLocks noGrp="1"/>
          </p:cNvSpPr>
          <p:nvPr>
            <p:ph type="subTitle" idx="4"/>
          </p:nvPr>
        </p:nvSpPr>
        <p:spPr>
          <a:xfrm flipH="1">
            <a:off x="3774732" y="6507682"/>
            <a:ext cx="3774600" cy="83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3" name="Google Shape;1113;p24"/>
          <p:cNvSpPr txBox="1">
            <a:spLocks noGrp="1"/>
          </p:cNvSpPr>
          <p:nvPr>
            <p:ph type="subTitle" idx="5"/>
          </p:nvPr>
        </p:nvSpPr>
        <p:spPr>
          <a:xfrm>
            <a:off x="9355388" y="4117666"/>
            <a:ext cx="3774600" cy="10500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4" name="Google Shape;1114;p24"/>
          <p:cNvSpPr txBox="1">
            <a:spLocks noGrp="1"/>
          </p:cNvSpPr>
          <p:nvPr>
            <p:ph type="subTitle" idx="6"/>
          </p:nvPr>
        </p:nvSpPr>
        <p:spPr>
          <a:xfrm>
            <a:off x="9355382" y="3503950"/>
            <a:ext cx="3774600" cy="83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5" name="Google Shape;1115;p24"/>
          <p:cNvSpPr txBox="1">
            <a:spLocks noGrp="1"/>
          </p:cNvSpPr>
          <p:nvPr>
            <p:ph type="subTitle" idx="7"/>
          </p:nvPr>
        </p:nvSpPr>
        <p:spPr>
          <a:xfrm>
            <a:off x="9355388" y="7121400"/>
            <a:ext cx="3774600" cy="10500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6" name="Google Shape;1116;p24"/>
          <p:cNvSpPr txBox="1">
            <a:spLocks noGrp="1"/>
          </p:cNvSpPr>
          <p:nvPr>
            <p:ph type="subTitle" idx="8"/>
          </p:nvPr>
        </p:nvSpPr>
        <p:spPr>
          <a:xfrm>
            <a:off x="9355382" y="6507682"/>
            <a:ext cx="3774600" cy="836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17" name="Google Shape;1117;p24"/>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361053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18"/>
        <p:cNvGrpSpPr/>
        <p:nvPr/>
      </p:nvGrpSpPr>
      <p:grpSpPr>
        <a:xfrm>
          <a:off x="0" y="0"/>
          <a:ext cx="0" cy="0"/>
          <a:chOff x="0" y="0"/>
          <a:chExt cx="0" cy="0"/>
        </a:xfrm>
      </p:grpSpPr>
      <p:grpSp>
        <p:nvGrpSpPr>
          <p:cNvPr id="1119" name="Google Shape;1119;p25"/>
          <p:cNvGrpSpPr/>
          <p:nvPr/>
        </p:nvGrpSpPr>
        <p:grpSpPr>
          <a:xfrm>
            <a:off x="14" y="-76200"/>
            <a:ext cx="18288000" cy="10439400"/>
            <a:chOff x="-43" y="-76200"/>
            <a:chExt cx="9144000" cy="5219700"/>
          </a:xfrm>
        </p:grpSpPr>
        <p:cxnSp>
          <p:nvCxnSpPr>
            <p:cNvPr id="1120" name="Google Shape;1120;p25"/>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25"/>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25"/>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25"/>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25"/>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25"/>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25"/>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25"/>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25"/>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29" name="Google Shape;1129;p25"/>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0" name="Google Shape;1130;p25"/>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1" name="Google Shape;1131;p25"/>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2" name="Google Shape;1132;p25"/>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3" name="Google Shape;1133;p25"/>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4" name="Google Shape;1134;p25"/>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5" name="Google Shape;1135;p25"/>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6" name="Google Shape;1136;p25"/>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7" name="Google Shape;1137;p25"/>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8" name="Google Shape;1138;p25"/>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39" name="Google Shape;1139;p25"/>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0" name="Google Shape;1140;p25"/>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1" name="Google Shape;1141;p25"/>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2" name="Google Shape;1142;p25"/>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3" name="Google Shape;1143;p25"/>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4" name="Google Shape;1144;p25"/>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5" name="Google Shape;1145;p25"/>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6" name="Google Shape;1146;p25"/>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25"/>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25"/>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25"/>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25"/>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25"/>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p25"/>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p25"/>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p25"/>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25"/>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25"/>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25"/>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25"/>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25"/>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0" name="Google Shape;1160;p25"/>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1" name="Google Shape;1161;p25"/>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2" name="Google Shape;1162;p25"/>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25"/>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25"/>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25"/>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166" name="Google Shape;1166;p25"/>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7" name="Google Shape;1167;p25"/>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168" name="Google Shape;1168;p25"/>
          <p:cNvSpPr txBox="1">
            <a:spLocks noGrp="1"/>
          </p:cNvSpPr>
          <p:nvPr>
            <p:ph type="subTitle" idx="1"/>
          </p:nvPr>
        </p:nvSpPr>
        <p:spPr>
          <a:xfrm flipH="1">
            <a:off x="2001048" y="4128200"/>
            <a:ext cx="6840000" cy="22026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SzPts val="1000"/>
              <a:buNone/>
              <a:defRPr>
                <a:latin typeface="Nunito"/>
                <a:ea typeface="Nunito"/>
                <a:cs typeface="Nunito"/>
                <a:sym typeface="Nunito"/>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69" name="Google Shape;1169;p25"/>
          <p:cNvSpPr txBox="1">
            <a:spLocks noGrp="1"/>
          </p:cNvSpPr>
          <p:nvPr>
            <p:ph type="subTitle" idx="2"/>
          </p:nvPr>
        </p:nvSpPr>
        <p:spPr>
          <a:xfrm flipH="1">
            <a:off x="2001044" y="2979050"/>
            <a:ext cx="6840000" cy="8364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0" name="Google Shape;1170;p25"/>
          <p:cNvSpPr txBox="1">
            <a:spLocks noGrp="1"/>
          </p:cNvSpPr>
          <p:nvPr>
            <p:ph type="subTitle" idx="3"/>
          </p:nvPr>
        </p:nvSpPr>
        <p:spPr>
          <a:xfrm flipH="1">
            <a:off x="9144000" y="4128200"/>
            <a:ext cx="6840000" cy="2202600"/>
          </a:xfrm>
          <a:prstGeom prst="rect">
            <a:avLst/>
          </a:prstGeom>
          <a:solidFill>
            <a:schemeClr val="dk2"/>
          </a:solidFill>
          <a:ln>
            <a:noFill/>
          </a:ln>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SzPts val="1000"/>
              <a:buNone/>
              <a:defRPr>
                <a:latin typeface="Nunito"/>
                <a:ea typeface="Nunito"/>
                <a:cs typeface="Nunito"/>
                <a:sym typeface="Nunito"/>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1" name="Google Shape;1171;p25"/>
          <p:cNvSpPr txBox="1">
            <a:spLocks noGrp="1"/>
          </p:cNvSpPr>
          <p:nvPr>
            <p:ph type="subTitle" idx="4"/>
          </p:nvPr>
        </p:nvSpPr>
        <p:spPr>
          <a:xfrm flipH="1">
            <a:off x="9144014" y="2979050"/>
            <a:ext cx="6840000" cy="8364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2" name="Google Shape;1172;p25"/>
          <p:cNvSpPr txBox="1">
            <a:spLocks noGrp="1"/>
          </p:cNvSpPr>
          <p:nvPr>
            <p:ph type="subTitle" idx="5"/>
          </p:nvPr>
        </p:nvSpPr>
        <p:spPr>
          <a:xfrm flipH="1">
            <a:off x="2001048" y="7792700"/>
            <a:ext cx="6840000" cy="12102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SzPts val="1000"/>
              <a:buNone/>
              <a:defRPr>
                <a:latin typeface="Nunito"/>
                <a:ea typeface="Nunito"/>
                <a:cs typeface="Nunito"/>
                <a:sym typeface="Nunito"/>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3" name="Google Shape;1173;p25"/>
          <p:cNvSpPr txBox="1">
            <a:spLocks noGrp="1"/>
          </p:cNvSpPr>
          <p:nvPr>
            <p:ph type="subTitle" idx="6"/>
          </p:nvPr>
        </p:nvSpPr>
        <p:spPr>
          <a:xfrm flipH="1">
            <a:off x="2001044" y="6643550"/>
            <a:ext cx="6840000" cy="8364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4" name="Google Shape;1174;p25"/>
          <p:cNvSpPr txBox="1">
            <a:spLocks noGrp="1"/>
          </p:cNvSpPr>
          <p:nvPr>
            <p:ph type="subTitle" idx="7"/>
          </p:nvPr>
        </p:nvSpPr>
        <p:spPr>
          <a:xfrm flipH="1">
            <a:off x="9144000" y="7792700"/>
            <a:ext cx="6840000" cy="12102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SzPts val="1000"/>
              <a:buNone/>
              <a:defRPr>
                <a:latin typeface="Nunito"/>
                <a:ea typeface="Nunito"/>
                <a:cs typeface="Nunito"/>
                <a:sym typeface="Nunito"/>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
        <p:nvSpPr>
          <p:cNvPr id="1175" name="Google Shape;1175;p25"/>
          <p:cNvSpPr txBox="1">
            <a:spLocks noGrp="1"/>
          </p:cNvSpPr>
          <p:nvPr>
            <p:ph type="subTitle" idx="8"/>
          </p:nvPr>
        </p:nvSpPr>
        <p:spPr>
          <a:xfrm flipH="1">
            <a:off x="9144014" y="6643550"/>
            <a:ext cx="6840000" cy="836400"/>
          </a:xfrm>
          <a:prstGeom prst="rect">
            <a:avLst/>
          </a:prstGeom>
          <a:solidFill>
            <a:schemeClr val="accent1"/>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SzPts val="1000"/>
              <a:buNone/>
              <a:defRPr sz="4400">
                <a:solidFill>
                  <a:schemeClr val="dk1"/>
                </a:solidFill>
                <a:latin typeface="Jua"/>
                <a:ea typeface="Jua"/>
                <a:cs typeface="Jua"/>
                <a:sym typeface="Jua"/>
              </a:defRPr>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Tree>
    <p:extLst>
      <p:ext uri="{BB962C8B-B14F-4D97-AF65-F5344CB8AC3E}">
        <p14:creationId xmlns:p14="http://schemas.microsoft.com/office/powerpoint/2010/main" val="806059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76"/>
        <p:cNvGrpSpPr/>
        <p:nvPr/>
      </p:nvGrpSpPr>
      <p:grpSpPr>
        <a:xfrm>
          <a:off x="0" y="0"/>
          <a:ext cx="0" cy="0"/>
          <a:chOff x="0" y="0"/>
          <a:chExt cx="0" cy="0"/>
        </a:xfrm>
      </p:grpSpPr>
      <p:grpSp>
        <p:nvGrpSpPr>
          <p:cNvPr id="1177" name="Google Shape;1177;p26"/>
          <p:cNvGrpSpPr/>
          <p:nvPr/>
        </p:nvGrpSpPr>
        <p:grpSpPr>
          <a:xfrm>
            <a:off x="14" y="-76200"/>
            <a:ext cx="18288000" cy="10439400"/>
            <a:chOff x="-43" y="-76200"/>
            <a:chExt cx="9144000" cy="5219700"/>
          </a:xfrm>
        </p:grpSpPr>
        <p:cxnSp>
          <p:nvCxnSpPr>
            <p:cNvPr id="1178" name="Google Shape;1178;p26"/>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26"/>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26"/>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26"/>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26"/>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26"/>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26"/>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26"/>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26"/>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26"/>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26"/>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26"/>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26"/>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26"/>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26"/>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26"/>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26"/>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26"/>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26"/>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26"/>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26"/>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26"/>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26"/>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26"/>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26"/>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26"/>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26"/>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26"/>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6" name="Google Shape;1206;p26"/>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7" name="Google Shape;1207;p26"/>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26"/>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26"/>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26"/>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26"/>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26"/>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26"/>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26"/>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26"/>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26"/>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26"/>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26"/>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26"/>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26"/>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26"/>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26"/>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26"/>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224" name="Google Shape;1224;p26"/>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5" name="Google Shape;1225;p26"/>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1226" name="Google Shape;1226;p26"/>
          <p:cNvSpPr txBox="1">
            <a:spLocks noGrp="1"/>
          </p:cNvSpPr>
          <p:nvPr>
            <p:ph type="subTitle" idx="1"/>
          </p:nvPr>
        </p:nvSpPr>
        <p:spPr>
          <a:xfrm>
            <a:off x="2704908" y="4639518"/>
            <a:ext cx="4104600" cy="116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7" name="Google Shape;1227;p26"/>
          <p:cNvSpPr txBox="1">
            <a:spLocks noGrp="1"/>
          </p:cNvSpPr>
          <p:nvPr>
            <p:ph type="subTitle" idx="2"/>
          </p:nvPr>
        </p:nvSpPr>
        <p:spPr>
          <a:xfrm>
            <a:off x="2704908" y="4245816"/>
            <a:ext cx="4104600" cy="681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28" name="Google Shape;1228;p26"/>
          <p:cNvSpPr txBox="1">
            <a:spLocks noGrp="1"/>
          </p:cNvSpPr>
          <p:nvPr>
            <p:ph type="subTitle" idx="3"/>
          </p:nvPr>
        </p:nvSpPr>
        <p:spPr>
          <a:xfrm>
            <a:off x="7091710" y="4639868"/>
            <a:ext cx="4104600" cy="116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9" name="Google Shape;1229;p26"/>
          <p:cNvSpPr txBox="1">
            <a:spLocks noGrp="1"/>
          </p:cNvSpPr>
          <p:nvPr>
            <p:ph type="subTitle" idx="4"/>
          </p:nvPr>
        </p:nvSpPr>
        <p:spPr>
          <a:xfrm>
            <a:off x="7091794" y="4245816"/>
            <a:ext cx="4104600" cy="681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30" name="Google Shape;1230;p26"/>
          <p:cNvSpPr txBox="1">
            <a:spLocks noGrp="1"/>
          </p:cNvSpPr>
          <p:nvPr>
            <p:ph type="subTitle" idx="5"/>
          </p:nvPr>
        </p:nvSpPr>
        <p:spPr>
          <a:xfrm>
            <a:off x="11478476" y="4639868"/>
            <a:ext cx="4104600" cy="116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1" name="Google Shape;1231;p26"/>
          <p:cNvSpPr txBox="1">
            <a:spLocks noGrp="1"/>
          </p:cNvSpPr>
          <p:nvPr>
            <p:ph type="subTitle" idx="6"/>
          </p:nvPr>
        </p:nvSpPr>
        <p:spPr>
          <a:xfrm>
            <a:off x="11478458" y="4245816"/>
            <a:ext cx="4104600" cy="681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32" name="Google Shape;1232;p26"/>
          <p:cNvSpPr txBox="1">
            <a:spLocks noGrp="1"/>
          </p:cNvSpPr>
          <p:nvPr>
            <p:ph type="subTitle" idx="7"/>
          </p:nvPr>
        </p:nvSpPr>
        <p:spPr>
          <a:xfrm>
            <a:off x="2704908" y="7880366"/>
            <a:ext cx="4104600" cy="1169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3" name="Google Shape;1233;p26"/>
          <p:cNvSpPr txBox="1">
            <a:spLocks noGrp="1"/>
          </p:cNvSpPr>
          <p:nvPr>
            <p:ph type="subTitle" idx="8"/>
          </p:nvPr>
        </p:nvSpPr>
        <p:spPr>
          <a:xfrm>
            <a:off x="2704908" y="7491368"/>
            <a:ext cx="4104600" cy="679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34" name="Google Shape;1234;p26"/>
          <p:cNvSpPr txBox="1">
            <a:spLocks noGrp="1"/>
          </p:cNvSpPr>
          <p:nvPr>
            <p:ph type="subTitle" idx="9"/>
          </p:nvPr>
        </p:nvSpPr>
        <p:spPr>
          <a:xfrm>
            <a:off x="7091710" y="7880366"/>
            <a:ext cx="4104600" cy="1169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5" name="Google Shape;1235;p26"/>
          <p:cNvSpPr txBox="1">
            <a:spLocks noGrp="1"/>
          </p:cNvSpPr>
          <p:nvPr>
            <p:ph type="subTitle" idx="13"/>
          </p:nvPr>
        </p:nvSpPr>
        <p:spPr>
          <a:xfrm>
            <a:off x="7091684" y="7492592"/>
            <a:ext cx="4104600" cy="679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236" name="Google Shape;1236;p26"/>
          <p:cNvSpPr txBox="1">
            <a:spLocks noGrp="1"/>
          </p:cNvSpPr>
          <p:nvPr>
            <p:ph type="subTitle" idx="14"/>
          </p:nvPr>
        </p:nvSpPr>
        <p:spPr>
          <a:xfrm>
            <a:off x="11478476" y="7881816"/>
            <a:ext cx="4104600" cy="1169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7" name="Google Shape;1237;p26"/>
          <p:cNvSpPr txBox="1">
            <a:spLocks noGrp="1"/>
          </p:cNvSpPr>
          <p:nvPr>
            <p:ph type="subTitle" idx="15"/>
          </p:nvPr>
        </p:nvSpPr>
        <p:spPr>
          <a:xfrm>
            <a:off x="11478458" y="7492596"/>
            <a:ext cx="4104600" cy="679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4400">
                <a:solidFill>
                  <a:schemeClr val="dk1"/>
                </a:solidFill>
                <a:latin typeface="Jua"/>
                <a:ea typeface="Jua"/>
                <a:cs typeface="Jua"/>
                <a:sym typeface="Jua"/>
              </a:defRPr>
            </a:lvl1pPr>
            <a:lvl2pPr lvl="1" rtl="0">
              <a:spcBef>
                <a:spcPts val="0"/>
              </a:spcBef>
              <a:spcAft>
                <a:spcPts val="0"/>
              </a:spcAft>
              <a:buSzPts val="2400"/>
              <a:buFont typeface="Bebas Neue"/>
              <a:buNone/>
              <a:defRPr sz="4800">
                <a:latin typeface="Bebas Neue"/>
                <a:ea typeface="Bebas Neue"/>
                <a:cs typeface="Bebas Neue"/>
                <a:sym typeface="Bebas Neue"/>
              </a:defRPr>
            </a:lvl2pPr>
            <a:lvl3pPr lvl="2" rtl="0">
              <a:spcBef>
                <a:spcPts val="0"/>
              </a:spcBef>
              <a:spcAft>
                <a:spcPts val="0"/>
              </a:spcAft>
              <a:buSzPts val="2400"/>
              <a:buFont typeface="Bebas Neue"/>
              <a:buNone/>
              <a:defRPr sz="4800">
                <a:latin typeface="Bebas Neue"/>
                <a:ea typeface="Bebas Neue"/>
                <a:cs typeface="Bebas Neue"/>
                <a:sym typeface="Bebas Neue"/>
              </a:defRPr>
            </a:lvl3pPr>
            <a:lvl4pPr lvl="3" rtl="0">
              <a:spcBef>
                <a:spcPts val="0"/>
              </a:spcBef>
              <a:spcAft>
                <a:spcPts val="0"/>
              </a:spcAft>
              <a:buSzPts val="2400"/>
              <a:buFont typeface="Bebas Neue"/>
              <a:buNone/>
              <a:defRPr sz="4800">
                <a:latin typeface="Bebas Neue"/>
                <a:ea typeface="Bebas Neue"/>
                <a:cs typeface="Bebas Neue"/>
                <a:sym typeface="Bebas Neue"/>
              </a:defRPr>
            </a:lvl4pPr>
            <a:lvl5pPr lvl="4" rtl="0">
              <a:spcBef>
                <a:spcPts val="0"/>
              </a:spcBef>
              <a:spcAft>
                <a:spcPts val="0"/>
              </a:spcAft>
              <a:buSzPts val="2400"/>
              <a:buFont typeface="Bebas Neue"/>
              <a:buNone/>
              <a:defRPr sz="4800">
                <a:latin typeface="Bebas Neue"/>
                <a:ea typeface="Bebas Neue"/>
                <a:cs typeface="Bebas Neue"/>
                <a:sym typeface="Bebas Neue"/>
              </a:defRPr>
            </a:lvl5pPr>
            <a:lvl6pPr lvl="5" rtl="0">
              <a:spcBef>
                <a:spcPts val="0"/>
              </a:spcBef>
              <a:spcAft>
                <a:spcPts val="0"/>
              </a:spcAft>
              <a:buSzPts val="2400"/>
              <a:buFont typeface="Bebas Neue"/>
              <a:buNone/>
              <a:defRPr sz="4800">
                <a:latin typeface="Bebas Neue"/>
                <a:ea typeface="Bebas Neue"/>
                <a:cs typeface="Bebas Neue"/>
                <a:sym typeface="Bebas Neue"/>
              </a:defRPr>
            </a:lvl6pPr>
            <a:lvl7pPr lvl="6" rtl="0">
              <a:spcBef>
                <a:spcPts val="0"/>
              </a:spcBef>
              <a:spcAft>
                <a:spcPts val="0"/>
              </a:spcAft>
              <a:buSzPts val="2400"/>
              <a:buFont typeface="Bebas Neue"/>
              <a:buNone/>
              <a:defRPr sz="4800">
                <a:latin typeface="Bebas Neue"/>
                <a:ea typeface="Bebas Neue"/>
                <a:cs typeface="Bebas Neue"/>
                <a:sym typeface="Bebas Neue"/>
              </a:defRPr>
            </a:lvl7pPr>
            <a:lvl8pPr lvl="7" rtl="0">
              <a:spcBef>
                <a:spcPts val="0"/>
              </a:spcBef>
              <a:spcAft>
                <a:spcPts val="0"/>
              </a:spcAft>
              <a:buSzPts val="2400"/>
              <a:buFont typeface="Bebas Neue"/>
              <a:buNone/>
              <a:defRPr sz="4800">
                <a:latin typeface="Bebas Neue"/>
                <a:ea typeface="Bebas Neue"/>
                <a:cs typeface="Bebas Neue"/>
                <a:sym typeface="Bebas Neue"/>
              </a:defRPr>
            </a:lvl8pPr>
            <a:lvl9pPr lvl="8" rtl="0">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820275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7"/>
          <p:cNvGrpSpPr/>
          <p:nvPr/>
        </p:nvGrpSpPr>
        <p:grpSpPr>
          <a:xfrm>
            <a:off x="14" y="-76200"/>
            <a:ext cx="18288000" cy="10439400"/>
            <a:chOff x="-43" y="-76200"/>
            <a:chExt cx="9144000" cy="5219700"/>
          </a:xfrm>
        </p:grpSpPr>
        <p:cxnSp>
          <p:nvCxnSpPr>
            <p:cNvPr id="1240" name="Google Shape;1240;p27"/>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27"/>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2" name="Google Shape;1242;p27"/>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3" name="Google Shape;1243;p27"/>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4" name="Google Shape;1244;p27"/>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5" name="Google Shape;1245;p27"/>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6" name="Google Shape;1246;p27"/>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7" name="Google Shape;1247;p27"/>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27"/>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27"/>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27"/>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27"/>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27"/>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27"/>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27"/>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27"/>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27"/>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27"/>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27"/>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59" name="Google Shape;1259;p27"/>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0" name="Google Shape;1260;p27"/>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27"/>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27"/>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27"/>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27"/>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27"/>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27"/>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27"/>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27"/>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27"/>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27"/>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27"/>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27"/>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27"/>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27"/>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27"/>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27"/>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27"/>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27"/>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27"/>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27"/>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1" name="Google Shape;1281;p27"/>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2" name="Google Shape;1282;p27"/>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27"/>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27"/>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27"/>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286" name="Google Shape;1286;p27"/>
          <p:cNvSpPr/>
          <p:nvPr/>
        </p:nvSpPr>
        <p:spPr>
          <a:xfrm>
            <a:off x="1426500" y="2396950"/>
            <a:ext cx="15435000" cy="7186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87" name="Google Shape;1287;p27"/>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639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88"/>
        <p:cNvGrpSpPr/>
        <p:nvPr/>
      </p:nvGrpSpPr>
      <p:grpSpPr>
        <a:xfrm>
          <a:off x="0" y="0"/>
          <a:ext cx="0" cy="0"/>
          <a:chOff x="0" y="0"/>
          <a:chExt cx="0" cy="0"/>
        </a:xfrm>
      </p:grpSpPr>
      <p:grpSp>
        <p:nvGrpSpPr>
          <p:cNvPr id="1289" name="Google Shape;1289;p28"/>
          <p:cNvGrpSpPr/>
          <p:nvPr/>
        </p:nvGrpSpPr>
        <p:grpSpPr>
          <a:xfrm>
            <a:off x="14" y="-76200"/>
            <a:ext cx="18288000" cy="10439400"/>
            <a:chOff x="-43" y="-76200"/>
            <a:chExt cx="9144000" cy="5219700"/>
          </a:xfrm>
        </p:grpSpPr>
        <p:cxnSp>
          <p:nvCxnSpPr>
            <p:cNvPr id="1290" name="Google Shape;1290;p28"/>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28"/>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28"/>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28"/>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28"/>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28"/>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28"/>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7" name="Google Shape;1297;p28"/>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8" name="Google Shape;1298;p28"/>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p28"/>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28"/>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28"/>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28"/>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28"/>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28"/>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p28"/>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p28"/>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7" name="Google Shape;1307;p28"/>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8" name="Google Shape;1308;p28"/>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28"/>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28"/>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28"/>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28"/>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3" name="Google Shape;1313;p28"/>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4" name="Google Shape;1314;p28"/>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5" name="Google Shape;1315;p28"/>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28"/>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28"/>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28"/>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28"/>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28"/>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p28"/>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p28"/>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p28"/>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28"/>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28"/>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28"/>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28"/>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28"/>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p28"/>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p28"/>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28"/>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p28"/>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p28"/>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p28"/>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p28"/>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336" name="Google Shape;1336;p28"/>
          <p:cNvSpPr/>
          <p:nvPr/>
        </p:nvSpPr>
        <p:spPr>
          <a:xfrm>
            <a:off x="1426500" y="2396950"/>
            <a:ext cx="15435000" cy="7186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7" name="Google Shape;1337;p28"/>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176393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38"/>
        <p:cNvGrpSpPr/>
        <p:nvPr/>
      </p:nvGrpSpPr>
      <p:grpSpPr>
        <a:xfrm>
          <a:off x="0" y="0"/>
          <a:ext cx="0" cy="0"/>
          <a:chOff x="0" y="0"/>
          <a:chExt cx="0" cy="0"/>
        </a:xfrm>
      </p:grpSpPr>
      <p:grpSp>
        <p:nvGrpSpPr>
          <p:cNvPr id="1339" name="Google Shape;1339;p29"/>
          <p:cNvGrpSpPr/>
          <p:nvPr/>
        </p:nvGrpSpPr>
        <p:grpSpPr>
          <a:xfrm>
            <a:off x="14" y="-76200"/>
            <a:ext cx="18288000" cy="10439400"/>
            <a:chOff x="-43" y="-76200"/>
            <a:chExt cx="9144000" cy="5219700"/>
          </a:xfrm>
        </p:grpSpPr>
        <p:cxnSp>
          <p:nvCxnSpPr>
            <p:cNvPr id="1340" name="Google Shape;1340;p29"/>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29"/>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29"/>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29"/>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29"/>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29"/>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29"/>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29"/>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29"/>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29"/>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29"/>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29"/>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29"/>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29"/>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29"/>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29"/>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29"/>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29"/>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29"/>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29"/>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29"/>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29"/>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29"/>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29"/>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29"/>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29"/>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29"/>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29"/>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29"/>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29"/>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29"/>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29"/>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29"/>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29"/>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29"/>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29"/>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29"/>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29"/>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29"/>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29"/>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29"/>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29"/>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29"/>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p29"/>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29"/>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29"/>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386" name="Google Shape;1386;p29"/>
          <p:cNvSpPr/>
          <p:nvPr/>
        </p:nvSpPr>
        <p:spPr>
          <a:xfrm>
            <a:off x="1426500" y="2396950"/>
            <a:ext cx="15435000" cy="718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7" name="Google Shape;1387;p29"/>
          <p:cNvSpPr txBox="1">
            <a:spLocks noGrp="1"/>
          </p:cNvSpPr>
          <p:nvPr>
            <p:ph type="ctrTitle"/>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853985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88"/>
        <p:cNvGrpSpPr/>
        <p:nvPr/>
      </p:nvGrpSpPr>
      <p:grpSpPr>
        <a:xfrm>
          <a:off x="0" y="0"/>
          <a:ext cx="0" cy="0"/>
          <a:chOff x="0" y="0"/>
          <a:chExt cx="0" cy="0"/>
        </a:xfrm>
      </p:grpSpPr>
      <p:grpSp>
        <p:nvGrpSpPr>
          <p:cNvPr id="1389" name="Google Shape;1389;p30"/>
          <p:cNvGrpSpPr/>
          <p:nvPr/>
        </p:nvGrpSpPr>
        <p:grpSpPr>
          <a:xfrm>
            <a:off x="14" y="-76200"/>
            <a:ext cx="18288000" cy="10439400"/>
            <a:chOff x="-43" y="-76200"/>
            <a:chExt cx="9144000" cy="5219700"/>
          </a:xfrm>
        </p:grpSpPr>
        <p:cxnSp>
          <p:nvCxnSpPr>
            <p:cNvPr id="1390" name="Google Shape;1390;p30"/>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30"/>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30"/>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30"/>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30"/>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30"/>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30"/>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30"/>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30"/>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30"/>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30"/>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30"/>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30"/>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30"/>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30"/>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30"/>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30"/>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30"/>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8" name="Google Shape;1408;p30"/>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09" name="Google Shape;1409;p30"/>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30"/>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p30"/>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p30"/>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p30"/>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30"/>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30"/>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30"/>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30"/>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30"/>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30"/>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30"/>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30"/>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p30"/>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p30"/>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30"/>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30"/>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30"/>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30"/>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30"/>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30"/>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30"/>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1" name="Google Shape;1431;p30"/>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2" name="Google Shape;1432;p30"/>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3" name="Google Shape;1433;p30"/>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p30"/>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p30"/>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436" name="Google Shape;1436;p30"/>
          <p:cNvSpPr/>
          <p:nvPr/>
        </p:nvSpPr>
        <p:spPr>
          <a:xfrm>
            <a:off x="1426500" y="2396950"/>
            <a:ext cx="15435000" cy="718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7" name="Google Shape;1437;p30"/>
          <p:cNvSpPr txBox="1">
            <a:spLocks noGrp="1"/>
          </p:cNvSpPr>
          <p:nvPr>
            <p:ph type="subTitle" idx="1"/>
          </p:nvPr>
        </p:nvSpPr>
        <p:spPr>
          <a:xfrm>
            <a:off x="1846238" y="7915950"/>
            <a:ext cx="3582600" cy="10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8" name="Google Shape;1438;p30"/>
          <p:cNvSpPr txBox="1">
            <a:spLocks noGrp="1"/>
          </p:cNvSpPr>
          <p:nvPr>
            <p:ph type="title" hasCustomPrompt="1"/>
          </p:nvPr>
        </p:nvSpPr>
        <p:spPr>
          <a:xfrm>
            <a:off x="1846238" y="6104450"/>
            <a:ext cx="3582600" cy="118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1439" name="Google Shape;1439;p30"/>
          <p:cNvSpPr txBox="1">
            <a:spLocks noGrp="1"/>
          </p:cNvSpPr>
          <p:nvPr>
            <p:ph type="subTitle" idx="2"/>
          </p:nvPr>
        </p:nvSpPr>
        <p:spPr>
          <a:xfrm>
            <a:off x="5670242" y="7915920"/>
            <a:ext cx="3582600" cy="10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0" name="Google Shape;1440;p30"/>
          <p:cNvSpPr txBox="1">
            <a:spLocks noGrp="1"/>
          </p:cNvSpPr>
          <p:nvPr>
            <p:ph type="title" idx="3" hasCustomPrompt="1"/>
          </p:nvPr>
        </p:nvSpPr>
        <p:spPr>
          <a:xfrm>
            <a:off x="5670242" y="6104450"/>
            <a:ext cx="3582600" cy="118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1441" name="Google Shape;1441;p30"/>
          <p:cNvSpPr txBox="1">
            <a:spLocks noGrp="1"/>
          </p:cNvSpPr>
          <p:nvPr>
            <p:ph type="subTitle" idx="4"/>
          </p:nvPr>
        </p:nvSpPr>
        <p:spPr>
          <a:xfrm>
            <a:off x="9494244" y="7915950"/>
            <a:ext cx="3582600" cy="10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2" name="Google Shape;1442;p30"/>
          <p:cNvSpPr txBox="1">
            <a:spLocks noGrp="1"/>
          </p:cNvSpPr>
          <p:nvPr>
            <p:ph type="title" idx="5" hasCustomPrompt="1"/>
          </p:nvPr>
        </p:nvSpPr>
        <p:spPr>
          <a:xfrm>
            <a:off x="9494244" y="6104450"/>
            <a:ext cx="3582600" cy="118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1443" name="Google Shape;1443;p30"/>
          <p:cNvSpPr txBox="1">
            <a:spLocks noGrp="1"/>
          </p:cNvSpPr>
          <p:nvPr>
            <p:ph type="subTitle" idx="6"/>
          </p:nvPr>
        </p:nvSpPr>
        <p:spPr>
          <a:xfrm>
            <a:off x="1846238" y="7247090"/>
            <a:ext cx="3582600" cy="912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4400">
                <a:solidFill>
                  <a:schemeClr val="dk1"/>
                </a:solidFill>
                <a:latin typeface="Jua"/>
                <a:ea typeface="Jua"/>
                <a:cs typeface="Jua"/>
                <a:sym typeface="Jua"/>
              </a:defRPr>
            </a:lvl1pPr>
            <a:lvl2pPr lvl="1" rtl="0">
              <a:spcBef>
                <a:spcPts val="0"/>
              </a:spcBef>
              <a:spcAft>
                <a:spcPts val="0"/>
              </a:spcAft>
              <a:buClr>
                <a:schemeClr val="accent2"/>
              </a:buClr>
              <a:buSzPts val="2400"/>
              <a:buNone/>
              <a:defRPr sz="4800" i="1">
                <a:solidFill>
                  <a:schemeClr val="accent2"/>
                </a:solidFill>
              </a:defRPr>
            </a:lvl2pPr>
            <a:lvl3pPr lvl="2" rtl="0">
              <a:spcBef>
                <a:spcPts val="0"/>
              </a:spcBef>
              <a:spcAft>
                <a:spcPts val="0"/>
              </a:spcAft>
              <a:buClr>
                <a:schemeClr val="accent2"/>
              </a:buClr>
              <a:buSzPts val="2400"/>
              <a:buNone/>
              <a:defRPr sz="4800" i="1">
                <a:solidFill>
                  <a:schemeClr val="accent2"/>
                </a:solidFill>
              </a:defRPr>
            </a:lvl3pPr>
            <a:lvl4pPr lvl="3" rtl="0">
              <a:spcBef>
                <a:spcPts val="0"/>
              </a:spcBef>
              <a:spcAft>
                <a:spcPts val="0"/>
              </a:spcAft>
              <a:buClr>
                <a:schemeClr val="accent2"/>
              </a:buClr>
              <a:buSzPts val="2400"/>
              <a:buNone/>
              <a:defRPr sz="4800" i="1">
                <a:solidFill>
                  <a:schemeClr val="accent2"/>
                </a:solidFill>
              </a:defRPr>
            </a:lvl4pPr>
            <a:lvl5pPr lvl="4" rtl="0">
              <a:spcBef>
                <a:spcPts val="0"/>
              </a:spcBef>
              <a:spcAft>
                <a:spcPts val="0"/>
              </a:spcAft>
              <a:buClr>
                <a:schemeClr val="accent2"/>
              </a:buClr>
              <a:buSzPts val="2400"/>
              <a:buNone/>
              <a:defRPr sz="4800" i="1">
                <a:solidFill>
                  <a:schemeClr val="accent2"/>
                </a:solidFill>
              </a:defRPr>
            </a:lvl5pPr>
            <a:lvl6pPr lvl="5" rtl="0">
              <a:spcBef>
                <a:spcPts val="0"/>
              </a:spcBef>
              <a:spcAft>
                <a:spcPts val="0"/>
              </a:spcAft>
              <a:buClr>
                <a:schemeClr val="accent2"/>
              </a:buClr>
              <a:buSzPts val="2400"/>
              <a:buNone/>
              <a:defRPr sz="4800" i="1">
                <a:solidFill>
                  <a:schemeClr val="accent2"/>
                </a:solidFill>
              </a:defRPr>
            </a:lvl6pPr>
            <a:lvl7pPr lvl="6" rtl="0">
              <a:spcBef>
                <a:spcPts val="0"/>
              </a:spcBef>
              <a:spcAft>
                <a:spcPts val="0"/>
              </a:spcAft>
              <a:buClr>
                <a:schemeClr val="accent2"/>
              </a:buClr>
              <a:buSzPts val="2400"/>
              <a:buNone/>
              <a:defRPr sz="4800" i="1">
                <a:solidFill>
                  <a:schemeClr val="accent2"/>
                </a:solidFill>
              </a:defRPr>
            </a:lvl7pPr>
            <a:lvl8pPr lvl="7" rtl="0">
              <a:spcBef>
                <a:spcPts val="0"/>
              </a:spcBef>
              <a:spcAft>
                <a:spcPts val="0"/>
              </a:spcAft>
              <a:buClr>
                <a:schemeClr val="accent2"/>
              </a:buClr>
              <a:buSzPts val="2400"/>
              <a:buNone/>
              <a:defRPr sz="4800" i="1">
                <a:solidFill>
                  <a:schemeClr val="accent2"/>
                </a:solidFill>
              </a:defRPr>
            </a:lvl8pPr>
            <a:lvl9pPr lvl="8" rtl="0">
              <a:spcBef>
                <a:spcPts val="0"/>
              </a:spcBef>
              <a:spcAft>
                <a:spcPts val="0"/>
              </a:spcAft>
              <a:buClr>
                <a:schemeClr val="accent2"/>
              </a:buClr>
              <a:buSzPts val="2400"/>
              <a:buNone/>
              <a:defRPr sz="4800" i="1">
                <a:solidFill>
                  <a:schemeClr val="accent2"/>
                </a:solidFill>
              </a:defRPr>
            </a:lvl9pPr>
          </a:lstStyle>
          <a:p>
            <a:endParaRPr/>
          </a:p>
        </p:txBody>
      </p:sp>
      <p:sp>
        <p:nvSpPr>
          <p:cNvPr id="1444" name="Google Shape;1444;p30"/>
          <p:cNvSpPr txBox="1">
            <a:spLocks noGrp="1"/>
          </p:cNvSpPr>
          <p:nvPr>
            <p:ph type="subTitle" idx="7"/>
          </p:nvPr>
        </p:nvSpPr>
        <p:spPr>
          <a:xfrm>
            <a:off x="5670242" y="7245444"/>
            <a:ext cx="3582600" cy="912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4400">
                <a:solidFill>
                  <a:schemeClr val="dk1"/>
                </a:solidFill>
                <a:latin typeface="Jua"/>
                <a:ea typeface="Jua"/>
                <a:cs typeface="Jua"/>
                <a:sym typeface="Jua"/>
              </a:defRPr>
            </a:lvl1pPr>
            <a:lvl2pPr lvl="1" rtl="0">
              <a:spcBef>
                <a:spcPts val="0"/>
              </a:spcBef>
              <a:spcAft>
                <a:spcPts val="0"/>
              </a:spcAft>
              <a:buClr>
                <a:schemeClr val="accent2"/>
              </a:buClr>
              <a:buSzPts val="2400"/>
              <a:buNone/>
              <a:defRPr sz="4800" i="1">
                <a:solidFill>
                  <a:schemeClr val="accent2"/>
                </a:solidFill>
              </a:defRPr>
            </a:lvl2pPr>
            <a:lvl3pPr lvl="2" rtl="0">
              <a:spcBef>
                <a:spcPts val="0"/>
              </a:spcBef>
              <a:spcAft>
                <a:spcPts val="0"/>
              </a:spcAft>
              <a:buClr>
                <a:schemeClr val="accent2"/>
              </a:buClr>
              <a:buSzPts val="2400"/>
              <a:buNone/>
              <a:defRPr sz="4800" i="1">
                <a:solidFill>
                  <a:schemeClr val="accent2"/>
                </a:solidFill>
              </a:defRPr>
            </a:lvl3pPr>
            <a:lvl4pPr lvl="3" rtl="0">
              <a:spcBef>
                <a:spcPts val="0"/>
              </a:spcBef>
              <a:spcAft>
                <a:spcPts val="0"/>
              </a:spcAft>
              <a:buClr>
                <a:schemeClr val="accent2"/>
              </a:buClr>
              <a:buSzPts val="2400"/>
              <a:buNone/>
              <a:defRPr sz="4800" i="1">
                <a:solidFill>
                  <a:schemeClr val="accent2"/>
                </a:solidFill>
              </a:defRPr>
            </a:lvl4pPr>
            <a:lvl5pPr lvl="4" rtl="0">
              <a:spcBef>
                <a:spcPts val="0"/>
              </a:spcBef>
              <a:spcAft>
                <a:spcPts val="0"/>
              </a:spcAft>
              <a:buClr>
                <a:schemeClr val="accent2"/>
              </a:buClr>
              <a:buSzPts val="2400"/>
              <a:buNone/>
              <a:defRPr sz="4800" i="1">
                <a:solidFill>
                  <a:schemeClr val="accent2"/>
                </a:solidFill>
              </a:defRPr>
            </a:lvl5pPr>
            <a:lvl6pPr lvl="5" rtl="0">
              <a:spcBef>
                <a:spcPts val="0"/>
              </a:spcBef>
              <a:spcAft>
                <a:spcPts val="0"/>
              </a:spcAft>
              <a:buClr>
                <a:schemeClr val="accent2"/>
              </a:buClr>
              <a:buSzPts val="2400"/>
              <a:buNone/>
              <a:defRPr sz="4800" i="1">
                <a:solidFill>
                  <a:schemeClr val="accent2"/>
                </a:solidFill>
              </a:defRPr>
            </a:lvl6pPr>
            <a:lvl7pPr lvl="6" rtl="0">
              <a:spcBef>
                <a:spcPts val="0"/>
              </a:spcBef>
              <a:spcAft>
                <a:spcPts val="0"/>
              </a:spcAft>
              <a:buClr>
                <a:schemeClr val="accent2"/>
              </a:buClr>
              <a:buSzPts val="2400"/>
              <a:buNone/>
              <a:defRPr sz="4800" i="1">
                <a:solidFill>
                  <a:schemeClr val="accent2"/>
                </a:solidFill>
              </a:defRPr>
            </a:lvl7pPr>
            <a:lvl8pPr lvl="7" rtl="0">
              <a:spcBef>
                <a:spcPts val="0"/>
              </a:spcBef>
              <a:spcAft>
                <a:spcPts val="0"/>
              </a:spcAft>
              <a:buClr>
                <a:schemeClr val="accent2"/>
              </a:buClr>
              <a:buSzPts val="2400"/>
              <a:buNone/>
              <a:defRPr sz="4800" i="1">
                <a:solidFill>
                  <a:schemeClr val="accent2"/>
                </a:solidFill>
              </a:defRPr>
            </a:lvl8pPr>
            <a:lvl9pPr lvl="8" rtl="0">
              <a:spcBef>
                <a:spcPts val="0"/>
              </a:spcBef>
              <a:spcAft>
                <a:spcPts val="0"/>
              </a:spcAft>
              <a:buClr>
                <a:schemeClr val="accent2"/>
              </a:buClr>
              <a:buSzPts val="2400"/>
              <a:buNone/>
              <a:defRPr sz="4800" i="1">
                <a:solidFill>
                  <a:schemeClr val="accent2"/>
                </a:solidFill>
              </a:defRPr>
            </a:lvl9pPr>
          </a:lstStyle>
          <a:p>
            <a:endParaRPr/>
          </a:p>
        </p:txBody>
      </p:sp>
      <p:sp>
        <p:nvSpPr>
          <p:cNvPr id="1445" name="Google Shape;1445;p30"/>
          <p:cNvSpPr txBox="1">
            <a:spLocks noGrp="1"/>
          </p:cNvSpPr>
          <p:nvPr>
            <p:ph type="subTitle" idx="8"/>
          </p:nvPr>
        </p:nvSpPr>
        <p:spPr>
          <a:xfrm>
            <a:off x="9494244" y="7247092"/>
            <a:ext cx="3582600" cy="912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2400"/>
              <a:buNone/>
              <a:defRPr sz="4400">
                <a:solidFill>
                  <a:schemeClr val="dk1"/>
                </a:solidFill>
                <a:latin typeface="Jua"/>
                <a:ea typeface="Jua"/>
                <a:cs typeface="Jua"/>
                <a:sym typeface="Jua"/>
              </a:defRPr>
            </a:lvl1pPr>
            <a:lvl2pPr lvl="1" rtl="0">
              <a:spcBef>
                <a:spcPts val="0"/>
              </a:spcBef>
              <a:spcAft>
                <a:spcPts val="0"/>
              </a:spcAft>
              <a:buClr>
                <a:schemeClr val="accent2"/>
              </a:buClr>
              <a:buSzPts val="2400"/>
              <a:buNone/>
              <a:defRPr sz="4800" i="1">
                <a:solidFill>
                  <a:schemeClr val="accent2"/>
                </a:solidFill>
              </a:defRPr>
            </a:lvl2pPr>
            <a:lvl3pPr lvl="2" rtl="0">
              <a:spcBef>
                <a:spcPts val="0"/>
              </a:spcBef>
              <a:spcAft>
                <a:spcPts val="0"/>
              </a:spcAft>
              <a:buClr>
                <a:schemeClr val="accent2"/>
              </a:buClr>
              <a:buSzPts val="2400"/>
              <a:buNone/>
              <a:defRPr sz="4800" i="1">
                <a:solidFill>
                  <a:schemeClr val="accent2"/>
                </a:solidFill>
              </a:defRPr>
            </a:lvl3pPr>
            <a:lvl4pPr lvl="3" rtl="0">
              <a:spcBef>
                <a:spcPts val="0"/>
              </a:spcBef>
              <a:spcAft>
                <a:spcPts val="0"/>
              </a:spcAft>
              <a:buClr>
                <a:schemeClr val="accent2"/>
              </a:buClr>
              <a:buSzPts val="2400"/>
              <a:buNone/>
              <a:defRPr sz="4800" i="1">
                <a:solidFill>
                  <a:schemeClr val="accent2"/>
                </a:solidFill>
              </a:defRPr>
            </a:lvl4pPr>
            <a:lvl5pPr lvl="4" rtl="0">
              <a:spcBef>
                <a:spcPts val="0"/>
              </a:spcBef>
              <a:spcAft>
                <a:spcPts val="0"/>
              </a:spcAft>
              <a:buClr>
                <a:schemeClr val="accent2"/>
              </a:buClr>
              <a:buSzPts val="2400"/>
              <a:buNone/>
              <a:defRPr sz="4800" i="1">
                <a:solidFill>
                  <a:schemeClr val="accent2"/>
                </a:solidFill>
              </a:defRPr>
            </a:lvl5pPr>
            <a:lvl6pPr lvl="5" rtl="0">
              <a:spcBef>
                <a:spcPts val="0"/>
              </a:spcBef>
              <a:spcAft>
                <a:spcPts val="0"/>
              </a:spcAft>
              <a:buClr>
                <a:schemeClr val="accent2"/>
              </a:buClr>
              <a:buSzPts val="2400"/>
              <a:buNone/>
              <a:defRPr sz="4800" i="1">
                <a:solidFill>
                  <a:schemeClr val="accent2"/>
                </a:solidFill>
              </a:defRPr>
            </a:lvl6pPr>
            <a:lvl7pPr lvl="6" rtl="0">
              <a:spcBef>
                <a:spcPts val="0"/>
              </a:spcBef>
              <a:spcAft>
                <a:spcPts val="0"/>
              </a:spcAft>
              <a:buClr>
                <a:schemeClr val="accent2"/>
              </a:buClr>
              <a:buSzPts val="2400"/>
              <a:buNone/>
              <a:defRPr sz="4800" i="1">
                <a:solidFill>
                  <a:schemeClr val="accent2"/>
                </a:solidFill>
              </a:defRPr>
            </a:lvl7pPr>
            <a:lvl8pPr lvl="7" rtl="0">
              <a:spcBef>
                <a:spcPts val="0"/>
              </a:spcBef>
              <a:spcAft>
                <a:spcPts val="0"/>
              </a:spcAft>
              <a:buClr>
                <a:schemeClr val="accent2"/>
              </a:buClr>
              <a:buSzPts val="2400"/>
              <a:buNone/>
              <a:defRPr sz="4800" i="1">
                <a:solidFill>
                  <a:schemeClr val="accent2"/>
                </a:solidFill>
              </a:defRPr>
            </a:lvl8pPr>
            <a:lvl9pPr lvl="8" rtl="0">
              <a:spcBef>
                <a:spcPts val="0"/>
              </a:spcBef>
              <a:spcAft>
                <a:spcPts val="0"/>
              </a:spcAft>
              <a:buClr>
                <a:schemeClr val="accent2"/>
              </a:buClr>
              <a:buSzPts val="2400"/>
              <a:buNone/>
              <a:defRPr sz="4800" i="1">
                <a:solidFill>
                  <a:schemeClr val="accent2"/>
                </a:solidFill>
              </a:defRPr>
            </a:lvl9pPr>
          </a:lstStyle>
          <a:p>
            <a:endParaRPr/>
          </a:p>
        </p:txBody>
      </p:sp>
      <p:sp>
        <p:nvSpPr>
          <p:cNvPr id="1446" name="Google Shape;1446;p30"/>
          <p:cNvSpPr txBox="1">
            <a:spLocks noGrp="1"/>
          </p:cNvSpPr>
          <p:nvPr>
            <p:ph type="ctrTitle" idx="9"/>
          </p:nvPr>
        </p:nvSpPr>
        <p:spPr>
          <a:xfrm>
            <a:off x="1426500" y="892150"/>
            <a:ext cx="15435000" cy="1074000"/>
          </a:xfrm>
          <a:prstGeom prst="rect">
            <a:avLst/>
          </a:prstGeom>
          <a:solidFill>
            <a:schemeClr val="dk2"/>
          </a:solidFill>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2928710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47"/>
        <p:cNvGrpSpPr/>
        <p:nvPr/>
      </p:nvGrpSpPr>
      <p:grpSpPr>
        <a:xfrm>
          <a:off x="0" y="0"/>
          <a:ext cx="0" cy="0"/>
          <a:chOff x="0" y="0"/>
          <a:chExt cx="0" cy="0"/>
        </a:xfrm>
      </p:grpSpPr>
      <p:grpSp>
        <p:nvGrpSpPr>
          <p:cNvPr id="1448" name="Google Shape;1448;p31"/>
          <p:cNvGrpSpPr/>
          <p:nvPr/>
        </p:nvGrpSpPr>
        <p:grpSpPr>
          <a:xfrm>
            <a:off x="14" y="-76200"/>
            <a:ext cx="18288000" cy="10439400"/>
            <a:chOff x="-43" y="-76200"/>
            <a:chExt cx="9144000" cy="5219700"/>
          </a:xfrm>
        </p:grpSpPr>
        <p:cxnSp>
          <p:nvCxnSpPr>
            <p:cNvPr id="1449" name="Google Shape;1449;p31"/>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0" name="Google Shape;1450;p31"/>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1" name="Google Shape;1451;p31"/>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p31"/>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p31"/>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4" name="Google Shape;1454;p31"/>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5" name="Google Shape;1455;p31"/>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31"/>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7" name="Google Shape;1457;p31"/>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8" name="Google Shape;1458;p31"/>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59" name="Google Shape;1459;p31"/>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31"/>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31"/>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31"/>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31"/>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31"/>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31"/>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31"/>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31"/>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31"/>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31"/>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31"/>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31"/>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31"/>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31"/>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31"/>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31"/>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31"/>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p31"/>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p31"/>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31"/>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p31"/>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31"/>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31"/>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31"/>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p31"/>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5" name="Google Shape;1485;p31"/>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p31"/>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p31"/>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31"/>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p31"/>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p31"/>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p31"/>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p31"/>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3" name="Google Shape;1493;p31"/>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31"/>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495" name="Google Shape;1495;p31"/>
          <p:cNvSpPr txBox="1"/>
          <p:nvPr/>
        </p:nvSpPr>
        <p:spPr>
          <a:xfrm>
            <a:off x="1431250" y="7651300"/>
            <a:ext cx="6446400" cy="1560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lnSpc>
                <a:spcPct val="100000"/>
              </a:lnSpc>
              <a:spcBef>
                <a:spcPts val="600"/>
              </a:spcBef>
              <a:spcAft>
                <a:spcPts val="0"/>
              </a:spcAft>
              <a:buNone/>
            </a:pPr>
            <a:r>
              <a:rPr lang="en" sz="2200" b="1">
                <a:solidFill>
                  <a:schemeClr val="dk1"/>
                </a:solidFill>
                <a:latin typeface="Nunito"/>
                <a:ea typeface="Nunito"/>
                <a:cs typeface="Nunito"/>
                <a:sym typeface="Nunito"/>
              </a:rPr>
              <a:t>CREDITS:</a:t>
            </a:r>
            <a:r>
              <a:rPr lang="en" sz="2200">
                <a:solidFill>
                  <a:schemeClr val="dk1"/>
                </a:solidFill>
                <a:latin typeface="Nunito"/>
                <a:ea typeface="Nunito"/>
                <a:cs typeface="Nunito"/>
                <a:sym typeface="Nunito"/>
              </a:rPr>
              <a:t> This presentation template was created by </a:t>
            </a:r>
            <a:r>
              <a:rPr lang="en" sz="2200" b="1">
                <a:solidFill>
                  <a:schemeClr val="hlink"/>
                </a:solidFill>
                <a:uFill>
                  <a:noFill/>
                </a:uFill>
                <a:latin typeface="Nunito"/>
                <a:ea typeface="Nunito"/>
                <a:cs typeface="Nunito"/>
                <a:sym typeface="Nunito"/>
                <a:hlinkClick r:id="rId2"/>
              </a:rPr>
              <a:t>Slidesgo</a:t>
            </a:r>
            <a:r>
              <a:rPr lang="en" sz="2200">
                <a:solidFill>
                  <a:schemeClr val="dk1"/>
                </a:solidFill>
                <a:latin typeface="Nunito"/>
                <a:ea typeface="Nunito"/>
                <a:cs typeface="Nunito"/>
                <a:sym typeface="Nunito"/>
              </a:rPr>
              <a:t>, including icons by </a:t>
            </a:r>
            <a:r>
              <a:rPr lang="en" sz="2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2200">
                <a:solidFill>
                  <a:schemeClr val="dk1"/>
                </a:solidFill>
                <a:latin typeface="Nunito"/>
                <a:ea typeface="Nunito"/>
                <a:cs typeface="Nunito"/>
                <a:sym typeface="Nunito"/>
              </a:rPr>
              <a:t>, infographics &amp; images by </a:t>
            </a:r>
            <a:r>
              <a:rPr lang="en" sz="2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r>
              <a:rPr lang="en" sz="2200">
                <a:solidFill>
                  <a:schemeClr val="dk1"/>
                </a:solidFill>
                <a:latin typeface="Nunito"/>
                <a:ea typeface="Nunito"/>
                <a:cs typeface="Nunito"/>
                <a:sym typeface="Nunito"/>
              </a:rPr>
              <a:t> </a:t>
            </a:r>
            <a:endParaRPr sz="2200">
              <a:solidFill>
                <a:schemeClr val="dk1"/>
              </a:solidFill>
              <a:latin typeface="Nunito"/>
              <a:ea typeface="Nunito"/>
              <a:cs typeface="Nunito"/>
              <a:sym typeface="Nunito"/>
            </a:endParaRPr>
          </a:p>
        </p:txBody>
      </p:sp>
      <p:sp>
        <p:nvSpPr>
          <p:cNvPr id="1496" name="Google Shape;1496;p31"/>
          <p:cNvSpPr txBox="1">
            <a:spLocks noGrp="1"/>
          </p:cNvSpPr>
          <p:nvPr>
            <p:ph type="ctrTitle"/>
          </p:nvPr>
        </p:nvSpPr>
        <p:spPr>
          <a:xfrm>
            <a:off x="8751380" y="1702750"/>
            <a:ext cx="7155600" cy="1560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5200"/>
              <a:buNone/>
              <a:defRPr sz="11000">
                <a:solidFill>
                  <a:schemeClr val="dk1"/>
                </a:solidFill>
              </a:defRPr>
            </a:lvl1pPr>
            <a:lvl2pPr lvl="1"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2pPr>
            <a:lvl3pPr lvl="2"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3pPr>
            <a:lvl4pPr lvl="3"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4pPr>
            <a:lvl5pPr lvl="4"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5pPr>
            <a:lvl6pPr lvl="5"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6pPr>
            <a:lvl7pPr lvl="6"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7pPr>
            <a:lvl8pPr lvl="7"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8pPr>
            <a:lvl9pPr lvl="8" algn="ctr" rtl="0">
              <a:lnSpc>
                <a:spcPct val="100000"/>
              </a:lnSpc>
              <a:spcBef>
                <a:spcPts val="0"/>
              </a:spcBef>
              <a:spcAft>
                <a:spcPts val="0"/>
              </a:spcAft>
              <a:buSzPts val="5200"/>
              <a:buFont typeface="Londrina Solid"/>
              <a:buNone/>
              <a:defRPr sz="10400">
                <a:latin typeface="Londrina Solid"/>
                <a:ea typeface="Londrina Solid"/>
                <a:cs typeface="Londrina Solid"/>
                <a:sym typeface="Londrina Solid"/>
              </a:defRPr>
            </a:lvl9pPr>
          </a:lstStyle>
          <a:p>
            <a:endParaRPr/>
          </a:p>
        </p:txBody>
      </p:sp>
      <p:sp>
        <p:nvSpPr>
          <p:cNvPr id="1497" name="Google Shape;1497;p31"/>
          <p:cNvSpPr txBox="1">
            <a:spLocks noGrp="1"/>
          </p:cNvSpPr>
          <p:nvPr>
            <p:ph type="subTitle" idx="1"/>
          </p:nvPr>
        </p:nvSpPr>
        <p:spPr>
          <a:xfrm>
            <a:off x="8751380" y="3367750"/>
            <a:ext cx="7155600" cy="25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Poppins Black"/>
              <a:buNone/>
              <a:defRPr sz="4000"/>
            </a:lvl1pPr>
            <a:lvl2pPr lvl="1"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2pPr>
            <a:lvl3pPr lvl="2"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3pPr>
            <a:lvl4pPr lvl="3"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4pPr>
            <a:lvl5pPr lvl="4"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5pPr>
            <a:lvl6pPr lvl="5"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6pPr>
            <a:lvl7pPr lvl="6"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7pPr>
            <a:lvl8pPr lvl="7"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8pPr>
            <a:lvl9pPr lvl="8"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9pPr>
          </a:lstStyle>
          <a:p>
            <a:endParaRPr/>
          </a:p>
        </p:txBody>
      </p:sp>
    </p:spTree>
    <p:extLst>
      <p:ext uri="{BB962C8B-B14F-4D97-AF65-F5344CB8AC3E}">
        <p14:creationId xmlns:p14="http://schemas.microsoft.com/office/powerpoint/2010/main" val="1562126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98"/>
        <p:cNvGrpSpPr/>
        <p:nvPr/>
      </p:nvGrpSpPr>
      <p:grpSpPr>
        <a:xfrm>
          <a:off x="0" y="0"/>
          <a:ext cx="0" cy="0"/>
          <a:chOff x="0" y="0"/>
          <a:chExt cx="0" cy="0"/>
        </a:xfrm>
      </p:grpSpPr>
      <p:grpSp>
        <p:nvGrpSpPr>
          <p:cNvPr id="1499" name="Google Shape;1499;p32"/>
          <p:cNvGrpSpPr/>
          <p:nvPr/>
        </p:nvGrpSpPr>
        <p:grpSpPr>
          <a:xfrm>
            <a:off x="14" y="-76200"/>
            <a:ext cx="18288000" cy="10439400"/>
            <a:chOff x="-43" y="-76200"/>
            <a:chExt cx="9144000" cy="5219700"/>
          </a:xfrm>
        </p:grpSpPr>
        <p:cxnSp>
          <p:nvCxnSpPr>
            <p:cNvPr id="1500" name="Google Shape;1500;p32"/>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p32"/>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p32"/>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p32"/>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p32"/>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p32"/>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6" name="Google Shape;1506;p32"/>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7" name="Google Shape;1507;p32"/>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8" name="Google Shape;1508;p32"/>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09" name="Google Shape;1509;p32"/>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0" name="Google Shape;1510;p32"/>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1" name="Google Shape;1511;p32"/>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2" name="Google Shape;1512;p32"/>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32"/>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32"/>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32"/>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p32"/>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7" name="Google Shape;1517;p32"/>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8" name="Google Shape;1518;p32"/>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19" name="Google Shape;1519;p32"/>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p32"/>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1" name="Google Shape;1521;p32"/>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2" name="Google Shape;1522;p32"/>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3" name="Google Shape;1523;p32"/>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4" name="Google Shape;1524;p32"/>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5" name="Google Shape;1525;p32"/>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6" name="Google Shape;1526;p32"/>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7" name="Google Shape;1527;p32"/>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8" name="Google Shape;1528;p32"/>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29" name="Google Shape;1529;p32"/>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530" name="Google Shape;1530;p32"/>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1" name="Google Shape;1531;p32"/>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2" name="Google Shape;1532;p32"/>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3" name="Google Shape;1533;p32"/>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4" name="Google Shape;1534;p32"/>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5" name="Google Shape;1535;p32"/>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6" name="Google Shape;1536;p32"/>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7" name="Google Shape;1537;p32"/>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8" name="Google Shape;1538;p32"/>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39" name="Google Shape;1539;p32"/>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0" name="Google Shape;1540;p32"/>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1" name="Google Shape;1541;p32"/>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2" name="Google Shape;1542;p32"/>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3" name="Google Shape;1543;p32"/>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4" name="Google Shape;1544;p32"/>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45" name="Google Shape;1545;p32"/>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546" name="Google Shape;1546;p32"/>
          <p:cNvSpPr/>
          <p:nvPr/>
        </p:nvSpPr>
        <p:spPr>
          <a:xfrm>
            <a:off x="1431250" y="1086400"/>
            <a:ext cx="15436200" cy="50604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47" name="Google Shape;1547;p32"/>
          <p:cNvGrpSpPr/>
          <p:nvPr/>
        </p:nvGrpSpPr>
        <p:grpSpPr>
          <a:xfrm>
            <a:off x="1758517" y="804191"/>
            <a:ext cx="14770954" cy="1022542"/>
            <a:chOff x="784421" y="402095"/>
            <a:chExt cx="7385477" cy="511271"/>
          </a:xfrm>
        </p:grpSpPr>
        <p:grpSp>
          <p:nvGrpSpPr>
            <p:cNvPr id="1548" name="Google Shape;1548;p32"/>
            <p:cNvGrpSpPr/>
            <p:nvPr/>
          </p:nvGrpSpPr>
          <p:grpSpPr>
            <a:xfrm>
              <a:off x="784421" y="402095"/>
              <a:ext cx="325269" cy="511271"/>
              <a:chOff x="1471100" y="1593200"/>
              <a:chExt cx="235600" cy="370325"/>
            </a:xfrm>
          </p:grpSpPr>
          <p:sp>
            <p:nvSpPr>
              <p:cNvPr id="1549" name="Google Shape;1549;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0" name="Google Shape;1550;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1" name="Google Shape;1551;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52" name="Google Shape;1552;p32"/>
            <p:cNvGrpSpPr/>
            <p:nvPr/>
          </p:nvGrpSpPr>
          <p:grpSpPr>
            <a:xfrm>
              <a:off x="1288721" y="402095"/>
              <a:ext cx="325269" cy="511271"/>
              <a:chOff x="1471100" y="1593200"/>
              <a:chExt cx="235600" cy="370325"/>
            </a:xfrm>
          </p:grpSpPr>
          <p:sp>
            <p:nvSpPr>
              <p:cNvPr id="1553" name="Google Shape;1553;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4" name="Google Shape;1554;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5" name="Google Shape;1555;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56" name="Google Shape;1556;p32"/>
            <p:cNvGrpSpPr/>
            <p:nvPr/>
          </p:nvGrpSpPr>
          <p:grpSpPr>
            <a:xfrm>
              <a:off x="1793022" y="402095"/>
              <a:ext cx="325269" cy="511271"/>
              <a:chOff x="1471100" y="1593200"/>
              <a:chExt cx="235600" cy="370325"/>
            </a:xfrm>
          </p:grpSpPr>
          <p:sp>
            <p:nvSpPr>
              <p:cNvPr id="1557" name="Google Shape;1557;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8" name="Google Shape;1558;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9" name="Google Shape;1559;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60" name="Google Shape;1560;p32"/>
            <p:cNvGrpSpPr/>
            <p:nvPr/>
          </p:nvGrpSpPr>
          <p:grpSpPr>
            <a:xfrm>
              <a:off x="2297323" y="402095"/>
              <a:ext cx="325269" cy="511271"/>
              <a:chOff x="1471100" y="1593200"/>
              <a:chExt cx="235600" cy="370325"/>
            </a:xfrm>
          </p:grpSpPr>
          <p:sp>
            <p:nvSpPr>
              <p:cNvPr id="1561" name="Google Shape;1561;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2" name="Google Shape;1562;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3" name="Google Shape;1563;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64" name="Google Shape;1564;p32"/>
            <p:cNvGrpSpPr/>
            <p:nvPr/>
          </p:nvGrpSpPr>
          <p:grpSpPr>
            <a:xfrm>
              <a:off x="2801624" y="402095"/>
              <a:ext cx="325269" cy="511271"/>
              <a:chOff x="1471100" y="1593200"/>
              <a:chExt cx="235600" cy="370325"/>
            </a:xfrm>
          </p:grpSpPr>
          <p:sp>
            <p:nvSpPr>
              <p:cNvPr id="1565" name="Google Shape;1565;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6" name="Google Shape;1566;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7" name="Google Shape;1567;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68" name="Google Shape;1568;p32"/>
            <p:cNvGrpSpPr/>
            <p:nvPr/>
          </p:nvGrpSpPr>
          <p:grpSpPr>
            <a:xfrm>
              <a:off x="3305925" y="402095"/>
              <a:ext cx="325269" cy="511271"/>
              <a:chOff x="1471100" y="1593200"/>
              <a:chExt cx="235600" cy="370325"/>
            </a:xfrm>
          </p:grpSpPr>
          <p:sp>
            <p:nvSpPr>
              <p:cNvPr id="1569" name="Google Shape;1569;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0" name="Google Shape;1570;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1" name="Google Shape;1571;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72" name="Google Shape;1572;p32"/>
            <p:cNvGrpSpPr/>
            <p:nvPr/>
          </p:nvGrpSpPr>
          <p:grpSpPr>
            <a:xfrm>
              <a:off x="3810225" y="402095"/>
              <a:ext cx="325269" cy="511271"/>
              <a:chOff x="1471100" y="1593200"/>
              <a:chExt cx="235600" cy="370325"/>
            </a:xfrm>
          </p:grpSpPr>
          <p:sp>
            <p:nvSpPr>
              <p:cNvPr id="1573" name="Google Shape;1573;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4" name="Google Shape;1574;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5" name="Google Shape;1575;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76" name="Google Shape;1576;p32"/>
            <p:cNvGrpSpPr/>
            <p:nvPr/>
          </p:nvGrpSpPr>
          <p:grpSpPr>
            <a:xfrm>
              <a:off x="4314526" y="402095"/>
              <a:ext cx="325269" cy="511271"/>
              <a:chOff x="1471100" y="1593200"/>
              <a:chExt cx="235600" cy="370325"/>
            </a:xfrm>
          </p:grpSpPr>
          <p:sp>
            <p:nvSpPr>
              <p:cNvPr id="1577" name="Google Shape;1577;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8" name="Google Shape;1578;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9" name="Google Shape;1579;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0" name="Google Shape;1580;p32"/>
            <p:cNvGrpSpPr/>
            <p:nvPr/>
          </p:nvGrpSpPr>
          <p:grpSpPr>
            <a:xfrm>
              <a:off x="4818827" y="402095"/>
              <a:ext cx="325269" cy="511271"/>
              <a:chOff x="1471100" y="1593200"/>
              <a:chExt cx="235600" cy="370325"/>
            </a:xfrm>
          </p:grpSpPr>
          <p:sp>
            <p:nvSpPr>
              <p:cNvPr id="1581" name="Google Shape;1581;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2" name="Google Shape;1582;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3" name="Google Shape;1583;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4" name="Google Shape;1584;p32"/>
            <p:cNvGrpSpPr/>
            <p:nvPr/>
          </p:nvGrpSpPr>
          <p:grpSpPr>
            <a:xfrm>
              <a:off x="5323128" y="402095"/>
              <a:ext cx="325269" cy="511271"/>
              <a:chOff x="1471100" y="1593200"/>
              <a:chExt cx="235600" cy="370325"/>
            </a:xfrm>
          </p:grpSpPr>
          <p:sp>
            <p:nvSpPr>
              <p:cNvPr id="1585" name="Google Shape;1585;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6" name="Google Shape;1586;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7" name="Google Shape;1587;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8" name="Google Shape;1588;p32"/>
            <p:cNvGrpSpPr/>
            <p:nvPr/>
          </p:nvGrpSpPr>
          <p:grpSpPr>
            <a:xfrm>
              <a:off x="5827429" y="402095"/>
              <a:ext cx="325269" cy="511271"/>
              <a:chOff x="1471100" y="1593200"/>
              <a:chExt cx="235600" cy="370325"/>
            </a:xfrm>
          </p:grpSpPr>
          <p:sp>
            <p:nvSpPr>
              <p:cNvPr id="1589" name="Google Shape;1589;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0" name="Google Shape;1590;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1" name="Google Shape;1591;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92" name="Google Shape;1592;p32"/>
            <p:cNvGrpSpPr/>
            <p:nvPr/>
          </p:nvGrpSpPr>
          <p:grpSpPr>
            <a:xfrm>
              <a:off x="6331729" y="402095"/>
              <a:ext cx="325269" cy="511271"/>
              <a:chOff x="1471100" y="1593200"/>
              <a:chExt cx="235600" cy="370325"/>
            </a:xfrm>
          </p:grpSpPr>
          <p:sp>
            <p:nvSpPr>
              <p:cNvPr id="1593" name="Google Shape;1593;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4" name="Google Shape;1594;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5" name="Google Shape;1595;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96" name="Google Shape;1596;p32"/>
            <p:cNvGrpSpPr/>
            <p:nvPr/>
          </p:nvGrpSpPr>
          <p:grpSpPr>
            <a:xfrm>
              <a:off x="6836029" y="402095"/>
              <a:ext cx="325269" cy="511271"/>
              <a:chOff x="1471100" y="1593200"/>
              <a:chExt cx="235600" cy="370325"/>
            </a:xfrm>
          </p:grpSpPr>
          <p:sp>
            <p:nvSpPr>
              <p:cNvPr id="1597" name="Google Shape;1597;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8" name="Google Shape;1598;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9" name="Google Shape;1599;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00" name="Google Shape;1600;p32"/>
            <p:cNvGrpSpPr/>
            <p:nvPr/>
          </p:nvGrpSpPr>
          <p:grpSpPr>
            <a:xfrm>
              <a:off x="7340329" y="402095"/>
              <a:ext cx="325269" cy="511271"/>
              <a:chOff x="1471100" y="1593200"/>
              <a:chExt cx="235600" cy="370325"/>
            </a:xfrm>
          </p:grpSpPr>
          <p:sp>
            <p:nvSpPr>
              <p:cNvPr id="1601" name="Google Shape;1601;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2" name="Google Shape;1602;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3" name="Google Shape;1603;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04" name="Google Shape;1604;p32"/>
            <p:cNvGrpSpPr/>
            <p:nvPr/>
          </p:nvGrpSpPr>
          <p:grpSpPr>
            <a:xfrm>
              <a:off x="7844629" y="402095"/>
              <a:ext cx="325269" cy="511271"/>
              <a:chOff x="1471100" y="1593200"/>
              <a:chExt cx="235600" cy="370325"/>
            </a:xfrm>
          </p:grpSpPr>
          <p:sp>
            <p:nvSpPr>
              <p:cNvPr id="1605" name="Google Shape;1605;p32"/>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6" name="Google Shape;1606;p32"/>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7" name="Google Shape;1607;p32"/>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1608" name="Google Shape;1608;p32"/>
          <p:cNvSpPr/>
          <p:nvPr/>
        </p:nvSpPr>
        <p:spPr>
          <a:xfrm>
            <a:off x="1431250" y="6813800"/>
            <a:ext cx="6147600" cy="27312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09" name="Google Shape;1609;p32"/>
          <p:cNvSpPr/>
          <p:nvPr/>
        </p:nvSpPr>
        <p:spPr>
          <a:xfrm>
            <a:off x="8799900" y="6813800"/>
            <a:ext cx="8067600" cy="2731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610" name="Google Shape;1610;p32"/>
          <p:cNvGrpSpPr/>
          <p:nvPr/>
        </p:nvGrpSpPr>
        <p:grpSpPr>
          <a:xfrm>
            <a:off x="8063839" y="7138345"/>
            <a:ext cx="1063078" cy="2082126"/>
            <a:chOff x="4031919" y="3569172"/>
            <a:chExt cx="531539" cy="1041063"/>
          </a:xfrm>
        </p:grpSpPr>
        <p:grpSp>
          <p:nvGrpSpPr>
            <p:cNvPr id="1611" name="Google Shape;1611;p32"/>
            <p:cNvGrpSpPr/>
            <p:nvPr/>
          </p:nvGrpSpPr>
          <p:grpSpPr>
            <a:xfrm>
              <a:off x="4031919" y="3569172"/>
              <a:ext cx="531539" cy="155710"/>
              <a:chOff x="1780525" y="2859350"/>
              <a:chExt cx="387250" cy="113450"/>
            </a:xfrm>
          </p:grpSpPr>
          <p:sp>
            <p:nvSpPr>
              <p:cNvPr id="1612" name="Google Shape;1612;p32"/>
              <p:cNvSpPr/>
              <p:nvPr/>
            </p:nvSpPr>
            <p:spPr>
              <a:xfrm rot="-5400000">
                <a:off x="2078463" y="2883488"/>
                <a:ext cx="113450" cy="65175"/>
              </a:xfrm>
              <a:custGeom>
                <a:avLst/>
                <a:gdLst/>
                <a:ahLst/>
                <a:cxnLst/>
                <a:rect l="l" t="t" r="r" b="b"/>
                <a:pathLst>
                  <a:path w="4538" h="2607" extrusionOk="0">
                    <a:moveTo>
                      <a:pt x="1" y="2607"/>
                    </a:moveTo>
                    <a:lnTo>
                      <a:pt x="4537" y="2607"/>
                    </a:lnTo>
                    <a:lnTo>
                      <a:pt x="4537" y="0"/>
                    </a:lnTo>
                    <a:lnTo>
                      <a:pt x="1" y="0"/>
                    </a:ln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3" name="Google Shape;1613;p32"/>
              <p:cNvSpPr/>
              <p:nvPr/>
            </p:nvSpPr>
            <p:spPr>
              <a:xfrm rot="-5400000">
                <a:off x="1950025" y="2757525"/>
                <a:ext cx="32600" cy="371600"/>
              </a:xfrm>
              <a:custGeom>
                <a:avLst/>
                <a:gdLst/>
                <a:ahLst/>
                <a:cxnLst/>
                <a:rect l="l" t="t" r="r" b="b"/>
                <a:pathLst>
                  <a:path w="1304" h="14864" extrusionOk="0">
                    <a:moveTo>
                      <a:pt x="652" y="1"/>
                    </a:moveTo>
                    <a:cubicBezTo>
                      <a:pt x="301" y="1"/>
                      <a:pt x="0" y="302"/>
                      <a:pt x="0" y="653"/>
                    </a:cubicBezTo>
                    <a:lnTo>
                      <a:pt x="0" y="14237"/>
                    </a:lnTo>
                    <a:cubicBezTo>
                      <a:pt x="0" y="14588"/>
                      <a:pt x="301" y="14863"/>
                      <a:pt x="652" y="14863"/>
                    </a:cubicBezTo>
                    <a:cubicBezTo>
                      <a:pt x="1003" y="14863"/>
                      <a:pt x="1303" y="14588"/>
                      <a:pt x="1303" y="14237"/>
                    </a:cubicBezTo>
                    <a:lnTo>
                      <a:pt x="1303" y="653"/>
                    </a:lnTo>
                    <a:cubicBezTo>
                      <a:pt x="1303"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4" name="Google Shape;1614;p32"/>
              <p:cNvSpPr/>
              <p:nvPr/>
            </p:nvSpPr>
            <p:spPr>
              <a:xfrm rot="-5400000">
                <a:off x="1950025" y="2703025"/>
                <a:ext cx="32600" cy="371600"/>
              </a:xfrm>
              <a:custGeom>
                <a:avLst/>
                <a:gdLst/>
                <a:ahLst/>
                <a:cxnLst/>
                <a:rect l="l" t="t" r="r" b="b"/>
                <a:pathLst>
                  <a:path w="1304" h="14864" extrusionOk="0">
                    <a:moveTo>
                      <a:pt x="652" y="1"/>
                    </a:moveTo>
                    <a:cubicBezTo>
                      <a:pt x="276" y="1"/>
                      <a:pt x="1" y="302"/>
                      <a:pt x="1" y="653"/>
                    </a:cubicBezTo>
                    <a:lnTo>
                      <a:pt x="1" y="14237"/>
                    </a:lnTo>
                    <a:cubicBezTo>
                      <a:pt x="1" y="14588"/>
                      <a:pt x="276" y="14863"/>
                      <a:pt x="652" y="14863"/>
                    </a:cubicBezTo>
                    <a:cubicBezTo>
                      <a:pt x="1003" y="14863"/>
                      <a:pt x="1304" y="14588"/>
                      <a:pt x="1304" y="14237"/>
                    </a:cubicBezTo>
                    <a:lnTo>
                      <a:pt x="1304" y="653"/>
                    </a:lnTo>
                    <a:cubicBezTo>
                      <a:pt x="1304"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15" name="Google Shape;1615;p32"/>
            <p:cNvGrpSpPr/>
            <p:nvPr/>
          </p:nvGrpSpPr>
          <p:grpSpPr>
            <a:xfrm>
              <a:off x="4031919" y="3864286"/>
              <a:ext cx="531539" cy="155710"/>
              <a:chOff x="1780525" y="2859350"/>
              <a:chExt cx="387250" cy="113450"/>
            </a:xfrm>
          </p:grpSpPr>
          <p:sp>
            <p:nvSpPr>
              <p:cNvPr id="1616" name="Google Shape;1616;p32"/>
              <p:cNvSpPr/>
              <p:nvPr/>
            </p:nvSpPr>
            <p:spPr>
              <a:xfrm rot="-5400000">
                <a:off x="2078463" y="2883488"/>
                <a:ext cx="113450" cy="65175"/>
              </a:xfrm>
              <a:custGeom>
                <a:avLst/>
                <a:gdLst/>
                <a:ahLst/>
                <a:cxnLst/>
                <a:rect l="l" t="t" r="r" b="b"/>
                <a:pathLst>
                  <a:path w="4538" h="2607" extrusionOk="0">
                    <a:moveTo>
                      <a:pt x="1" y="2607"/>
                    </a:moveTo>
                    <a:lnTo>
                      <a:pt x="4537" y="2607"/>
                    </a:lnTo>
                    <a:lnTo>
                      <a:pt x="4537" y="0"/>
                    </a:lnTo>
                    <a:lnTo>
                      <a:pt x="1" y="0"/>
                    </a:ln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7" name="Google Shape;1617;p32"/>
              <p:cNvSpPr/>
              <p:nvPr/>
            </p:nvSpPr>
            <p:spPr>
              <a:xfrm rot="-5400000">
                <a:off x="1950025" y="2757525"/>
                <a:ext cx="32600" cy="371600"/>
              </a:xfrm>
              <a:custGeom>
                <a:avLst/>
                <a:gdLst/>
                <a:ahLst/>
                <a:cxnLst/>
                <a:rect l="l" t="t" r="r" b="b"/>
                <a:pathLst>
                  <a:path w="1304" h="14864" extrusionOk="0">
                    <a:moveTo>
                      <a:pt x="652" y="1"/>
                    </a:moveTo>
                    <a:cubicBezTo>
                      <a:pt x="301" y="1"/>
                      <a:pt x="0" y="302"/>
                      <a:pt x="0" y="653"/>
                    </a:cubicBezTo>
                    <a:lnTo>
                      <a:pt x="0" y="14237"/>
                    </a:lnTo>
                    <a:cubicBezTo>
                      <a:pt x="0" y="14588"/>
                      <a:pt x="301" y="14863"/>
                      <a:pt x="652" y="14863"/>
                    </a:cubicBezTo>
                    <a:cubicBezTo>
                      <a:pt x="1003" y="14863"/>
                      <a:pt x="1303" y="14588"/>
                      <a:pt x="1303" y="14237"/>
                    </a:cubicBezTo>
                    <a:lnTo>
                      <a:pt x="1303" y="653"/>
                    </a:lnTo>
                    <a:cubicBezTo>
                      <a:pt x="1303"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8" name="Google Shape;1618;p32"/>
              <p:cNvSpPr/>
              <p:nvPr/>
            </p:nvSpPr>
            <p:spPr>
              <a:xfrm rot="-5400000">
                <a:off x="1950025" y="2703025"/>
                <a:ext cx="32600" cy="371600"/>
              </a:xfrm>
              <a:custGeom>
                <a:avLst/>
                <a:gdLst/>
                <a:ahLst/>
                <a:cxnLst/>
                <a:rect l="l" t="t" r="r" b="b"/>
                <a:pathLst>
                  <a:path w="1304" h="14864" extrusionOk="0">
                    <a:moveTo>
                      <a:pt x="652" y="1"/>
                    </a:moveTo>
                    <a:cubicBezTo>
                      <a:pt x="276" y="1"/>
                      <a:pt x="1" y="302"/>
                      <a:pt x="1" y="653"/>
                    </a:cubicBezTo>
                    <a:lnTo>
                      <a:pt x="1" y="14237"/>
                    </a:lnTo>
                    <a:cubicBezTo>
                      <a:pt x="1" y="14588"/>
                      <a:pt x="276" y="14863"/>
                      <a:pt x="652" y="14863"/>
                    </a:cubicBezTo>
                    <a:cubicBezTo>
                      <a:pt x="1003" y="14863"/>
                      <a:pt x="1304" y="14588"/>
                      <a:pt x="1304" y="14237"/>
                    </a:cubicBezTo>
                    <a:lnTo>
                      <a:pt x="1304" y="653"/>
                    </a:lnTo>
                    <a:cubicBezTo>
                      <a:pt x="1304"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19" name="Google Shape;1619;p32"/>
            <p:cNvGrpSpPr/>
            <p:nvPr/>
          </p:nvGrpSpPr>
          <p:grpSpPr>
            <a:xfrm>
              <a:off x="4031919" y="4159400"/>
              <a:ext cx="531539" cy="155710"/>
              <a:chOff x="1780525" y="2859350"/>
              <a:chExt cx="387250" cy="113450"/>
            </a:xfrm>
          </p:grpSpPr>
          <p:sp>
            <p:nvSpPr>
              <p:cNvPr id="1620" name="Google Shape;1620;p32"/>
              <p:cNvSpPr/>
              <p:nvPr/>
            </p:nvSpPr>
            <p:spPr>
              <a:xfrm rot="-5400000">
                <a:off x="2078463" y="2883488"/>
                <a:ext cx="113450" cy="65175"/>
              </a:xfrm>
              <a:custGeom>
                <a:avLst/>
                <a:gdLst/>
                <a:ahLst/>
                <a:cxnLst/>
                <a:rect l="l" t="t" r="r" b="b"/>
                <a:pathLst>
                  <a:path w="4538" h="2607" extrusionOk="0">
                    <a:moveTo>
                      <a:pt x="1" y="2607"/>
                    </a:moveTo>
                    <a:lnTo>
                      <a:pt x="4537" y="2607"/>
                    </a:lnTo>
                    <a:lnTo>
                      <a:pt x="4537" y="0"/>
                    </a:lnTo>
                    <a:lnTo>
                      <a:pt x="1" y="0"/>
                    </a:ln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1" name="Google Shape;1621;p32"/>
              <p:cNvSpPr/>
              <p:nvPr/>
            </p:nvSpPr>
            <p:spPr>
              <a:xfrm rot="-5400000">
                <a:off x="1950025" y="2757525"/>
                <a:ext cx="32600" cy="371600"/>
              </a:xfrm>
              <a:custGeom>
                <a:avLst/>
                <a:gdLst/>
                <a:ahLst/>
                <a:cxnLst/>
                <a:rect l="l" t="t" r="r" b="b"/>
                <a:pathLst>
                  <a:path w="1304" h="14864" extrusionOk="0">
                    <a:moveTo>
                      <a:pt x="652" y="1"/>
                    </a:moveTo>
                    <a:cubicBezTo>
                      <a:pt x="301" y="1"/>
                      <a:pt x="0" y="302"/>
                      <a:pt x="0" y="653"/>
                    </a:cubicBezTo>
                    <a:lnTo>
                      <a:pt x="0" y="14237"/>
                    </a:lnTo>
                    <a:cubicBezTo>
                      <a:pt x="0" y="14588"/>
                      <a:pt x="301" y="14863"/>
                      <a:pt x="652" y="14863"/>
                    </a:cubicBezTo>
                    <a:cubicBezTo>
                      <a:pt x="1003" y="14863"/>
                      <a:pt x="1303" y="14588"/>
                      <a:pt x="1303" y="14237"/>
                    </a:cubicBezTo>
                    <a:lnTo>
                      <a:pt x="1303" y="653"/>
                    </a:lnTo>
                    <a:cubicBezTo>
                      <a:pt x="1303"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2" name="Google Shape;1622;p32"/>
              <p:cNvSpPr/>
              <p:nvPr/>
            </p:nvSpPr>
            <p:spPr>
              <a:xfrm rot="-5400000">
                <a:off x="1950025" y="2703025"/>
                <a:ext cx="32600" cy="371600"/>
              </a:xfrm>
              <a:custGeom>
                <a:avLst/>
                <a:gdLst/>
                <a:ahLst/>
                <a:cxnLst/>
                <a:rect l="l" t="t" r="r" b="b"/>
                <a:pathLst>
                  <a:path w="1304" h="14864" extrusionOk="0">
                    <a:moveTo>
                      <a:pt x="652" y="1"/>
                    </a:moveTo>
                    <a:cubicBezTo>
                      <a:pt x="276" y="1"/>
                      <a:pt x="1" y="302"/>
                      <a:pt x="1" y="653"/>
                    </a:cubicBezTo>
                    <a:lnTo>
                      <a:pt x="1" y="14237"/>
                    </a:lnTo>
                    <a:cubicBezTo>
                      <a:pt x="1" y="14588"/>
                      <a:pt x="276" y="14863"/>
                      <a:pt x="652" y="14863"/>
                    </a:cubicBezTo>
                    <a:cubicBezTo>
                      <a:pt x="1003" y="14863"/>
                      <a:pt x="1304" y="14588"/>
                      <a:pt x="1304" y="14237"/>
                    </a:cubicBezTo>
                    <a:lnTo>
                      <a:pt x="1304" y="653"/>
                    </a:lnTo>
                    <a:cubicBezTo>
                      <a:pt x="1304"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23" name="Google Shape;1623;p32"/>
            <p:cNvGrpSpPr/>
            <p:nvPr/>
          </p:nvGrpSpPr>
          <p:grpSpPr>
            <a:xfrm>
              <a:off x="4031919" y="4454525"/>
              <a:ext cx="531539" cy="155710"/>
              <a:chOff x="1780525" y="2859350"/>
              <a:chExt cx="387250" cy="113450"/>
            </a:xfrm>
          </p:grpSpPr>
          <p:sp>
            <p:nvSpPr>
              <p:cNvPr id="1624" name="Google Shape;1624;p32"/>
              <p:cNvSpPr/>
              <p:nvPr/>
            </p:nvSpPr>
            <p:spPr>
              <a:xfrm rot="-5400000">
                <a:off x="2078463" y="2883488"/>
                <a:ext cx="113450" cy="65175"/>
              </a:xfrm>
              <a:custGeom>
                <a:avLst/>
                <a:gdLst/>
                <a:ahLst/>
                <a:cxnLst/>
                <a:rect l="l" t="t" r="r" b="b"/>
                <a:pathLst>
                  <a:path w="4538" h="2607" extrusionOk="0">
                    <a:moveTo>
                      <a:pt x="1" y="2607"/>
                    </a:moveTo>
                    <a:lnTo>
                      <a:pt x="4537" y="2607"/>
                    </a:lnTo>
                    <a:lnTo>
                      <a:pt x="4537" y="0"/>
                    </a:lnTo>
                    <a:lnTo>
                      <a:pt x="1" y="0"/>
                    </a:lnTo>
                    <a:close/>
                  </a:path>
                </a:pathLst>
              </a:custGeom>
              <a:solidFill>
                <a:schemeClr val="dk1">
                  <a:alpha val="60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5" name="Google Shape;1625;p32"/>
              <p:cNvSpPr/>
              <p:nvPr/>
            </p:nvSpPr>
            <p:spPr>
              <a:xfrm rot="-5400000">
                <a:off x="1950025" y="2757525"/>
                <a:ext cx="32600" cy="371600"/>
              </a:xfrm>
              <a:custGeom>
                <a:avLst/>
                <a:gdLst/>
                <a:ahLst/>
                <a:cxnLst/>
                <a:rect l="l" t="t" r="r" b="b"/>
                <a:pathLst>
                  <a:path w="1304" h="14864" extrusionOk="0">
                    <a:moveTo>
                      <a:pt x="652" y="1"/>
                    </a:moveTo>
                    <a:cubicBezTo>
                      <a:pt x="301" y="1"/>
                      <a:pt x="0" y="302"/>
                      <a:pt x="0" y="653"/>
                    </a:cubicBezTo>
                    <a:lnTo>
                      <a:pt x="0" y="14237"/>
                    </a:lnTo>
                    <a:cubicBezTo>
                      <a:pt x="0" y="14588"/>
                      <a:pt x="301" y="14863"/>
                      <a:pt x="652" y="14863"/>
                    </a:cubicBezTo>
                    <a:cubicBezTo>
                      <a:pt x="1003" y="14863"/>
                      <a:pt x="1303" y="14588"/>
                      <a:pt x="1303" y="14237"/>
                    </a:cubicBezTo>
                    <a:lnTo>
                      <a:pt x="1303" y="653"/>
                    </a:lnTo>
                    <a:cubicBezTo>
                      <a:pt x="1303"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6" name="Google Shape;1626;p32"/>
              <p:cNvSpPr/>
              <p:nvPr/>
            </p:nvSpPr>
            <p:spPr>
              <a:xfrm rot="-5400000">
                <a:off x="1950025" y="2703025"/>
                <a:ext cx="32600" cy="371600"/>
              </a:xfrm>
              <a:custGeom>
                <a:avLst/>
                <a:gdLst/>
                <a:ahLst/>
                <a:cxnLst/>
                <a:rect l="l" t="t" r="r" b="b"/>
                <a:pathLst>
                  <a:path w="1304" h="14864" extrusionOk="0">
                    <a:moveTo>
                      <a:pt x="652" y="1"/>
                    </a:moveTo>
                    <a:cubicBezTo>
                      <a:pt x="276" y="1"/>
                      <a:pt x="1" y="302"/>
                      <a:pt x="1" y="653"/>
                    </a:cubicBezTo>
                    <a:lnTo>
                      <a:pt x="1" y="14237"/>
                    </a:lnTo>
                    <a:cubicBezTo>
                      <a:pt x="1" y="14588"/>
                      <a:pt x="276" y="14863"/>
                      <a:pt x="652" y="14863"/>
                    </a:cubicBezTo>
                    <a:cubicBezTo>
                      <a:pt x="1003" y="14863"/>
                      <a:pt x="1304" y="14588"/>
                      <a:pt x="1304" y="14237"/>
                    </a:cubicBezTo>
                    <a:lnTo>
                      <a:pt x="1304" y="653"/>
                    </a:lnTo>
                    <a:cubicBezTo>
                      <a:pt x="1304" y="302"/>
                      <a:pt x="1003"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046818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27"/>
        <p:cNvGrpSpPr/>
        <p:nvPr/>
      </p:nvGrpSpPr>
      <p:grpSpPr>
        <a:xfrm>
          <a:off x="0" y="0"/>
          <a:ext cx="0" cy="0"/>
          <a:chOff x="0" y="0"/>
          <a:chExt cx="0" cy="0"/>
        </a:xfrm>
      </p:grpSpPr>
      <p:grpSp>
        <p:nvGrpSpPr>
          <p:cNvPr id="1628" name="Google Shape;1628;p33"/>
          <p:cNvGrpSpPr/>
          <p:nvPr/>
        </p:nvGrpSpPr>
        <p:grpSpPr>
          <a:xfrm>
            <a:off x="14" y="-76200"/>
            <a:ext cx="18288000" cy="10439400"/>
            <a:chOff x="-43" y="-76200"/>
            <a:chExt cx="9144000" cy="5219700"/>
          </a:xfrm>
        </p:grpSpPr>
        <p:cxnSp>
          <p:nvCxnSpPr>
            <p:cNvPr id="1629" name="Google Shape;1629;p33"/>
            <p:cNvCxnSpPr/>
            <p:nvPr/>
          </p:nvCxnSpPr>
          <p:spPr>
            <a:xfrm>
              <a:off x="2158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0" name="Google Shape;1630;p33"/>
            <p:cNvCxnSpPr/>
            <p:nvPr/>
          </p:nvCxnSpPr>
          <p:spPr>
            <a:xfrm>
              <a:off x="51614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1" name="Google Shape;1631;p33"/>
            <p:cNvCxnSpPr/>
            <p:nvPr/>
          </p:nvCxnSpPr>
          <p:spPr>
            <a:xfrm>
              <a:off x="81645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p33"/>
            <p:cNvCxnSpPr/>
            <p:nvPr/>
          </p:nvCxnSpPr>
          <p:spPr>
            <a:xfrm>
              <a:off x="111675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p33"/>
            <p:cNvCxnSpPr/>
            <p:nvPr/>
          </p:nvCxnSpPr>
          <p:spPr>
            <a:xfrm>
              <a:off x="141705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33"/>
            <p:cNvCxnSpPr/>
            <p:nvPr/>
          </p:nvCxnSpPr>
          <p:spPr>
            <a:xfrm>
              <a:off x="171736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33"/>
            <p:cNvCxnSpPr/>
            <p:nvPr/>
          </p:nvCxnSpPr>
          <p:spPr>
            <a:xfrm>
              <a:off x="201766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33"/>
            <p:cNvCxnSpPr/>
            <p:nvPr/>
          </p:nvCxnSpPr>
          <p:spPr>
            <a:xfrm>
              <a:off x="231796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33"/>
            <p:cNvCxnSpPr/>
            <p:nvPr/>
          </p:nvCxnSpPr>
          <p:spPr>
            <a:xfrm>
              <a:off x="2618271"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33"/>
            <p:cNvCxnSpPr/>
            <p:nvPr/>
          </p:nvCxnSpPr>
          <p:spPr>
            <a:xfrm>
              <a:off x="291857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33"/>
            <p:cNvCxnSpPr/>
            <p:nvPr/>
          </p:nvCxnSpPr>
          <p:spPr>
            <a:xfrm>
              <a:off x="3218878"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33"/>
            <p:cNvCxnSpPr/>
            <p:nvPr/>
          </p:nvCxnSpPr>
          <p:spPr>
            <a:xfrm>
              <a:off x="351918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33"/>
            <p:cNvCxnSpPr/>
            <p:nvPr/>
          </p:nvCxnSpPr>
          <p:spPr>
            <a:xfrm>
              <a:off x="381948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33"/>
            <p:cNvCxnSpPr/>
            <p:nvPr/>
          </p:nvCxnSpPr>
          <p:spPr>
            <a:xfrm>
              <a:off x="411978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p33"/>
            <p:cNvCxnSpPr/>
            <p:nvPr/>
          </p:nvCxnSpPr>
          <p:spPr>
            <a:xfrm>
              <a:off x="442009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p33"/>
            <p:cNvCxnSpPr/>
            <p:nvPr/>
          </p:nvCxnSpPr>
          <p:spPr>
            <a:xfrm>
              <a:off x="4720395"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p33"/>
            <p:cNvCxnSpPr/>
            <p:nvPr/>
          </p:nvCxnSpPr>
          <p:spPr>
            <a:xfrm>
              <a:off x="502069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p33"/>
            <p:cNvCxnSpPr/>
            <p:nvPr/>
          </p:nvCxnSpPr>
          <p:spPr>
            <a:xfrm>
              <a:off x="5321002"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7" name="Google Shape;1647;p33"/>
            <p:cNvCxnSpPr/>
            <p:nvPr/>
          </p:nvCxnSpPr>
          <p:spPr>
            <a:xfrm>
              <a:off x="562130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8" name="Google Shape;1648;p33"/>
            <p:cNvCxnSpPr/>
            <p:nvPr/>
          </p:nvCxnSpPr>
          <p:spPr>
            <a:xfrm>
              <a:off x="5921609"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49" name="Google Shape;1649;p33"/>
            <p:cNvCxnSpPr/>
            <p:nvPr/>
          </p:nvCxnSpPr>
          <p:spPr>
            <a:xfrm>
              <a:off x="622191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0" name="Google Shape;1650;p33"/>
            <p:cNvCxnSpPr/>
            <p:nvPr/>
          </p:nvCxnSpPr>
          <p:spPr>
            <a:xfrm>
              <a:off x="652221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1" name="Google Shape;1651;p33"/>
            <p:cNvCxnSpPr/>
            <p:nvPr/>
          </p:nvCxnSpPr>
          <p:spPr>
            <a:xfrm>
              <a:off x="682252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2" name="Google Shape;1652;p33"/>
            <p:cNvCxnSpPr/>
            <p:nvPr/>
          </p:nvCxnSpPr>
          <p:spPr>
            <a:xfrm>
              <a:off x="712282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3" name="Google Shape;1653;p33"/>
            <p:cNvCxnSpPr/>
            <p:nvPr/>
          </p:nvCxnSpPr>
          <p:spPr>
            <a:xfrm>
              <a:off x="7423126"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4" name="Google Shape;1654;p33"/>
            <p:cNvCxnSpPr/>
            <p:nvPr/>
          </p:nvCxnSpPr>
          <p:spPr>
            <a:xfrm>
              <a:off x="772343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5" name="Google Shape;1655;p33"/>
            <p:cNvCxnSpPr/>
            <p:nvPr/>
          </p:nvCxnSpPr>
          <p:spPr>
            <a:xfrm>
              <a:off x="8023733"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6" name="Google Shape;1656;p33"/>
            <p:cNvCxnSpPr/>
            <p:nvPr/>
          </p:nvCxnSpPr>
          <p:spPr>
            <a:xfrm>
              <a:off x="8324037"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7" name="Google Shape;1657;p33"/>
            <p:cNvCxnSpPr/>
            <p:nvPr/>
          </p:nvCxnSpPr>
          <p:spPr>
            <a:xfrm>
              <a:off x="8624340"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8" name="Google Shape;1658;p33"/>
            <p:cNvCxnSpPr/>
            <p:nvPr/>
          </p:nvCxnSpPr>
          <p:spPr>
            <a:xfrm>
              <a:off x="8924644" y="-76200"/>
              <a:ext cx="0" cy="5219700"/>
            </a:xfrm>
            <a:prstGeom prst="straightConnector1">
              <a:avLst/>
            </a:prstGeom>
            <a:noFill/>
            <a:ln w="9525" cap="flat" cmpd="sng">
              <a:solidFill>
                <a:schemeClr val="dk2"/>
              </a:solidFill>
              <a:prstDash val="solid"/>
              <a:round/>
              <a:headEnd type="none" w="med" len="med"/>
              <a:tailEnd type="none" w="med" len="med"/>
            </a:ln>
          </p:spPr>
        </p:cxnSp>
        <p:cxnSp>
          <p:nvCxnSpPr>
            <p:cNvPr id="1659" name="Google Shape;1659;p33"/>
            <p:cNvCxnSpPr/>
            <p:nvPr/>
          </p:nvCxnSpPr>
          <p:spPr>
            <a:xfrm>
              <a:off x="-43" y="3069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33"/>
            <p:cNvCxnSpPr/>
            <p:nvPr/>
          </p:nvCxnSpPr>
          <p:spPr>
            <a:xfrm>
              <a:off x="-43" y="6105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33"/>
            <p:cNvCxnSpPr/>
            <p:nvPr/>
          </p:nvCxnSpPr>
          <p:spPr>
            <a:xfrm>
              <a:off x="-43" y="9142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33"/>
            <p:cNvCxnSpPr/>
            <p:nvPr/>
          </p:nvCxnSpPr>
          <p:spPr>
            <a:xfrm>
              <a:off x="-43" y="12178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33"/>
            <p:cNvCxnSpPr/>
            <p:nvPr/>
          </p:nvCxnSpPr>
          <p:spPr>
            <a:xfrm>
              <a:off x="-43" y="15215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33"/>
            <p:cNvCxnSpPr/>
            <p:nvPr/>
          </p:nvCxnSpPr>
          <p:spPr>
            <a:xfrm>
              <a:off x="-43" y="18251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33"/>
            <p:cNvCxnSpPr/>
            <p:nvPr/>
          </p:nvCxnSpPr>
          <p:spPr>
            <a:xfrm>
              <a:off x="-43" y="21288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33"/>
            <p:cNvCxnSpPr/>
            <p:nvPr/>
          </p:nvCxnSpPr>
          <p:spPr>
            <a:xfrm>
              <a:off x="-43" y="24324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7" name="Google Shape;1667;p33"/>
            <p:cNvCxnSpPr/>
            <p:nvPr/>
          </p:nvCxnSpPr>
          <p:spPr>
            <a:xfrm>
              <a:off x="-43" y="27361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8" name="Google Shape;1668;p33"/>
            <p:cNvCxnSpPr/>
            <p:nvPr/>
          </p:nvCxnSpPr>
          <p:spPr>
            <a:xfrm>
              <a:off x="-43" y="30397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69" name="Google Shape;1669;p33"/>
            <p:cNvCxnSpPr/>
            <p:nvPr/>
          </p:nvCxnSpPr>
          <p:spPr>
            <a:xfrm>
              <a:off x="-43" y="33434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70" name="Google Shape;1670;p33"/>
            <p:cNvCxnSpPr/>
            <p:nvPr/>
          </p:nvCxnSpPr>
          <p:spPr>
            <a:xfrm>
              <a:off x="-43" y="36470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71" name="Google Shape;1671;p33"/>
            <p:cNvCxnSpPr/>
            <p:nvPr/>
          </p:nvCxnSpPr>
          <p:spPr>
            <a:xfrm>
              <a:off x="-43" y="39507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72" name="Google Shape;1672;p33"/>
            <p:cNvCxnSpPr/>
            <p:nvPr/>
          </p:nvCxnSpPr>
          <p:spPr>
            <a:xfrm>
              <a:off x="-43" y="42543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73" name="Google Shape;1673;p33"/>
            <p:cNvCxnSpPr/>
            <p:nvPr/>
          </p:nvCxnSpPr>
          <p:spPr>
            <a:xfrm>
              <a:off x="-43" y="455800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74" name="Google Shape;1674;p33"/>
            <p:cNvCxnSpPr/>
            <p:nvPr/>
          </p:nvCxnSpPr>
          <p:spPr>
            <a:xfrm>
              <a:off x="-43" y="4861650"/>
              <a:ext cx="9144000" cy="0"/>
            </a:xfrm>
            <a:prstGeom prst="straightConnector1">
              <a:avLst/>
            </a:prstGeom>
            <a:noFill/>
            <a:ln w="9525" cap="flat" cmpd="sng">
              <a:solidFill>
                <a:schemeClr val="dk2"/>
              </a:solidFill>
              <a:prstDash val="solid"/>
              <a:round/>
              <a:headEnd type="none" w="med" len="med"/>
              <a:tailEnd type="none" w="med" len="med"/>
            </a:ln>
          </p:spPr>
        </p:cxnSp>
      </p:grpSp>
      <p:sp>
        <p:nvSpPr>
          <p:cNvPr id="1675" name="Google Shape;1675;p33"/>
          <p:cNvSpPr/>
          <p:nvPr/>
        </p:nvSpPr>
        <p:spPr>
          <a:xfrm>
            <a:off x="1431250" y="1086400"/>
            <a:ext cx="3724200" cy="62274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6" name="Google Shape;1676;p33"/>
          <p:cNvSpPr/>
          <p:nvPr/>
        </p:nvSpPr>
        <p:spPr>
          <a:xfrm>
            <a:off x="11878450" y="5796300"/>
            <a:ext cx="4989000" cy="35148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401200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649522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7577982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D58F6-2400-4874-8505-D5F9CD17E898}" type="datetimeFigureOut">
              <a:rPr lang="vi-VN" smtClean="0"/>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12223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BFD58F6-2400-4874-8505-D5F9CD17E898}" type="datetimeFigureOut">
              <a:rPr lang="vi-VN" smtClean="0"/>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172232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BFD58F6-2400-4874-8505-D5F9CD17E898}" type="datetimeFigureOut">
              <a:rPr lang="vi-VN" smtClean="0"/>
              <a:t>07/03/2025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362FAB-B8E7-4568-8E7E-F33069E09A0E}" type="slidenum">
              <a:rPr lang="vi-VN" smtClean="0"/>
              <a:t>‹#›</a:t>
            </a:fld>
            <a:endParaRPr lang="vi-VN"/>
          </a:p>
        </p:txBody>
      </p:sp>
    </p:spTree>
    <p:extLst>
      <p:ext uri="{BB962C8B-B14F-4D97-AF65-F5344CB8AC3E}">
        <p14:creationId xmlns:p14="http://schemas.microsoft.com/office/powerpoint/2010/main" val="346780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pPr defTabSz="685800"/>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pPr defTabSz="685800"/>
            <a:fld id="{48F63A3B-78C7-47BE-AE5E-E10140E04643}" type="slidenum">
              <a:rPr lang="en-US" smtClean="0">
                <a:solidFill>
                  <a:srgbClr val="1F2C8F"/>
                </a:solidFill>
              </a:rPr>
              <a:pPr defTabSz="685800"/>
              <a:t>‹#›</a:t>
            </a:fld>
            <a:endParaRPr lang="en-US" dirty="0">
              <a:solidFill>
                <a:srgbClr val="1F2C8F"/>
              </a:solidFill>
            </a:endParaRPr>
          </a:p>
        </p:txBody>
      </p:sp>
    </p:spTree>
    <p:extLst>
      <p:ext uri="{BB962C8B-B14F-4D97-AF65-F5344CB8AC3E}">
        <p14:creationId xmlns:p14="http://schemas.microsoft.com/office/powerpoint/2010/main" val="3361100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pPr defTabSz="685800"/>
            <a:r>
              <a:rPr lang="en-US">
                <a:solidFill>
                  <a:srgbClr val="1F2C8F"/>
                </a:solidFill>
              </a:rPr>
              <a:t>Presentation title</a:t>
            </a:r>
            <a:endParaRPr lang="en-US" dirty="0">
              <a:solidFill>
                <a:srgbClr val="1F2C8F"/>
              </a:solidFill>
            </a:endParaRPr>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pPr defTabSz="685800"/>
            <a:fld id="{48F63A3B-78C7-47BE-AE5E-E10140E04643}" type="slidenum">
              <a:rPr lang="en-US" smtClean="0">
                <a:solidFill>
                  <a:srgbClr val="1F2C8F"/>
                </a:solidFill>
              </a:rPr>
              <a:pPr defTabSz="685800"/>
              <a:t>‹#›</a:t>
            </a:fld>
            <a:endParaRPr lang="en-US" dirty="0">
              <a:solidFill>
                <a:srgbClr val="1F2C8F"/>
              </a:solidFill>
            </a:endParaRPr>
          </a:p>
        </p:txBody>
      </p:sp>
    </p:spTree>
    <p:extLst>
      <p:ext uri="{BB962C8B-B14F-4D97-AF65-F5344CB8AC3E}">
        <p14:creationId xmlns:p14="http://schemas.microsoft.com/office/powerpoint/2010/main" val="10580212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F1AC571-DB33-62B6-3007-3EEB48536E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8EA8C5F-11AF-A29F-CE82-E5568D8FD4D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EDC443D-56C3-E769-2A1D-5DC35503B52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07/03/2025</a:t>
            </a:fld>
            <a:endParaRPr lang="vi-VN"/>
          </a:p>
        </p:txBody>
      </p:sp>
      <p:sp>
        <p:nvSpPr>
          <p:cNvPr id="5" name="Footer Placeholder 4">
            <a:extLst>
              <a:ext uri="{FF2B5EF4-FFF2-40B4-BE49-F238E27FC236}">
                <a16:creationId xmlns="" xmlns:a16="http://schemas.microsoft.com/office/drawing/2014/main" id="{777061E6-EC67-A7DA-ADC2-D2E37FF2BD5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 xmlns:a16="http://schemas.microsoft.com/office/drawing/2014/main" id="{7FC457F7-B884-5C31-40DA-5D50E8392C2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22821176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890050"/>
            <a:ext cx="15408000" cy="1145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Jua"/>
              <a:buNone/>
              <a:defRPr sz="3000">
                <a:solidFill>
                  <a:schemeClr val="dk1"/>
                </a:solidFill>
                <a:latin typeface="Jua"/>
                <a:ea typeface="Jua"/>
                <a:cs typeface="Jua"/>
                <a:sym typeface="Jua"/>
              </a:defRPr>
            </a:lvl1pPr>
            <a:lvl2pPr lvl="1">
              <a:spcBef>
                <a:spcPts val="0"/>
              </a:spcBef>
              <a:spcAft>
                <a:spcPts val="0"/>
              </a:spcAft>
              <a:buClr>
                <a:schemeClr val="dk1"/>
              </a:buClr>
              <a:buSzPts val="3000"/>
              <a:buFont typeface="Jua"/>
              <a:buNone/>
              <a:defRPr sz="3000">
                <a:solidFill>
                  <a:schemeClr val="dk1"/>
                </a:solidFill>
                <a:latin typeface="Jua"/>
                <a:ea typeface="Jua"/>
                <a:cs typeface="Jua"/>
                <a:sym typeface="Jua"/>
              </a:defRPr>
            </a:lvl2pPr>
            <a:lvl3pPr lvl="2">
              <a:spcBef>
                <a:spcPts val="0"/>
              </a:spcBef>
              <a:spcAft>
                <a:spcPts val="0"/>
              </a:spcAft>
              <a:buClr>
                <a:schemeClr val="dk1"/>
              </a:buClr>
              <a:buSzPts val="3000"/>
              <a:buFont typeface="Jua"/>
              <a:buNone/>
              <a:defRPr sz="3000">
                <a:solidFill>
                  <a:schemeClr val="dk1"/>
                </a:solidFill>
                <a:latin typeface="Jua"/>
                <a:ea typeface="Jua"/>
                <a:cs typeface="Jua"/>
                <a:sym typeface="Jua"/>
              </a:defRPr>
            </a:lvl3pPr>
            <a:lvl4pPr lvl="3">
              <a:spcBef>
                <a:spcPts val="0"/>
              </a:spcBef>
              <a:spcAft>
                <a:spcPts val="0"/>
              </a:spcAft>
              <a:buClr>
                <a:schemeClr val="dk1"/>
              </a:buClr>
              <a:buSzPts val="3000"/>
              <a:buFont typeface="Jua"/>
              <a:buNone/>
              <a:defRPr sz="3000">
                <a:solidFill>
                  <a:schemeClr val="dk1"/>
                </a:solidFill>
                <a:latin typeface="Jua"/>
                <a:ea typeface="Jua"/>
                <a:cs typeface="Jua"/>
                <a:sym typeface="Jua"/>
              </a:defRPr>
            </a:lvl4pPr>
            <a:lvl5pPr lvl="4">
              <a:spcBef>
                <a:spcPts val="0"/>
              </a:spcBef>
              <a:spcAft>
                <a:spcPts val="0"/>
              </a:spcAft>
              <a:buClr>
                <a:schemeClr val="dk1"/>
              </a:buClr>
              <a:buSzPts val="3000"/>
              <a:buFont typeface="Jua"/>
              <a:buNone/>
              <a:defRPr sz="3000">
                <a:solidFill>
                  <a:schemeClr val="dk1"/>
                </a:solidFill>
                <a:latin typeface="Jua"/>
                <a:ea typeface="Jua"/>
                <a:cs typeface="Jua"/>
                <a:sym typeface="Jua"/>
              </a:defRPr>
            </a:lvl5pPr>
            <a:lvl6pPr lvl="5">
              <a:spcBef>
                <a:spcPts val="0"/>
              </a:spcBef>
              <a:spcAft>
                <a:spcPts val="0"/>
              </a:spcAft>
              <a:buClr>
                <a:schemeClr val="dk1"/>
              </a:buClr>
              <a:buSzPts val="3000"/>
              <a:buFont typeface="Jua"/>
              <a:buNone/>
              <a:defRPr sz="3000">
                <a:solidFill>
                  <a:schemeClr val="dk1"/>
                </a:solidFill>
                <a:latin typeface="Jua"/>
                <a:ea typeface="Jua"/>
                <a:cs typeface="Jua"/>
                <a:sym typeface="Jua"/>
              </a:defRPr>
            </a:lvl6pPr>
            <a:lvl7pPr lvl="6">
              <a:spcBef>
                <a:spcPts val="0"/>
              </a:spcBef>
              <a:spcAft>
                <a:spcPts val="0"/>
              </a:spcAft>
              <a:buClr>
                <a:schemeClr val="dk1"/>
              </a:buClr>
              <a:buSzPts val="3000"/>
              <a:buFont typeface="Jua"/>
              <a:buNone/>
              <a:defRPr sz="3000">
                <a:solidFill>
                  <a:schemeClr val="dk1"/>
                </a:solidFill>
                <a:latin typeface="Jua"/>
                <a:ea typeface="Jua"/>
                <a:cs typeface="Jua"/>
                <a:sym typeface="Jua"/>
              </a:defRPr>
            </a:lvl7pPr>
            <a:lvl8pPr lvl="7">
              <a:spcBef>
                <a:spcPts val="0"/>
              </a:spcBef>
              <a:spcAft>
                <a:spcPts val="0"/>
              </a:spcAft>
              <a:buClr>
                <a:schemeClr val="dk1"/>
              </a:buClr>
              <a:buSzPts val="3000"/>
              <a:buFont typeface="Jua"/>
              <a:buNone/>
              <a:defRPr sz="3000">
                <a:solidFill>
                  <a:schemeClr val="dk1"/>
                </a:solidFill>
                <a:latin typeface="Jua"/>
                <a:ea typeface="Jua"/>
                <a:cs typeface="Jua"/>
                <a:sym typeface="Jua"/>
              </a:defRPr>
            </a:lvl8pPr>
            <a:lvl9pPr lvl="8">
              <a:spcBef>
                <a:spcPts val="0"/>
              </a:spcBef>
              <a:spcAft>
                <a:spcPts val="0"/>
              </a:spcAft>
              <a:buClr>
                <a:schemeClr val="dk1"/>
              </a:buClr>
              <a:buSzPts val="3000"/>
              <a:buFont typeface="Jua"/>
              <a:buNone/>
              <a:defRPr sz="3000">
                <a:solidFill>
                  <a:schemeClr val="dk1"/>
                </a:solidFill>
                <a:latin typeface="Jua"/>
                <a:ea typeface="Jua"/>
                <a:cs typeface="Jua"/>
                <a:sym typeface="Jua"/>
              </a:defRPr>
            </a:lvl9pPr>
          </a:lstStyle>
          <a:p>
            <a:endParaRPr/>
          </a:p>
        </p:txBody>
      </p:sp>
      <p:sp>
        <p:nvSpPr>
          <p:cNvPr id="7" name="Google Shape;7;p1"/>
          <p:cNvSpPr txBox="1">
            <a:spLocks noGrp="1"/>
          </p:cNvSpPr>
          <p:nvPr>
            <p:ph type="body" idx="1"/>
          </p:nvPr>
        </p:nvSpPr>
        <p:spPr>
          <a:xfrm>
            <a:off x="1440000" y="2304950"/>
            <a:ext cx="15408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9pPr>
          </a:lstStyle>
          <a:p>
            <a:endParaRPr/>
          </a:p>
        </p:txBody>
      </p:sp>
    </p:spTree>
    <p:extLst>
      <p:ext uri="{BB962C8B-B14F-4D97-AF65-F5344CB8AC3E}">
        <p14:creationId xmlns:p14="http://schemas.microsoft.com/office/powerpoint/2010/main" val="244773982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BFD58F6-2400-4874-8505-D5F9CD17E898}" type="datetimeFigureOut">
              <a:rPr lang="vi-VN" smtClean="0"/>
              <a:t>07/03/2025</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4362FAB-B8E7-4568-8E7E-F33069E09A0E}" type="slidenum">
              <a:rPr lang="vi-VN" smtClean="0"/>
              <a:t>‹#›</a:t>
            </a:fld>
            <a:endParaRPr lang="vi-VN"/>
          </a:p>
        </p:txBody>
      </p:sp>
    </p:spTree>
    <p:extLst>
      <p:ext uri="{BB962C8B-B14F-4D97-AF65-F5344CB8AC3E}">
        <p14:creationId xmlns:p14="http://schemas.microsoft.com/office/powerpoint/2010/main" val="18396269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D6784E0F-B49E-4CF9-974F-F2E81701724C}" type="datetimeFigureOut">
              <a:rPr lang="en-US" smtClean="0">
                <a:solidFill>
                  <a:prstClr val="black">
                    <a:tint val="75000"/>
                  </a:prstClr>
                </a:solidFill>
              </a:rPr>
              <a:pPr defTabSz="685800"/>
              <a:t>3/7/2025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B5B2D9CF-84F5-40DC-9319-750C0EB7F78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181373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8.svg"/><Relationship Id="rId3" Type="http://schemas.openxmlformats.org/officeDocument/2006/relationships/image" Target="../media/image52.svg"/><Relationship Id="rId7" Type="http://schemas.openxmlformats.org/officeDocument/2006/relationships/image" Target="../media/image36.svg"/><Relationship Id="rId12"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6.svg"/><Relationship Id="rId5" Type="http://schemas.openxmlformats.org/officeDocument/2006/relationships/image" Target="../media/image47.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8.svg"/><Relationship Id="rId3" Type="http://schemas.openxmlformats.org/officeDocument/2006/relationships/image" Target="../media/image52.svg"/><Relationship Id="rId7" Type="http://schemas.openxmlformats.org/officeDocument/2006/relationships/image" Target="../media/image36.svg"/><Relationship Id="rId12"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6.svg"/><Relationship Id="rId5" Type="http://schemas.openxmlformats.org/officeDocument/2006/relationships/image" Target="../media/image47.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8.svg"/><Relationship Id="rId3" Type="http://schemas.openxmlformats.org/officeDocument/2006/relationships/image" Target="../media/image52.svg"/><Relationship Id="rId7" Type="http://schemas.openxmlformats.org/officeDocument/2006/relationships/image" Target="../media/image36.svg"/><Relationship Id="rId12"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6.svg"/><Relationship Id="rId5" Type="http://schemas.openxmlformats.org/officeDocument/2006/relationships/image" Target="../media/image47.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1.png"/><Relationship Id="rId3" Type="http://schemas.openxmlformats.org/officeDocument/2006/relationships/slideLayout" Target="../slideLayouts/slideLayout112.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36.svg"/><Relationship Id="rId4" Type="http://schemas.openxmlformats.org/officeDocument/2006/relationships/image" Target="../media/image85.sv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36.svg"/><Relationship Id="rId4" Type="http://schemas.openxmlformats.org/officeDocument/2006/relationships/image" Target="../media/image85.sv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2.svg"/><Relationship Id="rId7" Type="http://schemas.openxmlformats.org/officeDocument/2006/relationships/image" Target="../media/image3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7.svg"/><Relationship Id="rId4" Type="http://schemas.openxmlformats.org/officeDocument/2006/relationships/image" Target="../media/image33.png"/><Relationship Id="rId9"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2.svg"/><Relationship Id="rId7" Type="http://schemas.openxmlformats.org/officeDocument/2006/relationships/image" Target="../media/image3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7.svg"/><Relationship Id="rId4" Type="http://schemas.openxmlformats.org/officeDocument/2006/relationships/image" Target="../media/image33.png"/><Relationship Id="rId9"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3.pn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7.sv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112.xml"/><Relationship Id="rId7" Type="http://schemas.openxmlformats.org/officeDocument/2006/relationships/audio" Target="../media/audio3.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GIF"/></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7.svg"/><Relationship Id="rId5" Type="http://schemas.openxmlformats.org/officeDocument/2006/relationships/image" Target="../media/image103.sv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3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25.png"/><Relationship Id="rId3" Type="http://schemas.openxmlformats.org/officeDocument/2006/relationships/image" Target="../media/image79.png"/><Relationship Id="rId7" Type="http://schemas.openxmlformats.org/officeDocument/2006/relationships/image" Target="../media/image80.png"/><Relationship Id="rId12" Type="http://schemas.openxmlformats.org/officeDocument/2006/relationships/image" Target="../media/image113.svg"/><Relationship Id="rId2" Type="http://schemas.openxmlformats.org/officeDocument/2006/relationships/notesSlide" Target="../notesSlides/notesSlide5.xml"/><Relationship Id="rId16"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77.png"/><Relationship Id="rId10" Type="http://schemas.openxmlformats.org/officeDocument/2006/relationships/image" Target="../media/image26.svg"/><Relationship Id="rId4" Type="http://schemas.openxmlformats.org/officeDocument/2006/relationships/image" Target="../media/image109.svg"/><Relationship Id="rId9" Type="http://schemas.openxmlformats.org/officeDocument/2006/relationships/image" Target="../media/image20.png"/><Relationship Id="rId14" Type="http://schemas.openxmlformats.org/officeDocument/2006/relationships/image" Target="../media/image36.sv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25.png"/><Relationship Id="rId3" Type="http://schemas.openxmlformats.org/officeDocument/2006/relationships/image" Target="../media/image79.png"/><Relationship Id="rId7" Type="http://schemas.openxmlformats.org/officeDocument/2006/relationships/image" Target="../media/image80.png"/><Relationship Id="rId12" Type="http://schemas.openxmlformats.org/officeDocument/2006/relationships/image" Target="../media/image113.svg"/><Relationship Id="rId2" Type="http://schemas.openxmlformats.org/officeDocument/2006/relationships/notesSlide" Target="../notesSlides/notesSlide6.xml"/><Relationship Id="rId16"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77.png"/><Relationship Id="rId10" Type="http://schemas.openxmlformats.org/officeDocument/2006/relationships/image" Target="../media/image26.svg"/><Relationship Id="rId4" Type="http://schemas.openxmlformats.org/officeDocument/2006/relationships/image" Target="../media/image109.svg"/><Relationship Id="rId9" Type="http://schemas.openxmlformats.org/officeDocument/2006/relationships/image" Target="../media/image20.png"/><Relationship Id="rId14" Type="http://schemas.openxmlformats.org/officeDocument/2006/relationships/image" Target="../media/image36.sv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39.xml"/><Relationship Id="rId1" Type="http://schemas.openxmlformats.org/officeDocument/2006/relationships/tags" Target="../tags/tag4.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112.xml"/><Relationship Id="rId7" Type="http://schemas.openxmlformats.org/officeDocument/2006/relationships/audio" Target="../media/audio3.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GIF"/></Relationships>
</file>

<file path=ppt/slides/_rels/slide60.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112.xml"/><Relationship Id="rId7" Type="http://schemas.openxmlformats.org/officeDocument/2006/relationships/audio" Target="../media/audio3.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630F695-1340-F21D-DA24-DCDF39491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a:extLst>
              <a:ext uri="{FF2B5EF4-FFF2-40B4-BE49-F238E27FC236}">
                <a16:creationId xmlns="" xmlns:a16="http://schemas.microsoft.com/office/drawing/2014/main" id="{FFD347F9-83DD-4CC4-0A9A-E6594DF567F4}"/>
              </a:ext>
            </a:extLst>
          </p:cNvPr>
          <p:cNvSpPr txBox="1"/>
          <p:nvPr/>
        </p:nvSpPr>
        <p:spPr>
          <a:xfrm>
            <a:off x="994955" y="2475506"/>
            <a:ext cx="16298090" cy="4696036"/>
          </a:xfrm>
          <a:prstGeom prst="rect">
            <a:avLst/>
          </a:prstGeom>
          <a:noFill/>
        </p:spPr>
        <p:txBody>
          <a:bodyPr wrap="square" lIns="182760" tIns="91380" rIns="182760" bIns="91380" rtlCol="0">
            <a:spAutoFit/>
          </a:bodyPr>
          <a:lstStyle/>
          <a:p>
            <a:pPr algn="ctr" defTabSz="1827450">
              <a:defRPr/>
            </a:pPr>
            <a:r>
              <a:rPr lang="en-US" sz="6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en-US" sz="72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827450">
              <a:lnSpc>
                <a:spcPct val="150000"/>
              </a:lnSpc>
              <a:defRPr/>
            </a:pP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81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VÀO TIẾT HỌC</a:t>
            </a:r>
          </a:p>
        </p:txBody>
      </p:sp>
      <p:pic>
        <p:nvPicPr>
          <p:cNvPr id="9218" name="Picture 2" descr="Tài liệu tập huấn - Lớp 1 - Chân trời sáng tạo - Công ty Cổ phần Đầu tư và  Phát triển Giáo dục Phương Nam">
            <a:extLst>
              <a:ext uri="{FF2B5EF4-FFF2-40B4-BE49-F238E27FC236}">
                <a16:creationId xmlns="" xmlns:a16="http://schemas.microsoft.com/office/drawing/2014/main" id="{0A8CEE4C-19ED-61AA-5F26-01A26EFCE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598" y="7150695"/>
            <a:ext cx="2893521" cy="229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3.33333E-6 L -3.95833E-6 0.00023 C 0.00534 0.00255 0.01055 0.00602 0.01602 0.00811 C 0.02019 0.00973 0.02448 0.00996 0.02878 0.01088 L 0.03998 0.01343 C 0.04154 0.01528 0.04297 0.01783 0.0448 0.01898 C 0.04727 0.02061 0.05013 0.02061 0.05274 0.02176 C 0.05704 0.02338 0.0612 0.02523 0.0655 0.02732 C 0.08099 0.02523 0.09649 0.02593 0.11172 0.02176 C 0.11693 0.02037 0.12149 0.01482 0.12618 0.01088 C 0.12891 0.00834 0.13151 0.00556 0.13412 0.00255 C 0.15144 -0.01643 0.14857 -0.01319 0.15964 -0.02731 C 0.17214 -0.06273 0.15495 -0.01551 0.1724 -0.05694 C 0.17539 -0.06412 0.17761 -0.07152 0.18021 -0.0787 C 0.18477 -0.09051 0.19024 -0.10162 0.19454 -0.11412 C 0.19636 -0.11921 0.2 -0.13032 0.20248 -0.13588 C 0.20456 -0.14051 0.20704 -0.14444 0.20886 -0.1493 C 0.21081 -0.15439 0.21146 -0.16088 0.21368 -0.16574 C 0.22474 -0.19074 0.22253 -0.17291 0.23282 -0.20092 C 0.23933 -0.21828 0.23946 -0.24583 0.25039 -0.25509 C 0.2599 -0.26342 0.27175 -0.27245 0.27904 -0.28495 C 0.28177 -0.28935 0.28399 -0.2949 0.28711 -0.29861 C 0.2905 -0.30231 0.29467 -0.3037 0.29831 -0.30671 C 0.3 -0.30833 0.30131 -0.31041 0.303 -0.31203 C 0.30573 -0.31481 0.3168 -0.3243 0.32058 -0.32569 C 0.32474 -0.32731 0.32917 -0.32754 0.33334 -0.32847 C 0.33763 -0.33032 0.3418 -0.33379 0.3461 -0.33402 C 0.44271 -0.33611 0.42123 -0.33912 0.48503 -0.32014 L 0.5823 -0.32569 C 0.58711 -0.32592 0.59193 -0.32662 0.59675 -0.32847 C 0.61107 -0.33379 0.5987 -0.33264 0.61107 -0.34189 C 0.61355 -0.34398 0.61641 -0.34375 0.61901 -0.3449 C 0.62175 -0.34652 0.62461 -0.34745 0.62696 -0.35023 C 0.63047 -0.35393 0.63321 -0.35972 0.63659 -0.36365 C 0.63907 -0.36666 0.64193 -0.36921 0.64454 -0.37176 C 0.64623 -0.37639 0.64792 -0.38078 0.64935 -0.38541 C 0.65066 -0.38981 0.65092 -0.3949 0.65261 -0.39907 C 0.65638 -0.40856 0.66133 -0.41689 0.66537 -0.42615 C 0.6698 -0.4368 0.67383 -0.44768 0.67813 -0.45856 C 0.67917 -0.46504 0.67995 -0.47152 0.68125 -0.47777 C 0.68269 -0.48402 0.6849 -0.49004 0.68607 -0.49676 C 0.69571 -0.55486 0.69154 -0.59236 0.69245 -0.66203 L 0.69245 -0.66203 " pathEditMode="relative" rAng="0" ptsTypes="AAAAAAAAAAAAAAAAAAAAAAAAAAAAAAAAAAAAAAAAAAA">
                                      <p:cBhvr>
                                        <p:cTn id="6" dur="3250" fill="hold"/>
                                        <p:tgtEl>
                                          <p:spTgt spid="9218"/>
                                        </p:tgtEl>
                                        <p:attrNameLst>
                                          <p:attrName>ppt_x</p:attrName>
                                          <p:attrName>ppt_y</p:attrName>
                                        </p:attrNameLst>
                                      </p:cBhvr>
                                      <p:rCtr x="34622" y="-31736"/>
                                    </p:animMotion>
                                  </p:childTnLst>
                                </p:cTn>
                              </p:par>
                              <p:par>
                                <p:cTn id="7" presetID="22" presetClass="entr" presetSubtype="8" fill="hold" grpId="0" nodeType="withEffect">
                                  <p:stCondLst>
                                    <p:cond delay="125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30" name="Title 1"/>
          <p:cNvSpPr>
            <a:spLocks noGrp="1"/>
          </p:cNvSpPr>
          <p:nvPr>
            <p:ph type="title"/>
          </p:nvPr>
        </p:nvSpPr>
        <p:spPr>
          <a:xfrm>
            <a:off x="1626446" y="305345"/>
            <a:ext cx="15169322" cy="1035012"/>
          </a:xfrm>
          <a:noFill/>
        </p:spPr>
        <p:txBody>
          <a:bodyPr/>
          <a:lstStyle/>
          <a:p>
            <a:r>
              <a:rPr lang="en-US" sz="4200" dirty="0">
                <a:solidFill>
                  <a:schemeClr val="accent6">
                    <a:lumMod val="75000"/>
                  </a:schemeClr>
                </a:solidFill>
                <a:ea typeface="Arial Regular" pitchFamily="34" charset="-122"/>
                <a:cs typeface="Arial Black" panose="020B0A04020102020204" pitchFamily="34" charset="0"/>
              </a:rPr>
              <a:t>I. MỘT SỐ TÍNH TRẠNG Ở NGƯỜI</a:t>
            </a:r>
            <a:endParaRPr lang="en-US" sz="4200" b="0" dirty="0">
              <a:solidFill>
                <a:schemeClr val="accent6">
                  <a:lumMod val="75000"/>
                </a:schemeClr>
              </a:solidFill>
              <a:cs typeface="Arial Black" panose="020B0A04020102020204" pitchFamily="34" charset="0"/>
            </a:endParaRPr>
          </a:p>
        </p:txBody>
      </p:sp>
      <p:sp>
        <p:nvSpPr>
          <p:cNvPr id="31" name="Rectangle: Rounded Corners 2"/>
          <p:cNvSpPr/>
          <p:nvPr/>
        </p:nvSpPr>
        <p:spPr>
          <a:xfrm>
            <a:off x="1907865" y="1173007"/>
            <a:ext cx="3690339" cy="193538"/>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44" name="Group 43"/>
          <p:cNvGrpSpPr/>
          <p:nvPr/>
        </p:nvGrpSpPr>
        <p:grpSpPr>
          <a:xfrm>
            <a:off x="1168828" y="1749869"/>
            <a:ext cx="6908372" cy="2872381"/>
            <a:chOff x="3524295" y="-64365"/>
            <a:chExt cx="8345158" cy="3480112"/>
          </a:xfrm>
        </p:grpSpPr>
        <p:grpSp>
          <p:nvGrpSpPr>
            <p:cNvPr id="45" name="Group 44"/>
            <p:cNvGrpSpPr/>
            <p:nvPr/>
          </p:nvGrpSpPr>
          <p:grpSpPr>
            <a:xfrm>
              <a:off x="4523456" y="433523"/>
              <a:ext cx="7345997" cy="2982224"/>
              <a:chOff x="960872" y="3709980"/>
              <a:chExt cx="9833302" cy="5666367"/>
            </a:xfrm>
          </p:grpSpPr>
          <p:sp>
            <p:nvSpPr>
              <p:cNvPr id="47" name="Rectangle 13"/>
              <p:cNvSpPr/>
              <p:nvPr/>
            </p:nvSpPr>
            <p:spPr>
              <a:xfrm>
                <a:off x="960872" y="3709980"/>
                <a:ext cx="9833302" cy="566636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sp>
            <p:nvSpPr>
              <p:cNvPr id="48" name="TextBox 47"/>
              <p:cNvSpPr txBox="1"/>
              <p:nvPr/>
            </p:nvSpPr>
            <p:spPr>
              <a:xfrm>
                <a:off x="1371510" y="4210617"/>
                <a:ext cx="9176236" cy="4497913"/>
              </a:xfrm>
              <a:prstGeom prst="rect">
                <a:avLst/>
              </a:prstGeom>
              <a:noFill/>
            </p:spPr>
            <p:txBody>
              <a:bodyPr wrap="square" rtlCol="0" anchor="ctr">
                <a:spAutoFit/>
              </a:bodyPr>
              <a:lstStyle/>
              <a:p>
                <a:pPr algn="just">
                  <a:lnSpc>
                    <a:spcPct val="150000"/>
                  </a:lnSpc>
                  <a:defRPr/>
                </a:pPr>
                <a:r>
                  <a:rPr lang="vi-VN" sz="2800" b="1" kern="0" dirty="0">
                    <a:solidFill>
                      <a:prstClr val="black"/>
                    </a:solidFill>
                    <a:latin typeface="Times New Roman" panose="02020603050405020304" pitchFamily="18" charset="0"/>
                    <a:cs typeface="Times New Roman" panose="02020603050405020304" pitchFamily="18" charset="0"/>
                  </a:rPr>
                  <a:t>Dựa vào hình 40.1, mô tả một số tính trạng của bản thân và những người xung quanh.</a:t>
                </a:r>
              </a:p>
            </p:txBody>
          </p:sp>
        </p:grpSp>
        <p:pic>
          <p:nvPicPr>
            <p:cNvPr id="46"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95" y="-64365"/>
              <a:ext cx="1764740" cy="176474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1626446" y="7253841"/>
            <a:ext cx="16050139" cy="2373727"/>
          </a:xfrm>
          <a:prstGeom prst="rect">
            <a:avLst/>
          </a:prstGeom>
        </p:spPr>
        <p:txBody>
          <a:bodyPr wrap="square">
            <a:spAutoFit/>
          </a:bodyPr>
          <a:lstStyle/>
          <a:p>
            <a:pPr marL="457200" indent="-457200" algn="just">
              <a:lnSpc>
                <a:spcPct val="150000"/>
              </a:lnSpc>
              <a:spcBef>
                <a:spcPts val="600"/>
              </a:spcBef>
              <a:spcAft>
                <a:spcPts val="600"/>
              </a:spcAft>
              <a:buFont typeface="Wingdings" panose="05000000000000000000" pitchFamily="2" charset="2"/>
              <a:buChar char="v"/>
            </a:pPr>
            <a:r>
              <a:rPr lang="vi-VN" sz="3200" kern="0" dirty="0">
                <a:latin typeface="Times New Roman" panose="02020603050405020304" pitchFamily="18" charset="0"/>
                <a:ea typeface="Calibri" panose="020F0502020204030204" pitchFamily="34" charset="0"/>
              </a:rPr>
              <a:t>Dựa vào các tính trạng ở người có thể phân biệt được các đối tượng khác nhau.</a:t>
            </a:r>
            <a:endParaRPr lang="en-US" sz="3200" kern="0" dirty="0">
              <a:latin typeface="Times New Roman" panose="02020603050405020304" pitchFamily="18" charset="0"/>
              <a:ea typeface="Calibri" panose="020F0502020204030204" pitchFamily="34" charset="0"/>
            </a:endParaRPr>
          </a:p>
          <a:p>
            <a:pPr marL="457200" indent="-457200" algn="just">
              <a:lnSpc>
                <a:spcPct val="150000"/>
              </a:lnSpc>
              <a:spcBef>
                <a:spcPts val="600"/>
              </a:spcBef>
              <a:spcAft>
                <a:spcPts val="600"/>
              </a:spcAft>
              <a:buFont typeface="Wingdings" panose="05000000000000000000" pitchFamily="2" charset="2"/>
              <a:buChar char="v"/>
            </a:pPr>
            <a:r>
              <a:rPr lang="vi-VN" sz="3200" kern="0" dirty="0">
                <a:latin typeface="Times New Roman" panose="02020603050405020304" pitchFamily="18" charset="0"/>
                <a:ea typeface="Calibri" panose="020F0502020204030204" pitchFamily="34" charset="0"/>
              </a:rPr>
              <a:t>Ví dụ mô tả một số tính trạng của một người: Cao, gầy, da trắng, mắt đen, cằm thẳng, có má lúm đồng tiền, dái tai rời, ngón tay út thẳng, mắt hai mí, mũi cao, nhóm máu B,…</a:t>
            </a:r>
            <a:endParaRPr lang="en-US" sz="3200" kern="0" dirty="0">
              <a:latin typeface="Times New Roman" panose="02020603050405020304" pitchFamily="18" charset="0"/>
              <a:ea typeface="Calibri" panose="020F0502020204030204" pitchFamily="34" charset="0"/>
            </a:endParaRPr>
          </a:p>
        </p:txBody>
      </p:sp>
      <p:sp>
        <p:nvSpPr>
          <p:cNvPr id="14" name="Rounded Rectangle 13"/>
          <p:cNvSpPr/>
          <p:nvPr/>
        </p:nvSpPr>
        <p:spPr>
          <a:xfrm>
            <a:off x="4058658" y="5126091"/>
            <a:ext cx="2057400" cy="521184"/>
          </a:xfrm>
          <a:prstGeom prst="roundRect">
            <a:avLst>
              <a:gd name="adj" fmla="val 3337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Trả</a:t>
            </a:r>
            <a:r>
              <a:rPr lang="en-US" sz="2800" b="1" dirty="0"/>
              <a:t> </a:t>
            </a:r>
            <a:r>
              <a:rPr lang="en-US" sz="2800" b="1" dirty="0" err="1"/>
              <a:t>lời</a:t>
            </a:r>
            <a:endParaRPr lang="en-US" sz="2800" b="1" dirty="0"/>
          </a:p>
        </p:txBody>
      </p:sp>
      <p:pic>
        <p:nvPicPr>
          <p:cNvPr id="3" name="Picture 2" descr="A diagram of body parts&#10;&#10;Description automatically generated">
            <a:extLst>
              <a:ext uri="{FF2B5EF4-FFF2-40B4-BE49-F238E27FC236}">
                <a16:creationId xmlns="" xmlns:a16="http://schemas.microsoft.com/office/drawing/2014/main" id="{469C35AE-A210-54F7-19C7-A278FECE81BE}"/>
              </a:ext>
            </a:extLst>
          </p:cNvPr>
          <p:cNvPicPr>
            <a:picLocks noChangeAspect="1"/>
          </p:cNvPicPr>
          <p:nvPr/>
        </p:nvPicPr>
        <p:blipFill rotWithShape="1">
          <a:blip r:embed="rId3">
            <a:extLst>
              <a:ext uri="{28A0092B-C50C-407E-A947-70E740481C1C}">
                <a14:useLocalDpi xmlns:a14="http://schemas.microsoft.com/office/drawing/2010/main" val="0"/>
              </a:ext>
            </a:extLst>
          </a:blip>
          <a:srcRect l="10906" r="10977"/>
          <a:stretch/>
        </p:blipFill>
        <p:spPr>
          <a:xfrm>
            <a:off x="8356520" y="1842264"/>
            <a:ext cx="9320065" cy="5206236"/>
          </a:xfrm>
          <a:prstGeom prst="rect">
            <a:avLst/>
          </a:prstGeom>
        </p:spPr>
      </p:pic>
    </p:spTree>
    <p:extLst>
      <p:ext uri="{BB962C8B-B14F-4D97-AF65-F5344CB8AC3E}">
        <p14:creationId xmlns:p14="http://schemas.microsoft.com/office/powerpoint/2010/main" val="8858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30" name="Title 1"/>
          <p:cNvSpPr>
            <a:spLocks noGrp="1"/>
          </p:cNvSpPr>
          <p:nvPr>
            <p:ph type="title"/>
          </p:nvPr>
        </p:nvSpPr>
        <p:spPr>
          <a:xfrm>
            <a:off x="1626446" y="305345"/>
            <a:ext cx="15169322" cy="1035012"/>
          </a:xfrm>
          <a:noFill/>
        </p:spPr>
        <p:txBody>
          <a:bodyPr/>
          <a:lstStyle/>
          <a:p>
            <a:r>
              <a:rPr lang="en-US" sz="4200" dirty="0">
                <a:solidFill>
                  <a:schemeClr val="accent6">
                    <a:lumMod val="75000"/>
                  </a:schemeClr>
                </a:solidFill>
                <a:ea typeface="Arial Regular" pitchFamily="34" charset="-122"/>
                <a:cs typeface="Arial Black" panose="020B0A04020102020204" pitchFamily="34" charset="0"/>
              </a:rPr>
              <a:t>1. MỘT SỐ TÍNH TRẠNG Ở NGƯỜI</a:t>
            </a:r>
            <a:endParaRPr lang="en-US" sz="4200" b="0" dirty="0">
              <a:solidFill>
                <a:schemeClr val="accent6">
                  <a:lumMod val="75000"/>
                </a:schemeClr>
              </a:solidFill>
              <a:cs typeface="Arial Black" panose="020B0A04020102020204" pitchFamily="34" charset="0"/>
            </a:endParaRPr>
          </a:p>
        </p:txBody>
      </p:sp>
      <p:sp>
        <p:nvSpPr>
          <p:cNvPr id="31" name="Rectangle: Rounded Corners 2"/>
          <p:cNvSpPr/>
          <p:nvPr/>
        </p:nvSpPr>
        <p:spPr>
          <a:xfrm>
            <a:off x="1907865" y="1173007"/>
            <a:ext cx="3690339" cy="193538"/>
          </a:xfrm>
          <a:prstGeom prst="roundRect">
            <a:avLst>
              <a:gd name="adj" fmla="val 50000"/>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9" name="Group 8"/>
          <p:cNvGrpSpPr/>
          <p:nvPr/>
        </p:nvGrpSpPr>
        <p:grpSpPr>
          <a:xfrm>
            <a:off x="8153400" y="1494279"/>
            <a:ext cx="11168487" cy="7298442"/>
            <a:chOff x="8229600" y="3467100"/>
            <a:chExt cx="9734550" cy="6361385"/>
          </a:xfrm>
        </p:grpSpPr>
        <p:pic>
          <p:nvPicPr>
            <p:cNvPr id="1028" name="Picture 4" descr="Multiethnic Young People in Casual Clothes - People Character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0095"/>
            <a:stretch/>
          </p:blipFill>
          <p:spPr bwMode="auto">
            <a:xfrm>
              <a:off x="13792200" y="3467100"/>
              <a:ext cx="4171950" cy="6361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229600" y="3956768"/>
              <a:ext cx="5562600" cy="5521318"/>
            </a:xfrm>
            <a:prstGeom prst="rect">
              <a:avLst/>
            </a:prstGeom>
          </p:spPr>
        </p:pic>
      </p:grpSp>
      <p:grpSp>
        <p:nvGrpSpPr>
          <p:cNvPr id="44" name="Group 43"/>
          <p:cNvGrpSpPr/>
          <p:nvPr/>
        </p:nvGrpSpPr>
        <p:grpSpPr>
          <a:xfrm>
            <a:off x="1053385" y="1700673"/>
            <a:ext cx="7511472" cy="2680827"/>
            <a:chOff x="3600348" y="38476"/>
            <a:chExt cx="9567830" cy="3377270"/>
          </a:xfrm>
        </p:grpSpPr>
        <p:grpSp>
          <p:nvGrpSpPr>
            <p:cNvPr id="45" name="Group 44"/>
            <p:cNvGrpSpPr/>
            <p:nvPr/>
          </p:nvGrpSpPr>
          <p:grpSpPr>
            <a:xfrm>
              <a:off x="4523456" y="433522"/>
              <a:ext cx="8644722" cy="2982224"/>
              <a:chOff x="960872" y="3709980"/>
              <a:chExt cx="11571766" cy="5666367"/>
            </a:xfrm>
          </p:grpSpPr>
          <p:sp>
            <p:nvSpPr>
              <p:cNvPr id="47" name="Rectangle 13"/>
              <p:cNvSpPr/>
              <p:nvPr/>
            </p:nvSpPr>
            <p:spPr>
              <a:xfrm>
                <a:off x="960872" y="3709980"/>
                <a:ext cx="11571766" cy="566636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endParaRPr>
              </a:p>
            </p:txBody>
          </p:sp>
          <p:sp>
            <p:nvSpPr>
              <p:cNvPr id="48" name="TextBox 47"/>
              <p:cNvSpPr txBox="1"/>
              <p:nvPr/>
            </p:nvSpPr>
            <p:spPr>
              <a:xfrm>
                <a:off x="1371509" y="4686864"/>
                <a:ext cx="10849350" cy="3545421"/>
              </a:xfrm>
              <a:prstGeom prst="rect">
                <a:avLst/>
              </a:prstGeom>
              <a:noFill/>
            </p:spPr>
            <p:txBody>
              <a:bodyPr wrap="square" rtlCol="0" anchor="ctr">
                <a:spAutoFit/>
              </a:bodyPr>
              <a:lstStyle/>
              <a:p>
                <a:pPr algn="ctr">
                  <a:lnSpc>
                    <a:spcPct val="150000"/>
                  </a:lnSpc>
                  <a:defRPr/>
                </a:pPr>
                <a:r>
                  <a:rPr lang="en-US" sz="3200" b="1" kern="0" dirty="0" err="1">
                    <a:solidFill>
                      <a:prstClr val="black"/>
                    </a:solidFill>
                    <a:latin typeface="Times New Roman" panose="02020603050405020304" pitchFamily="18" charset="0"/>
                    <a:cs typeface="Times New Roman" panose="02020603050405020304" pitchFamily="18" charset="0"/>
                  </a:rPr>
                  <a:t>Lấy</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thêm</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ví</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dụ</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về</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một</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số</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tính</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trạng</a:t>
                </a:r>
                <a:r>
                  <a:rPr lang="en-US" sz="3200" b="1" kern="0" dirty="0">
                    <a:solidFill>
                      <a:prstClr val="black"/>
                    </a:solidFill>
                    <a:latin typeface="Times New Roman" panose="02020603050405020304" pitchFamily="18" charset="0"/>
                    <a:cs typeface="Times New Roman" panose="02020603050405020304" pitchFamily="18" charset="0"/>
                  </a:rPr>
                  <a:t> ở </a:t>
                </a:r>
                <a:r>
                  <a:rPr lang="en-US" sz="3200" b="1" kern="0" dirty="0" err="1">
                    <a:solidFill>
                      <a:prstClr val="black"/>
                    </a:solidFill>
                    <a:latin typeface="Times New Roman" panose="02020603050405020304" pitchFamily="18" charset="0"/>
                    <a:cs typeface="Times New Roman" panose="02020603050405020304" pitchFamily="18" charset="0"/>
                  </a:rPr>
                  <a:t>người</a:t>
                </a:r>
                <a:r>
                  <a:rPr lang="en-US" sz="3200" b="1" kern="0" dirty="0">
                    <a:solidFill>
                      <a:prstClr val="black"/>
                    </a:solidFill>
                    <a:latin typeface="Times New Roman" panose="02020603050405020304" pitchFamily="18" charset="0"/>
                    <a:cs typeface="Times New Roman" panose="02020603050405020304" pitchFamily="18" charset="0"/>
                  </a:rPr>
                  <a:t>?</a:t>
                </a:r>
              </a:p>
            </p:txBody>
          </p:sp>
        </p:grpSp>
        <p:pic>
          <p:nvPicPr>
            <p:cNvPr id="46" name="Picture 2" descr="Dialog Question Mark Icon | Gartoon Redux Misc Iconpack | Gartoon Te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348" y="38476"/>
              <a:ext cx="1764740" cy="176474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8564856" y="8965401"/>
            <a:ext cx="9705001" cy="523220"/>
          </a:xfrm>
          <a:prstGeom prst="rect">
            <a:avLst/>
          </a:prstGeom>
          <a:noFill/>
        </p:spPr>
        <p:txBody>
          <a:bodyPr wrap="square" rtlCol="0">
            <a:spAutoFit/>
          </a:bodyPr>
          <a:lstStyle/>
          <a:p>
            <a:pPr algn="ctr"/>
            <a:r>
              <a:rPr lang="en-US" sz="2800" b="1" dirty="0" err="1"/>
              <a:t>Hình</a:t>
            </a:r>
            <a:r>
              <a:rPr lang="en-US" sz="2800" b="1" dirty="0"/>
              <a:t> 44.1. </a:t>
            </a:r>
            <a:r>
              <a:rPr lang="en-US" sz="2800" i="1" dirty="0" err="1"/>
              <a:t>Một</a:t>
            </a:r>
            <a:r>
              <a:rPr lang="en-US" sz="2800" i="1" dirty="0"/>
              <a:t> </a:t>
            </a:r>
            <a:r>
              <a:rPr lang="en-US" sz="2800" i="1" dirty="0" err="1"/>
              <a:t>số</a:t>
            </a:r>
            <a:r>
              <a:rPr lang="en-US" sz="2800" i="1" dirty="0"/>
              <a:t> </a:t>
            </a:r>
            <a:r>
              <a:rPr lang="en-US" sz="2800" i="1" dirty="0" err="1"/>
              <a:t>đặc</a:t>
            </a:r>
            <a:r>
              <a:rPr lang="en-US" sz="2800" i="1" dirty="0"/>
              <a:t> </a:t>
            </a:r>
            <a:r>
              <a:rPr lang="en-US" sz="2800" i="1" dirty="0" err="1"/>
              <a:t>điểm</a:t>
            </a:r>
            <a:r>
              <a:rPr lang="en-US" sz="2800" i="1" dirty="0"/>
              <a:t> </a:t>
            </a:r>
            <a:r>
              <a:rPr lang="en-US" sz="2800" i="1" dirty="0" err="1"/>
              <a:t>về</a:t>
            </a:r>
            <a:r>
              <a:rPr lang="en-US" sz="2800" i="1" dirty="0"/>
              <a:t> </a:t>
            </a:r>
            <a:r>
              <a:rPr lang="en-US" sz="2800" i="1" dirty="0" err="1"/>
              <a:t>ngoại</a:t>
            </a:r>
            <a:r>
              <a:rPr lang="en-US" sz="2800" i="1" dirty="0"/>
              <a:t> </a:t>
            </a:r>
            <a:r>
              <a:rPr lang="en-US" sz="2800" i="1" dirty="0" err="1"/>
              <a:t>hình</a:t>
            </a:r>
            <a:r>
              <a:rPr lang="en-US" sz="2800" i="1" dirty="0"/>
              <a:t> ở </a:t>
            </a:r>
            <a:r>
              <a:rPr lang="en-US" sz="2800" i="1" dirty="0" err="1"/>
              <a:t>người</a:t>
            </a:r>
            <a:endParaRPr lang="en-US" sz="2800" b="1" i="1" dirty="0"/>
          </a:p>
        </p:txBody>
      </p:sp>
      <p:sp>
        <p:nvSpPr>
          <p:cNvPr id="12" name="Rectangle 11"/>
          <p:cNvSpPr/>
          <p:nvPr/>
        </p:nvSpPr>
        <p:spPr>
          <a:xfrm>
            <a:off x="1626446" y="5770559"/>
            <a:ext cx="7149338" cy="2677656"/>
          </a:xfrm>
          <a:prstGeom prst="rect">
            <a:avLst/>
          </a:prstGeom>
        </p:spPr>
        <p:txBody>
          <a:bodyPr wrap="square">
            <a:spAutoFit/>
          </a:bodyPr>
          <a:lstStyle/>
          <a:p>
            <a:pPr algn="just">
              <a:lnSpc>
                <a:spcPct val="150000"/>
              </a:lnSpc>
              <a:defRPr/>
            </a:pPr>
            <a:r>
              <a:rPr lang="en-US" sz="2800" i="1" kern="0" dirty="0" err="1">
                <a:solidFill>
                  <a:prstClr val="black"/>
                </a:solidFill>
                <a:latin typeface="Times New Roman" panose="02020603050405020304" pitchFamily="18" charset="0"/>
                <a:cs typeface="Times New Roman" panose="02020603050405020304" pitchFamily="18" charset="0"/>
              </a:rPr>
              <a:t>Ví</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dụ</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một</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số</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ở </a:t>
            </a:r>
            <a:r>
              <a:rPr lang="en-US" sz="2800" i="1" kern="0" dirty="0" err="1">
                <a:solidFill>
                  <a:prstClr val="black"/>
                </a:solidFill>
                <a:latin typeface="Times New Roman" panose="02020603050405020304" pitchFamily="18" charset="0"/>
                <a:cs typeface="Times New Roman" panose="02020603050405020304" pitchFamily="18" charset="0"/>
              </a:rPr>
              <a:t>người</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như</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màu</a:t>
            </a:r>
            <a:r>
              <a:rPr lang="en-US" sz="2800" i="1" kern="0" dirty="0">
                <a:solidFill>
                  <a:prstClr val="black"/>
                </a:solidFill>
                <a:latin typeface="Times New Roman" panose="02020603050405020304" pitchFamily="18" charset="0"/>
                <a:cs typeface="Times New Roman" panose="02020603050405020304" pitchFamily="18" charset="0"/>
              </a:rPr>
              <a:t> da,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màu</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tóc</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dạng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tóc</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màu</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mắt</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chiều</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cao</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má</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lúm</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đồng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tiền</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tính</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trạng</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nhóm</a:t>
            </a:r>
            <a:r>
              <a:rPr lang="en-US" sz="2800" i="1" kern="0" dirty="0">
                <a:solidFill>
                  <a:prstClr val="black"/>
                </a:solidFill>
                <a:latin typeface="Times New Roman" panose="02020603050405020304" pitchFamily="18" charset="0"/>
                <a:cs typeface="Times New Roman" panose="02020603050405020304" pitchFamily="18" charset="0"/>
              </a:rPr>
              <a:t> </a:t>
            </a:r>
            <a:r>
              <a:rPr lang="en-US" sz="2800" i="1" kern="0" dirty="0" err="1">
                <a:solidFill>
                  <a:prstClr val="black"/>
                </a:solidFill>
                <a:latin typeface="Times New Roman" panose="02020603050405020304" pitchFamily="18" charset="0"/>
                <a:cs typeface="Times New Roman" panose="02020603050405020304" pitchFamily="18" charset="0"/>
              </a:rPr>
              <a:t>máu</a:t>
            </a:r>
            <a:r>
              <a:rPr lang="en-US" sz="2800" i="1" kern="0" dirty="0">
                <a:solidFill>
                  <a:prstClr val="black"/>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4171766" y="4882908"/>
            <a:ext cx="2057400" cy="521184"/>
          </a:xfrm>
          <a:prstGeom prst="roundRect">
            <a:avLst>
              <a:gd name="adj" fmla="val 3337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Trả</a:t>
            </a:r>
            <a:r>
              <a:rPr lang="en-US" sz="2800" b="1" dirty="0"/>
              <a:t> </a:t>
            </a:r>
            <a:r>
              <a:rPr lang="en-US" sz="2800" b="1" dirty="0" err="1"/>
              <a:t>lời</a:t>
            </a:r>
            <a:endParaRPr lang="en-US" sz="2800" b="1" dirty="0"/>
          </a:p>
        </p:txBody>
      </p:sp>
    </p:spTree>
    <p:extLst>
      <p:ext uri="{BB962C8B-B14F-4D97-AF65-F5344CB8AC3E}">
        <p14:creationId xmlns:p14="http://schemas.microsoft.com/office/powerpoint/2010/main" val="2315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6C092B6B-9ECE-82D4-7DBC-63FEA4C572E2}"/>
              </a:ext>
            </a:extLst>
          </p:cNvPr>
          <p:cNvPicPr>
            <a:picLocks noChangeAspect="1"/>
          </p:cNvPicPr>
          <p:nvPr/>
        </p:nvPicPr>
        <p:blipFill>
          <a:blip r:embed="rId2"/>
          <a:stretch>
            <a:fillRect/>
          </a:stretch>
        </p:blipFill>
        <p:spPr>
          <a:xfrm>
            <a:off x="217540" y="4340387"/>
            <a:ext cx="17852920" cy="5333427"/>
          </a:xfrm>
          <a:prstGeom prst="rect">
            <a:avLst/>
          </a:prstGeom>
        </p:spPr>
      </p:pic>
      <p:sp>
        <p:nvSpPr>
          <p:cNvPr id="5" name="Freeform 5"/>
          <p:cNvSpPr/>
          <p:nvPr/>
        </p:nvSpPr>
        <p:spPr>
          <a:xfrm rot="-2155107">
            <a:off x="-643528" y="-687624"/>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5" name="TextBox 15"/>
          <p:cNvSpPr txBox="1"/>
          <p:nvPr/>
        </p:nvSpPr>
        <p:spPr>
          <a:xfrm>
            <a:off x="4703345" y="262869"/>
            <a:ext cx="9056256" cy="851836"/>
          </a:xfrm>
          <a:prstGeom prst="rect">
            <a:avLst/>
          </a:prstGeom>
        </p:spPr>
        <p:txBody>
          <a:bodyPr wrap="square" lIns="0" tIns="0" rIns="0" bIns="0" rtlCol="0" anchor="t">
            <a:spAutoFit/>
          </a:bodyPr>
          <a:lstStyle/>
          <a:p>
            <a:pPr algn="ctr">
              <a:lnSpc>
                <a:spcPts val="7400"/>
              </a:lnSpc>
              <a:spcBef>
                <a:spcPct val="0"/>
              </a:spcBef>
            </a:pPr>
            <a:r>
              <a:rPr lang="en-US" sz="4800" b="1" dirty="0">
                <a:solidFill>
                  <a:schemeClr val="accent2"/>
                </a:solidFill>
                <a:latin typeface="Arial" panose="020B0604020202020204" pitchFamily="34" charset="0"/>
                <a:ea typeface="Londrina Solid"/>
                <a:cs typeface="Arial" panose="020B0604020202020204" pitchFamily="34" charset="0"/>
                <a:sym typeface="Londrina Solid"/>
              </a:rPr>
              <a:t>PHIẾU HỌC TẬP SỐ 1</a:t>
            </a:r>
          </a:p>
        </p:txBody>
      </p:sp>
      <p:sp>
        <p:nvSpPr>
          <p:cNvPr id="4" name="TextBox 3"/>
          <p:cNvSpPr txBox="1"/>
          <p:nvPr/>
        </p:nvSpPr>
        <p:spPr>
          <a:xfrm>
            <a:off x="13484305" y="1249177"/>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Tóc</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vàng</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6" name="TextBox 15"/>
          <p:cNvSpPr txBox="1"/>
          <p:nvPr/>
        </p:nvSpPr>
        <p:spPr>
          <a:xfrm>
            <a:off x="4940804" y="3364025"/>
            <a:ext cx="4290669" cy="646331"/>
          </a:xfrm>
          <a:prstGeom prst="rect">
            <a:avLst/>
          </a:prstGeom>
          <a:noFill/>
        </p:spPr>
        <p:txBody>
          <a:bodyPr wrap="square" rtlCol="0">
            <a:spAutoFit/>
          </a:bodyPr>
          <a:lstStyle/>
          <a:p>
            <a:pPr algn="just"/>
            <a:r>
              <a:rPr lang="en-US" sz="3600" i="1" dirty="0">
                <a:solidFill>
                  <a:srgbClr val="000000"/>
                </a:solidFill>
                <a:latin typeface="Times New Roman" panose="02020603050405020304" pitchFamily="18" charset="0"/>
                <a:ea typeface="Montserrat Medium"/>
                <a:cs typeface="Times New Roman" panose="02020603050405020304" pitchFamily="18" charset="0"/>
              </a:rPr>
              <a:t>Da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đen</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23" name="TextBox 22">
            <a:extLst>
              <a:ext uri="{FF2B5EF4-FFF2-40B4-BE49-F238E27FC236}">
                <a16:creationId xmlns="" xmlns:a16="http://schemas.microsoft.com/office/drawing/2014/main" id="{C46DCF04-024D-3BF2-58BB-46B30CED1564}"/>
              </a:ext>
            </a:extLst>
          </p:cNvPr>
          <p:cNvSpPr txBox="1"/>
          <p:nvPr/>
        </p:nvSpPr>
        <p:spPr>
          <a:xfrm>
            <a:off x="9896844" y="1421995"/>
            <a:ext cx="3896999" cy="1077218"/>
          </a:xfrm>
          <a:prstGeom prst="rect">
            <a:avLst/>
          </a:prstGeom>
          <a:noFill/>
        </p:spPr>
        <p:txBody>
          <a:bodyPr wrap="square" rtlCol="0">
            <a:spAutoFit/>
          </a:bodyPr>
          <a:lstStyle/>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Nhóm</a:t>
            </a:r>
            <a:r>
              <a:rPr lang="en-US" sz="3200" i="1" dirty="0">
                <a:solidFill>
                  <a:srgbClr val="000000"/>
                </a:solidFill>
                <a:latin typeface="Times New Roman" panose="02020603050405020304" pitchFamily="18" charset="0"/>
                <a:ea typeface="Montserrat Medium"/>
                <a:cs typeface="Times New Roman" panose="02020603050405020304" pitchFamily="18" charset="0"/>
              </a:rPr>
              <a:t> </a:t>
            </a:r>
          </a:p>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máu</a:t>
            </a:r>
            <a:r>
              <a:rPr lang="en-US" sz="3200" i="1" dirty="0">
                <a:solidFill>
                  <a:srgbClr val="000000"/>
                </a:solidFill>
                <a:latin typeface="Times New Roman" panose="02020603050405020304" pitchFamily="18" charset="0"/>
                <a:ea typeface="Montserrat Medium"/>
                <a:cs typeface="Times New Roman" panose="02020603050405020304" pitchFamily="18" charset="0"/>
              </a:rPr>
              <a:t> B</a:t>
            </a:r>
          </a:p>
        </p:txBody>
      </p:sp>
      <p:sp>
        <p:nvSpPr>
          <p:cNvPr id="24" name="TextBox 23">
            <a:extLst>
              <a:ext uri="{FF2B5EF4-FFF2-40B4-BE49-F238E27FC236}">
                <a16:creationId xmlns="" xmlns:a16="http://schemas.microsoft.com/office/drawing/2014/main" id="{4CCBDE39-F3AE-FC17-1288-321808A56067}"/>
              </a:ext>
            </a:extLst>
          </p:cNvPr>
          <p:cNvSpPr txBox="1"/>
          <p:nvPr/>
        </p:nvSpPr>
        <p:spPr>
          <a:xfrm>
            <a:off x="2362160" y="2387663"/>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Mắt</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đen</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25" name="TextBox 24">
            <a:extLst>
              <a:ext uri="{FF2B5EF4-FFF2-40B4-BE49-F238E27FC236}">
                <a16:creationId xmlns="" xmlns:a16="http://schemas.microsoft.com/office/drawing/2014/main" id="{EF615E07-6D54-18C8-402E-850BD71C6B6F}"/>
              </a:ext>
            </a:extLst>
          </p:cNvPr>
          <p:cNvSpPr txBox="1"/>
          <p:nvPr/>
        </p:nvSpPr>
        <p:spPr>
          <a:xfrm>
            <a:off x="6359606" y="2617580"/>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Mũi</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thấp</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26" name="TextBox 25">
            <a:extLst>
              <a:ext uri="{FF2B5EF4-FFF2-40B4-BE49-F238E27FC236}">
                <a16:creationId xmlns="" xmlns:a16="http://schemas.microsoft.com/office/drawing/2014/main" id="{BEA3B3D7-0FBA-404C-2CB1-DB9836CEAA5C}"/>
              </a:ext>
            </a:extLst>
          </p:cNvPr>
          <p:cNvSpPr txBox="1"/>
          <p:nvPr/>
        </p:nvSpPr>
        <p:spPr>
          <a:xfrm>
            <a:off x="8408552" y="3342219"/>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Mắt</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xanh</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27" name="TextBox 26">
            <a:extLst>
              <a:ext uri="{FF2B5EF4-FFF2-40B4-BE49-F238E27FC236}">
                <a16:creationId xmlns="" xmlns:a16="http://schemas.microsoft.com/office/drawing/2014/main" id="{A9C94EA1-23F5-FE4D-0B13-00D60252D49B}"/>
              </a:ext>
            </a:extLst>
          </p:cNvPr>
          <p:cNvSpPr txBox="1"/>
          <p:nvPr/>
        </p:nvSpPr>
        <p:spPr>
          <a:xfrm>
            <a:off x="-453906" y="2997444"/>
            <a:ext cx="3896999" cy="1077218"/>
          </a:xfrm>
          <a:prstGeom prst="rect">
            <a:avLst/>
          </a:prstGeom>
          <a:noFill/>
        </p:spPr>
        <p:txBody>
          <a:bodyPr wrap="square" rtlCol="0">
            <a:spAutoFit/>
          </a:bodyPr>
          <a:lstStyle/>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Nhóm</a:t>
            </a:r>
            <a:r>
              <a:rPr lang="en-US" sz="3200" i="1" dirty="0">
                <a:solidFill>
                  <a:srgbClr val="000000"/>
                </a:solidFill>
                <a:latin typeface="Times New Roman" panose="02020603050405020304" pitchFamily="18" charset="0"/>
                <a:ea typeface="Montserrat Medium"/>
                <a:cs typeface="Times New Roman" panose="02020603050405020304" pitchFamily="18" charset="0"/>
              </a:rPr>
              <a:t> </a:t>
            </a:r>
          </a:p>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máu</a:t>
            </a:r>
            <a:r>
              <a:rPr lang="en-US" sz="3200" i="1" dirty="0">
                <a:solidFill>
                  <a:srgbClr val="000000"/>
                </a:solidFill>
                <a:latin typeface="Times New Roman" panose="02020603050405020304" pitchFamily="18" charset="0"/>
                <a:ea typeface="Montserrat Medium"/>
                <a:cs typeface="Times New Roman" panose="02020603050405020304" pitchFamily="18" charset="0"/>
              </a:rPr>
              <a:t> A</a:t>
            </a:r>
          </a:p>
        </p:txBody>
      </p:sp>
      <p:sp>
        <p:nvSpPr>
          <p:cNvPr id="28" name="TextBox 27">
            <a:extLst>
              <a:ext uri="{FF2B5EF4-FFF2-40B4-BE49-F238E27FC236}">
                <a16:creationId xmlns="" xmlns:a16="http://schemas.microsoft.com/office/drawing/2014/main" id="{103EC2FC-4922-C680-E7B5-9A7A406B356E}"/>
              </a:ext>
            </a:extLst>
          </p:cNvPr>
          <p:cNvSpPr txBox="1"/>
          <p:nvPr/>
        </p:nvSpPr>
        <p:spPr>
          <a:xfrm>
            <a:off x="13760006" y="2731719"/>
            <a:ext cx="3896999" cy="1077218"/>
          </a:xfrm>
          <a:prstGeom prst="rect">
            <a:avLst/>
          </a:prstGeom>
          <a:noFill/>
        </p:spPr>
        <p:txBody>
          <a:bodyPr wrap="square" rtlCol="0">
            <a:spAutoFit/>
          </a:bodyPr>
          <a:lstStyle/>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Nhóm</a:t>
            </a:r>
            <a:r>
              <a:rPr lang="en-US" sz="3200" i="1" dirty="0">
                <a:solidFill>
                  <a:srgbClr val="000000"/>
                </a:solidFill>
                <a:latin typeface="Times New Roman" panose="02020603050405020304" pitchFamily="18" charset="0"/>
                <a:ea typeface="Montserrat Medium"/>
                <a:cs typeface="Times New Roman" panose="02020603050405020304" pitchFamily="18" charset="0"/>
              </a:rPr>
              <a:t> </a:t>
            </a:r>
          </a:p>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máu</a:t>
            </a:r>
            <a:r>
              <a:rPr lang="en-US" sz="3200" i="1" dirty="0">
                <a:solidFill>
                  <a:srgbClr val="000000"/>
                </a:solidFill>
                <a:latin typeface="Times New Roman" panose="02020603050405020304" pitchFamily="18" charset="0"/>
                <a:ea typeface="Montserrat Medium"/>
                <a:cs typeface="Times New Roman" panose="02020603050405020304" pitchFamily="18" charset="0"/>
              </a:rPr>
              <a:t> AB</a:t>
            </a:r>
          </a:p>
        </p:txBody>
      </p:sp>
      <p:sp>
        <p:nvSpPr>
          <p:cNvPr id="29" name="TextBox 28">
            <a:extLst>
              <a:ext uri="{FF2B5EF4-FFF2-40B4-BE49-F238E27FC236}">
                <a16:creationId xmlns="" xmlns:a16="http://schemas.microsoft.com/office/drawing/2014/main" id="{CD8FE47D-4624-0573-E26B-85C7E1FA40B5}"/>
              </a:ext>
            </a:extLst>
          </p:cNvPr>
          <p:cNvSpPr txBox="1"/>
          <p:nvPr/>
        </p:nvSpPr>
        <p:spPr>
          <a:xfrm>
            <a:off x="4360883" y="1271030"/>
            <a:ext cx="3896999" cy="1077218"/>
          </a:xfrm>
          <a:prstGeom prst="rect">
            <a:avLst/>
          </a:prstGeom>
          <a:noFill/>
        </p:spPr>
        <p:txBody>
          <a:bodyPr wrap="square" rtlCol="0">
            <a:spAutoFit/>
          </a:bodyPr>
          <a:lstStyle/>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Nhóm</a:t>
            </a:r>
            <a:r>
              <a:rPr lang="en-US" sz="3200" i="1" dirty="0">
                <a:solidFill>
                  <a:srgbClr val="000000"/>
                </a:solidFill>
                <a:latin typeface="Times New Roman" panose="02020603050405020304" pitchFamily="18" charset="0"/>
                <a:ea typeface="Montserrat Medium"/>
                <a:cs typeface="Times New Roman" panose="02020603050405020304" pitchFamily="18" charset="0"/>
              </a:rPr>
              <a:t> </a:t>
            </a:r>
          </a:p>
          <a:p>
            <a:pPr algn="ctr"/>
            <a:r>
              <a:rPr lang="en-US" sz="3200" i="1" dirty="0" err="1">
                <a:solidFill>
                  <a:srgbClr val="000000"/>
                </a:solidFill>
                <a:latin typeface="Times New Roman" panose="02020603050405020304" pitchFamily="18" charset="0"/>
                <a:ea typeface="Montserrat Medium"/>
                <a:cs typeface="Times New Roman" panose="02020603050405020304" pitchFamily="18" charset="0"/>
              </a:rPr>
              <a:t>máu</a:t>
            </a:r>
            <a:r>
              <a:rPr lang="en-US" sz="3200" i="1" dirty="0">
                <a:solidFill>
                  <a:srgbClr val="000000"/>
                </a:solidFill>
                <a:latin typeface="Times New Roman" panose="02020603050405020304" pitchFamily="18" charset="0"/>
                <a:ea typeface="Montserrat Medium"/>
                <a:cs typeface="Times New Roman" panose="02020603050405020304" pitchFamily="18" charset="0"/>
              </a:rPr>
              <a:t> O</a:t>
            </a:r>
          </a:p>
        </p:txBody>
      </p:sp>
      <p:sp>
        <p:nvSpPr>
          <p:cNvPr id="31" name="TextBox 30">
            <a:extLst>
              <a:ext uri="{FF2B5EF4-FFF2-40B4-BE49-F238E27FC236}">
                <a16:creationId xmlns="" xmlns:a16="http://schemas.microsoft.com/office/drawing/2014/main" id="{28F122EC-3463-7F8B-5BC3-79CCBD6826CE}"/>
              </a:ext>
            </a:extLst>
          </p:cNvPr>
          <p:cNvSpPr txBox="1"/>
          <p:nvPr/>
        </p:nvSpPr>
        <p:spPr>
          <a:xfrm>
            <a:off x="11190504" y="3201331"/>
            <a:ext cx="3896999" cy="646331"/>
          </a:xfrm>
          <a:prstGeom prst="rect">
            <a:avLst/>
          </a:prstGeom>
          <a:noFill/>
        </p:spPr>
        <p:txBody>
          <a:bodyPr wrap="square" rtlCol="0">
            <a:spAutoFit/>
          </a:bodyPr>
          <a:lstStyle/>
          <a:p>
            <a:pPr algn="just"/>
            <a:r>
              <a:rPr lang="en-US" sz="3600" i="1" dirty="0">
                <a:solidFill>
                  <a:srgbClr val="000000"/>
                </a:solidFill>
                <a:latin typeface="Times New Roman" panose="02020603050405020304" pitchFamily="18" charset="0"/>
                <a:ea typeface="Montserrat Medium"/>
                <a:cs typeface="Times New Roman" panose="02020603050405020304" pitchFamily="18" charset="0"/>
              </a:rPr>
              <a:t>Da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trắng</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32" name="TextBox 31">
            <a:extLst>
              <a:ext uri="{FF2B5EF4-FFF2-40B4-BE49-F238E27FC236}">
                <a16:creationId xmlns="" xmlns:a16="http://schemas.microsoft.com/office/drawing/2014/main" id="{52265870-EF1E-D6B4-A942-0FAA7EDF654E}"/>
              </a:ext>
            </a:extLst>
          </p:cNvPr>
          <p:cNvSpPr txBox="1"/>
          <p:nvPr/>
        </p:nvSpPr>
        <p:spPr>
          <a:xfrm>
            <a:off x="14316905" y="2181991"/>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Tóc</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xoăn</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33" name="TextBox 32">
            <a:extLst>
              <a:ext uri="{FF2B5EF4-FFF2-40B4-BE49-F238E27FC236}">
                <a16:creationId xmlns="" xmlns:a16="http://schemas.microsoft.com/office/drawing/2014/main" id="{AF74C2FB-C8DC-818B-8011-34F301260953}"/>
              </a:ext>
            </a:extLst>
          </p:cNvPr>
          <p:cNvSpPr txBox="1"/>
          <p:nvPr/>
        </p:nvSpPr>
        <p:spPr>
          <a:xfrm>
            <a:off x="1929272" y="1203686"/>
            <a:ext cx="3896999" cy="646331"/>
          </a:xfrm>
          <a:prstGeom prst="rect">
            <a:avLst/>
          </a:prstGeom>
          <a:noFill/>
        </p:spPr>
        <p:txBody>
          <a:bodyPr wrap="square" rtlCol="0">
            <a:spAutoFit/>
          </a:bodyPr>
          <a:lstStyle/>
          <a:p>
            <a:pPr algn="ctr"/>
            <a:r>
              <a:rPr lang="en-US" sz="3600" i="1" dirty="0" err="1">
                <a:solidFill>
                  <a:srgbClr val="000000"/>
                </a:solidFill>
                <a:latin typeface="Times New Roman" panose="02020603050405020304" pitchFamily="18" charset="0"/>
                <a:ea typeface="Montserrat Medium"/>
                <a:cs typeface="Times New Roman" panose="02020603050405020304" pitchFamily="18" charset="0"/>
              </a:rPr>
              <a:t>Mũi</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cao</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34" name="TextBox 33">
            <a:extLst>
              <a:ext uri="{FF2B5EF4-FFF2-40B4-BE49-F238E27FC236}">
                <a16:creationId xmlns="" xmlns:a16="http://schemas.microsoft.com/office/drawing/2014/main" id="{F2093FE1-8064-977F-A8B3-4EBBC5300F12}"/>
              </a:ext>
            </a:extLst>
          </p:cNvPr>
          <p:cNvSpPr txBox="1"/>
          <p:nvPr/>
        </p:nvSpPr>
        <p:spPr>
          <a:xfrm>
            <a:off x="7898121" y="1604738"/>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Tóc</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thẳng</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35" name="TextBox 34">
            <a:extLst>
              <a:ext uri="{FF2B5EF4-FFF2-40B4-BE49-F238E27FC236}">
                <a16:creationId xmlns="" xmlns:a16="http://schemas.microsoft.com/office/drawing/2014/main" id="{3916AC92-4052-4A99-FE27-95701FB398F0}"/>
              </a:ext>
            </a:extLst>
          </p:cNvPr>
          <p:cNvSpPr txBox="1"/>
          <p:nvPr/>
        </p:nvSpPr>
        <p:spPr>
          <a:xfrm>
            <a:off x="8553245" y="2302279"/>
            <a:ext cx="3896999" cy="646331"/>
          </a:xfrm>
          <a:prstGeom prst="rect">
            <a:avLst/>
          </a:prstGeom>
          <a:noFill/>
        </p:spPr>
        <p:txBody>
          <a:bodyPr wrap="square" rtlCol="0">
            <a:spAutoFit/>
          </a:bodyPr>
          <a:lstStyle/>
          <a:p>
            <a:pPr algn="just"/>
            <a:r>
              <a:rPr lang="en-US" sz="3600" i="1" dirty="0" err="1">
                <a:solidFill>
                  <a:srgbClr val="000000"/>
                </a:solidFill>
                <a:latin typeface="Times New Roman" panose="02020603050405020304" pitchFamily="18" charset="0"/>
                <a:ea typeface="Montserrat Medium"/>
                <a:cs typeface="Times New Roman" panose="02020603050405020304" pitchFamily="18" charset="0"/>
              </a:rPr>
              <a:t>Tóc</a:t>
            </a:r>
            <a:r>
              <a:rPr lang="en-US" sz="3600" i="1" dirty="0">
                <a:solidFill>
                  <a:srgbClr val="000000"/>
                </a:solidFill>
                <a:latin typeface="Times New Roman" panose="02020603050405020304" pitchFamily="18" charset="0"/>
                <a:ea typeface="Montserrat Medium"/>
                <a:cs typeface="Times New Roman" panose="02020603050405020304" pitchFamily="18" charset="0"/>
              </a:rPr>
              <a:t> </a:t>
            </a:r>
            <a:r>
              <a:rPr lang="en-US" sz="3600" i="1" dirty="0" err="1">
                <a:solidFill>
                  <a:srgbClr val="000000"/>
                </a:solidFill>
                <a:latin typeface="Times New Roman" panose="02020603050405020304" pitchFamily="18" charset="0"/>
                <a:ea typeface="Montserrat Medium"/>
                <a:cs typeface="Times New Roman" panose="02020603050405020304" pitchFamily="18" charset="0"/>
              </a:rPr>
              <a:t>đen</a:t>
            </a:r>
            <a:endParaRPr lang="en-US" sz="3600" i="1" dirty="0">
              <a:solidFill>
                <a:srgbClr val="000000"/>
              </a:solidFill>
              <a:latin typeface="Times New Roman" panose="02020603050405020304" pitchFamily="18" charset="0"/>
              <a:ea typeface="Montserrat Medium"/>
              <a:cs typeface="Times New Roman" panose="02020603050405020304" pitchFamily="18" charset="0"/>
            </a:endParaRPr>
          </a:p>
        </p:txBody>
      </p:sp>
    </p:spTree>
    <p:extLst>
      <p:ext uri="{BB962C8B-B14F-4D97-AF65-F5344CB8AC3E}">
        <p14:creationId xmlns:p14="http://schemas.microsoft.com/office/powerpoint/2010/main" val="13911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19444E-6 -3.33333E-6 L -0.06267 0.19352 " pathEditMode="relative" rAng="0" ptsTypes="AA">
                                      <p:cBhvr>
                                        <p:cTn id="71" dur="2000" fill="hold"/>
                                        <p:tgtEl>
                                          <p:spTgt spid="16"/>
                                        </p:tgtEl>
                                        <p:attrNameLst>
                                          <p:attrName>ppt_x</p:attrName>
                                          <p:attrName>ppt_y</p:attrName>
                                        </p:attrNameLst>
                                      </p:cBhvr>
                                      <p:rCtr x="-3134" y="9676"/>
                                    </p:animMotion>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3.19444E-6 2.22222E-6 L -0.69801 0.43611 " pathEditMode="relative" rAng="0" ptsTypes="AA">
                                      <p:cBhvr>
                                        <p:cTn id="76" dur="2000" fill="hold"/>
                                        <p:tgtEl>
                                          <p:spTgt spid="4"/>
                                        </p:tgtEl>
                                        <p:attrNameLst>
                                          <p:attrName>ppt_x</p:attrName>
                                          <p:attrName>ppt_y</p:attrName>
                                        </p:attrNameLst>
                                      </p:cBhvr>
                                      <p:rCtr x="-34905" y="21806"/>
                                    </p:animMotion>
                                  </p:childTnLst>
                                </p:cTn>
                              </p:par>
                            </p:childTnLst>
                          </p:cTn>
                        </p:par>
                      </p:childTnLst>
                    </p:cTn>
                  </p:par>
                </p:childTnLst>
              </p:cTn>
              <p:nextCondLst>
                <p:cond evt="onClick" delay="0">
                  <p:tgtEl>
                    <p:spTgt spid="4"/>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3.75E-6 3.58025E-6 L 0.25868 0.38348 " pathEditMode="relative" rAng="0" ptsTypes="AA">
                                      <p:cBhvr>
                                        <p:cTn id="81" dur="2000" fill="hold"/>
                                        <p:tgtEl>
                                          <p:spTgt spid="23"/>
                                        </p:tgtEl>
                                        <p:attrNameLst>
                                          <p:attrName>ppt_x</p:attrName>
                                          <p:attrName>ppt_y</p:attrName>
                                        </p:attrNameLst>
                                      </p:cBhvr>
                                      <p:rCtr x="12934" y="19167"/>
                                    </p:animMotion>
                                  </p:childTnLst>
                                </p:cTn>
                              </p:par>
                            </p:childTnLst>
                          </p:cTn>
                        </p:par>
                      </p:childTnLst>
                    </p:cTn>
                  </p:par>
                </p:childTnLst>
              </p:cTn>
              <p:nextCondLst>
                <p:cond evt="onClick" delay="0">
                  <p:tgtEl>
                    <p:spTgt spid="23"/>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2.91667E-6 4.07407E-6 L 0.23802 0.31095 " pathEditMode="relative" rAng="0" ptsTypes="AA">
                                      <p:cBhvr>
                                        <p:cTn id="86" dur="2000" fill="hold"/>
                                        <p:tgtEl>
                                          <p:spTgt spid="24"/>
                                        </p:tgtEl>
                                        <p:attrNameLst>
                                          <p:attrName>ppt_x</p:attrName>
                                          <p:attrName>ppt_y</p:attrName>
                                        </p:attrNameLst>
                                      </p:cBhvr>
                                      <p:rCtr x="11901" y="15540"/>
                                    </p:animMotion>
                                  </p:childTnLst>
                                </p:cTn>
                              </p:par>
                            </p:childTnLst>
                          </p:cTn>
                        </p:par>
                      </p:childTnLst>
                    </p:cTn>
                  </p:par>
                </p:childTnLst>
              </p:cTn>
              <p:nextCondLst>
                <p:cond evt="onClick" delay="0">
                  <p:tgtEl>
                    <p:spTgt spid="24"/>
                  </p:tgtEl>
                </p:cond>
              </p:nextCondLst>
            </p:seq>
            <p:seq concurrent="1" nextAc="seek">
              <p:cTn id="87" restart="whenNotActive" fill="hold" evtFilter="cancelBubble" nodeType="interactiveSeq">
                <p:stCondLst>
                  <p:cond evt="onClick" delay="0">
                    <p:tgtEl>
                      <p:spTgt spid="25"/>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0.01909 0.00479 L 0.33438 0.27824 " pathEditMode="relative" rAng="0" ptsTypes="AA">
                                      <p:cBhvr>
                                        <p:cTn id="91" dur="2000" fill="hold"/>
                                        <p:tgtEl>
                                          <p:spTgt spid="25"/>
                                        </p:tgtEl>
                                        <p:attrNameLst>
                                          <p:attrName>ppt_x</p:attrName>
                                          <p:attrName>ppt_y</p:attrName>
                                        </p:attrNameLst>
                                      </p:cBhvr>
                                      <p:rCtr x="17674" y="13673"/>
                                    </p:animMotion>
                                  </p:childTnLst>
                                </p:cTn>
                              </p:par>
                            </p:childTnLst>
                          </p:cTn>
                        </p:par>
                      </p:childTnLst>
                    </p:cTn>
                  </p:par>
                </p:childTnLst>
              </p:cTn>
              <p:nextCondLst>
                <p:cond evt="onClick" delay="0">
                  <p:tgtEl>
                    <p:spTgt spid="25"/>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1" nodeType="clickEffect">
                                  <p:stCondLst>
                                    <p:cond delay="0"/>
                                  </p:stCondLst>
                                  <p:childTnLst>
                                    <p:animMotion origin="layout" path="M 5.55556E-7 -2.83951E-6 L -0.09193 0.27716 " pathEditMode="relative" rAng="0" ptsTypes="AA">
                                      <p:cBhvr>
                                        <p:cTn id="96" dur="2000" fill="hold"/>
                                        <p:tgtEl>
                                          <p:spTgt spid="26"/>
                                        </p:tgtEl>
                                        <p:attrNameLst>
                                          <p:attrName>ppt_x</p:attrName>
                                          <p:attrName>ppt_y</p:attrName>
                                        </p:attrNameLst>
                                      </p:cBhvr>
                                      <p:rCtr x="-4601" y="13858"/>
                                    </p:animMotion>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4.02778E-6 -2.83951E-6 L 0.82249 0.51806 " pathEditMode="relative" rAng="0" ptsTypes="AA">
                                      <p:cBhvr>
                                        <p:cTn id="101" dur="2000" fill="hold"/>
                                        <p:tgtEl>
                                          <p:spTgt spid="27"/>
                                        </p:tgtEl>
                                        <p:attrNameLst>
                                          <p:attrName>ppt_x</p:attrName>
                                          <p:attrName>ppt_y</p:attrName>
                                        </p:attrNameLst>
                                      </p:cBhvr>
                                      <p:rCtr x="41120" y="25895"/>
                                    </p:animMotion>
                                  </p:childTnLst>
                                </p:cTn>
                              </p:par>
                            </p:childTnLst>
                          </p:cTn>
                        </p:par>
                      </p:childTnLst>
                    </p:cTn>
                  </p:par>
                </p:childTnLst>
              </p:cTn>
              <p:nextCondLst>
                <p:cond evt="onClick" delay="0">
                  <p:tgtEl>
                    <p:spTgt spid="27"/>
                  </p:tgtEl>
                </p:cond>
              </p:nextCondLst>
            </p:seq>
            <p:seq concurrent="1" nextAc="seek">
              <p:cTn id="102" restart="whenNotActive" fill="hold" evtFilter="cancelBubble" nodeType="interactiveSeq">
                <p:stCondLst>
                  <p:cond evt="onClick" delay="0">
                    <p:tgtEl>
                      <p:spTgt spid="28"/>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9.72222E-7 -1.23457E-6 L 0.04557 0.34506 " pathEditMode="relative" rAng="0" ptsTypes="AA">
                                      <p:cBhvr>
                                        <p:cTn id="106" dur="2000" fill="hold"/>
                                        <p:tgtEl>
                                          <p:spTgt spid="28"/>
                                        </p:tgtEl>
                                        <p:attrNameLst>
                                          <p:attrName>ppt_x</p:attrName>
                                          <p:attrName>ppt_y</p:attrName>
                                        </p:attrNameLst>
                                      </p:cBhvr>
                                      <p:rCtr x="2274" y="17253"/>
                                    </p:animMotion>
                                  </p:childTnLst>
                                </p:cTn>
                              </p:par>
                            </p:childTnLst>
                          </p:cTn>
                        </p:par>
                      </p:childTnLst>
                    </p:cTn>
                  </p:par>
                </p:childTnLst>
              </p:cTn>
              <p:nextCondLst>
                <p:cond evt="onClick" delay="0">
                  <p:tgtEl>
                    <p:spTgt spid="28"/>
                  </p:tgtEl>
                </p:cond>
              </p:nextCondLst>
            </p:seq>
            <p:seq concurrent="1" nextAc="seek">
              <p:cTn id="107" restart="whenNotActive" fill="hold" evtFilter="cancelBubble" nodeType="interactiveSeq">
                <p:stCondLst>
                  <p:cond evt="onClick" delay="0">
                    <p:tgtEl>
                      <p:spTgt spid="29"/>
                    </p:tgtEl>
                  </p:cond>
                </p:stCondLst>
                <p:endSync evt="end" delay="0">
                  <p:rtn val="all"/>
                </p:endSync>
                <p:childTnLst>
                  <p:par>
                    <p:cTn id="108" fill="hold">
                      <p:stCondLst>
                        <p:cond delay="0"/>
                      </p:stCondLst>
                      <p:childTnLst>
                        <p:par>
                          <p:cTn id="109" fill="hold">
                            <p:stCondLst>
                              <p:cond delay="0"/>
                            </p:stCondLst>
                            <p:childTnLst>
                              <p:par>
                                <p:cTn id="110" presetID="42" presetClass="path" presetSubtype="0" accel="50000" decel="50000" fill="hold" grpId="1" nodeType="clickEffect">
                                  <p:stCondLst>
                                    <p:cond delay="0"/>
                                  </p:stCondLst>
                                  <p:childTnLst>
                                    <p:animMotion origin="layout" path="M 4.72222E-6 4.07407E-6 L 0.56753 0.58333 " pathEditMode="relative" rAng="0" ptsTypes="AA">
                                      <p:cBhvr>
                                        <p:cTn id="111" dur="2000" fill="hold"/>
                                        <p:tgtEl>
                                          <p:spTgt spid="29"/>
                                        </p:tgtEl>
                                        <p:attrNameLst>
                                          <p:attrName>ppt_x</p:attrName>
                                          <p:attrName>ppt_y</p:attrName>
                                        </p:attrNameLst>
                                      </p:cBhvr>
                                      <p:rCtr x="28377" y="29167"/>
                                    </p:animMotion>
                                  </p:childTnLst>
                                </p:cTn>
                              </p:par>
                            </p:childTnLst>
                          </p:cTn>
                        </p:par>
                      </p:childTnLst>
                    </p:cTn>
                  </p:par>
                </p:childTnLst>
              </p:cTn>
              <p:nextCondLst>
                <p:cond evt="onClick" delay="0">
                  <p:tgtEl>
                    <p:spTgt spid="29"/>
                  </p:tgtEl>
                </p:cond>
              </p:nextCondLst>
            </p:seq>
            <p:seq concurrent="1" nextAc="seek">
              <p:cTn id="112" restart="whenNotActive" fill="hold" evtFilter="cancelBubble" nodeType="interactiveSeq">
                <p:stCondLst>
                  <p:cond evt="onClick" delay="0">
                    <p:tgtEl>
                      <p:spTgt spid="31"/>
                    </p:tgtEl>
                  </p:cond>
                </p:stCondLst>
                <p:endSync evt="end" delay="0">
                  <p:rtn val="all"/>
                </p:endSync>
                <p:childTnLst>
                  <p:par>
                    <p:cTn id="113" fill="hold">
                      <p:stCondLst>
                        <p:cond delay="0"/>
                      </p:stCondLst>
                      <p:childTnLst>
                        <p:par>
                          <p:cTn id="114" fill="hold">
                            <p:stCondLst>
                              <p:cond delay="0"/>
                            </p:stCondLst>
                            <p:childTnLst>
                              <p:par>
                                <p:cTn id="115" presetID="42" presetClass="path" presetSubtype="0" accel="50000" decel="50000" fill="hold" grpId="1" nodeType="clickEffect">
                                  <p:stCondLst>
                                    <p:cond delay="0"/>
                                  </p:stCondLst>
                                  <p:childTnLst>
                                    <p:animMotion origin="layout" path="M -2.77778E-6 -2.59259E-6 L -0.40651 0.26929 " pathEditMode="relative" rAng="0" ptsTypes="AA">
                                      <p:cBhvr>
                                        <p:cTn id="116" dur="2000" fill="hold"/>
                                        <p:tgtEl>
                                          <p:spTgt spid="31"/>
                                        </p:tgtEl>
                                        <p:attrNameLst>
                                          <p:attrName>ppt_x</p:attrName>
                                          <p:attrName>ppt_y</p:attrName>
                                        </p:attrNameLst>
                                      </p:cBhvr>
                                      <p:rCtr x="-20330" y="13457"/>
                                    </p:animMotion>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32"/>
                    </p:tgtEl>
                  </p:cond>
                </p:stCondLst>
                <p:endSync evt="end" delay="0">
                  <p:rtn val="all"/>
                </p:endSync>
                <p:childTnLst>
                  <p:par>
                    <p:cTn id="118" fill="hold">
                      <p:stCondLst>
                        <p:cond delay="0"/>
                      </p:stCondLst>
                      <p:childTnLst>
                        <p:par>
                          <p:cTn id="119" fill="hold">
                            <p:stCondLst>
                              <p:cond delay="0"/>
                            </p:stCondLst>
                            <p:childTnLst>
                              <p:par>
                                <p:cTn id="120" presetID="42" presetClass="path" presetSubtype="0" accel="50000" decel="50000" fill="hold" grpId="1" nodeType="clickEffect">
                                  <p:stCondLst>
                                    <p:cond delay="0"/>
                                  </p:stCondLst>
                                  <p:childTnLst>
                                    <p:animMotion origin="layout" path="M 2.77778E-7 1.48148E-6 L -0.24609 0.36173 " pathEditMode="relative" rAng="0" ptsTypes="AA">
                                      <p:cBhvr>
                                        <p:cTn id="121" dur="2000" fill="hold"/>
                                        <p:tgtEl>
                                          <p:spTgt spid="32"/>
                                        </p:tgtEl>
                                        <p:attrNameLst>
                                          <p:attrName>ppt_x</p:attrName>
                                          <p:attrName>ppt_y</p:attrName>
                                        </p:attrNameLst>
                                      </p:cBhvr>
                                      <p:rCtr x="-12309" y="18086"/>
                                    </p:animMotion>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33"/>
                    </p:tgtEl>
                  </p:cond>
                </p:stCondLst>
                <p:endSync evt="end" delay="0">
                  <p:rtn val="all"/>
                </p:endSync>
                <p:childTnLst>
                  <p:par>
                    <p:cTn id="123" fill="hold">
                      <p:stCondLst>
                        <p:cond delay="0"/>
                      </p:stCondLst>
                      <p:childTnLst>
                        <p:par>
                          <p:cTn id="124" fill="hold">
                            <p:stCondLst>
                              <p:cond delay="0"/>
                            </p:stCondLst>
                            <p:childTnLst>
                              <p:par>
                                <p:cTn id="125" presetID="42" presetClass="path" presetSubtype="0" accel="50000" decel="50000" fill="hold" grpId="1" nodeType="clickEffect">
                                  <p:stCondLst>
                                    <p:cond delay="0"/>
                                  </p:stCondLst>
                                  <p:childTnLst>
                                    <p:animMotion origin="layout" path="M 8.33333E-7 -2.46914E-6 L 0.55634 0.53689 " pathEditMode="relative" rAng="0" ptsTypes="AA">
                                      <p:cBhvr>
                                        <p:cTn id="126" dur="2000" fill="hold"/>
                                        <p:tgtEl>
                                          <p:spTgt spid="33"/>
                                        </p:tgtEl>
                                        <p:attrNameLst>
                                          <p:attrName>ppt_x</p:attrName>
                                          <p:attrName>ppt_y</p:attrName>
                                        </p:attrNameLst>
                                      </p:cBhvr>
                                      <p:rCtr x="27812" y="26836"/>
                                    </p:animMotion>
                                  </p:childTnLst>
                                </p:cTn>
                              </p:par>
                            </p:childTnLst>
                          </p:cTn>
                        </p:par>
                      </p:childTnLst>
                    </p:cTn>
                  </p:par>
                </p:childTnLst>
              </p:cTn>
              <p:nextCondLst>
                <p:cond evt="onClick" delay="0">
                  <p:tgtEl>
                    <p:spTgt spid="33"/>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42" presetClass="path" presetSubtype="0" accel="50000" decel="50000" fill="hold" grpId="1" nodeType="clickEffect">
                                  <p:stCondLst>
                                    <p:cond delay="0"/>
                                  </p:stCondLst>
                                  <p:childTnLst>
                                    <p:animMotion origin="layout" path="M 1.94444E-6 4.32099E-6 L 0.10199 0.53487 " pathEditMode="relative" rAng="0" ptsTypes="AA">
                                      <p:cBhvr>
                                        <p:cTn id="131" dur="2000" fill="hold"/>
                                        <p:tgtEl>
                                          <p:spTgt spid="34"/>
                                        </p:tgtEl>
                                        <p:attrNameLst>
                                          <p:attrName>ppt_x</p:attrName>
                                          <p:attrName>ppt_y</p:attrName>
                                        </p:attrNameLst>
                                      </p:cBhvr>
                                      <p:rCtr x="5095" y="26744"/>
                                    </p:animMotion>
                                  </p:childTnLst>
                                </p:cTn>
                              </p:par>
                            </p:childTnLst>
                          </p:cTn>
                        </p:par>
                      </p:childTnLst>
                    </p:cTn>
                  </p:par>
                </p:childTnLst>
              </p:cTn>
              <p:nextCondLst>
                <p:cond evt="onClick" delay="0">
                  <p:tgtEl>
                    <p:spTgt spid="34"/>
                  </p:tgtEl>
                </p:cond>
              </p:nextCondLst>
            </p:seq>
            <p:seq concurrent="1" nextAc="seek">
              <p:cTn id="132" restart="whenNotActive" fill="hold" evtFilter="cancelBubble" nodeType="interactiveSeq">
                <p:stCondLst>
                  <p:cond evt="onClick" delay="0">
                    <p:tgtEl>
                      <p:spTgt spid="3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accel="50000" decel="50000" fill="hold" grpId="1" nodeType="clickEffect">
                                  <p:stCondLst>
                                    <p:cond delay="0"/>
                                  </p:stCondLst>
                                  <p:childTnLst>
                                    <p:animMotion origin="layout" path="M 1.25E-6 -2.59259E-6 L -0.42483 0.48689 " pathEditMode="relative" rAng="0" ptsTypes="AA">
                                      <p:cBhvr>
                                        <p:cTn id="136" dur="2000" fill="hold"/>
                                        <p:tgtEl>
                                          <p:spTgt spid="35"/>
                                        </p:tgtEl>
                                        <p:attrNameLst>
                                          <p:attrName>ppt_x</p:attrName>
                                          <p:attrName>ppt_y</p:attrName>
                                        </p:attrNameLst>
                                      </p:cBhvr>
                                      <p:rCtr x="-21241" y="24336"/>
                                    </p:animMotion>
                                  </p:childTnLst>
                                </p:cTn>
                              </p:par>
                            </p:childTnLst>
                          </p:cTn>
                        </p:par>
                      </p:childTnLst>
                    </p:cTn>
                  </p:par>
                </p:childTnLst>
              </p:cTn>
              <p:nextCondLst>
                <p:cond evt="onClick" delay="0">
                  <p:tgtEl>
                    <p:spTgt spid="35"/>
                  </p:tgtEl>
                </p:cond>
              </p:nextCondLst>
            </p:seq>
          </p:childTnLst>
        </p:cTn>
      </p:par>
    </p:tnLst>
    <p:bldLst>
      <p:bldP spid="4" grpId="0"/>
      <p:bldP spid="4" grpId="1"/>
      <p:bldP spid="16" grpId="0"/>
      <p:bldP spid="16"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1" grpId="0"/>
      <p:bldP spid="31" grpId="1"/>
      <p:bldP spid="32" grpId="0"/>
      <p:bldP spid="32" grpId="1"/>
      <p:bldP spid="33" grpId="0"/>
      <p:bldP spid="33" grpId="1"/>
      <p:bldP spid="34" grpId="0"/>
      <p:bldP spid="34" grpId="1"/>
      <p:bldP spid="35" grpId="0"/>
      <p:bldP spid="3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rot="1704061" flipH="1" flipV="1">
            <a:off x="11603194" y="525483"/>
            <a:ext cx="8220239" cy="1242069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853143" y="1257300"/>
            <a:ext cx="12253257" cy="3507948"/>
          </a:xfrm>
          <a:prstGeom prst="rect">
            <a:avLst/>
          </a:prstGeom>
        </p:spPr>
        <p:txBody>
          <a:bodyPr wrap="square" lIns="0" tIns="0" rIns="0" bIns="0" rtlCol="0" anchor="t">
            <a:spAutoFit/>
          </a:bodyPr>
          <a:lstStyle/>
          <a:p>
            <a:pPr marL="0" lvl="0" indent="0" algn="ctr">
              <a:lnSpc>
                <a:spcPts val="14330"/>
              </a:lnSpc>
              <a:spcBef>
                <a:spcPct val="0"/>
              </a:spcBef>
            </a:pPr>
            <a:r>
              <a:rPr lang="en-US" sz="8800" b="1" dirty="0">
                <a:solidFill>
                  <a:srgbClr val="C00000"/>
                </a:solidFill>
                <a:latin typeface="Arial" panose="020B0604020202020204" pitchFamily="34" charset="0"/>
                <a:ea typeface="Cocomat Pro Heavy"/>
                <a:cs typeface="Arial" panose="020B0604020202020204" pitchFamily="34" charset="0"/>
                <a:sym typeface="Cocomat Pro Heavy"/>
              </a:rPr>
              <a:t>II. BỆNH VÀ TẬT DI TRUYỀN Ở NGƯỜI</a:t>
            </a:r>
          </a:p>
        </p:txBody>
      </p:sp>
      <p:sp>
        <p:nvSpPr>
          <p:cNvPr id="5" name="Freeform 5"/>
          <p:cNvSpPr/>
          <p:nvPr/>
        </p:nvSpPr>
        <p:spPr>
          <a:xfrm flipH="1">
            <a:off x="10577791" y="2223587"/>
            <a:ext cx="7145265" cy="8091988"/>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4012063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 y="0"/>
            <a:ext cx="880406" cy="10287000"/>
          </a:xfrm>
          <a:prstGeom prst="rect">
            <a:avLst/>
          </a:prstGeom>
          <a:solidFill>
            <a:srgbClr val="1F2C8F">
              <a:lumMod val="60000"/>
              <a:lumOff val="4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sp>
        <p:nvSpPr>
          <p:cNvPr id="23" name="Title 1"/>
          <p:cNvSpPr txBox="1">
            <a:spLocks/>
          </p:cNvSpPr>
          <p:nvPr/>
        </p:nvSpPr>
        <p:spPr>
          <a:xfrm>
            <a:off x="1626446" y="305345"/>
            <a:ext cx="15169322" cy="1035012"/>
          </a:xfrm>
          <a:prstGeom prst="rect">
            <a:avLst/>
          </a:prstGeom>
          <a:noFill/>
        </p:spPr>
        <p:txBody>
          <a:bodyPr vert="horz" lIns="91440" tIns="45720" rIns="91440" bIns="45720" rtlCol="0" anchor="t">
            <a:noAutofit/>
          </a:bodyPr>
          <a:lstStyle>
            <a:lvl1pPr algn="l" defTabSz="1371600" rtl="0" eaLnBrk="1" latinLnBrk="0" hangingPunct="1">
              <a:lnSpc>
                <a:spcPct val="100000"/>
              </a:lnSpc>
              <a:spcBef>
                <a:spcPct val="0"/>
              </a:spcBef>
              <a:buNone/>
              <a:defRPr sz="6600" b="1" kern="1200" cap="all" baseline="0">
                <a:solidFill>
                  <a:schemeClr val="accent6"/>
                </a:solidFill>
                <a:latin typeface="+mj-lt"/>
                <a:ea typeface="+mj-ea"/>
                <a:cs typeface="+mj-cs"/>
              </a:defRPr>
            </a:lvl1pPr>
          </a:lstStyle>
          <a:p>
            <a:pPr marL="0" marR="0" lvl="0" indent="0" algn="l" defTabSz="1371600" rtl="0" eaLnBrk="1" fontAlgn="auto" latinLnBrk="0" hangingPunct="1">
              <a:lnSpc>
                <a:spcPct val="100000"/>
              </a:lnSpc>
              <a:spcBef>
                <a:spcPct val="0"/>
              </a:spcBef>
              <a:spcAft>
                <a:spcPts val="0"/>
              </a:spcAft>
              <a:buClrTx/>
              <a:buSzTx/>
              <a:buFontTx/>
              <a:buNone/>
              <a:tabLst/>
              <a:defRPr/>
            </a:pPr>
            <a:r>
              <a:rPr kumimoji="0" lang="en-US" sz="4200" b="1" i="0" u="none" strike="noStrike" kern="1200" cap="all" spc="0" normalizeH="0" baseline="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II.</a:t>
            </a:r>
            <a:r>
              <a:rPr kumimoji="0" lang="en-US" sz="4200" b="1" i="0" u="none" strike="noStrike" kern="1200" cap="all" spc="0" normalizeH="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 BỆNH VÀ TẬT DI TRUYỀN Ở NGƯỜI</a:t>
            </a:r>
            <a:endParaRPr kumimoji="0" lang="en-US" sz="4200" b="0" i="0" u="none" strike="noStrike" kern="1200" cap="all" spc="0" normalizeH="0" baseline="0" noProof="0" dirty="0">
              <a:ln>
                <a:noFill/>
              </a:ln>
              <a:solidFill>
                <a:srgbClr val="1F2C8F">
                  <a:lumMod val="75000"/>
                </a:srgbClr>
              </a:solidFill>
              <a:effectLst/>
              <a:uLnTx/>
              <a:uFillTx/>
              <a:latin typeface="Arial"/>
              <a:cs typeface="Arial Black" panose="020B0A04020102020204" pitchFamily="34" charset="0"/>
            </a:endParaRPr>
          </a:p>
        </p:txBody>
      </p:sp>
      <p:sp>
        <p:nvSpPr>
          <p:cNvPr id="24" name="Rectangle: Rounded Corners 2"/>
          <p:cNvSpPr/>
          <p:nvPr/>
        </p:nvSpPr>
        <p:spPr>
          <a:xfrm>
            <a:off x="1907865" y="1173007"/>
            <a:ext cx="3690339" cy="193538"/>
          </a:xfrm>
          <a:prstGeom prst="roundRect">
            <a:avLst>
              <a:gd name="adj" fmla="val 50000"/>
            </a:avLst>
          </a:prstGeom>
          <a:gradFill flip="none" rotWithShape="1">
            <a:gsLst>
              <a:gs pos="0">
                <a:srgbClr val="1F2C8F">
                  <a:lumMod val="60000"/>
                  <a:lumOff val="40000"/>
                  <a:tint val="66000"/>
                  <a:satMod val="160000"/>
                </a:srgbClr>
              </a:gs>
              <a:gs pos="50000">
                <a:srgbClr val="1F2C8F">
                  <a:lumMod val="60000"/>
                  <a:lumOff val="40000"/>
                  <a:tint val="44500"/>
                  <a:satMod val="160000"/>
                </a:srgbClr>
              </a:gs>
              <a:gs pos="100000">
                <a:srgbClr val="1F2C8F">
                  <a:lumMod val="60000"/>
                  <a:lumOff val="40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sp>
        <p:nvSpPr>
          <p:cNvPr id="31" name="Rounded Rectangle 30"/>
          <p:cNvSpPr/>
          <p:nvPr/>
        </p:nvSpPr>
        <p:spPr>
          <a:xfrm>
            <a:off x="5181354" y="5948837"/>
            <a:ext cx="2057400" cy="521184"/>
          </a:xfrm>
          <a:prstGeom prst="roundRect">
            <a:avLst>
              <a:gd name="adj" fmla="val 33376"/>
            </a:avLst>
          </a:prstGeom>
          <a:solidFill>
            <a:srgbClr val="F5CDCE">
              <a:lumMod val="75000"/>
            </a:srgbClr>
          </a:solidFill>
          <a:ln w="12700" cap="flat" cmpd="sng" algn="ctr">
            <a:solidFill>
              <a:srgbClr val="F5CDC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DFAF6"/>
                </a:solidFill>
                <a:effectLst/>
                <a:uLnTx/>
                <a:uFillTx/>
                <a:latin typeface="Arial"/>
              </a:rPr>
              <a:t>Trả</a:t>
            </a:r>
            <a:r>
              <a:rPr kumimoji="0" lang="en-US" sz="2800" b="1" i="0" u="none" strike="noStrike" kern="0" cap="none" spc="0" normalizeH="0" baseline="0" noProof="0" dirty="0">
                <a:ln>
                  <a:noFill/>
                </a:ln>
                <a:solidFill>
                  <a:srgbClr val="FDFAF6"/>
                </a:solidFill>
                <a:effectLst/>
                <a:uLnTx/>
                <a:uFillTx/>
                <a:latin typeface="Arial"/>
              </a:rPr>
              <a:t> </a:t>
            </a:r>
            <a:r>
              <a:rPr kumimoji="0" lang="en-US" sz="2800" b="1" i="0" u="none" strike="noStrike" kern="0" cap="none" spc="0" normalizeH="0" baseline="0" noProof="0" dirty="0" err="1">
                <a:ln>
                  <a:noFill/>
                </a:ln>
                <a:solidFill>
                  <a:srgbClr val="FDFAF6"/>
                </a:solidFill>
                <a:effectLst/>
                <a:uLnTx/>
                <a:uFillTx/>
                <a:latin typeface="Arial"/>
              </a:rPr>
              <a:t>lời</a:t>
            </a:r>
            <a:endParaRPr kumimoji="0" lang="en-US" sz="2800" b="1" i="0" u="none" strike="noStrike" kern="0" cap="none" spc="0" normalizeH="0" baseline="0" noProof="0" dirty="0">
              <a:ln>
                <a:noFill/>
              </a:ln>
              <a:solidFill>
                <a:srgbClr val="FDFAF6"/>
              </a:solidFill>
              <a:effectLst/>
              <a:uLnTx/>
              <a:uFillTx/>
              <a:latin typeface="Arial"/>
            </a:endParaRPr>
          </a:p>
        </p:txBody>
      </p:sp>
      <p:grpSp>
        <p:nvGrpSpPr>
          <p:cNvPr id="2" name="Group 1"/>
          <p:cNvGrpSpPr/>
          <p:nvPr/>
        </p:nvGrpSpPr>
        <p:grpSpPr>
          <a:xfrm>
            <a:off x="10896600" y="1585527"/>
            <a:ext cx="6866978" cy="7889312"/>
            <a:chOff x="10947418" y="1257300"/>
            <a:chExt cx="6483333" cy="7448551"/>
          </a:xfrm>
        </p:grpSpPr>
        <p:pic>
          <p:nvPicPr>
            <p:cNvPr id="13322" name="Picture 10" descr="Human Karyotype Chromome Structure Male Female Stock Vector (Royalty Free)  2070883346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b="4881"/>
            <a:stretch/>
          </p:blipFill>
          <p:spPr bwMode="auto">
            <a:xfrm>
              <a:off x="10947419" y="1257300"/>
              <a:ext cx="6483332" cy="24916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uman Karyotype Of Turner Syndrome One Of The X Chromosomes Is Missing Or Partially Missing 45 X Or 45 X0 Stock Illustration - Download Image Now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6286500"/>
              <a:ext cx="645795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130  Genetic Condition Stock Illustrations, Royalty-Free Vector Graphics &amp; Clip Art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7418" y="3784891"/>
              <a:ext cx="6483332" cy="24259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 xmlns:a16="http://schemas.microsoft.com/office/drawing/2014/main" id="{6652E343-C650-4815-72FA-BECD2B4F6778}"/>
              </a:ext>
            </a:extLst>
          </p:cNvPr>
          <p:cNvGrpSpPr/>
          <p:nvPr/>
        </p:nvGrpSpPr>
        <p:grpSpPr>
          <a:xfrm>
            <a:off x="1145446" y="1841415"/>
            <a:ext cx="9152128" cy="3683085"/>
            <a:chOff x="3343154" y="-95242"/>
            <a:chExt cx="11055565" cy="4462341"/>
          </a:xfrm>
        </p:grpSpPr>
        <p:grpSp>
          <p:nvGrpSpPr>
            <p:cNvPr id="4" name="Group 3">
              <a:extLst>
                <a:ext uri="{FF2B5EF4-FFF2-40B4-BE49-F238E27FC236}">
                  <a16:creationId xmlns="" xmlns:a16="http://schemas.microsoft.com/office/drawing/2014/main" id="{1E099320-60B3-7D4E-B82C-540E7176793C}"/>
                </a:ext>
              </a:extLst>
            </p:cNvPr>
            <p:cNvGrpSpPr/>
            <p:nvPr/>
          </p:nvGrpSpPr>
          <p:grpSpPr>
            <a:xfrm>
              <a:off x="4264139" y="127532"/>
              <a:ext cx="10134580" cy="4239567"/>
              <a:chOff x="613753" y="3128585"/>
              <a:chExt cx="13566079" cy="8055377"/>
            </a:xfrm>
          </p:grpSpPr>
          <p:sp>
            <p:nvSpPr>
              <p:cNvPr id="6" name="Rectangle 13">
                <a:extLst>
                  <a:ext uri="{FF2B5EF4-FFF2-40B4-BE49-F238E27FC236}">
                    <a16:creationId xmlns="" xmlns:a16="http://schemas.microsoft.com/office/drawing/2014/main" id="{1A04BCC4-7273-1E4E-3936-FD1C127CE0DD}"/>
                  </a:ext>
                </a:extLst>
              </p:cNvPr>
              <p:cNvSpPr/>
              <p:nvPr/>
            </p:nvSpPr>
            <p:spPr>
              <a:xfrm>
                <a:off x="613753" y="3128585"/>
                <a:ext cx="13566079" cy="805537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latin typeface="Arial"/>
                </a:endParaRPr>
              </a:p>
            </p:txBody>
          </p:sp>
          <p:sp>
            <p:nvSpPr>
              <p:cNvPr id="7" name="TextBox 6">
                <a:extLst>
                  <a:ext uri="{FF2B5EF4-FFF2-40B4-BE49-F238E27FC236}">
                    <a16:creationId xmlns="" xmlns:a16="http://schemas.microsoft.com/office/drawing/2014/main" id="{00E63B28-333C-CDF1-DC5F-E0BA4D8F0948}"/>
                  </a:ext>
                </a:extLst>
              </p:cNvPr>
              <p:cNvSpPr txBox="1"/>
              <p:nvPr/>
            </p:nvSpPr>
            <p:spPr>
              <a:xfrm>
                <a:off x="1312933" y="3660083"/>
                <a:ext cx="12514836" cy="6810629"/>
              </a:xfrm>
              <a:prstGeom prst="rect">
                <a:avLst/>
              </a:prstGeom>
              <a:noFill/>
            </p:spPr>
            <p:txBody>
              <a:bodyPr wrap="square" rtlCol="0" anchor="ctr">
                <a:spAutoFit/>
              </a:bodyPr>
              <a:lstStyle/>
              <a:p>
                <a:pPr algn="just">
                  <a:lnSpc>
                    <a:spcPct val="150000"/>
                  </a:lnSpc>
                  <a:defRPr/>
                </a:pPr>
                <a:r>
                  <a:rPr lang="vi-VN" sz="3200" b="1" kern="0" dirty="0">
                    <a:solidFill>
                      <a:prstClr val="black"/>
                    </a:solidFill>
                    <a:latin typeface="Times New Roman" panose="02020603050405020304" pitchFamily="18" charset="0"/>
                    <a:cs typeface="Times New Roman" panose="02020603050405020304" pitchFamily="18" charset="0"/>
                  </a:rPr>
                  <a:t>Quan sát hình 40.2, hãy:</a:t>
                </a:r>
              </a:p>
              <a:p>
                <a:pPr algn="just">
                  <a:lnSpc>
                    <a:spcPct val="150000"/>
                  </a:lnSpc>
                  <a:spcAft>
                    <a:spcPts val="0"/>
                  </a:spcAft>
                  <a:defRPr/>
                </a:pPr>
                <a:r>
                  <a:rPr lang="vi-VN" sz="3200" b="1" kern="0" dirty="0">
                    <a:solidFill>
                      <a:prstClr val="black"/>
                    </a:solidFill>
                    <a:latin typeface="Times New Roman" panose="02020603050405020304" pitchFamily="18" charset="0"/>
                    <a:cs typeface="Times New Roman" panose="02020603050405020304" pitchFamily="18" charset="0"/>
                  </a:rPr>
                  <a:t>a) Sắp xếp mỗi trường hợp có trong hình vào 3 nhóm tương ứng: bệnh di truyền, tật di truyền và hội chứng.</a:t>
                </a:r>
              </a:p>
            </p:txBody>
          </p:sp>
        </p:grpSp>
        <p:pic>
          <p:nvPicPr>
            <p:cNvPr id="5" name="Picture 2" descr="Dialog Question Mark Icon | Gartoon Redux Misc Iconpack | Gartoon Team">
              <a:extLst>
                <a:ext uri="{FF2B5EF4-FFF2-40B4-BE49-F238E27FC236}">
                  <a16:creationId xmlns="" xmlns:a16="http://schemas.microsoft.com/office/drawing/2014/main" id="{D67D6D6B-88D3-53DD-BE18-6DEB6FC04B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3154" y="-95242"/>
              <a:ext cx="1764740" cy="17647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6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 y="0"/>
            <a:ext cx="880406" cy="10287000"/>
          </a:xfrm>
          <a:prstGeom prst="rect">
            <a:avLst/>
          </a:prstGeom>
          <a:solidFill>
            <a:srgbClr val="1F2C8F">
              <a:lumMod val="60000"/>
              <a:lumOff val="4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sp>
        <p:nvSpPr>
          <p:cNvPr id="23" name="Title 1"/>
          <p:cNvSpPr txBox="1">
            <a:spLocks/>
          </p:cNvSpPr>
          <p:nvPr/>
        </p:nvSpPr>
        <p:spPr>
          <a:xfrm>
            <a:off x="1626446" y="305345"/>
            <a:ext cx="15169322" cy="1035012"/>
          </a:xfrm>
          <a:prstGeom prst="rect">
            <a:avLst/>
          </a:prstGeom>
          <a:noFill/>
        </p:spPr>
        <p:txBody>
          <a:bodyPr vert="horz" lIns="91440" tIns="45720" rIns="91440" bIns="45720" rtlCol="0" anchor="t">
            <a:noAutofit/>
          </a:bodyPr>
          <a:lstStyle>
            <a:lvl1pPr algn="l" defTabSz="1371600" rtl="0" eaLnBrk="1" latinLnBrk="0" hangingPunct="1">
              <a:lnSpc>
                <a:spcPct val="100000"/>
              </a:lnSpc>
              <a:spcBef>
                <a:spcPct val="0"/>
              </a:spcBef>
              <a:buNone/>
              <a:defRPr sz="6600" b="1" kern="1200" cap="all" baseline="0">
                <a:solidFill>
                  <a:schemeClr val="accent6"/>
                </a:solidFill>
                <a:latin typeface="+mj-lt"/>
                <a:ea typeface="+mj-ea"/>
                <a:cs typeface="+mj-cs"/>
              </a:defRPr>
            </a:lvl1pPr>
          </a:lstStyle>
          <a:p>
            <a:pPr marL="0" marR="0" lvl="0" indent="0" algn="l" defTabSz="1371600" rtl="0" eaLnBrk="1" fontAlgn="auto" latinLnBrk="0" hangingPunct="1">
              <a:lnSpc>
                <a:spcPct val="100000"/>
              </a:lnSpc>
              <a:spcBef>
                <a:spcPct val="0"/>
              </a:spcBef>
              <a:spcAft>
                <a:spcPts val="0"/>
              </a:spcAft>
              <a:buClrTx/>
              <a:buSzTx/>
              <a:buFontTx/>
              <a:buNone/>
              <a:tabLst/>
              <a:defRPr/>
            </a:pPr>
            <a:r>
              <a:rPr lang="en-US" sz="4200" dirty="0">
                <a:solidFill>
                  <a:srgbClr val="1F2C8F">
                    <a:lumMod val="75000"/>
                  </a:srgbClr>
                </a:solidFill>
                <a:latin typeface="Arial"/>
                <a:ea typeface="Arial Regular" pitchFamily="34" charset="-122"/>
                <a:cs typeface="Arial Black" panose="020B0A04020102020204" pitchFamily="34" charset="0"/>
              </a:rPr>
              <a:t>II. MỘT SỐ BỆNH VÀ TẬT DI TRUYỀN Ở NGƯỜI</a:t>
            </a:r>
            <a:endParaRPr kumimoji="0" lang="en-US" sz="4200" b="0" i="0" u="none" strike="noStrike" kern="1200" cap="all" spc="0" normalizeH="0" baseline="0" noProof="0" dirty="0">
              <a:ln>
                <a:noFill/>
              </a:ln>
              <a:solidFill>
                <a:srgbClr val="1F2C8F">
                  <a:lumMod val="75000"/>
                </a:srgbClr>
              </a:solidFill>
              <a:effectLst/>
              <a:uLnTx/>
              <a:uFillTx/>
              <a:latin typeface="Arial"/>
              <a:cs typeface="Arial Black" panose="020B0A04020102020204" pitchFamily="34" charset="0"/>
            </a:endParaRPr>
          </a:p>
        </p:txBody>
      </p:sp>
      <p:sp>
        <p:nvSpPr>
          <p:cNvPr id="24" name="Rectangle: Rounded Corners 2"/>
          <p:cNvSpPr/>
          <p:nvPr/>
        </p:nvSpPr>
        <p:spPr>
          <a:xfrm>
            <a:off x="1907865" y="1173007"/>
            <a:ext cx="3690339" cy="193538"/>
          </a:xfrm>
          <a:prstGeom prst="roundRect">
            <a:avLst>
              <a:gd name="adj" fmla="val 50000"/>
            </a:avLst>
          </a:prstGeom>
          <a:gradFill flip="none" rotWithShape="1">
            <a:gsLst>
              <a:gs pos="0">
                <a:srgbClr val="1F2C8F">
                  <a:lumMod val="60000"/>
                  <a:lumOff val="40000"/>
                  <a:tint val="66000"/>
                  <a:satMod val="160000"/>
                </a:srgbClr>
              </a:gs>
              <a:gs pos="50000">
                <a:srgbClr val="1F2C8F">
                  <a:lumMod val="60000"/>
                  <a:lumOff val="40000"/>
                  <a:tint val="44500"/>
                  <a:satMod val="160000"/>
                </a:srgbClr>
              </a:gs>
              <a:gs pos="100000">
                <a:srgbClr val="1F2C8F">
                  <a:lumMod val="60000"/>
                  <a:lumOff val="40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grpSp>
        <p:nvGrpSpPr>
          <p:cNvPr id="25" name="Group 24"/>
          <p:cNvGrpSpPr/>
          <p:nvPr/>
        </p:nvGrpSpPr>
        <p:grpSpPr>
          <a:xfrm>
            <a:off x="1145446" y="1841415"/>
            <a:ext cx="9152128" cy="3683085"/>
            <a:chOff x="3343154" y="-95242"/>
            <a:chExt cx="11055565" cy="4462341"/>
          </a:xfrm>
        </p:grpSpPr>
        <p:grpSp>
          <p:nvGrpSpPr>
            <p:cNvPr id="26" name="Group 25"/>
            <p:cNvGrpSpPr/>
            <p:nvPr/>
          </p:nvGrpSpPr>
          <p:grpSpPr>
            <a:xfrm>
              <a:off x="4264139" y="127532"/>
              <a:ext cx="10134580" cy="4239567"/>
              <a:chOff x="613753" y="3128585"/>
              <a:chExt cx="13566079" cy="8055377"/>
            </a:xfrm>
          </p:grpSpPr>
          <p:sp>
            <p:nvSpPr>
              <p:cNvPr id="28" name="Rectangle 13"/>
              <p:cNvSpPr/>
              <p:nvPr/>
            </p:nvSpPr>
            <p:spPr>
              <a:xfrm>
                <a:off x="613753" y="3128585"/>
                <a:ext cx="13566079" cy="8055377"/>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latin typeface="Arial"/>
                </a:endParaRPr>
              </a:p>
            </p:txBody>
          </p:sp>
          <p:sp>
            <p:nvSpPr>
              <p:cNvPr id="29" name="TextBox 28"/>
              <p:cNvSpPr txBox="1"/>
              <p:nvPr/>
            </p:nvSpPr>
            <p:spPr>
              <a:xfrm>
                <a:off x="1312933" y="3660083"/>
                <a:ext cx="12514836" cy="6810629"/>
              </a:xfrm>
              <a:prstGeom prst="rect">
                <a:avLst/>
              </a:prstGeom>
              <a:noFill/>
            </p:spPr>
            <p:txBody>
              <a:bodyPr wrap="square" rtlCol="0" anchor="ctr">
                <a:spAutoFit/>
              </a:bodyPr>
              <a:lstStyle/>
              <a:p>
                <a:pPr algn="just">
                  <a:lnSpc>
                    <a:spcPct val="150000"/>
                  </a:lnSpc>
                  <a:defRPr/>
                </a:pPr>
                <a:r>
                  <a:rPr lang="vi-VN" sz="3200" b="1" kern="0" dirty="0">
                    <a:solidFill>
                      <a:prstClr val="black"/>
                    </a:solidFill>
                    <a:latin typeface="Times New Roman" panose="02020603050405020304" pitchFamily="18" charset="0"/>
                    <a:cs typeface="Times New Roman" panose="02020603050405020304" pitchFamily="18" charset="0"/>
                  </a:rPr>
                  <a:t>Quan sát hình 40.2, hãy:</a:t>
                </a:r>
              </a:p>
              <a:p>
                <a:pPr algn="just">
                  <a:lnSpc>
                    <a:spcPct val="150000"/>
                  </a:lnSpc>
                  <a:spcAft>
                    <a:spcPts val="0"/>
                  </a:spcAft>
                  <a:defRPr/>
                </a:pPr>
                <a:r>
                  <a:rPr lang="vi-VN" sz="3200" b="1" kern="0" dirty="0">
                    <a:solidFill>
                      <a:prstClr val="black"/>
                    </a:solidFill>
                    <a:latin typeface="Times New Roman" panose="02020603050405020304" pitchFamily="18" charset="0"/>
                    <a:cs typeface="Times New Roman" panose="02020603050405020304" pitchFamily="18" charset="0"/>
                  </a:rPr>
                  <a:t>a) Sắp xếp mỗi trường hợp có trong hình vào 3 nhóm tương ứng: bệnh di truyền, tật di truyền và hội chứng.</a:t>
                </a:r>
              </a:p>
            </p:txBody>
          </p:sp>
        </p:grpSp>
        <p:pic>
          <p:nvPicPr>
            <p:cNvPr id="27"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3154" y="-95242"/>
              <a:ext cx="1764740" cy="176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0896600" y="1585527"/>
            <a:ext cx="6866978" cy="7889312"/>
            <a:chOff x="10947418" y="1257300"/>
            <a:chExt cx="6483333" cy="7448551"/>
          </a:xfrm>
        </p:grpSpPr>
        <p:pic>
          <p:nvPicPr>
            <p:cNvPr id="13322" name="Picture 10" descr="Human Karyotype Chromome Structure Male Female Stock Vector (Royalty Free)  2070883346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4881"/>
            <a:stretch/>
          </p:blipFill>
          <p:spPr bwMode="auto">
            <a:xfrm>
              <a:off x="10947419" y="1257300"/>
              <a:ext cx="6483332" cy="24916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uman Karyotype Of Turner Syndrome One Of The X Chromosomes Is Missing Or Partially Missing 45 X Or 45 X0 Stock Illustration - Download Image Now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6286500"/>
              <a:ext cx="645795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130  Genetic Condition Stock Illustrations, Royalty-Free Vector Graphics &amp; Clip Art - i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7418" y="3784891"/>
              <a:ext cx="6483332" cy="242595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664990" y="6709198"/>
            <a:ext cx="9090128" cy="2666114"/>
          </a:xfrm>
          <a:prstGeom prst="rect">
            <a:avLst/>
          </a:prstGeom>
        </p:spPr>
        <p:txBody>
          <a:bodyPr wrap="square">
            <a:spAutoFit/>
          </a:bodyPr>
          <a:lstStyle/>
          <a:p>
            <a:pPr algn="just">
              <a:lnSpc>
                <a:spcPct val="130000"/>
              </a:lnSpc>
              <a:spcBef>
                <a:spcPts val="130"/>
              </a:spcBef>
              <a:spcAft>
                <a:spcPts val="130"/>
              </a:spcAft>
              <a:defRPr/>
            </a:pPr>
            <a:r>
              <a:rPr lang="vi-VN" sz="3200" i="1" kern="0" dirty="0">
                <a:solidFill>
                  <a:prstClr val="black"/>
                </a:solidFill>
                <a:latin typeface="Times New Roman" panose="02020603050405020304" pitchFamily="18" charset="0"/>
                <a:cs typeface="Times New Roman" panose="02020603050405020304" pitchFamily="18" charset="0"/>
              </a:rPr>
              <a:t>a) Trong hình 40.2:</a:t>
            </a:r>
          </a:p>
          <a:p>
            <a:pPr algn="just">
              <a:lnSpc>
                <a:spcPct val="130000"/>
              </a:lnSpc>
              <a:spcBef>
                <a:spcPts val="130"/>
              </a:spcBef>
              <a:spcAft>
                <a:spcPts val="130"/>
              </a:spcAft>
              <a:defRPr/>
            </a:pPr>
            <a:r>
              <a:rPr lang="vi-VN" sz="3200" i="1" kern="0" dirty="0">
                <a:solidFill>
                  <a:prstClr val="black"/>
                </a:solidFill>
                <a:latin typeface="Times New Roman" panose="02020603050405020304" pitchFamily="18" charset="0"/>
                <a:cs typeface="Times New Roman" panose="02020603050405020304" pitchFamily="18" charset="0"/>
              </a:rPr>
              <a:t>- Bệnh di truyền gồm: câm điếc bẩm sinh, bạch tạng.</a:t>
            </a:r>
          </a:p>
          <a:p>
            <a:pPr algn="just">
              <a:lnSpc>
                <a:spcPct val="130000"/>
              </a:lnSpc>
              <a:spcBef>
                <a:spcPts val="130"/>
              </a:spcBef>
              <a:spcAft>
                <a:spcPts val="130"/>
              </a:spcAft>
              <a:defRPr/>
            </a:pPr>
            <a:r>
              <a:rPr lang="vi-VN" sz="3200" i="1" kern="0" dirty="0">
                <a:solidFill>
                  <a:prstClr val="black"/>
                </a:solidFill>
                <a:latin typeface="Times New Roman" panose="02020603050405020304" pitchFamily="18" charset="0"/>
                <a:cs typeface="Times New Roman" panose="02020603050405020304" pitchFamily="18" charset="0"/>
              </a:rPr>
              <a:t>- Tật di truyền gồm: dính ngón tay, hở khe môi hàm.</a:t>
            </a:r>
          </a:p>
          <a:p>
            <a:pPr algn="just">
              <a:lnSpc>
                <a:spcPct val="130000"/>
              </a:lnSpc>
              <a:spcBef>
                <a:spcPts val="130"/>
              </a:spcBef>
              <a:spcAft>
                <a:spcPts val="130"/>
              </a:spcAft>
              <a:defRPr/>
            </a:pPr>
            <a:r>
              <a:rPr lang="vi-VN" sz="3200" i="1" kern="0" dirty="0">
                <a:solidFill>
                  <a:prstClr val="black"/>
                </a:solidFill>
                <a:latin typeface="Times New Roman" panose="02020603050405020304" pitchFamily="18" charset="0"/>
                <a:cs typeface="Times New Roman" panose="02020603050405020304" pitchFamily="18" charset="0"/>
              </a:rPr>
              <a:t>- Hội chứng di truyền gồm: </a:t>
            </a:r>
            <a:r>
              <a:rPr lang="vi-VN" sz="3200" i="1" kern="0" dirty="0" err="1">
                <a:solidFill>
                  <a:prstClr val="black"/>
                </a:solidFill>
                <a:latin typeface="Times New Roman" panose="02020603050405020304" pitchFamily="18" charset="0"/>
                <a:cs typeface="Times New Roman" panose="02020603050405020304" pitchFamily="18" charset="0"/>
              </a:rPr>
              <a:t>Turner</a:t>
            </a:r>
            <a:r>
              <a:rPr lang="vi-VN" sz="3200" i="1" kern="0" dirty="0">
                <a:solidFill>
                  <a:prstClr val="black"/>
                </a:solidFill>
                <a:latin typeface="Times New Roman" panose="02020603050405020304" pitchFamily="18" charset="0"/>
                <a:cs typeface="Times New Roman" panose="02020603050405020304" pitchFamily="18" charset="0"/>
              </a:rPr>
              <a:t>, </a:t>
            </a:r>
            <a:r>
              <a:rPr lang="vi-VN" sz="3200" i="1" kern="0" dirty="0" err="1">
                <a:solidFill>
                  <a:prstClr val="black"/>
                </a:solidFill>
                <a:latin typeface="Times New Roman" panose="02020603050405020304" pitchFamily="18" charset="0"/>
                <a:cs typeface="Times New Roman" panose="02020603050405020304" pitchFamily="18" charset="0"/>
              </a:rPr>
              <a:t>Down</a:t>
            </a:r>
            <a:endParaRPr lang="vi-VN" sz="3200" i="1" kern="0"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0">
            <a:extLst>
              <a:ext uri="{FF2B5EF4-FFF2-40B4-BE49-F238E27FC236}">
                <a16:creationId xmlns="" xmlns:a16="http://schemas.microsoft.com/office/drawing/2014/main" id="{82B8A13A-1272-ACB8-15AB-6BAE3EEA9230}"/>
              </a:ext>
            </a:extLst>
          </p:cNvPr>
          <p:cNvSpPr/>
          <p:nvPr/>
        </p:nvSpPr>
        <p:spPr>
          <a:xfrm>
            <a:off x="5181354" y="5948837"/>
            <a:ext cx="2057400" cy="521184"/>
          </a:xfrm>
          <a:prstGeom prst="roundRect">
            <a:avLst>
              <a:gd name="adj" fmla="val 33376"/>
            </a:avLst>
          </a:prstGeom>
          <a:solidFill>
            <a:srgbClr val="F5CDCE">
              <a:lumMod val="75000"/>
            </a:srgbClr>
          </a:solidFill>
          <a:ln w="12700" cap="flat" cmpd="sng" algn="ctr">
            <a:solidFill>
              <a:srgbClr val="F5CDC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DFAF6"/>
                </a:solidFill>
                <a:effectLst/>
                <a:uLnTx/>
                <a:uFillTx/>
                <a:latin typeface="Arial"/>
              </a:rPr>
              <a:t>Trả</a:t>
            </a:r>
            <a:r>
              <a:rPr kumimoji="0" lang="en-US" sz="2800" b="1" i="0" u="none" strike="noStrike" kern="0" cap="none" spc="0" normalizeH="0" baseline="0" noProof="0" dirty="0">
                <a:ln>
                  <a:noFill/>
                </a:ln>
                <a:solidFill>
                  <a:srgbClr val="FDFAF6"/>
                </a:solidFill>
                <a:effectLst/>
                <a:uLnTx/>
                <a:uFillTx/>
                <a:latin typeface="Arial"/>
              </a:rPr>
              <a:t> </a:t>
            </a:r>
            <a:r>
              <a:rPr kumimoji="0" lang="en-US" sz="2800" b="1" i="0" u="none" strike="noStrike" kern="0" cap="none" spc="0" normalizeH="0" baseline="0" noProof="0" dirty="0" err="1">
                <a:ln>
                  <a:noFill/>
                </a:ln>
                <a:solidFill>
                  <a:srgbClr val="FDFAF6"/>
                </a:solidFill>
                <a:effectLst/>
                <a:uLnTx/>
                <a:uFillTx/>
                <a:latin typeface="Arial"/>
              </a:rPr>
              <a:t>lời</a:t>
            </a:r>
            <a:endParaRPr kumimoji="0" lang="en-US" sz="2800" b="1" i="0" u="none" strike="noStrike" kern="0" cap="none" spc="0" normalizeH="0" baseline="0" noProof="0" dirty="0">
              <a:ln>
                <a:noFill/>
              </a:ln>
              <a:solidFill>
                <a:srgbClr val="FDFAF6"/>
              </a:solidFill>
              <a:effectLst/>
              <a:uLnTx/>
              <a:uFillTx/>
              <a:latin typeface="Arial"/>
            </a:endParaRPr>
          </a:p>
        </p:txBody>
      </p:sp>
    </p:spTree>
    <p:extLst>
      <p:ext uri="{BB962C8B-B14F-4D97-AF65-F5344CB8AC3E}">
        <p14:creationId xmlns:p14="http://schemas.microsoft.com/office/powerpoint/2010/main" val="23682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32551" y="198536"/>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rot="-2155107">
            <a:off x="15033968" y="442733"/>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aphicFrame>
        <p:nvGraphicFramePr>
          <p:cNvPr id="6" name="Table 6"/>
          <p:cNvGraphicFramePr>
            <a:graphicFrameLocks noGrp="1"/>
          </p:cNvGraphicFramePr>
          <p:nvPr>
            <p:extLst>
              <p:ext uri="{D42A27DB-BD31-4B8C-83A1-F6EECF244321}">
                <p14:modId xmlns:p14="http://schemas.microsoft.com/office/powerpoint/2010/main" val="3508395112"/>
              </p:ext>
            </p:extLst>
          </p:nvPr>
        </p:nvGraphicFramePr>
        <p:xfrm>
          <a:off x="1019186" y="1805243"/>
          <a:ext cx="16249628" cy="5453086"/>
        </p:xfrm>
        <a:graphic>
          <a:graphicData uri="http://schemas.openxmlformats.org/drawingml/2006/table">
            <a:tbl>
              <a:tblPr/>
              <a:tblGrid>
                <a:gridCol w="2210031">
                  <a:extLst>
                    <a:ext uri="{9D8B030D-6E8A-4147-A177-3AD203B41FA5}">
                      <a16:colId xmlns="" xmlns:a16="http://schemas.microsoft.com/office/drawing/2014/main" val="20000"/>
                    </a:ext>
                  </a:extLst>
                </a:gridCol>
                <a:gridCol w="4296913">
                  <a:extLst>
                    <a:ext uri="{9D8B030D-6E8A-4147-A177-3AD203B41FA5}">
                      <a16:colId xmlns="" xmlns:a16="http://schemas.microsoft.com/office/drawing/2014/main" val="20001"/>
                    </a:ext>
                  </a:extLst>
                </a:gridCol>
                <a:gridCol w="5257800">
                  <a:extLst>
                    <a:ext uri="{9D8B030D-6E8A-4147-A177-3AD203B41FA5}">
                      <a16:colId xmlns="" xmlns:a16="http://schemas.microsoft.com/office/drawing/2014/main" val="20002"/>
                    </a:ext>
                  </a:extLst>
                </a:gridCol>
                <a:gridCol w="4484884">
                  <a:extLst>
                    <a:ext uri="{9D8B030D-6E8A-4147-A177-3AD203B41FA5}">
                      <a16:colId xmlns="" xmlns:a16="http://schemas.microsoft.com/office/drawing/2014/main" val="20003"/>
                    </a:ext>
                  </a:extLst>
                </a:gridCol>
              </a:tblGrid>
              <a:tr h="1219200">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sym typeface="Hero Bold"/>
                        </a:rPr>
                        <a:t>Tiêu</a:t>
                      </a:r>
                      <a:r>
                        <a:rPr lang="en-US" sz="3600" b="1" u="none" strike="noStrike" baseline="0" dirty="0">
                          <a:solidFill>
                            <a:srgbClr val="000000"/>
                          </a:solidFill>
                          <a:latin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sym typeface="Hero Bold"/>
                        </a:rPr>
                        <a:t>chí</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Bệnh</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Tật</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Hội</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chứng</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078843">
                <a:tc>
                  <a:txBody>
                    <a:bodyPr/>
                    <a:lstStyle/>
                    <a:p>
                      <a:pPr marL="0" lvl="0" indent="0" algn="ctr">
                        <a:lnSpc>
                          <a:spcPct val="150000"/>
                        </a:lnSpc>
                        <a:spcBef>
                          <a:spcPct val="0"/>
                        </a:spcBef>
                        <a:defRPr/>
                      </a:pPr>
                      <a:r>
                        <a:rPr lang="en-US" sz="3200" kern="1200" dirty="0" err="1">
                          <a:solidFill>
                            <a:schemeClr val="tx1"/>
                          </a:solidFill>
                          <a:effectLst/>
                          <a:latin typeface="Arial" panose="020B0604020202020204" pitchFamily="34" charset="0"/>
                          <a:ea typeface="+mn-ea"/>
                          <a:cs typeface="Arial" panose="020B0604020202020204" pitchFamily="34" charset="0"/>
                        </a:rPr>
                        <a:t>Khái</a:t>
                      </a:r>
                      <a:r>
                        <a:rPr lang="en-US" sz="3200" kern="1200" dirty="0">
                          <a:solidFill>
                            <a:schemeClr val="tx1"/>
                          </a:solidFill>
                          <a:effectLst/>
                          <a:latin typeface="Arial" panose="020B0604020202020204" pitchFamily="34" charset="0"/>
                          <a:ea typeface="+mn-ea"/>
                          <a:cs typeface="Arial" panose="020B0604020202020204" pitchFamily="34" charset="0"/>
                        </a:rPr>
                        <a:t> </a:t>
                      </a:r>
                      <a:r>
                        <a:rPr lang="en-US" sz="3200" kern="1200" dirty="0" err="1">
                          <a:solidFill>
                            <a:schemeClr val="tx1"/>
                          </a:solidFill>
                          <a:effectLst/>
                          <a:latin typeface="Arial" panose="020B0604020202020204" pitchFamily="34" charset="0"/>
                          <a:ea typeface="+mn-ea"/>
                          <a:cs typeface="Arial" panose="020B0604020202020204" pitchFamily="34" charset="0"/>
                        </a:rPr>
                        <a:t>niệm</a:t>
                      </a:r>
                      <a:endParaRPr lang="en-US" sz="3200" b="0" dirty="0">
                        <a:latin typeface="Arial" panose="020B0604020202020204" pitchFamily="34" charset="0"/>
                        <a:cs typeface="Arial" panose="020B0604020202020204"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155043">
                <a:tc>
                  <a:txBody>
                    <a:bodyPr/>
                    <a:lstStyle/>
                    <a:p>
                      <a:pPr marL="0" lvl="0" indent="0" algn="ctr">
                        <a:lnSpc>
                          <a:spcPct val="150000"/>
                        </a:lnSpc>
                        <a:spcBef>
                          <a:spcPct val="0"/>
                        </a:spcBef>
                        <a:defRPr/>
                      </a:pPr>
                      <a:r>
                        <a:rPr lang="en-US" sz="3200" b="0" kern="1200" dirty="0" err="1">
                          <a:solidFill>
                            <a:schemeClr val="tx1"/>
                          </a:solidFill>
                          <a:effectLst/>
                          <a:latin typeface="Arial" panose="020B0604020202020204" pitchFamily="34" charset="0"/>
                          <a:ea typeface="+mn-ea"/>
                          <a:cs typeface="Arial" panose="020B0604020202020204" pitchFamily="34" charset="0"/>
                        </a:rPr>
                        <a:t>Ví</a:t>
                      </a:r>
                      <a:r>
                        <a:rPr lang="en-US" sz="3200" b="0" kern="1200" dirty="0">
                          <a:solidFill>
                            <a:schemeClr val="tx1"/>
                          </a:solidFill>
                          <a:effectLst/>
                          <a:latin typeface="Arial" panose="020B0604020202020204" pitchFamily="34" charset="0"/>
                          <a:ea typeface="+mn-ea"/>
                          <a:cs typeface="Arial" panose="020B0604020202020204" pitchFamily="34" charset="0"/>
                        </a:rPr>
                        <a:t> </a:t>
                      </a:r>
                      <a:r>
                        <a:rPr lang="en-US" sz="3200" b="0" kern="1200" dirty="0" err="1">
                          <a:solidFill>
                            <a:schemeClr val="tx1"/>
                          </a:solidFill>
                          <a:effectLst/>
                          <a:latin typeface="Arial" panose="020B0604020202020204" pitchFamily="34" charset="0"/>
                          <a:ea typeface="+mn-ea"/>
                          <a:cs typeface="Arial" panose="020B0604020202020204" pitchFamily="34" charset="0"/>
                        </a:rPr>
                        <a:t>dụ</a:t>
                      </a:r>
                      <a:endParaRPr lang="en-US" sz="3200" b="0" dirty="0">
                        <a:latin typeface="Arial" panose="020B0604020202020204" pitchFamily="34" charset="0"/>
                        <a:cs typeface="Arial" panose="020B0604020202020204"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grpSp>
        <p:nvGrpSpPr>
          <p:cNvPr id="8" name="Group 8"/>
          <p:cNvGrpSpPr/>
          <p:nvPr/>
        </p:nvGrpSpPr>
        <p:grpSpPr>
          <a:xfrm>
            <a:off x="14453165" y="8761812"/>
            <a:ext cx="2880113" cy="992976"/>
            <a:chOff x="0" y="0"/>
            <a:chExt cx="845681" cy="291565"/>
          </a:xfrm>
        </p:grpSpPr>
        <p:sp>
          <p:nvSpPr>
            <p:cNvPr id="9" name="Freeform 9"/>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0" name="TextBox 10"/>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11" name="Freeform 11"/>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2" name="Freeform 12"/>
          <p:cNvSpPr/>
          <p:nvPr/>
        </p:nvSpPr>
        <p:spPr>
          <a:xfrm>
            <a:off x="-264510" y="9642003"/>
            <a:ext cx="6714124" cy="4467945"/>
          </a:xfrm>
          <a:custGeom>
            <a:avLst/>
            <a:gdLst/>
            <a:ahLst/>
            <a:cxnLst/>
            <a:rect l="l" t="t" r="r" b="b"/>
            <a:pathLst>
              <a:path w="6714124" h="4467945">
                <a:moveTo>
                  <a:pt x="0" y="0"/>
                </a:moveTo>
                <a:lnTo>
                  <a:pt x="6714124" y="0"/>
                </a:lnTo>
                <a:lnTo>
                  <a:pt x="6714124" y="4467945"/>
                </a:lnTo>
                <a:lnTo>
                  <a:pt x="0" y="4467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3" name="Freeform 13"/>
          <p:cNvSpPr/>
          <p:nvPr/>
        </p:nvSpPr>
        <p:spPr>
          <a:xfrm>
            <a:off x="-1290501" y="7838228"/>
            <a:ext cx="3945110" cy="2130360"/>
          </a:xfrm>
          <a:custGeom>
            <a:avLst/>
            <a:gdLst/>
            <a:ahLst/>
            <a:cxnLst/>
            <a:rect l="l" t="t" r="r" b="b"/>
            <a:pathLst>
              <a:path w="3945110" h="2130360">
                <a:moveTo>
                  <a:pt x="0" y="0"/>
                </a:moveTo>
                <a:lnTo>
                  <a:pt x="3945110" y="0"/>
                </a:lnTo>
                <a:lnTo>
                  <a:pt x="3945110" y="2130359"/>
                </a:lnTo>
                <a:lnTo>
                  <a:pt x="0" y="21303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4" name="Freeform 14"/>
          <p:cNvSpPr/>
          <p:nvPr/>
        </p:nvSpPr>
        <p:spPr>
          <a:xfrm>
            <a:off x="425983" y="367037"/>
            <a:ext cx="1631417" cy="1509802"/>
          </a:xfrm>
          <a:custGeom>
            <a:avLst/>
            <a:gdLst/>
            <a:ahLst/>
            <a:cxnLst/>
            <a:rect l="l" t="t" r="r" b="b"/>
            <a:pathLst>
              <a:path w="2363409" h="2187227">
                <a:moveTo>
                  <a:pt x="0" y="0"/>
                </a:moveTo>
                <a:lnTo>
                  <a:pt x="2363408" y="0"/>
                </a:lnTo>
                <a:lnTo>
                  <a:pt x="2363408" y="2187228"/>
                </a:lnTo>
                <a:lnTo>
                  <a:pt x="0" y="218722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5" name="TextBox 15"/>
          <p:cNvSpPr txBox="1"/>
          <p:nvPr/>
        </p:nvSpPr>
        <p:spPr>
          <a:xfrm>
            <a:off x="4633542" y="565446"/>
            <a:ext cx="9056256" cy="948978"/>
          </a:xfrm>
          <a:prstGeom prst="rect">
            <a:avLst/>
          </a:prstGeom>
        </p:spPr>
        <p:txBody>
          <a:bodyPr wrap="square" lIns="0" tIns="0" rIns="0" bIns="0" rtlCol="0" anchor="t">
            <a:spAutoFit/>
          </a:bodyPr>
          <a:lstStyle/>
          <a:p>
            <a:pPr algn="ctr">
              <a:lnSpc>
                <a:spcPts val="7400"/>
              </a:lnSpc>
              <a:spcBef>
                <a:spcPct val="0"/>
              </a:spcBef>
            </a:pPr>
            <a:r>
              <a:rPr lang="en-US" sz="4000" b="1" dirty="0">
                <a:solidFill>
                  <a:srgbClr val="231F20"/>
                </a:solidFill>
                <a:latin typeface="Arial" panose="020B0604020202020204" pitchFamily="34" charset="0"/>
                <a:ea typeface="Londrina Solid"/>
                <a:cs typeface="Arial" panose="020B0604020202020204" pitchFamily="34" charset="0"/>
                <a:sym typeface="Londrina Solid"/>
              </a:rPr>
              <a:t>PHIẾU HỌC TẬP SỐ 1</a:t>
            </a:r>
          </a:p>
        </p:txBody>
      </p:sp>
      <p:sp>
        <p:nvSpPr>
          <p:cNvPr id="20" name="TextBox 20"/>
          <p:cNvSpPr txBox="1"/>
          <p:nvPr/>
        </p:nvSpPr>
        <p:spPr>
          <a:xfrm>
            <a:off x="12389073"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
        <p:nvSpPr>
          <p:cNvPr id="4" name="TextBox 3"/>
          <p:cNvSpPr txBox="1"/>
          <p:nvPr/>
        </p:nvSpPr>
        <p:spPr>
          <a:xfrm>
            <a:off x="3299033" y="3355391"/>
            <a:ext cx="4149007" cy="1569660"/>
          </a:xfrm>
          <a:prstGeom prst="rect">
            <a:avLst/>
          </a:prstGeom>
          <a:noFill/>
        </p:spPr>
        <p:txBody>
          <a:bodyPr wrap="square" rtlCol="0">
            <a:spAutoFit/>
          </a:bodyPr>
          <a:lstStyle/>
          <a:p>
            <a:pPr algn="just"/>
            <a:r>
              <a:rPr lang="vi-VN" sz="3200" i="1" dirty="0">
                <a:solidFill>
                  <a:srgbClr val="000000"/>
                </a:solidFill>
                <a:latin typeface="Times New Roman" panose="02020603050405020304" pitchFamily="18" charset="0"/>
                <a:ea typeface="Montserrat Medium"/>
                <a:cs typeface="Times New Roman" panose="02020603050405020304" pitchFamily="18" charset="0"/>
              </a:rPr>
              <a:t>Là sự rối loạn, suy giảm hay mất chức năng nào đó của cơ thể</a:t>
            </a:r>
            <a:endParaRPr lang="en-US" sz="32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6" name="TextBox 15"/>
          <p:cNvSpPr txBox="1"/>
          <p:nvPr/>
        </p:nvSpPr>
        <p:spPr>
          <a:xfrm>
            <a:off x="7745774" y="2993500"/>
            <a:ext cx="4953066" cy="2062103"/>
          </a:xfrm>
          <a:prstGeom prst="rect">
            <a:avLst/>
          </a:prstGeom>
          <a:noFill/>
        </p:spPr>
        <p:txBody>
          <a:bodyPr wrap="square" rtlCol="0">
            <a:spAutoFit/>
          </a:bodyPr>
          <a:lstStyle/>
          <a:p>
            <a:pPr algn="just"/>
            <a:r>
              <a:rPr lang="vi-VN" sz="3200" i="1" dirty="0">
                <a:solidFill>
                  <a:srgbClr val="000000"/>
                </a:solidFill>
                <a:latin typeface="Times New Roman" panose="02020603050405020304" pitchFamily="18" charset="0"/>
                <a:ea typeface="Montserrat Medium"/>
                <a:cs typeface="Times New Roman" panose="02020603050405020304" pitchFamily="18" charset="0"/>
              </a:rPr>
              <a:t>Là những bất thường về hình thái nhưng có thể không ảnh hưởng nghiêm trọng đến chức năng của cơ thể</a:t>
            </a:r>
            <a:endParaRPr lang="en-US" sz="32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7" name="Rectangle 6"/>
          <p:cNvSpPr/>
          <p:nvPr/>
        </p:nvSpPr>
        <p:spPr>
          <a:xfrm>
            <a:off x="13012040" y="2999293"/>
            <a:ext cx="3905317" cy="2062103"/>
          </a:xfrm>
          <a:prstGeom prst="rect">
            <a:avLst/>
          </a:prstGeom>
        </p:spPr>
        <p:txBody>
          <a:bodyPr wrap="square">
            <a:spAutoFit/>
          </a:bodyPr>
          <a:lstStyle/>
          <a:p>
            <a:pPr algn="just"/>
            <a:r>
              <a:rPr lang="vi-VN" sz="3200" i="1" dirty="0">
                <a:solidFill>
                  <a:srgbClr val="000000"/>
                </a:solidFill>
                <a:latin typeface="Times New Roman" panose="02020603050405020304" pitchFamily="18" charset="0"/>
                <a:ea typeface="Montserrat Medium"/>
                <a:cs typeface="Times New Roman" panose="02020603050405020304" pitchFamily="18" charset="0"/>
              </a:rPr>
              <a:t>Là nhiều biểu hiện bất thường của cơ thể hình thành một nhóm triệu chứng phức tạp</a:t>
            </a:r>
            <a:endParaRPr lang="en-US" sz="32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7" name="Rectangle 16"/>
          <p:cNvSpPr/>
          <p:nvPr/>
        </p:nvSpPr>
        <p:spPr>
          <a:xfrm>
            <a:off x="3315755" y="5105309"/>
            <a:ext cx="3886954" cy="2213106"/>
          </a:xfrm>
          <a:prstGeom prst="rect">
            <a:avLst/>
          </a:prstGeom>
        </p:spPr>
        <p:txBody>
          <a:bodyPr wrap="square">
            <a:spAutoFit/>
          </a:bodyPr>
          <a:lstStyle/>
          <a:p>
            <a:pPr algn="just">
              <a:lnSpc>
                <a:spcPct val="107000"/>
              </a:lnSpc>
              <a:spcBef>
                <a:spcPts val="600"/>
              </a:spcBef>
              <a:spcAft>
                <a:spcPts val="600"/>
              </a:spcAft>
              <a:tabLst>
                <a:tab pos="152400" algn="l"/>
              </a:tabLst>
            </a:pPr>
            <a:r>
              <a:rPr lang="vi-VN" sz="2800" i="1" dirty="0">
                <a:solidFill>
                  <a:srgbClr val="000000"/>
                </a:solidFill>
                <a:latin typeface="Times New Roman" panose="02020603050405020304" pitchFamily="18" charset="0"/>
                <a:ea typeface="Montserrat Medium"/>
                <a:cs typeface="Times New Roman" panose="02020603050405020304" pitchFamily="18" charset="0"/>
              </a:rPr>
              <a:t>-Thiếu máu hồng cầu hình lưỡi liềm</a:t>
            </a:r>
          </a:p>
          <a:p>
            <a:pPr algn="just">
              <a:lnSpc>
                <a:spcPct val="107000"/>
              </a:lnSpc>
              <a:spcBef>
                <a:spcPts val="600"/>
              </a:spcBef>
              <a:spcAft>
                <a:spcPts val="600"/>
              </a:spcAft>
              <a:tabLst>
                <a:tab pos="152400" algn="l"/>
              </a:tabLst>
            </a:pPr>
            <a:r>
              <a:rPr lang="vi-VN" sz="2800" i="1" dirty="0">
                <a:solidFill>
                  <a:srgbClr val="000000"/>
                </a:solidFill>
                <a:latin typeface="Times New Roman" panose="02020603050405020304" pitchFamily="18" charset="0"/>
                <a:ea typeface="Montserrat Medium"/>
                <a:cs typeface="Times New Roman" panose="02020603050405020304" pitchFamily="18" charset="0"/>
              </a:rPr>
              <a:t>-Máu khó đông</a:t>
            </a:r>
          </a:p>
          <a:p>
            <a:pPr algn="just">
              <a:lnSpc>
                <a:spcPct val="107000"/>
              </a:lnSpc>
              <a:spcBef>
                <a:spcPts val="600"/>
              </a:spcBef>
              <a:spcAft>
                <a:spcPts val="600"/>
              </a:spcAft>
              <a:tabLst>
                <a:tab pos="152400" algn="l"/>
              </a:tabLst>
            </a:pPr>
            <a:r>
              <a:rPr lang="vi-VN" sz="2800" i="1" dirty="0">
                <a:solidFill>
                  <a:srgbClr val="000000"/>
                </a:solidFill>
                <a:latin typeface="Times New Roman" panose="02020603050405020304" pitchFamily="18" charset="0"/>
                <a:ea typeface="Montserrat Medium"/>
                <a:cs typeface="Times New Roman" panose="02020603050405020304" pitchFamily="18" charset="0"/>
              </a:rPr>
              <a:t>-Bạch tạng</a:t>
            </a:r>
            <a:endParaRPr lang="en-US" sz="28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8" name="Rectangle 17"/>
          <p:cNvSpPr/>
          <p:nvPr/>
        </p:nvSpPr>
        <p:spPr>
          <a:xfrm>
            <a:off x="7936307" y="5155135"/>
            <a:ext cx="4572000" cy="1945404"/>
          </a:xfrm>
          <a:prstGeom prst="rect">
            <a:avLst/>
          </a:prstGeom>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-Dính ngón tay, chân</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-Bàn tay thiếu/thừa ngón</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-Khe hở môi, hàm...</a:t>
            </a:r>
          </a:p>
        </p:txBody>
      </p:sp>
      <p:sp>
        <p:nvSpPr>
          <p:cNvPr id="21" name="Rectangle 20"/>
          <p:cNvSpPr/>
          <p:nvPr/>
        </p:nvSpPr>
        <p:spPr>
          <a:xfrm>
            <a:off x="12939011" y="5154903"/>
            <a:ext cx="9144000" cy="1945404"/>
          </a:xfrm>
          <a:prstGeom prst="rect">
            <a:avLst/>
          </a:prstGeom>
        </p:spPr>
        <p:txBody>
          <a:bodyPr>
            <a:spAutoFit/>
          </a:bodyPr>
          <a:lstStyle/>
          <a:p>
            <a:pPr algn="just">
              <a:lnSpc>
                <a:spcPct val="107000"/>
              </a:lnSpc>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-Down</a:t>
            </a:r>
          </a:p>
          <a:p>
            <a:pPr algn="just">
              <a:lnSpc>
                <a:spcPct val="107000"/>
              </a:lnSpc>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-Turner</a:t>
            </a:r>
          </a:p>
          <a:p>
            <a:pPr algn="just">
              <a:lnSpc>
                <a:spcPct val="107000"/>
              </a:lnSpc>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-Klinefelter...</a:t>
            </a:r>
          </a:p>
        </p:txBody>
      </p:sp>
    </p:spTree>
    <p:extLst>
      <p:ext uri="{BB962C8B-B14F-4D97-AF65-F5344CB8AC3E}">
        <p14:creationId xmlns:p14="http://schemas.microsoft.com/office/powerpoint/2010/main" val="27867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7" grpId="0"/>
      <p:bldP spid="17"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32551" y="198536"/>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rot="-2155107">
            <a:off x="15033968" y="442733"/>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aphicFrame>
        <p:nvGraphicFramePr>
          <p:cNvPr id="6" name="Table 6"/>
          <p:cNvGraphicFramePr>
            <a:graphicFrameLocks noGrp="1"/>
          </p:cNvGraphicFramePr>
          <p:nvPr>
            <p:extLst>
              <p:ext uri="{D42A27DB-BD31-4B8C-83A1-F6EECF244321}">
                <p14:modId xmlns:p14="http://schemas.microsoft.com/office/powerpoint/2010/main" val="716410225"/>
              </p:ext>
            </p:extLst>
          </p:nvPr>
        </p:nvGraphicFramePr>
        <p:xfrm>
          <a:off x="1107236" y="1403336"/>
          <a:ext cx="16249628" cy="6767489"/>
        </p:xfrm>
        <a:graphic>
          <a:graphicData uri="http://schemas.openxmlformats.org/drawingml/2006/table">
            <a:tbl>
              <a:tblPr/>
              <a:tblGrid>
                <a:gridCol w="2210031">
                  <a:extLst>
                    <a:ext uri="{9D8B030D-6E8A-4147-A177-3AD203B41FA5}">
                      <a16:colId xmlns="" xmlns:a16="http://schemas.microsoft.com/office/drawing/2014/main" val="20000"/>
                    </a:ext>
                  </a:extLst>
                </a:gridCol>
                <a:gridCol w="4296913">
                  <a:extLst>
                    <a:ext uri="{9D8B030D-6E8A-4147-A177-3AD203B41FA5}">
                      <a16:colId xmlns="" xmlns:a16="http://schemas.microsoft.com/office/drawing/2014/main" val="20001"/>
                    </a:ext>
                  </a:extLst>
                </a:gridCol>
                <a:gridCol w="4730220">
                  <a:extLst>
                    <a:ext uri="{9D8B030D-6E8A-4147-A177-3AD203B41FA5}">
                      <a16:colId xmlns="" xmlns:a16="http://schemas.microsoft.com/office/drawing/2014/main" val="20002"/>
                    </a:ext>
                  </a:extLst>
                </a:gridCol>
                <a:gridCol w="5012464">
                  <a:extLst>
                    <a:ext uri="{9D8B030D-6E8A-4147-A177-3AD203B41FA5}">
                      <a16:colId xmlns="" xmlns:a16="http://schemas.microsoft.com/office/drawing/2014/main" val="20003"/>
                    </a:ext>
                  </a:extLst>
                </a:gridCol>
              </a:tblGrid>
              <a:tr h="747457">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sym typeface="Hero Bold"/>
                        </a:rPr>
                        <a:t>Tiêu</a:t>
                      </a:r>
                      <a:r>
                        <a:rPr lang="en-US" sz="3600" b="1" u="none" strike="noStrike" baseline="0" dirty="0">
                          <a:solidFill>
                            <a:srgbClr val="000000"/>
                          </a:solidFill>
                          <a:latin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sym typeface="Hero Bold"/>
                        </a:rPr>
                        <a:t>chí</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Bệnh</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Tật</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Hội</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chứng</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514600">
                <a:tc>
                  <a:txBody>
                    <a:bodyPr/>
                    <a:lstStyle/>
                    <a:p>
                      <a:pPr marL="0" lvl="0" indent="0" algn="ctr">
                        <a:lnSpc>
                          <a:spcPct val="150000"/>
                        </a:lnSpc>
                        <a:spcBef>
                          <a:spcPct val="0"/>
                        </a:spcBef>
                        <a:defRPr/>
                      </a:pPr>
                      <a:r>
                        <a:rPr lang="en-US" sz="3200" kern="1200" dirty="0" err="1">
                          <a:solidFill>
                            <a:schemeClr val="tx1"/>
                          </a:solidFill>
                          <a:effectLst/>
                          <a:latin typeface="Arial" panose="020B0604020202020204" pitchFamily="34" charset="0"/>
                          <a:ea typeface="+mn-ea"/>
                          <a:cs typeface="Arial" panose="020B0604020202020204" pitchFamily="34" charset="0"/>
                        </a:rPr>
                        <a:t>Ví</a:t>
                      </a:r>
                      <a:r>
                        <a:rPr lang="en-US" sz="3200" kern="1200" dirty="0">
                          <a:solidFill>
                            <a:schemeClr val="tx1"/>
                          </a:solidFill>
                          <a:effectLst/>
                          <a:latin typeface="Arial" panose="020B0604020202020204" pitchFamily="34" charset="0"/>
                          <a:ea typeface="+mn-ea"/>
                          <a:cs typeface="Arial" panose="020B0604020202020204" pitchFamily="34" charset="0"/>
                        </a:rPr>
                        <a:t> </a:t>
                      </a:r>
                      <a:r>
                        <a:rPr lang="en-US" sz="3200" kern="1200" dirty="0" err="1">
                          <a:solidFill>
                            <a:schemeClr val="tx1"/>
                          </a:solidFill>
                          <a:effectLst/>
                          <a:latin typeface="Arial" panose="020B0604020202020204" pitchFamily="34" charset="0"/>
                          <a:ea typeface="+mn-ea"/>
                          <a:cs typeface="Arial" panose="020B0604020202020204" pitchFamily="34" charset="0"/>
                        </a:rPr>
                        <a:t>dụ</a:t>
                      </a:r>
                      <a:endParaRPr lang="en-US" sz="3200" b="0" dirty="0">
                        <a:latin typeface="Arial" panose="020B0604020202020204" pitchFamily="34" charset="0"/>
                        <a:cs typeface="Arial" panose="020B0604020202020204"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505432">
                <a:tc>
                  <a:txBody>
                    <a:bodyPr/>
                    <a:lstStyle/>
                    <a:p>
                      <a:pPr algn="ctr"/>
                      <a:r>
                        <a:rPr lang="vi-VN" sz="3200" dirty="0">
                          <a:solidFill>
                            <a:srgbClr val="000000"/>
                          </a:solidFill>
                          <a:effectLst/>
                          <a:latin typeface="Times New Roman" panose="02020603050405020304" pitchFamily="18" charset="0"/>
                          <a:ea typeface="Times New Roman" panose="02020603050405020304" pitchFamily="18" charset="0"/>
                        </a:rPr>
                        <a:t>Mô tả đặc điểm nhận biết 1 ví dụ</a:t>
                      </a:r>
                      <a:endParaRPr lang="vi-VN" sz="320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grpSp>
        <p:nvGrpSpPr>
          <p:cNvPr id="8" name="Group 8"/>
          <p:cNvGrpSpPr/>
          <p:nvPr/>
        </p:nvGrpSpPr>
        <p:grpSpPr>
          <a:xfrm>
            <a:off x="14453165" y="8761812"/>
            <a:ext cx="2880113" cy="992976"/>
            <a:chOff x="0" y="0"/>
            <a:chExt cx="845681" cy="291565"/>
          </a:xfrm>
        </p:grpSpPr>
        <p:sp>
          <p:nvSpPr>
            <p:cNvPr id="9" name="Freeform 9"/>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0" name="TextBox 10"/>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11" name="Freeform 11"/>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2" name="Freeform 12"/>
          <p:cNvSpPr/>
          <p:nvPr/>
        </p:nvSpPr>
        <p:spPr>
          <a:xfrm>
            <a:off x="-264510" y="9642003"/>
            <a:ext cx="6714124" cy="4467945"/>
          </a:xfrm>
          <a:custGeom>
            <a:avLst/>
            <a:gdLst/>
            <a:ahLst/>
            <a:cxnLst/>
            <a:rect l="l" t="t" r="r" b="b"/>
            <a:pathLst>
              <a:path w="6714124" h="4467945">
                <a:moveTo>
                  <a:pt x="0" y="0"/>
                </a:moveTo>
                <a:lnTo>
                  <a:pt x="6714124" y="0"/>
                </a:lnTo>
                <a:lnTo>
                  <a:pt x="6714124" y="4467945"/>
                </a:lnTo>
                <a:lnTo>
                  <a:pt x="0" y="4467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3" name="Freeform 13"/>
          <p:cNvSpPr/>
          <p:nvPr/>
        </p:nvSpPr>
        <p:spPr>
          <a:xfrm>
            <a:off x="-1290501" y="7838228"/>
            <a:ext cx="3945110" cy="2130360"/>
          </a:xfrm>
          <a:custGeom>
            <a:avLst/>
            <a:gdLst/>
            <a:ahLst/>
            <a:cxnLst/>
            <a:rect l="l" t="t" r="r" b="b"/>
            <a:pathLst>
              <a:path w="3945110" h="2130360">
                <a:moveTo>
                  <a:pt x="0" y="0"/>
                </a:moveTo>
                <a:lnTo>
                  <a:pt x="3945110" y="0"/>
                </a:lnTo>
                <a:lnTo>
                  <a:pt x="3945110" y="2130359"/>
                </a:lnTo>
                <a:lnTo>
                  <a:pt x="0" y="21303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4" name="Freeform 14"/>
          <p:cNvSpPr/>
          <p:nvPr/>
        </p:nvSpPr>
        <p:spPr>
          <a:xfrm>
            <a:off x="425983" y="367037"/>
            <a:ext cx="1631417" cy="1509802"/>
          </a:xfrm>
          <a:custGeom>
            <a:avLst/>
            <a:gdLst/>
            <a:ahLst/>
            <a:cxnLst/>
            <a:rect l="l" t="t" r="r" b="b"/>
            <a:pathLst>
              <a:path w="2363409" h="2187227">
                <a:moveTo>
                  <a:pt x="0" y="0"/>
                </a:moveTo>
                <a:lnTo>
                  <a:pt x="2363408" y="0"/>
                </a:lnTo>
                <a:lnTo>
                  <a:pt x="2363408" y="2187228"/>
                </a:lnTo>
                <a:lnTo>
                  <a:pt x="0" y="218722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5" name="TextBox 15"/>
          <p:cNvSpPr txBox="1"/>
          <p:nvPr/>
        </p:nvSpPr>
        <p:spPr>
          <a:xfrm>
            <a:off x="4703922" y="270955"/>
            <a:ext cx="9056256" cy="948978"/>
          </a:xfrm>
          <a:prstGeom prst="rect">
            <a:avLst/>
          </a:prstGeom>
        </p:spPr>
        <p:txBody>
          <a:bodyPr wrap="square" lIns="0" tIns="0" rIns="0" bIns="0" rtlCol="0" anchor="t">
            <a:spAutoFit/>
          </a:bodyPr>
          <a:lstStyle/>
          <a:p>
            <a:pPr algn="ctr">
              <a:lnSpc>
                <a:spcPts val="7400"/>
              </a:lnSpc>
              <a:spcBef>
                <a:spcPct val="0"/>
              </a:spcBef>
            </a:pPr>
            <a:r>
              <a:rPr lang="en-US" sz="4000" b="1" dirty="0">
                <a:solidFill>
                  <a:srgbClr val="231F20"/>
                </a:solidFill>
                <a:latin typeface="Arial" panose="020B0604020202020204" pitchFamily="34" charset="0"/>
                <a:ea typeface="Londrina Solid"/>
                <a:cs typeface="Arial" panose="020B0604020202020204" pitchFamily="34" charset="0"/>
                <a:sym typeface="Londrina Solid"/>
              </a:rPr>
              <a:t>PHIẾU HỌC TẬP SỐ 1</a:t>
            </a:r>
          </a:p>
        </p:txBody>
      </p:sp>
      <p:sp>
        <p:nvSpPr>
          <p:cNvPr id="20" name="TextBox 20"/>
          <p:cNvSpPr txBox="1"/>
          <p:nvPr/>
        </p:nvSpPr>
        <p:spPr>
          <a:xfrm>
            <a:off x="12389073"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
        <p:nvSpPr>
          <p:cNvPr id="17" name="Rectangle 16"/>
          <p:cNvSpPr/>
          <p:nvPr/>
        </p:nvSpPr>
        <p:spPr>
          <a:xfrm>
            <a:off x="3512122" y="2245165"/>
            <a:ext cx="3886954" cy="2369880"/>
          </a:xfrm>
          <a:prstGeom prst="rect">
            <a:avLst/>
          </a:prstGeom>
        </p:spPr>
        <p:txBody>
          <a:bodyPr wrap="square">
            <a:spAutoFit/>
          </a:bodyPr>
          <a:lstStyle/>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-Thiếu máu hồng cầu hình lưỡi liềm</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-Máu khó đông</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-Bạch tạng</a:t>
            </a:r>
            <a:endParaRPr lang="en-US" sz="32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8" name="Rectangle 17"/>
          <p:cNvSpPr/>
          <p:nvPr/>
        </p:nvSpPr>
        <p:spPr>
          <a:xfrm>
            <a:off x="7800780" y="2518498"/>
            <a:ext cx="4572000" cy="1877437"/>
          </a:xfrm>
          <a:prstGeom prst="rect">
            <a:avLst/>
          </a:prstGeom>
        </p:spPr>
        <p:txBody>
          <a:bodyPr wrap="square">
            <a:spAutoFit/>
          </a:bodyPr>
          <a:lstStyle/>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-Dính ngón tay, chân</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-Bàn tay thiếu/thừa ngón</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-Khe hở môi, hàm...</a:t>
            </a:r>
          </a:p>
        </p:txBody>
      </p:sp>
      <p:sp>
        <p:nvSpPr>
          <p:cNvPr id="21" name="Rectangle 20"/>
          <p:cNvSpPr/>
          <p:nvPr/>
        </p:nvSpPr>
        <p:spPr>
          <a:xfrm>
            <a:off x="13231324" y="2455344"/>
            <a:ext cx="9144000" cy="1877437"/>
          </a:xfrm>
          <a:prstGeom prst="rect">
            <a:avLst/>
          </a:prstGeom>
        </p:spPr>
        <p:txBody>
          <a:bodyPr>
            <a:spAutoFit/>
          </a:bodyPr>
          <a:lstStyle/>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-Down</a:t>
            </a:r>
          </a:p>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-Turner</a:t>
            </a:r>
          </a:p>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-Klinefelter...</a:t>
            </a:r>
          </a:p>
        </p:txBody>
      </p:sp>
      <p:sp>
        <p:nvSpPr>
          <p:cNvPr id="26" name="TextBox 25">
            <a:extLst>
              <a:ext uri="{FF2B5EF4-FFF2-40B4-BE49-F238E27FC236}">
                <a16:creationId xmlns="" xmlns:a16="http://schemas.microsoft.com/office/drawing/2014/main" id="{184FFB80-801E-7031-7D49-E90B4FDEBF60}"/>
              </a:ext>
            </a:extLst>
          </p:cNvPr>
          <p:cNvSpPr txBox="1"/>
          <p:nvPr/>
        </p:nvSpPr>
        <p:spPr>
          <a:xfrm>
            <a:off x="3477470" y="4823137"/>
            <a:ext cx="3921606" cy="3372333"/>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Bệnh câm điếc bẩm sinh: Không nói, không nghe được.</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Bệnh bạch tạng: Tóc trắng, da trắng, </a:t>
            </a:r>
            <a:r>
              <a:rPr lang="vi-VN" sz="3200" i="1" dirty="0" err="1">
                <a:solidFill>
                  <a:srgbClr val="000000"/>
                </a:solidFill>
                <a:latin typeface="Times New Roman" panose="02020603050405020304" pitchFamily="18" charset="0"/>
                <a:cs typeface="Times New Roman" panose="02020603050405020304" pitchFamily="18" charset="0"/>
              </a:rPr>
              <a:t>mống</a:t>
            </a:r>
            <a:r>
              <a:rPr lang="vi-VN" sz="3200" i="1" dirty="0">
                <a:solidFill>
                  <a:srgbClr val="000000"/>
                </a:solidFill>
                <a:latin typeface="Times New Roman" panose="02020603050405020304" pitchFamily="18" charset="0"/>
                <a:cs typeface="Times New Roman" panose="02020603050405020304" pitchFamily="18" charset="0"/>
              </a:rPr>
              <a:t> mắt hồng.</a:t>
            </a:r>
          </a:p>
        </p:txBody>
      </p:sp>
      <p:sp>
        <p:nvSpPr>
          <p:cNvPr id="28" name="TextBox 27">
            <a:extLst>
              <a:ext uri="{FF2B5EF4-FFF2-40B4-BE49-F238E27FC236}">
                <a16:creationId xmlns="" xmlns:a16="http://schemas.microsoft.com/office/drawing/2014/main" id="{E77CCC73-250E-9BAB-12DF-6A385436589C}"/>
              </a:ext>
            </a:extLst>
          </p:cNvPr>
          <p:cNvSpPr txBox="1"/>
          <p:nvPr/>
        </p:nvSpPr>
        <p:spPr>
          <a:xfrm>
            <a:off x="7800780" y="4781416"/>
            <a:ext cx="4238820" cy="3372333"/>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Tật dính ngón tay: Các ngón tay dính liền với nhau ảnh hưởng đến khả năng vận động.</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Tật hở khe môi, hàm: Hở khe môi</a:t>
            </a:r>
          </a:p>
        </p:txBody>
      </p:sp>
      <p:sp>
        <p:nvSpPr>
          <p:cNvPr id="30" name="TextBox 29">
            <a:extLst>
              <a:ext uri="{FF2B5EF4-FFF2-40B4-BE49-F238E27FC236}">
                <a16:creationId xmlns="" xmlns:a16="http://schemas.microsoft.com/office/drawing/2014/main" id="{E7973073-0AFB-DBFC-AFBC-715485C5DCA7}"/>
              </a:ext>
            </a:extLst>
          </p:cNvPr>
          <p:cNvSpPr txBox="1"/>
          <p:nvPr/>
        </p:nvSpPr>
        <p:spPr>
          <a:xfrm>
            <a:off x="12513564" y="4801522"/>
            <a:ext cx="4756794" cy="3218445"/>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Hội chứng </a:t>
            </a:r>
            <a:r>
              <a:rPr lang="vi-VN" sz="3200" i="1" dirty="0" err="1">
                <a:solidFill>
                  <a:srgbClr val="000000"/>
                </a:solidFill>
                <a:latin typeface="Times New Roman" panose="02020603050405020304" pitchFamily="18" charset="0"/>
                <a:cs typeface="Times New Roman" panose="02020603050405020304" pitchFamily="18" charset="0"/>
              </a:rPr>
              <a:t>Turner</a:t>
            </a:r>
            <a:r>
              <a:rPr lang="vi-VN" sz="3200" i="1" dirty="0">
                <a:solidFill>
                  <a:srgbClr val="000000"/>
                </a:solidFill>
                <a:latin typeface="Times New Roman" panose="02020603050405020304" pitchFamily="18" charset="0"/>
                <a:cs typeface="Times New Roman" panose="02020603050405020304" pitchFamily="18" charset="0"/>
              </a:rPr>
              <a:t>: Là nữ, tai rụt, cổ ngắn, hai cánh tay khuỳnh rộng ra, bàn tay và bàn chân bị sưng phù, dị tật tim, cơ quan sinh dục không phát triển,…</a:t>
            </a:r>
          </a:p>
        </p:txBody>
      </p:sp>
    </p:spTree>
    <p:extLst>
      <p:ext uri="{BB962C8B-B14F-4D97-AF65-F5344CB8AC3E}">
        <p14:creationId xmlns:p14="http://schemas.microsoft.com/office/powerpoint/2010/main" val="2902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32551" y="198536"/>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rot="-2155107">
            <a:off x="15033968" y="442733"/>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aphicFrame>
        <p:nvGraphicFramePr>
          <p:cNvPr id="6" name="Table 6"/>
          <p:cNvGraphicFramePr>
            <a:graphicFrameLocks noGrp="1"/>
          </p:cNvGraphicFramePr>
          <p:nvPr/>
        </p:nvGraphicFramePr>
        <p:xfrm>
          <a:off x="1107236" y="1403336"/>
          <a:ext cx="16249628" cy="6767489"/>
        </p:xfrm>
        <a:graphic>
          <a:graphicData uri="http://schemas.openxmlformats.org/drawingml/2006/table">
            <a:tbl>
              <a:tblPr/>
              <a:tblGrid>
                <a:gridCol w="2210031">
                  <a:extLst>
                    <a:ext uri="{9D8B030D-6E8A-4147-A177-3AD203B41FA5}">
                      <a16:colId xmlns="" xmlns:a16="http://schemas.microsoft.com/office/drawing/2014/main" val="20000"/>
                    </a:ext>
                  </a:extLst>
                </a:gridCol>
                <a:gridCol w="4296913">
                  <a:extLst>
                    <a:ext uri="{9D8B030D-6E8A-4147-A177-3AD203B41FA5}">
                      <a16:colId xmlns="" xmlns:a16="http://schemas.microsoft.com/office/drawing/2014/main" val="20001"/>
                    </a:ext>
                  </a:extLst>
                </a:gridCol>
                <a:gridCol w="4730220">
                  <a:extLst>
                    <a:ext uri="{9D8B030D-6E8A-4147-A177-3AD203B41FA5}">
                      <a16:colId xmlns="" xmlns:a16="http://schemas.microsoft.com/office/drawing/2014/main" val="20002"/>
                    </a:ext>
                  </a:extLst>
                </a:gridCol>
                <a:gridCol w="5012464">
                  <a:extLst>
                    <a:ext uri="{9D8B030D-6E8A-4147-A177-3AD203B41FA5}">
                      <a16:colId xmlns="" xmlns:a16="http://schemas.microsoft.com/office/drawing/2014/main" val="20003"/>
                    </a:ext>
                  </a:extLst>
                </a:gridCol>
              </a:tblGrid>
              <a:tr h="747457">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sym typeface="Hero Bold"/>
                        </a:rPr>
                        <a:t>Tiêu</a:t>
                      </a:r>
                      <a:r>
                        <a:rPr lang="en-US" sz="3600" b="1" u="none" strike="noStrike" baseline="0" dirty="0">
                          <a:solidFill>
                            <a:srgbClr val="000000"/>
                          </a:solidFill>
                          <a:latin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sym typeface="Hero Bold"/>
                        </a:rPr>
                        <a:t>chí</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Bệnh</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Tật</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lvl="0" indent="0" algn="ctr">
                        <a:lnSpc>
                          <a:spcPct val="100000"/>
                        </a:lnSpc>
                        <a:spcBef>
                          <a:spcPct val="0"/>
                        </a:spcBef>
                        <a:defRPr/>
                      </a:pPr>
                      <a:r>
                        <a:rPr lang="en-US" sz="3600" b="1" u="none" strike="noStrike" dirty="0" err="1">
                          <a:solidFill>
                            <a:srgbClr val="000000"/>
                          </a:solidFill>
                          <a:latin typeface="Arial" panose="020B0604020202020204" pitchFamily="34" charset="0"/>
                          <a:ea typeface="Hero Bold"/>
                          <a:cs typeface="Arial" panose="020B0604020202020204" pitchFamily="34" charset="0"/>
                          <a:sym typeface="Hero Bold"/>
                        </a:rPr>
                        <a:t>Hội</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chứng</a:t>
                      </a:r>
                      <a:r>
                        <a:rPr lang="en-US" sz="3600" b="1" u="none" strike="noStrike" baseline="0" dirty="0">
                          <a:solidFill>
                            <a:srgbClr val="000000"/>
                          </a:solidFill>
                          <a:latin typeface="Arial" panose="020B0604020202020204" pitchFamily="34" charset="0"/>
                          <a:ea typeface="Hero Bold"/>
                          <a:cs typeface="Arial" panose="020B0604020202020204" pitchFamily="34" charset="0"/>
                          <a:sym typeface="Hero Bold"/>
                        </a:rPr>
                        <a:t> di </a:t>
                      </a:r>
                      <a:r>
                        <a:rPr lang="en-US" sz="3600" b="1" u="none" strike="noStrike" baseline="0" dirty="0" err="1">
                          <a:solidFill>
                            <a:srgbClr val="000000"/>
                          </a:solidFill>
                          <a:latin typeface="Arial" panose="020B0604020202020204" pitchFamily="34" charset="0"/>
                          <a:ea typeface="Hero Bold"/>
                          <a:cs typeface="Arial" panose="020B0604020202020204" pitchFamily="34" charset="0"/>
                          <a:sym typeface="Hero Bold"/>
                        </a:rPr>
                        <a:t>truyền</a:t>
                      </a:r>
                      <a:endParaRPr lang="en-US" sz="2000" b="1"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514600">
                <a:tc>
                  <a:txBody>
                    <a:bodyPr/>
                    <a:lstStyle/>
                    <a:p>
                      <a:pPr marL="0" lvl="0" indent="0" algn="ctr">
                        <a:lnSpc>
                          <a:spcPct val="150000"/>
                        </a:lnSpc>
                        <a:spcBef>
                          <a:spcPct val="0"/>
                        </a:spcBef>
                        <a:defRPr/>
                      </a:pPr>
                      <a:r>
                        <a:rPr lang="en-US" sz="3200" kern="1200" dirty="0" err="1">
                          <a:solidFill>
                            <a:schemeClr val="tx1"/>
                          </a:solidFill>
                          <a:effectLst/>
                          <a:latin typeface="Arial" panose="020B0604020202020204" pitchFamily="34" charset="0"/>
                          <a:ea typeface="+mn-ea"/>
                          <a:cs typeface="Arial" panose="020B0604020202020204" pitchFamily="34" charset="0"/>
                        </a:rPr>
                        <a:t>Ví</a:t>
                      </a:r>
                      <a:r>
                        <a:rPr lang="en-US" sz="3200" kern="1200" dirty="0">
                          <a:solidFill>
                            <a:schemeClr val="tx1"/>
                          </a:solidFill>
                          <a:effectLst/>
                          <a:latin typeface="Arial" panose="020B0604020202020204" pitchFamily="34" charset="0"/>
                          <a:ea typeface="+mn-ea"/>
                          <a:cs typeface="Arial" panose="020B0604020202020204" pitchFamily="34" charset="0"/>
                        </a:rPr>
                        <a:t> </a:t>
                      </a:r>
                      <a:r>
                        <a:rPr lang="en-US" sz="3200" kern="1200" dirty="0" err="1">
                          <a:solidFill>
                            <a:schemeClr val="tx1"/>
                          </a:solidFill>
                          <a:effectLst/>
                          <a:latin typeface="Arial" panose="020B0604020202020204" pitchFamily="34" charset="0"/>
                          <a:ea typeface="+mn-ea"/>
                          <a:cs typeface="Arial" panose="020B0604020202020204" pitchFamily="34" charset="0"/>
                        </a:rPr>
                        <a:t>dụ</a:t>
                      </a:r>
                      <a:endParaRPr lang="en-US" sz="3200" b="0" dirty="0">
                        <a:latin typeface="Arial" panose="020B0604020202020204" pitchFamily="34" charset="0"/>
                        <a:cs typeface="Arial" panose="020B0604020202020204" pitchFamily="34" charset="0"/>
                      </a:endParaRP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505432">
                <a:tc>
                  <a:txBody>
                    <a:bodyPr/>
                    <a:lstStyle/>
                    <a:p>
                      <a:pPr algn="ctr"/>
                      <a:r>
                        <a:rPr lang="vi-VN" sz="3200" dirty="0">
                          <a:solidFill>
                            <a:srgbClr val="000000"/>
                          </a:solidFill>
                          <a:effectLst/>
                          <a:latin typeface="Times New Roman" panose="02020603050405020304" pitchFamily="18" charset="0"/>
                          <a:ea typeface="Times New Roman" panose="02020603050405020304" pitchFamily="18" charset="0"/>
                        </a:rPr>
                        <a:t>Mô tả đặc điểm nhận biết 1 ví dụ</a:t>
                      </a:r>
                      <a:endParaRPr lang="vi-VN" sz="320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a:lnSpc>
                          <a:spcPts val="2645"/>
                        </a:lnSpc>
                        <a:spcBef>
                          <a:spcPct val="0"/>
                        </a:spcBef>
                        <a:defRPr/>
                      </a:pPr>
                      <a:endParaRPr lang="en-US" sz="2500" b="0" dirty="0"/>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grpSp>
        <p:nvGrpSpPr>
          <p:cNvPr id="8" name="Group 8"/>
          <p:cNvGrpSpPr/>
          <p:nvPr/>
        </p:nvGrpSpPr>
        <p:grpSpPr>
          <a:xfrm>
            <a:off x="14453165" y="8761812"/>
            <a:ext cx="2880113" cy="992976"/>
            <a:chOff x="0" y="0"/>
            <a:chExt cx="845681" cy="291565"/>
          </a:xfrm>
        </p:grpSpPr>
        <p:sp>
          <p:nvSpPr>
            <p:cNvPr id="9" name="Freeform 9"/>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0" name="TextBox 10"/>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11" name="Freeform 11"/>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2" name="Freeform 12"/>
          <p:cNvSpPr/>
          <p:nvPr/>
        </p:nvSpPr>
        <p:spPr>
          <a:xfrm>
            <a:off x="-264510" y="9642003"/>
            <a:ext cx="6714124" cy="4467945"/>
          </a:xfrm>
          <a:custGeom>
            <a:avLst/>
            <a:gdLst/>
            <a:ahLst/>
            <a:cxnLst/>
            <a:rect l="l" t="t" r="r" b="b"/>
            <a:pathLst>
              <a:path w="6714124" h="4467945">
                <a:moveTo>
                  <a:pt x="0" y="0"/>
                </a:moveTo>
                <a:lnTo>
                  <a:pt x="6714124" y="0"/>
                </a:lnTo>
                <a:lnTo>
                  <a:pt x="6714124" y="4467945"/>
                </a:lnTo>
                <a:lnTo>
                  <a:pt x="0" y="4467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3" name="Freeform 13"/>
          <p:cNvSpPr/>
          <p:nvPr/>
        </p:nvSpPr>
        <p:spPr>
          <a:xfrm>
            <a:off x="-1290501" y="7838228"/>
            <a:ext cx="3945110" cy="2130360"/>
          </a:xfrm>
          <a:custGeom>
            <a:avLst/>
            <a:gdLst/>
            <a:ahLst/>
            <a:cxnLst/>
            <a:rect l="l" t="t" r="r" b="b"/>
            <a:pathLst>
              <a:path w="3945110" h="2130360">
                <a:moveTo>
                  <a:pt x="0" y="0"/>
                </a:moveTo>
                <a:lnTo>
                  <a:pt x="3945110" y="0"/>
                </a:lnTo>
                <a:lnTo>
                  <a:pt x="3945110" y="2130359"/>
                </a:lnTo>
                <a:lnTo>
                  <a:pt x="0" y="21303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4" name="Freeform 14"/>
          <p:cNvSpPr/>
          <p:nvPr/>
        </p:nvSpPr>
        <p:spPr>
          <a:xfrm>
            <a:off x="425983" y="367037"/>
            <a:ext cx="1631417" cy="1509802"/>
          </a:xfrm>
          <a:custGeom>
            <a:avLst/>
            <a:gdLst/>
            <a:ahLst/>
            <a:cxnLst/>
            <a:rect l="l" t="t" r="r" b="b"/>
            <a:pathLst>
              <a:path w="2363409" h="2187227">
                <a:moveTo>
                  <a:pt x="0" y="0"/>
                </a:moveTo>
                <a:lnTo>
                  <a:pt x="2363408" y="0"/>
                </a:lnTo>
                <a:lnTo>
                  <a:pt x="2363408" y="2187228"/>
                </a:lnTo>
                <a:lnTo>
                  <a:pt x="0" y="218722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15" name="TextBox 15"/>
          <p:cNvSpPr txBox="1"/>
          <p:nvPr/>
        </p:nvSpPr>
        <p:spPr>
          <a:xfrm>
            <a:off x="4703922" y="270955"/>
            <a:ext cx="9056256" cy="948978"/>
          </a:xfrm>
          <a:prstGeom prst="rect">
            <a:avLst/>
          </a:prstGeom>
        </p:spPr>
        <p:txBody>
          <a:bodyPr wrap="square" lIns="0" tIns="0" rIns="0" bIns="0" rtlCol="0" anchor="t">
            <a:spAutoFit/>
          </a:bodyPr>
          <a:lstStyle/>
          <a:p>
            <a:pPr algn="ctr">
              <a:lnSpc>
                <a:spcPts val="7400"/>
              </a:lnSpc>
              <a:spcBef>
                <a:spcPct val="0"/>
              </a:spcBef>
            </a:pPr>
            <a:r>
              <a:rPr lang="en-US" sz="4000" b="1" dirty="0">
                <a:solidFill>
                  <a:srgbClr val="231F20"/>
                </a:solidFill>
                <a:latin typeface="Arial" panose="020B0604020202020204" pitchFamily="34" charset="0"/>
                <a:ea typeface="Londrina Solid"/>
                <a:cs typeface="Arial" panose="020B0604020202020204" pitchFamily="34" charset="0"/>
                <a:sym typeface="Londrina Solid"/>
              </a:rPr>
              <a:t>PHIẾU HỌC TẬP SỐ 1</a:t>
            </a:r>
          </a:p>
        </p:txBody>
      </p:sp>
      <p:sp>
        <p:nvSpPr>
          <p:cNvPr id="20" name="TextBox 20"/>
          <p:cNvSpPr txBox="1"/>
          <p:nvPr/>
        </p:nvSpPr>
        <p:spPr>
          <a:xfrm>
            <a:off x="12389073"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
        <p:nvSpPr>
          <p:cNvPr id="17" name="Rectangle 16"/>
          <p:cNvSpPr/>
          <p:nvPr/>
        </p:nvSpPr>
        <p:spPr>
          <a:xfrm>
            <a:off x="3512122" y="2245165"/>
            <a:ext cx="3886954" cy="2369880"/>
          </a:xfrm>
          <a:prstGeom prst="rect">
            <a:avLst/>
          </a:prstGeom>
        </p:spPr>
        <p:txBody>
          <a:bodyPr wrap="square">
            <a:spAutoFit/>
          </a:bodyPr>
          <a:lstStyle/>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-Thiếu máu hồng cầu hình lưỡi liềm</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-Máu khó đông</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-Bạch tạng</a:t>
            </a:r>
            <a:endParaRPr lang="en-US" sz="3200" i="1" dirty="0">
              <a:solidFill>
                <a:srgbClr val="000000"/>
              </a:solidFill>
              <a:latin typeface="Times New Roman" panose="02020603050405020304" pitchFamily="18" charset="0"/>
              <a:ea typeface="Montserrat Medium"/>
              <a:cs typeface="Times New Roman" panose="02020603050405020304" pitchFamily="18" charset="0"/>
            </a:endParaRPr>
          </a:p>
        </p:txBody>
      </p:sp>
      <p:sp>
        <p:nvSpPr>
          <p:cNvPr id="18" name="Rectangle 17"/>
          <p:cNvSpPr/>
          <p:nvPr/>
        </p:nvSpPr>
        <p:spPr>
          <a:xfrm>
            <a:off x="7800780" y="2518498"/>
            <a:ext cx="4572000" cy="1877437"/>
          </a:xfrm>
          <a:prstGeom prst="rect">
            <a:avLst/>
          </a:prstGeom>
        </p:spPr>
        <p:txBody>
          <a:bodyPr wrap="square">
            <a:spAutoFit/>
          </a:bodyPr>
          <a:lstStyle/>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-Dính ngón tay, chân</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-Bàn tay thiếu/thừa ngón</a:t>
            </a:r>
          </a:p>
          <a:p>
            <a:pPr algn="just">
              <a:spcBef>
                <a:spcPts val="600"/>
              </a:spcBef>
              <a:spcAft>
                <a:spcPts val="600"/>
              </a:spcAft>
              <a:tabLst>
                <a:tab pos="152400" algn="l"/>
              </a:tabLst>
            </a:pPr>
            <a:r>
              <a:rPr lang="vi-VN" sz="3200" i="1" dirty="0">
                <a:solidFill>
                  <a:srgbClr val="000000"/>
                </a:solidFill>
                <a:latin typeface="Times New Roman" panose="02020603050405020304" pitchFamily="18" charset="0"/>
                <a:ea typeface="Montserrat Medium"/>
                <a:cs typeface="Times New Roman" panose="02020603050405020304" pitchFamily="18" charset="0"/>
              </a:rPr>
              <a:t>-Khe hở môi, hàm...</a:t>
            </a:r>
          </a:p>
        </p:txBody>
      </p:sp>
      <p:sp>
        <p:nvSpPr>
          <p:cNvPr id="21" name="Rectangle 20"/>
          <p:cNvSpPr/>
          <p:nvPr/>
        </p:nvSpPr>
        <p:spPr>
          <a:xfrm>
            <a:off x="13231324" y="2455344"/>
            <a:ext cx="9144000" cy="1877437"/>
          </a:xfrm>
          <a:prstGeom prst="rect">
            <a:avLst/>
          </a:prstGeom>
        </p:spPr>
        <p:txBody>
          <a:bodyPr>
            <a:spAutoFit/>
          </a:bodyPr>
          <a:lstStyle/>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-Down</a:t>
            </a:r>
          </a:p>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-Turner</a:t>
            </a:r>
          </a:p>
          <a:p>
            <a:pPr algn="just">
              <a:spcBef>
                <a:spcPts val="600"/>
              </a:spcBef>
              <a:spcAft>
                <a:spcPts val="600"/>
              </a:spcAft>
              <a:tabLst>
                <a:tab pos="152400" algn="l"/>
              </a:tabLst>
            </a:pPr>
            <a:r>
              <a:rPr lang="en-US" sz="3200" i="1" dirty="0">
                <a:solidFill>
                  <a:srgbClr val="000000"/>
                </a:solidFill>
                <a:latin typeface="Times New Roman" panose="02020603050405020304" pitchFamily="18" charset="0"/>
                <a:ea typeface="Montserrat Medium"/>
                <a:cs typeface="Times New Roman" panose="02020603050405020304" pitchFamily="18" charset="0"/>
              </a:rPr>
              <a:t>-Klinefelter...</a:t>
            </a:r>
          </a:p>
        </p:txBody>
      </p:sp>
      <p:sp>
        <p:nvSpPr>
          <p:cNvPr id="26" name="TextBox 25">
            <a:extLst>
              <a:ext uri="{FF2B5EF4-FFF2-40B4-BE49-F238E27FC236}">
                <a16:creationId xmlns="" xmlns:a16="http://schemas.microsoft.com/office/drawing/2014/main" id="{184FFB80-801E-7031-7D49-E90B4FDEBF60}"/>
              </a:ext>
            </a:extLst>
          </p:cNvPr>
          <p:cNvSpPr txBox="1"/>
          <p:nvPr/>
        </p:nvSpPr>
        <p:spPr>
          <a:xfrm>
            <a:off x="3477470" y="4823137"/>
            <a:ext cx="3921606" cy="3372333"/>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Bệnh câm điếc bẩm sinh: Không nói, không nghe được.</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Bệnh bạch tạng: Tóc trắng, da trắng, </a:t>
            </a:r>
            <a:r>
              <a:rPr lang="vi-VN" sz="3200" i="1" dirty="0" err="1">
                <a:solidFill>
                  <a:srgbClr val="000000"/>
                </a:solidFill>
                <a:latin typeface="Times New Roman" panose="02020603050405020304" pitchFamily="18" charset="0"/>
                <a:cs typeface="Times New Roman" panose="02020603050405020304" pitchFamily="18" charset="0"/>
              </a:rPr>
              <a:t>mống</a:t>
            </a:r>
            <a:r>
              <a:rPr lang="vi-VN" sz="3200" i="1" dirty="0">
                <a:solidFill>
                  <a:srgbClr val="000000"/>
                </a:solidFill>
                <a:latin typeface="Times New Roman" panose="02020603050405020304" pitchFamily="18" charset="0"/>
                <a:cs typeface="Times New Roman" panose="02020603050405020304" pitchFamily="18" charset="0"/>
              </a:rPr>
              <a:t> mắt hồng.</a:t>
            </a:r>
          </a:p>
        </p:txBody>
      </p:sp>
      <p:sp>
        <p:nvSpPr>
          <p:cNvPr id="28" name="TextBox 27">
            <a:extLst>
              <a:ext uri="{FF2B5EF4-FFF2-40B4-BE49-F238E27FC236}">
                <a16:creationId xmlns="" xmlns:a16="http://schemas.microsoft.com/office/drawing/2014/main" id="{E77CCC73-250E-9BAB-12DF-6A385436589C}"/>
              </a:ext>
            </a:extLst>
          </p:cNvPr>
          <p:cNvSpPr txBox="1"/>
          <p:nvPr/>
        </p:nvSpPr>
        <p:spPr>
          <a:xfrm>
            <a:off x="7800780" y="4781416"/>
            <a:ext cx="4238820" cy="3372333"/>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Tật dính ngón tay: Các ngón tay dính liền với nhau ảnh hưởng đến khả năng vận động.</a:t>
            </a:r>
          </a:p>
          <a:p>
            <a:pPr algn="just">
              <a:lnSpc>
                <a:spcPct val="107000"/>
              </a:lnSpc>
              <a:spcBef>
                <a:spcPts val="600"/>
              </a:spcBef>
              <a:spcAft>
                <a:spcPts val="600"/>
              </a:spcAft>
              <a:tabLst>
                <a:tab pos="152400" algn="l"/>
              </a:tabLst>
            </a:pPr>
            <a:r>
              <a:rPr lang="vi-VN" sz="3200" i="1" dirty="0">
                <a:solidFill>
                  <a:srgbClr val="000000"/>
                </a:solidFill>
                <a:latin typeface="Times New Roman" panose="02020603050405020304" pitchFamily="18" charset="0"/>
                <a:cs typeface="Times New Roman" panose="02020603050405020304" pitchFamily="18" charset="0"/>
              </a:rPr>
              <a:t>- Tật hở khe môi, hàm: Hở khe môi</a:t>
            </a:r>
          </a:p>
        </p:txBody>
      </p:sp>
      <p:sp>
        <p:nvSpPr>
          <p:cNvPr id="30" name="TextBox 29">
            <a:extLst>
              <a:ext uri="{FF2B5EF4-FFF2-40B4-BE49-F238E27FC236}">
                <a16:creationId xmlns="" xmlns:a16="http://schemas.microsoft.com/office/drawing/2014/main" id="{E7973073-0AFB-DBFC-AFBC-715485C5DCA7}"/>
              </a:ext>
            </a:extLst>
          </p:cNvPr>
          <p:cNvSpPr txBox="1"/>
          <p:nvPr/>
        </p:nvSpPr>
        <p:spPr>
          <a:xfrm>
            <a:off x="12372780" y="4863821"/>
            <a:ext cx="4728414" cy="3022879"/>
          </a:xfrm>
          <a:prstGeom prst="rect">
            <a:avLst/>
          </a:prstGeom>
          <a:noFill/>
        </p:spPr>
        <p:txBody>
          <a:bodyPr wrap="square">
            <a:spAutoFit/>
          </a:bodyPr>
          <a:lstStyle/>
          <a:p>
            <a:pPr algn="just">
              <a:lnSpc>
                <a:spcPct val="107000"/>
              </a:lnSpc>
              <a:spcBef>
                <a:spcPts val="600"/>
              </a:spcBef>
              <a:spcAft>
                <a:spcPts val="600"/>
              </a:spcAft>
              <a:tabLst>
                <a:tab pos="152400" algn="l"/>
              </a:tabLst>
            </a:pPr>
            <a:r>
              <a:rPr lang="vi-VN" sz="3000" i="1" dirty="0">
                <a:solidFill>
                  <a:srgbClr val="000000"/>
                </a:solidFill>
                <a:latin typeface="Times New Roman" panose="02020603050405020304" pitchFamily="18" charset="0"/>
                <a:cs typeface="Times New Roman" panose="02020603050405020304" pitchFamily="18" charset="0"/>
              </a:rPr>
              <a:t>- Hội chứng </a:t>
            </a:r>
            <a:r>
              <a:rPr lang="vi-VN" sz="3000" i="1" dirty="0" err="1">
                <a:solidFill>
                  <a:srgbClr val="000000"/>
                </a:solidFill>
                <a:latin typeface="Times New Roman" panose="02020603050405020304" pitchFamily="18" charset="0"/>
                <a:cs typeface="Times New Roman" panose="02020603050405020304" pitchFamily="18" charset="0"/>
              </a:rPr>
              <a:t>Down</a:t>
            </a:r>
            <a:r>
              <a:rPr lang="vi-VN" sz="3000" i="1" dirty="0">
                <a:solidFill>
                  <a:srgbClr val="000000"/>
                </a:solidFill>
                <a:latin typeface="Times New Roman" panose="02020603050405020304" pitchFamily="18" charset="0"/>
                <a:cs typeface="Times New Roman" panose="02020603050405020304" pitchFamily="18" charset="0"/>
              </a:rPr>
              <a:t>: Mặt và sống mũi thẳng, mắt xếch, tai nhỏ, lưỡi hơi thè ra ngoài, cổ ngắn, chiều cao thấp hơn, cơ bắp yếu hoắc khớp lỏng lẻo, tay và chân nhỏ,…</a:t>
            </a:r>
          </a:p>
        </p:txBody>
      </p:sp>
    </p:spTree>
    <p:extLst>
      <p:ext uri="{BB962C8B-B14F-4D97-AF65-F5344CB8AC3E}">
        <p14:creationId xmlns:p14="http://schemas.microsoft.com/office/powerpoint/2010/main" val="25536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1061935" y="1223051"/>
            <a:ext cx="8923506" cy="3323987"/>
          </a:xfrm>
          <a:prstGeom prst="rect">
            <a:avLst/>
          </a:prstGeom>
        </p:spPr>
        <p:txBody>
          <a:bodyPr wrap="square">
            <a:spAutoFit/>
          </a:bodyPr>
          <a:lstStyle/>
          <a:p>
            <a:pPr algn="just">
              <a:lnSpc>
                <a:spcPct val="150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đặc điểm có thể sử dụng để nhận biết bệnh nhân mắc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 chứng Down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 cổ ngắn, khe mắt xếch, mắt một mí, lưỡi dày và hơi thè ra ngoài, giảm trương lực cơ, trí tuệ kém phát triển, thường dị tật tim bẩm sinh, khoảng cách giữa hai mắt xa nhau, mũi thấp</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p:cNvSpPr txBox="1"/>
          <p:nvPr/>
        </p:nvSpPr>
        <p:spPr>
          <a:xfrm>
            <a:off x="1061935"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HỘI CHỨNG DI TRUYỀN Ở NGƯỜI</a:t>
            </a:r>
          </a:p>
        </p:txBody>
      </p:sp>
      <p:pic>
        <p:nvPicPr>
          <p:cNvPr id="8194" name="Picture 2" descr="Triệu Chứng Hội Chứng Down Bệnh Lý Hành 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35" y="553134"/>
            <a:ext cx="5491265" cy="473938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ệnh Down là gì? Có di truyền không? Chẩn đoán sớm hội chứng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21" y="4904175"/>
            <a:ext cx="7427879" cy="48296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4">
            <a:clrChange>
              <a:clrFrom>
                <a:srgbClr val="FFFFFF"/>
              </a:clrFrom>
              <a:clrTo>
                <a:srgbClr val="FFFFFF">
                  <a:alpha val="0"/>
                </a:srgbClr>
              </a:clrTo>
            </a:clrChange>
          </a:blip>
          <a:stretch>
            <a:fillRect/>
          </a:stretch>
        </p:blipFill>
        <p:spPr>
          <a:xfrm>
            <a:off x="9144000" y="5524500"/>
            <a:ext cx="8377942" cy="4459380"/>
          </a:xfrm>
          <a:prstGeom prst="rect">
            <a:avLst/>
          </a:prstGeom>
        </p:spPr>
      </p:pic>
    </p:spTree>
    <p:extLst>
      <p:ext uri="{BB962C8B-B14F-4D97-AF65-F5344CB8AC3E}">
        <p14:creationId xmlns:p14="http://schemas.microsoft.com/office/powerpoint/2010/main" val="3604347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5" name="TextBox 4"/>
          <p:cNvSpPr txBox="1"/>
          <p:nvPr/>
        </p:nvSpPr>
        <p:spPr>
          <a:xfrm>
            <a:off x="1003194" y="895318"/>
            <a:ext cx="16281612" cy="6173364"/>
          </a:xfrm>
          <a:prstGeom prst="rect">
            <a:avLst/>
          </a:prstGeom>
          <a:noFill/>
        </p:spPr>
        <p:txBody>
          <a:bodyPr wrap="square" lIns="182760" tIns="91380" rIns="182760" bIns="91380" rtlCol="0">
            <a:spAutoFit/>
          </a:bodyPr>
          <a:lstStyle/>
          <a:p>
            <a:pPr marL="0" marR="0" lvl="0" indent="0" algn="ctr" defTabSz="1827848"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KHOA HỌC TỰ NHIÊN 9</a:t>
            </a:r>
          </a:p>
          <a:p>
            <a:pPr marL="0" marR="0" lvl="0" indent="0" algn="ctr" defTabSz="1827848" rtl="0" eaLnBrk="1" fontAlgn="auto" latinLnBrk="0" hangingPunct="1">
              <a:lnSpc>
                <a:spcPct val="15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endParaRPr>
          </a:p>
          <a:p>
            <a:pPr marL="0" marR="0" lvl="0" indent="0" algn="ctr" defTabSz="1827848" rtl="0" eaLnBrk="1" fontAlgn="auto" latinLnBrk="0" hangingPunct="1">
              <a:lnSpc>
                <a:spcPct val="150000"/>
              </a:lnSpc>
              <a:spcBef>
                <a:spcPts val="0"/>
              </a:spcBef>
              <a:spcAft>
                <a:spcPts val="0"/>
              </a:spcAft>
              <a:buClrTx/>
              <a:buSzTx/>
              <a:buFontTx/>
              <a:buNone/>
              <a:tabLst/>
              <a:defRPr/>
            </a:pPr>
            <a:r>
              <a:rPr kumimoji="0" lang="en-US" sz="81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CHÀO MỪNG</a:t>
            </a:r>
            <a:r>
              <a:rPr kumimoji="0" lang="vi-VN" sz="81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 </a:t>
            </a:r>
            <a:r>
              <a:rPr kumimoji="0" lang="en-US" sz="8100" b="1" i="0" u="none" strike="noStrike" kern="1200" cap="none" spc="0" normalizeH="0" baseline="0" noProof="0" dirty="0">
                <a:ln>
                  <a:noFill/>
                </a:ln>
                <a:solidFill>
                  <a:srgbClr val="0F6BCE"/>
                </a:solidFill>
                <a:effectLst>
                  <a:glow rad="444500">
                    <a:prstClr val="white">
                      <a:alpha val="96000"/>
                    </a:prstClr>
                  </a:glow>
                </a:effectLst>
                <a:uLnTx/>
                <a:uFillTx/>
                <a:latin typeface="#9Slide03 Maven Pro Black" panose="00000A00000000000000" pitchFamily="2" charset="-93"/>
                <a:ea typeface="ADLaM Display" panose="02010000000000000000" pitchFamily="2" charset="0"/>
                <a:cs typeface="ADLaM Display" panose="02010000000000000000" pitchFamily="2" charset="0"/>
              </a:rPr>
              <a:t>CÁC EM HỌC SINH THAM GIA BUỔI HỌC </a:t>
            </a:r>
          </a:p>
        </p:txBody>
      </p:sp>
      <p:pic>
        <p:nvPicPr>
          <p:cNvPr id="6" name="Picture 2" descr="1 Bộ Sách Giáo Khoa Cánh Diều - Chương trình GDPT mới 201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a:fillRect/>
          </a:stretch>
        </p:blipFill>
        <p:spPr bwMode="auto">
          <a:xfrm>
            <a:off x="-4197621" y="5519753"/>
            <a:ext cx="2727210" cy="2136693"/>
          </a:xfrm>
          <a:prstGeom prst="rect">
            <a:avLst/>
          </a:prstGeom>
          <a:noFill/>
          <a:effectLst>
            <a:outerShdw blurRad="203200" dist="50800" dir="5400000" algn="ctr" rotWithShape="0">
              <a:schemeClr val="bg1">
                <a:alpha val="8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00023 L -2.08333E-6 0.00046 C 0.0099 -0.0169 0.01992 -0.03565 0.03138 -0.04954 C 0.03672 -0.05625 0.0431 -0.06204 0.04935 -0.06621 C 0.0638 -0.0757 0.08203 -0.07662 0.09623 -0.08241 C 0.10807 -0.08658 0.11888 -0.09422 0.1306 -0.09908 C 0.1444 -0.10394 0.15781 -0.10741 0.17162 -0.1125 C 0.21367 -0.14213 0.28086 -0.18843 0.30755 -0.21898 C 0.33034 -0.24514 0.35521 -0.26783 0.3763 -0.29792 C 0.38451 -0.30926 0.40534 -0.3669 0.41237 -0.38565 C 0.41367 -0.39792 0.41693 -0.41065 0.41602 -0.42315 C 0.41433 -0.44977 0.40156 -0.48727 0.38529 -0.49977 C 0.37487 -0.50695 0.36237 -0.50533 0.35091 -0.50695 C 0.34297 -0.50625 0.33477 -0.50695 0.32722 -0.50278 C 0.28789 -0.47894 0.29466 -0.47523 0.26758 -0.43472 C 0.25573 -0.41667 0.24349 -0.39977 0.23125 -0.38264 C 0.22539 -0.3632 0.21498 -0.3463 0.21315 -0.32547 C 0.21133 -0.30093 0.21615 -0.27523 0.22031 -0.25139 C 0.22696 -0.21621 0.23594 -0.20232 0.25469 -0.18334 C 0.26419 -0.17361 0.27344 -0.16482 0.2836 -0.1588 C 0.2931 -0.15347 0.30326 -0.15417 0.31276 -0.15047 C 0.35964 -0.13357 0.28867 -0.15047 0.35638 -0.13658 C 0.40417 -0.1581 0.40183 -0.15556 0.43946 -0.17801 C 0.44701 -0.18218 0.4543 -0.18611 0.4612 -0.19167 C 0.47318 -0.19977 0.48425 -0.20972 0.49584 -0.21898 C 0.52696 -0.27037 0.49987 -0.22894 0.54102 -0.28172 C 0.55638 -0.30116 0.56901 -0.32616 0.5862 -0.34121 C 0.68933 -0.43125 0.58594 -0.34398 0.63347 -0.37986 C 0.64011 -0.38472 0.64623 -0.3919 0.65339 -0.39584 C 0.65925 -0.39977 0.66537 -0.40162 0.67149 -0.40417 C 0.67748 -0.40718 0.68906 -0.41366 0.69505 -0.41505 C 0.70078 -0.41667 0.7069 -0.41783 0.71315 -0.41783 L 0.9013 -0.42315 C 0.92683 -0.43982 0.90104 -0.42431 0.93972 -0.43982 C 0.94284 -0.44121 0.94558 -0.44422 0.94857 -0.44491 C 0.95352 -0.44676 0.95834 -0.44676 0.96328 -0.44792 C 0.97214 -0.45047 0.98125 -0.45371 0.99024 -0.45648 C 0.99571 -0.45996 1.00143 -0.4625 1.00651 -0.46713 C 1.01237 -0.47199 1.01745 -0.47755 1.02292 -0.48334 C 1.02539 -0.48588 1.02709 -0.49028 1.03008 -0.49121 C 1.03334 -0.49352 1.03737 -0.49306 1.04089 -0.49398 C 1.05482 -0.50324 1.05156 -0.49607 1.05586 -0.50695 L 1.05586 -0.50672 " pathEditMode="relative" rAng="0" ptsTypes="AAAAAAAAAAAAAAAAAAAAAAAAAAAAAAAAAAAAAAAAAAA">
                                      <p:cBhvr>
                                        <p:cTn id="6" dur="5000" fill="hold"/>
                                        <p:tgtEl>
                                          <p:spTgt spid="6"/>
                                        </p:tgtEl>
                                        <p:attrNameLst>
                                          <p:attrName>ppt_x</p:attrName>
                                          <p:attrName>ppt_y</p:attrName>
                                        </p:attrNameLst>
                                      </p:cBhvr>
                                      <p:rCtr x="52786" y="-25301"/>
                                    </p:animMotion>
                                  </p:childTnLst>
                                </p:cTn>
                              </p:par>
                              <p:par>
                                <p:cTn id="7" presetID="22" presetClass="entr" presetSubtype="8" fill="hold" grpId="0" nodeType="withEffect">
                                  <p:stCondLst>
                                    <p:cond delay="24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28 năm cha ‘biến’ con bệnh down thành người thường   - VTC (1)">
            <a:hlinkClick r:id="" action="ppaction://media"/>
            <a:extLst>
              <a:ext uri="{FF2B5EF4-FFF2-40B4-BE49-F238E27FC236}">
                <a16:creationId xmlns="" xmlns:a16="http://schemas.microsoft.com/office/drawing/2014/main" id="{40D780C6-3932-0892-8169-A8FD96D6B2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08137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153400" y="1357086"/>
            <a:ext cx="9937946" cy="8370094"/>
          </a:xfrm>
          <a:prstGeom prst="rect">
            <a:avLst/>
          </a:prstGeom>
        </p:spPr>
      </p:pic>
      <p:sp>
        <p:nvSpPr>
          <p:cNvPr id="42" name="Rectangle 41"/>
          <p:cNvSpPr/>
          <p:nvPr/>
        </p:nvSpPr>
        <p:spPr>
          <a:xfrm>
            <a:off x="533400" y="1457778"/>
            <a:ext cx="8115300" cy="2677656"/>
          </a:xfrm>
          <a:prstGeom prst="rect">
            <a:avLst/>
          </a:prstGeom>
        </p:spPr>
        <p:txBody>
          <a:bodyPr wrap="square">
            <a:spAutoFit/>
          </a:bodyPr>
          <a:lstStyle/>
          <a:p>
            <a:pPr algn="just">
              <a:lnSpc>
                <a:spcPct val="150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 chứng Turner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các biểu hiện: lùn, cổ ngắn, kiểu hình giới tính nữ, tuyến vú và buồng trứng không phát triển, không có kinh nguyệt, trí tuệ kém phát triển, mắc một số dị tật bẩm sinh, ...</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HỘI CHỨNG DI TRUYỀN Ở NGƯỜI</a:t>
            </a:r>
          </a:p>
        </p:txBody>
      </p:sp>
      <p:pic>
        <p:nvPicPr>
          <p:cNvPr id="12304" name="Picture 16" descr="Dấu hiệu thường gặp ở những người mắc hội chứng tu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02419"/>
            <a:ext cx="76200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60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ội chứng Cri-du-chat ở trẻ sơ sinh có nguy hiểm không?">
            <a:extLst>
              <a:ext uri="{FF2B5EF4-FFF2-40B4-BE49-F238E27FC236}">
                <a16:creationId xmlns="" xmlns:a16="http://schemas.microsoft.com/office/drawing/2014/main" id="{6F709398-027E-AC44-AAC8-932755EBC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19" y="3543300"/>
            <a:ext cx="8513230" cy="638897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496019" y="1195363"/>
            <a:ext cx="17221200" cy="2485745"/>
          </a:xfrm>
          <a:prstGeom prst="rect">
            <a:avLst/>
          </a:prstGeom>
        </p:spPr>
        <p:txBody>
          <a:bodyPr wrap="square">
            <a:spAutoFit/>
          </a:bodyPr>
          <a:lstStyle/>
          <a:p>
            <a:pPr algn="just">
              <a:lnSpc>
                <a:spcPct val="150000"/>
              </a:lnSpc>
              <a:spcBef>
                <a:spcPts val="600"/>
              </a:spcBef>
              <a:spcAft>
                <a:spcPts val="600"/>
              </a:spcAft>
            </a:pP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 chứng </a:t>
            </a:r>
            <a:r>
              <a:rPr lang="vi-VN"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Cri</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vi-VN"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chat</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 gọi là hội chứng mèo kêu, bệnh mèo kêu. Hội chứng này có tỉ lệ ảnh hưởng vào khoảng 1/50.000 trẻ. Trẻ bị hội chứng tiếng mèo kêu đa phần đều có hạn chế về trí tuệ, gặp nhiều khó khăn khi vận động và diễn đạt ngôn từ.</a:t>
            </a:r>
            <a:endPar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HỘI CHỨNG DI TRUYỀN Ở NGƯỜI</a:t>
            </a:r>
          </a:p>
        </p:txBody>
      </p:sp>
      <p:pic>
        <p:nvPicPr>
          <p:cNvPr id="1028" name="Picture 4" descr="Hội chứng mèo kêu: Những điều có thể bạn chưa biết | Doctor có sẵn">
            <a:extLst>
              <a:ext uri="{FF2B5EF4-FFF2-40B4-BE49-F238E27FC236}">
                <a16:creationId xmlns="" xmlns:a16="http://schemas.microsoft.com/office/drawing/2014/main" id="{FA4154D3-2F68-31AB-86CB-D914BF7EA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019" y="3866000"/>
            <a:ext cx="8620750" cy="574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09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ri Du Chat Syndrome (CdCS or 5p-) - Genetics - Medicine">
            <a:hlinkClick r:id="" action="ppaction://media"/>
            <a:extLst>
              <a:ext uri="{FF2B5EF4-FFF2-40B4-BE49-F238E27FC236}">
                <a16:creationId xmlns="" xmlns:a16="http://schemas.microsoft.com/office/drawing/2014/main" id="{1E798027-23E2-03BA-11FF-4A952CA441CB}"/>
              </a:ext>
            </a:extLst>
          </p:cNvPr>
          <p:cNvPicPr>
            <a:picLocks noChangeAspect="1"/>
          </p:cNvPicPr>
          <p:nvPr>
            <a:videoFile r:link="rId1"/>
            <p:extLst>
              <p:ext uri="{DAA4B4D4-6D71-4841-9C94-3DE7FCFB9230}">
                <p14:media xmlns:p14="http://schemas.microsoft.com/office/powerpoint/2010/main" r:embed="rId2">
                  <p14:trim st="45989" end="68054"/>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7354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533400" y="1230909"/>
            <a:ext cx="17225900" cy="1938992"/>
          </a:xfrm>
          <a:prstGeom prst="rect">
            <a:avLst/>
          </a:prstGeom>
        </p:spPr>
        <p:txBody>
          <a:bodyPr wrap="square">
            <a:spAutoFit/>
          </a:bodyPr>
          <a:lstStyle/>
          <a:p>
            <a:pPr algn="just">
              <a:lnSpc>
                <a:spcPct val="150000"/>
              </a:lnSpc>
              <a:spcBef>
                <a:spcPts val="600"/>
              </a:spcBef>
              <a:spcAft>
                <a:spcPts val="600"/>
              </a:spcAft>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khoèo</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trước bàn chân nghiêng, xoay trong và bị kéo xuống dưới; phần gót chân bị kéo vào trong, một số cơ và dây chằng bị ngắn lại và co rút</a:t>
            </a:r>
            <a:endPar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10" name="Picture 14" descr="Khoèo chân ở trẻ sơ sinh: Nguyên nhân, dấu hiệu và cách điều trị"/>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6068"/>
          <a:stretch/>
        </p:blipFill>
        <p:spPr bwMode="auto">
          <a:xfrm>
            <a:off x="-838200" y="3612123"/>
            <a:ext cx="11049000" cy="579192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àn chân khoèo bẩm sinh: Nguyên nhân, Dấu hiệu &amp; Cách điều trị"/>
          <p:cNvPicPr>
            <a:picLocks noChangeAspect="1" noChangeArrowheads="1"/>
          </p:cNvPicPr>
          <p:nvPr/>
        </p:nvPicPr>
        <p:blipFill rotWithShape="1">
          <a:blip r:embed="rId3">
            <a:extLst>
              <a:ext uri="{28A0092B-C50C-407E-A947-70E740481C1C}">
                <a14:useLocalDpi xmlns:a14="http://schemas.microsoft.com/office/drawing/2010/main" val="0"/>
              </a:ext>
            </a:extLst>
          </a:blip>
          <a:srcRect l="-1000"/>
          <a:stretch/>
        </p:blipFill>
        <p:spPr bwMode="auto">
          <a:xfrm>
            <a:off x="9372600" y="3639337"/>
            <a:ext cx="8624621" cy="57106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TẬT DI TRUYỀN Ở NGƯỜI</a:t>
            </a:r>
          </a:p>
        </p:txBody>
      </p:sp>
    </p:spTree>
    <p:extLst>
      <p:ext uri="{BB962C8B-B14F-4D97-AF65-F5344CB8AC3E}">
        <p14:creationId xmlns:p14="http://schemas.microsoft.com/office/powerpoint/2010/main" val="176992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Nguyên nhân, triệu chứng và cách điều trị bệnh tan máu bẩm sinh"/>
          <p:cNvPicPr>
            <a:picLocks noChangeAspect="1" noChangeArrowheads="1"/>
          </p:cNvPicPr>
          <p:nvPr/>
        </p:nvPicPr>
        <p:blipFill rotWithShape="1">
          <a:blip r:embed="rId2">
            <a:extLst>
              <a:ext uri="{28A0092B-C50C-407E-A947-70E740481C1C}">
                <a14:useLocalDpi xmlns:a14="http://schemas.microsoft.com/office/drawing/2010/main" val="0"/>
              </a:ext>
            </a:extLst>
          </a:blip>
          <a:srcRect l="1793" t="2108" r="3139" b="2013"/>
          <a:stretch/>
        </p:blipFill>
        <p:spPr bwMode="auto">
          <a:xfrm>
            <a:off x="533400" y="4866569"/>
            <a:ext cx="9220200" cy="5218982"/>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533400" y="1259273"/>
            <a:ext cx="9906000" cy="3323987"/>
          </a:xfrm>
          <a:prstGeom prst="rect">
            <a:avLst/>
          </a:prstGeom>
        </p:spPr>
        <p:txBody>
          <a:bodyPr wrap="square">
            <a:spAutoFit/>
          </a:bodyPr>
          <a:lstStyle/>
          <a:p>
            <a:pPr algn="just">
              <a:lnSpc>
                <a:spcPct val="150000"/>
              </a:lnSpc>
              <a:spcBef>
                <a:spcPts val="600"/>
              </a:spcBef>
              <a:spcAft>
                <a:spcPts val="600"/>
              </a:spcAft>
            </a:pPr>
            <a:r>
              <a:rPr lang="en-US" sz="2800" b="1" i="1" dirty="0" err="1">
                <a:latin typeface="Times New Roman" panose="02020603050405020304" pitchFamily="18" charset="0"/>
                <a:cs typeface="Times New Roman" panose="02020603050405020304" pitchFamily="18" charset="0"/>
              </a:rPr>
              <a:t>Bệnh</a:t>
            </a:r>
            <a:r>
              <a:rPr lang="en-US" sz="2800" b="1" i="1" dirty="0">
                <a:latin typeface="Times New Roman" panose="02020603050405020304" pitchFamily="18" charset="0"/>
                <a:cs typeface="Times New Roman" panose="02020603050405020304" pitchFamily="18" charset="0"/>
              </a:rPr>
              <a:t> Thalassemia </a:t>
            </a:r>
            <a:r>
              <a:rPr lang="en-US" sz="2800" i="1" dirty="0" err="1">
                <a:latin typeface="Times New Roman" panose="02020603050405020304" pitchFamily="18" charset="0"/>
                <a:cs typeface="Times New Roman" panose="02020603050405020304" pitchFamily="18" charset="0"/>
              </a:rPr>
              <a:t>xảy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gene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chuỗi</a:t>
            </a:r>
            <a:r>
              <a:rPr lang="en-US" sz="2800" i="1" dirty="0">
                <a:latin typeface="Times New Roman" panose="02020603050405020304" pitchFamily="18" charset="0"/>
                <a:cs typeface="Times New Roman" panose="02020603050405020304" pitchFamily="18" charset="0"/>
              </a:rPr>
              <a:t> globin,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chuỗi</a:t>
            </a:r>
            <a:r>
              <a:rPr lang="en-US" sz="2800" i="1" dirty="0">
                <a:latin typeface="Times New Roman" panose="02020603050405020304" pitchFamily="18" charset="0"/>
                <a:cs typeface="Times New Roman" panose="02020603050405020304" pitchFamily="18" charset="0"/>
              </a:rPr>
              <a:t> globin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sớm</a:t>
            </a:r>
            <a:r>
              <a:rPr lang="en-US" sz="2800" i="1" dirty="0">
                <a:latin typeface="Times New Roman" panose="02020603050405020304" pitchFamily="18" charset="0"/>
                <a:cs typeface="Times New Roman" panose="02020603050405020304" pitchFamily="18" charset="0"/>
              </a:rPr>
              <a:t> (tan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Bệnh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mắc</a:t>
            </a:r>
            <a:r>
              <a:rPr lang="en-US" sz="2800" i="1" dirty="0">
                <a:latin typeface="Times New Roman" panose="02020603050405020304" pitchFamily="18" charset="0"/>
                <a:cs typeface="Times New Roman" panose="02020603050405020304" pitchFamily="18" charset="0"/>
              </a:rPr>
              <a:t> Thalassemia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gene </a:t>
            </a:r>
            <a:r>
              <a:rPr lang="en-US" sz="2800" i="1" dirty="0" err="1">
                <a:latin typeface="Times New Roman" panose="02020603050405020304" pitchFamily="18" charset="0"/>
                <a:cs typeface="Times New Roman" panose="02020603050405020304" pitchFamily="18" charset="0"/>
              </a:rPr>
              <a:t>bệnh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a:t>
            </a:r>
          </a:p>
        </p:txBody>
      </p:sp>
      <p:sp>
        <p:nvSpPr>
          <p:cNvPr id="48" name="TextBox 4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BỆNH DI TRUYỀN Ở NGƯỜI</a:t>
            </a:r>
          </a:p>
        </p:txBody>
      </p:sp>
      <p:pic>
        <p:nvPicPr>
          <p:cNvPr id="1038" name="Picture 14" descr="BÁO ĐỘNG VỀ BỆNH THALASSEMIA"/>
          <p:cNvPicPr>
            <a:picLocks noChangeAspect="1" noChangeArrowheads="1"/>
          </p:cNvPicPr>
          <p:nvPr/>
        </p:nvPicPr>
        <p:blipFill rotWithShape="1">
          <a:blip r:embed="rId3">
            <a:extLst>
              <a:ext uri="{28A0092B-C50C-407E-A947-70E740481C1C}">
                <a14:useLocalDpi xmlns:a14="http://schemas.microsoft.com/office/drawing/2010/main" val="0"/>
              </a:ext>
            </a:extLst>
          </a:blip>
          <a:srcRect b="1134"/>
          <a:stretch/>
        </p:blipFill>
        <p:spPr bwMode="auto">
          <a:xfrm>
            <a:off x="10744200" y="428978"/>
            <a:ext cx="6610350" cy="968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7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ức tàn phá của bệnh tan máu bẩm sinh (Thalassemia) (1)">
            <a:hlinkClick r:id="" action="ppaction://media"/>
            <a:extLst>
              <a:ext uri="{FF2B5EF4-FFF2-40B4-BE49-F238E27FC236}">
                <a16:creationId xmlns="" xmlns:a16="http://schemas.microsoft.com/office/drawing/2014/main" id="{E78A70E4-9156-B267-51F1-43FE79A4EF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5993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533400" y="1485900"/>
            <a:ext cx="8534400" cy="3046988"/>
          </a:xfrm>
          <a:prstGeom prst="rect">
            <a:avLst/>
          </a:prstGeom>
        </p:spPr>
        <p:txBody>
          <a:bodyPr wrap="square">
            <a:spAutoFit/>
          </a:bodyPr>
          <a:lstStyle/>
          <a:p>
            <a:pPr algn="just">
              <a:lnSpc>
                <a:spcPct val="150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bị </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 bạch tạng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 những biểu hiện bên ngoài khác người bình thường như lông - tóc bạc trắng, da trắng bất thường, tròng mắt cũng mất màu, thường bị bệnh cận thị hay viễn thị sớm,…</a:t>
            </a:r>
            <a:endPar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BỆNH DI TRUYỀN Ở NGƯỜI</a:t>
            </a:r>
          </a:p>
        </p:txBody>
      </p:sp>
      <p:pic>
        <p:nvPicPr>
          <p:cNvPr id="1030" name="Picture 6" descr="Bệnh bạch tạng là gì? Biểu hiện và cách giảm thiểu biến chứng ở bạch tạng -  Khai báo y t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69886"/>
            <a:ext cx="8001000" cy="50980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hững bộ phận cơ thể những người bạch tạng đẹp nhất thế giới đầy ấn tư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641208"/>
            <a:ext cx="8329686" cy="822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401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533400" y="1472937"/>
            <a:ext cx="10058400" cy="2751715"/>
          </a:xfrm>
          <a:prstGeom prst="rect">
            <a:avLst/>
          </a:prstGeom>
        </p:spPr>
        <p:txBody>
          <a:bodyPr wrap="square">
            <a:spAutoFit/>
          </a:bodyPr>
          <a:lstStyle/>
          <a:p>
            <a:pPr algn="just">
              <a:lnSpc>
                <a:spcPct val="150000"/>
              </a:lnSpc>
              <a:spcBef>
                <a:spcPts val="600"/>
              </a:spcBef>
              <a:spcAft>
                <a:spcPts val="600"/>
              </a:spcAft>
            </a:pP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hở</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khe</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một vết nứt ở môi và vòm miệng (vòm miệng) ảnh hưởng đến một hoặc cả hai bên của khuôn mặt.</a:t>
            </a:r>
            <a:endPar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5" name="Picture 12" descr="What is Cleft Lip? | Global Smile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58" y="4479982"/>
            <a:ext cx="5438442" cy="54384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1277600" y="410486"/>
            <a:ext cx="6477000" cy="9876514"/>
            <a:chOff x="11313886" y="41910"/>
            <a:chExt cx="6477000" cy="9876514"/>
          </a:xfrm>
        </p:grpSpPr>
        <p:pic>
          <p:nvPicPr>
            <p:cNvPr id="44" name="Picture 10" descr="Cleft lip and cleft palate - Symptoms and causes - Mayo Clinic"/>
            <p:cNvPicPr>
              <a:picLocks noChangeAspect="1" noChangeArrowheads="1"/>
            </p:cNvPicPr>
            <p:nvPr/>
          </p:nvPicPr>
          <p:blipFill rotWithShape="1">
            <a:blip r:embed="rId3">
              <a:extLst>
                <a:ext uri="{28A0092B-C50C-407E-A947-70E740481C1C}">
                  <a14:useLocalDpi xmlns:a14="http://schemas.microsoft.com/office/drawing/2010/main" val="0"/>
                </a:ext>
              </a:extLst>
            </a:blip>
            <a:srcRect l="2613" t="2168" r="51669" b="10373"/>
            <a:stretch/>
          </p:blipFill>
          <p:spPr bwMode="auto">
            <a:xfrm>
              <a:off x="11547687" y="6653894"/>
              <a:ext cx="2675502" cy="30837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left lip and cleft palate - Symptoms and causes - Mayo Clinic"/>
            <p:cNvPicPr>
              <a:picLocks noChangeAspect="1" noChangeArrowheads="1"/>
            </p:cNvPicPr>
            <p:nvPr/>
          </p:nvPicPr>
          <p:blipFill rotWithShape="1">
            <a:blip r:embed="rId4">
              <a:extLst>
                <a:ext uri="{28A0092B-C50C-407E-A947-70E740481C1C}">
                  <a14:useLocalDpi xmlns:a14="http://schemas.microsoft.com/office/drawing/2010/main" val="0"/>
                </a:ext>
              </a:extLst>
            </a:blip>
            <a:srcRect b="3774"/>
            <a:stretch/>
          </p:blipFill>
          <p:spPr bwMode="auto">
            <a:xfrm>
              <a:off x="11313886" y="41910"/>
              <a:ext cx="6477000" cy="66065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Cleft lip and cleft palate - Symptoms and causes - Mayo Clinic"/>
            <p:cNvPicPr>
              <a:picLocks noChangeAspect="1" noChangeArrowheads="1"/>
            </p:cNvPicPr>
            <p:nvPr/>
          </p:nvPicPr>
          <p:blipFill rotWithShape="1">
            <a:blip r:embed="rId3">
              <a:extLst>
                <a:ext uri="{28A0092B-C50C-407E-A947-70E740481C1C}">
                  <a14:useLocalDpi xmlns:a14="http://schemas.microsoft.com/office/drawing/2010/main" val="0"/>
                </a:ext>
              </a:extLst>
            </a:blip>
            <a:srcRect l="49637" t="2493" r="2032" b="7881"/>
            <a:stretch/>
          </p:blipFill>
          <p:spPr bwMode="auto">
            <a:xfrm>
              <a:off x="14832789" y="6653893"/>
              <a:ext cx="2921811" cy="3264531"/>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TẬT DI TRUYỀN Ở NGƯỜI</a:t>
            </a:r>
          </a:p>
        </p:txBody>
      </p:sp>
    </p:spTree>
    <p:extLst>
      <p:ext uri="{BB962C8B-B14F-4D97-AF65-F5344CB8AC3E}">
        <p14:creationId xmlns:p14="http://schemas.microsoft.com/office/powerpoint/2010/main" val="3479503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Lần đầu tiên khám phá công dụng của ngón tay thứ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3390900"/>
            <a:ext cx="9829800" cy="60860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410458"/>
            <a:ext cx="17297399" cy="1654748"/>
          </a:xfrm>
          <a:prstGeom prst="rect">
            <a:avLst/>
          </a:prstGeom>
        </p:spPr>
        <p:txBody>
          <a:bodyPr wrap="square">
            <a:spAutoFit/>
          </a:bodyPr>
          <a:lstStyle/>
          <a:p>
            <a:pPr algn="just">
              <a:lnSpc>
                <a:spcPct val="150000"/>
              </a:lnSpc>
              <a:spcBef>
                <a:spcPts val="600"/>
              </a:spcBef>
              <a:spcAft>
                <a:spcPts val="600"/>
              </a:spcAft>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ngón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các ngón tay thừa, thường là các mô nhỏ có xương mà thiếu khớp, các ngón này thường không có tất cả các chức năng của một ngón tay bình thường</a:t>
            </a:r>
            <a:endPar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Phù thủy' cứu những bàn tay dị tật hiếm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3807054"/>
            <a:ext cx="7823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TẬT DI TRUYỀN Ở NGƯỜI</a:t>
            </a:r>
          </a:p>
        </p:txBody>
      </p:sp>
    </p:spTree>
    <p:extLst>
      <p:ext uri="{BB962C8B-B14F-4D97-AF65-F5344CB8AC3E}">
        <p14:creationId xmlns:p14="http://schemas.microsoft.com/office/powerpoint/2010/main" val="167079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pic>
        <p:nvPicPr>
          <p:cNvPr id="31" name="Picture 30">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0329" y="8313098"/>
            <a:ext cx="2061243" cy="1973903"/>
          </a:xfrm>
          <a:prstGeom prst="rect">
            <a:avLst/>
          </a:prstGeom>
        </p:spPr>
      </p:pic>
    </p:spTree>
    <p:extLst>
      <p:ext uri="{BB962C8B-B14F-4D97-AF65-F5344CB8AC3E}">
        <p14:creationId xmlns:p14="http://schemas.microsoft.com/office/powerpoint/2010/main" val="6551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descr="Tật dính ngón tay | SpringerLin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11000" y="711830"/>
            <a:ext cx="6629400" cy="9377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 y="1104900"/>
            <a:ext cx="11430000" cy="1828386"/>
          </a:xfrm>
          <a:prstGeom prst="rect">
            <a:avLst/>
          </a:prstGeom>
        </p:spPr>
        <p:txBody>
          <a:bodyPr wrap="square">
            <a:spAutoFit/>
          </a:bodyPr>
          <a:lstStyle/>
          <a:p>
            <a:pPr algn="just">
              <a:lnSpc>
                <a:spcPct val="150000"/>
              </a:lnSpc>
              <a:spcBef>
                <a:spcPts val="600"/>
              </a:spcBef>
              <a:spcAft>
                <a:spcPts val="600"/>
              </a:spcAft>
            </a:pP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dính</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ngón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ngón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dính</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ngón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dính</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phần</a:t>
            </a:r>
          </a:p>
        </p:txBody>
      </p:sp>
      <p:pic>
        <p:nvPicPr>
          <p:cNvPr id="3084" name="Picture 12" descr="Top 7 những dị tật bẩm sinh hiếm gặp nhất mẹ bầu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89991"/>
            <a:ext cx="10058401" cy="6800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 y="553134"/>
            <a:ext cx="9677400" cy="646331"/>
          </a:xfrm>
          <a:prstGeom prst="rect">
            <a:avLst/>
          </a:prstGeom>
          <a:noFill/>
        </p:spPr>
        <p:txBody>
          <a:bodyPr wrap="square" rtlCol="0">
            <a:spAutoFit/>
          </a:bodyPr>
          <a:lstStyle/>
          <a:p>
            <a:r>
              <a:rPr lang="en-US" sz="3600" b="1" dirty="0">
                <a:solidFill>
                  <a:srgbClr val="C00000"/>
                </a:solidFill>
                <a:latin typeface="Arial" panose="020B0604020202020204" pitchFamily="34" charset="0"/>
                <a:cs typeface="Arial" panose="020B0604020202020204" pitchFamily="34" charset="0"/>
              </a:rPr>
              <a:t>MỘT SỐ TẬT DI TRUYỀN Ở NGƯỜI</a:t>
            </a:r>
          </a:p>
        </p:txBody>
      </p:sp>
    </p:spTree>
    <p:extLst>
      <p:ext uri="{BB962C8B-B14F-4D97-AF65-F5344CB8AC3E}">
        <p14:creationId xmlns:p14="http://schemas.microsoft.com/office/powerpoint/2010/main" val="1074458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 y="0"/>
            <a:ext cx="880406" cy="10287000"/>
          </a:xfrm>
          <a:prstGeom prst="rect">
            <a:avLst/>
          </a:prstGeom>
          <a:solidFill>
            <a:srgbClr val="1F2C8F">
              <a:lumMod val="60000"/>
              <a:lumOff val="4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sp>
        <p:nvSpPr>
          <p:cNvPr id="23" name="Title 1"/>
          <p:cNvSpPr txBox="1">
            <a:spLocks/>
          </p:cNvSpPr>
          <p:nvPr/>
        </p:nvSpPr>
        <p:spPr>
          <a:xfrm>
            <a:off x="1626446" y="305345"/>
            <a:ext cx="15169322" cy="1035012"/>
          </a:xfrm>
          <a:prstGeom prst="rect">
            <a:avLst/>
          </a:prstGeom>
          <a:noFill/>
        </p:spPr>
        <p:txBody>
          <a:bodyPr vert="horz" lIns="91440" tIns="45720" rIns="91440" bIns="45720" rtlCol="0" anchor="t">
            <a:noAutofit/>
          </a:bodyPr>
          <a:lstStyle>
            <a:lvl1pPr algn="l" defTabSz="1371600" rtl="0" eaLnBrk="1" latinLnBrk="0" hangingPunct="1">
              <a:lnSpc>
                <a:spcPct val="100000"/>
              </a:lnSpc>
              <a:spcBef>
                <a:spcPct val="0"/>
              </a:spcBef>
              <a:buNone/>
              <a:defRPr sz="6600" b="1" kern="1200" cap="all" baseline="0">
                <a:solidFill>
                  <a:schemeClr val="accent6"/>
                </a:solidFill>
                <a:latin typeface="+mj-lt"/>
                <a:ea typeface="+mj-ea"/>
                <a:cs typeface="+mj-cs"/>
              </a:defRPr>
            </a:lvl1pPr>
          </a:lstStyle>
          <a:p>
            <a:pPr marL="0" marR="0" lvl="0" indent="0" algn="l" defTabSz="1371600" rtl="0" eaLnBrk="1" fontAlgn="auto" latinLnBrk="0" hangingPunct="1">
              <a:lnSpc>
                <a:spcPct val="100000"/>
              </a:lnSpc>
              <a:spcBef>
                <a:spcPct val="0"/>
              </a:spcBef>
              <a:spcAft>
                <a:spcPts val="0"/>
              </a:spcAft>
              <a:buClrTx/>
              <a:buSzTx/>
              <a:buFontTx/>
              <a:buNone/>
              <a:tabLst/>
              <a:defRPr/>
            </a:pPr>
            <a:r>
              <a:rPr kumimoji="0" lang="en-US" sz="4200" b="1" i="0" u="none" strike="noStrike" kern="1200" cap="all" spc="0" normalizeH="0" baseline="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2.</a:t>
            </a:r>
            <a:r>
              <a:rPr kumimoji="0" lang="en-US" sz="4200" b="1" i="0" u="none" strike="noStrike" kern="1200" cap="all" spc="0" normalizeH="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 BỆNH VÀ TẬT DI TRUYỀN Ở NGƯỜI</a:t>
            </a:r>
            <a:endParaRPr kumimoji="0" lang="en-US" sz="4200" b="0" i="0" u="none" strike="noStrike" kern="1200" cap="all" spc="0" normalizeH="0" baseline="0" noProof="0" dirty="0">
              <a:ln>
                <a:noFill/>
              </a:ln>
              <a:solidFill>
                <a:srgbClr val="1F2C8F">
                  <a:lumMod val="75000"/>
                </a:srgbClr>
              </a:solidFill>
              <a:effectLst/>
              <a:uLnTx/>
              <a:uFillTx/>
              <a:latin typeface="Arial"/>
              <a:cs typeface="Arial Black" panose="020B0A04020102020204" pitchFamily="34" charset="0"/>
            </a:endParaRPr>
          </a:p>
        </p:txBody>
      </p:sp>
      <p:sp>
        <p:nvSpPr>
          <p:cNvPr id="24" name="Rectangle: Rounded Corners 2"/>
          <p:cNvSpPr/>
          <p:nvPr/>
        </p:nvSpPr>
        <p:spPr>
          <a:xfrm>
            <a:off x="1907865" y="1173007"/>
            <a:ext cx="3690339" cy="193538"/>
          </a:xfrm>
          <a:prstGeom prst="roundRect">
            <a:avLst>
              <a:gd name="adj" fmla="val 50000"/>
            </a:avLst>
          </a:prstGeom>
          <a:gradFill flip="none" rotWithShape="1">
            <a:gsLst>
              <a:gs pos="0">
                <a:srgbClr val="1F2C8F">
                  <a:lumMod val="60000"/>
                  <a:lumOff val="40000"/>
                  <a:tint val="66000"/>
                  <a:satMod val="160000"/>
                </a:srgbClr>
              </a:gs>
              <a:gs pos="50000">
                <a:srgbClr val="1F2C8F">
                  <a:lumMod val="60000"/>
                  <a:lumOff val="40000"/>
                  <a:tint val="44500"/>
                  <a:satMod val="160000"/>
                </a:srgbClr>
              </a:gs>
              <a:gs pos="100000">
                <a:srgbClr val="1F2C8F">
                  <a:lumMod val="60000"/>
                  <a:lumOff val="40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grpSp>
        <p:nvGrpSpPr>
          <p:cNvPr id="25" name="Group 24"/>
          <p:cNvGrpSpPr/>
          <p:nvPr/>
        </p:nvGrpSpPr>
        <p:grpSpPr>
          <a:xfrm>
            <a:off x="880407" y="1797669"/>
            <a:ext cx="6553200" cy="4303386"/>
            <a:chOff x="3524295" y="-64365"/>
            <a:chExt cx="7916118" cy="5213885"/>
          </a:xfrm>
        </p:grpSpPr>
        <p:grpSp>
          <p:nvGrpSpPr>
            <p:cNvPr id="26" name="Group 25"/>
            <p:cNvGrpSpPr/>
            <p:nvPr/>
          </p:nvGrpSpPr>
          <p:grpSpPr>
            <a:xfrm>
              <a:off x="4523455" y="127533"/>
              <a:ext cx="6916958" cy="5021987"/>
              <a:chOff x="960872" y="3128585"/>
              <a:chExt cx="9258993" cy="9542013"/>
            </a:xfrm>
          </p:grpSpPr>
          <p:sp>
            <p:nvSpPr>
              <p:cNvPr id="28" name="Rectangle 13"/>
              <p:cNvSpPr/>
              <p:nvPr/>
            </p:nvSpPr>
            <p:spPr>
              <a:xfrm>
                <a:off x="960872" y="3128585"/>
                <a:ext cx="9258993" cy="9542013"/>
              </a:xfrm>
              <a:custGeom>
                <a:avLst/>
                <a:gdLst>
                  <a:gd name="connsiteX0" fmla="*/ 0 w 8194615"/>
                  <a:gd name="connsiteY0" fmla="*/ 0 h 2658625"/>
                  <a:gd name="connsiteX1" fmla="*/ 667276 w 8194615"/>
                  <a:gd name="connsiteY1" fmla="*/ 0 h 2658625"/>
                  <a:gd name="connsiteX2" fmla="*/ 1006767 w 8194615"/>
                  <a:gd name="connsiteY2" fmla="*/ 0 h 2658625"/>
                  <a:gd name="connsiteX3" fmla="*/ 1755989 w 8194615"/>
                  <a:gd name="connsiteY3" fmla="*/ 0 h 2658625"/>
                  <a:gd name="connsiteX4" fmla="*/ 2423265 w 8194615"/>
                  <a:gd name="connsiteY4" fmla="*/ 0 h 2658625"/>
                  <a:gd name="connsiteX5" fmla="*/ 2762756 w 8194615"/>
                  <a:gd name="connsiteY5" fmla="*/ 0 h 2658625"/>
                  <a:gd name="connsiteX6" fmla="*/ 3430032 w 8194615"/>
                  <a:gd name="connsiteY6" fmla="*/ 0 h 2658625"/>
                  <a:gd name="connsiteX7" fmla="*/ 3851469 w 8194615"/>
                  <a:gd name="connsiteY7" fmla="*/ 0 h 2658625"/>
                  <a:gd name="connsiteX8" fmla="*/ 4436799 w 8194615"/>
                  <a:gd name="connsiteY8" fmla="*/ 0 h 2658625"/>
                  <a:gd name="connsiteX9" fmla="*/ 5022128 w 8194615"/>
                  <a:gd name="connsiteY9" fmla="*/ 0 h 2658625"/>
                  <a:gd name="connsiteX10" fmla="*/ 5689404 w 8194615"/>
                  <a:gd name="connsiteY10" fmla="*/ 0 h 2658625"/>
                  <a:gd name="connsiteX11" fmla="*/ 6110841 w 8194615"/>
                  <a:gd name="connsiteY11" fmla="*/ 0 h 2658625"/>
                  <a:gd name="connsiteX12" fmla="*/ 6532279 w 8194615"/>
                  <a:gd name="connsiteY12" fmla="*/ 0 h 2658625"/>
                  <a:gd name="connsiteX13" fmla="*/ 7281501 w 8194615"/>
                  <a:gd name="connsiteY13" fmla="*/ 0 h 2658625"/>
                  <a:gd name="connsiteX14" fmla="*/ 8194615 w 8194615"/>
                  <a:gd name="connsiteY14" fmla="*/ 0 h 2658625"/>
                  <a:gd name="connsiteX15" fmla="*/ 8194615 w 8194615"/>
                  <a:gd name="connsiteY15" fmla="*/ 451966 h 2658625"/>
                  <a:gd name="connsiteX16" fmla="*/ 8194615 w 8194615"/>
                  <a:gd name="connsiteY16" fmla="*/ 983691 h 2658625"/>
                  <a:gd name="connsiteX17" fmla="*/ 8194615 w 8194615"/>
                  <a:gd name="connsiteY17" fmla="*/ 1462244 h 2658625"/>
                  <a:gd name="connsiteX18" fmla="*/ 8194615 w 8194615"/>
                  <a:gd name="connsiteY18" fmla="*/ 1993969 h 2658625"/>
                  <a:gd name="connsiteX19" fmla="*/ 8194615 w 8194615"/>
                  <a:gd name="connsiteY19" fmla="*/ 2658625 h 2658625"/>
                  <a:gd name="connsiteX20" fmla="*/ 7445393 w 8194615"/>
                  <a:gd name="connsiteY20" fmla="*/ 2658625 h 2658625"/>
                  <a:gd name="connsiteX21" fmla="*/ 7023956 w 8194615"/>
                  <a:gd name="connsiteY21" fmla="*/ 2658625 h 2658625"/>
                  <a:gd name="connsiteX22" fmla="*/ 6520572 w 8194615"/>
                  <a:gd name="connsiteY22" fmla="*/ 2658625 h 2658625"/>
                  <a:gd name="connsiteX23" fmla="*/ 6099135 w 8194615"/>
                  <a:gd name="connsiteY23" fmla="*/ 2658625 h 2658625"/>
                  <a:gd name="connsiteX24" fmla="*/ 5349913 w 8194615"/>
                  <a:gd name="connsiteY24" fmla="*/ 2658625 h 2658625"/>
                  <a:gd name="connsiteX25" fmla="*/ 4928476 w 8194615"/>
                  <a:gd name="connsiteY25" fmla="*/ 2658625 h 2658625"/>
                  <a:gd name="connsiteX26" fmla="*/ 4179254 w 8194615"/>
                  <a:gd name="connsiteY26" fmla="*/ 2658625 h 2658625"/>
                  <a:gd name="connsiteX27" fmla="*/ 3757816 w 8194615"/>
                  <a:gd name="connsiteY27" fmla="*/ 2658625 h 2658625"/>
                  <a:gd name="connsiteX28" fmla="*/ 3418325 w 8194615"/>
                  <a:gd name="connsiteY28" fmla="*/ 2658625 h 2658625"/>
                  <a:gd name="connsiteX29" fmla="*/ 3078834 w 8194615"/>
                  <a:gd name="connsiteY29" fmla="*/ 2658625 h 2658625"/>
                  <a:gd name="connsiteX30" fmla="*/ 2329612 w 8194615"/>
                  <a:gd name="connsiteY30" fmla="*/ 2658625 h 2658625"/>
                  <a:gd name="connsiteX31" fmla="*/ 1990121 w 8194615"/>
                  <a:gd name="connsiteY31" fmla="*/ 2658625 h 2658625"/>
                  <a:gd name="connsiteX32" fmla="*/ 1404791 w 8194615"/>
                  <a:gd name="connsiteY32" fmla="*/ 2658625 h 2658625"/>
                  <a:gd name="connsiteX33" fmla="*/ 1065300 w 8194615"/>
                  <a:gd name="connsiteY33" fmla="*/ 2658625 h 2658625"/>
                  <a:gd name="connsiteX34" fmla="*/ 0 w 8194615"/>
                  <a:gd name="connsiteY34" fmla="*/ 2658625 h 2658625"/>
                  <a:gd name="connsiteX35" fmla="*/ 0 w 8194615"/>
                  <a:gd name="connsiteY35" fmla="*/ 2206659 h 2658625"/>
                  <a:gd name="connsiteX36" fmla="*/ 0 w 8194615"/>
                  <a:gd name="connsiteY36" fmla="*/ 1754692 h 2658625"/>
                  <a:gd name="connsiteX37" fmla="*/ 0 w 8194615"/>
                  <a:gd name="connsiteY37" fmla="*/ 1169795 h 2658625"/>
                  <a:gd name="connsiteX38" fmla="*/ 0 w 8194615"/>
                  <a:gd name="connsiteY38" fmla="*/ 664656 h 2658625"/>
                  <a:gd name="connsiteX39" fmla="*/ 0 w 8194615"/>
                  <a:gd name="connsiteY39" fmla="*/ 0 h 265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4615" h="2658625" fill="none" extrusionOk="0">
                    <a:moveTo>
                      <a:pt x="0" y="0"/>
                    </a:moveTo>
                    <a:cubicBezTo>
                      <a:pt x="183495" y="-42913"/>
                      <a:pt x="525655" y="45952"/>
                      <a:pt x="667276" y="0"/>
                    </a:cubicBezTo>
                    <a:cubicBezTo>
                      <a:pt x="808897" y="-45952"/>
                      <a:pt x="915047" y="22419"/>
                      <a:pt x="1006767" y="0"/>
                    </a:cubicBezTo>
                    <a:cubicBezTo>
                      <a:pt x="1098487" y="-22419"/>
                      <a:pt x="1390087" y="30327"/>
                      <a:pt x="1755989" y="0"/>
                    </a:cubicBezTo>
                    <a:cubicBezTo>
                      <a:pt x="2121891" y="-30327"/>
                      <a:pt x="2208412" y="1285"/>
                      <a:pt x="2423265" y="0"/>
                    </a:cubicBezTo>
                    <a:cubicBezTo>
                      <a:pt x="2638118" y="-1285"/>
                      <a:pt x="2638126" y="36863"/>
                      <a:pt x="2762756" y="0"/>
                    </a:cubicBezTo>
                    <a:cubicBezTo>
                      <a:pt x="2887386" y="-36863"/>
                      <a:pt x="3200454" y="22563"/>
                      <a:pt x="3430032" y="0"/>
                    </a:cubicBezTo>
                    <a:cubicBezTo>
                      <a:pt x="3659610" y="-22563"/>
                      <a:pt x="3651245" y="49501"/>
                      <a:pt x="3851469" y="0"/>
                    </a:cubicBezTo>
                    <a:cubicBezTo>
                      <a:pt x="4051693" y="-49501"/>
                      <a:pt x="4305901" y="55682"/>
                      <a:pt x="4436799" y="0"/>
                    </a:cubicBezTo>
                    <a:cubicBezTo>
                      <a:pt x="4567697" y="-55682"/>
                      <a:pt x="4806781" y="62303"/>
                      <a:pt x="5022128" y="0"/>
                    </a:cubicBezTo>
                    <a:cubicBezTo>
                      <a:pt x="5237475" y="-62303"/>
                      <a:pt x="5492453" y="77899"/>
                      <a:pt x="5689404" y="0"/>
                    </a:cubicBezTo>
                    <a:cubicBezTo>
                      <a:pt x="5886355" y="-77899"/>
                      <a:pt x="5953165" y="43984"/>
                      <a:pt x="6110841" y="0"/>
                    </a:cubicBezTo>
                    <a:cubicBezTo>
                      <a:pt x="6268517" y="-43984"/>
                      <a:pt x="6379184" y="6631"/>
                      <a:pt x="6532279" y="0"/>
                    </a:cubicBezTo>
                    <a:cubicBezTo>
                      <a:pt x="6685374" y="-6631"/>
                      <a:pt x="7074118" y="74641"/>
                      <a:pt x="7281501" y="0"/>
                    </a:cubicBezTo>
                    <a:cubicBezTo>
                      <a:pt x="7488884" y="-74641"/>
                      <a:pt x="7881304" y="56944"/>
                      <a:pt x="8194615" y="0"/>
                    </a:cubicBezTo>
                    <a:cubicBezTo>
                      <a:pt x="8243624" y="156552"/>
                      <a:pt x="8145457" y="243421"/>
                      <a:pt x="8194615" y="451966"/>
                    </a:cubicBezTo>
                    <a:cubicBezTo>
                      <a:pt x="8243773" y="660511"/>
                      <a:pt x="8131801" y="800134"/>
                      <a:pt x="8194615" y="983691"/>
                    </a:cubicBezTo>
                    <a:cubicBezTo>
                      <a:pt x="8257429" y="1167249"/>
                      <a:pt x="8139737" y="1316952"/>
                      <a:pt x="8194615" y="1462244"/>
                    </a:cubicBezTo>
                    <a:cubicBezTo>
                      <a:pt x="8249493" y="1607536"/>
                      <a:pt x="8155502" y="1737345"/>
                      <a:pt x="8194615" y="1993969"/>
                    </a:cubicBezTo>
                    <a:cubicBezTo>
                      <a:pt x="8233728" y="2250594"/>
                      <a:pt x="8183234" y="2340639"/>
                      <a:pt x="8194615" y="2658625"/>
                    </a:cubicBezTo>
                    <a:cubicBezTo>
                      <a:pt x="7850688" y="2675110"/>
                      <a:pt x="7788766" y="2608203"/>
                      <a:pt x="7445393" y="2658625"/>
                    </a:cubicBezTo>
                    <a:cubicBezTo>
                      <a:pt x="7102020" y="2709047"/>
                      <a:pt x="7151490" y="2623211"/>
                      <a:pt x="7023956" y="2658625"/>
                    </a:cubicBezTo>
                    <a:cubicBezTo>
                      <a:pt x="6896422" y="2694039"/>
                      <a:pt x="6690394" y="2636781"/>
                      <a:pt x="6520572" y="2658625"/>
                    </a:cubicBezTo>
                    <a:cubicBezTo>
                      <a:pt x="6350750" y="2680469"/>
                      <a:pt x="6256862" y="2621259"/>
                      <a:pt x="6099135" y="2658625"/>
                    </a:cubicBezTo>
                    <a:cubicBezTo>
                      <a:pt x="5941408" y="2695991"/>
                      <a:pt x="5583004" y="2610429"/>
                      <a:pt x="5349913" y="2658625"/>
                    </a:cubicBezTo>
                    <a:cubicBezTo>
                      <a:pt x="5116822" y="2706821"/>
                      <a:pt x="5048778" y="2642144"/>
                      <a:pt x="4928476" y="2658625"/>
                    </a:cubicBezTo>
                    <a:cubicBezTo>
                      <a:pt x="4808174" y="2675106"/>
                      <a:pt x="4402428" y="2639152"/>
                      <a:pt x="4179254" y="2658625"/>
                    </a:cubicBezTo>
                    <a:cubicBezTo>
                      <a:pt x="3956080" y="2678098"/>
                      <a:pt x="3882405" y="2629222"/>
                      <a:pt x="3757816" y="2658625"/>
                    </a:cubicBezTo>
                    <a:cubicBezTo>
                      <a:pt x="3633227" y="2688028"/>
                      <a:pt x="3578269" y="2639095"/>
                      <a:pt x="3418325" y="2658625"/>
                    </a:cubicBezTo>
                    <a:cubicBezTo>
                      <a:pt x="3258381" y="2678155"/>
                      <a:pt x="3157594" y="2619677"/>
                      <a:pt x="3078834" y="2658625"/>
                    </a:cubicBezTo>
                    <a:cubicBezTo>
                      <a:pt x="3000074" y="2697573"/>
                      <a:pt x="2639621" y="2589374"/>
                      <a:pt x="2329612" y="2658625"/>
                    </a:cubicBezTo>
                    <a:cubicBezTo>
                      <a:pt x="2019603" y="2727876"/>
                      <a:pt x="2158752" y="2627017"/>
                      <a:pt x="1990121" y="2658625"/>
                    </a:cubicBezTo>
                    <a:cubicBezTo>
                      <a:pt x="1821490" y="2690233"/>
                      <a:pt x="1576064" y="2634618"/>
                      <a:pt x="1404791" y="2658625"/>
                    </a:cubicBezTo>
                    <a:cubicBezTo>
                      <a:pt x="1233518" y="2682632"/>
                      <a:pt x="1204129" y="2623556"/>
                      <a:pt x="1065300" y="2658625"/>
                    </a:cubicBezTo>
                    <a:cubicBezTo>
                      <a:pt x="926471" y="2693694"/>
                      <a:pt x="262719" y="2533683"/>
                      <a:pt x="0" y="2658625"/>
                    </a:cubicBezTo>
                    <a:cubicBezTo>
                      <a:pt x="-11594" y="2491797"/>
                      <a:pt x="28894" y="2392916"/>
                      <a:pt x="0" y="2206659"/>
                    </a:cubicBezTo>
                    <a:cubicBezTo>
                      <a:pt x="-28894" y="2020402"/>
                      <a:pt x="22271" y="1870475"/>
                      <a:pt x="0" y="1754692"/>
                    </a:cubicBezTo>
                    <a:cubicBezTo>
                      <a:pt x="-22271" y="1638909"/>
                      <a:pt x="28572" y="1296607"/>
                      <a:pt x="0" y="1169795"/>
                    </a:cubicBezTo>
                    <a:cubicBezTo>
                      <a:pt x="-28572" y="1042983"/>
                      <a:pt x="18048" y="828052"/>
                      <a:pt x="0" y="664656"/>
                    </a:cubicBezTo>
                    <a:cubicBezTo>
                      <a:pt x="-18048" y="501260"/>
                      <a:pt x="7366" y="259087"/>
                      <a:pt x="0" y="0"/>
                    </a:cubicBezTo>
                    <a:close/>
                  </a:path>
                  <a:path w="8194615" h="2658625" stroke="0" extrusionOk="0">
                    <a:moveTo>
                      <a:pt x="0" y="0"/>
                    </a:moveTo>
                    <a:cubicBezTo>
                      <a:pt x="130180" y="-21302"/>
                      <a:pt x="213384" y="636"/>
                      <a:pt x="421437" y="0"/>
                    </a:cubicBezTo>
                    <a:cubicBezTo>
                      <a:pt x="629490" y="-636"/>
                      <a:pt x="697628" y="11051"/>
                      <a:pt x="842875" y="0"/>
                    </a:cubicBezTo>
                    <a:cubicBezTo>
                      <a:pt x="988122" y="-11051"/>
                      <a:pt x="1110431" y="29615"/>
                      <a:pt x="1182366" y="0"/>
                    </a:cubicBezTo>
                    <a:cubicBezTo>
                      <a:pt x="1254301" y="-29615"/>
                      <a:pt x="1518750" y="30248"/>
                      <a:pt x="1603803" y="0"/>
                    </a:cubicBezTo>
                    <a:cubicBezTo>
                      <a:pt x="1688856" y="-30248"/>
                      <a:pt x="2103884" y="19431"/>
                      <a:pt x="2271079" y="0"/>
                    </a:cubicBezTo>
                    <a:cubicBezTo>
                      <a:pt x="2438274" y="-19431"/>
                      <a:pt x="2600651" y="44692"/>
                      <a:pt x="2692516" y="0"/>
                    </a:cubicBezTo>
                    <a:cubicBezTo>
                      <a:pt x="2784381" y="-44692"/>
                      <a:pt x="2961515" y="27749"/>
                      <a:pt x="3032008" y="0"/>
                    </a:cubicBezTo>
                    <a:cubicBezTo>
                      <a:pt x="3102501" y="-27749"/>
                      <a:pt x="3443222" y="28352"/>
                      <a:pt x="3699283" y="0"/>
                    </a:cubicBezTo>
                    <a:cubicBezTo>
                      <a:pt x="3955345" y="-28352"/>
                      <a:pt x="4042194" y="19466"/>
                      <a:pt x="4366559" y="0"/>
                    </a:cubicBezTo>
                    <a:cubicBezTo>
                      <a:pt x="4690924" y="-19466"/>
                      <a:pt x="4620547" y="37387"/>
                      <a:pt x="4706050" y="0"/>
                    </a:cubicBezTo>
                    <a:cubicBezTo>
                      <a:pt x="4791553" y="-37387"/>
                      <a:pt x="5016327" y="50521"/>
                      <a:pt x="5127488" y="0"/>
                    </a:cubicBezTo>
                    <a:cubicBezTo>
                      <a:pt x="5238649" y="-50521"/>
                      <a:pt x="5629924" y="84932"/>
                      <a:pt x="5876710" y="0"/>
                    </a:cubicBezTo>
                    <a:cubicBezTo>
                      <a:pt x="6123496" y="-84932"/>
                      <a:pt x="6386326" y="34670"/>
                      <a:pt x="6543985" y="0"/>
                    </a:cubicBezTo>
                    <a:cubicBezTo>
                      <a:pt x="6701645" y="-34670"/>
                      <a:pt x="6717309" y="14493"/>
                      <a:pt x="6883477" y="0"/>
                    </a:cubicBezTo>
                    <a:cubicBezTo>
                      <a:pt x="7049645" y="-14493"/>
                      <a:pt x="7184695" y="21624"/>
                      <a:pt x="7468806" y="0"/>
                    </a:cubicBezTo>
                    <a:cubicBezTo>
                      <a:pt x="7752917" y="-21624"/>
                      <a:pt x="7913755" y="1814"/>
                      <a:pt x="8194615" y="0"/>
                    </a:cubicBezTo>
                    <a:cubicBezTo>
                      <a:pt x="8232874" y="184571"/>
                      <a:pt x="8163108" y="338969"/>
                      <a:pt x="8194615" y="451966"/>
                    </a:cubicBezTo>
                    <a:cubicBezTo>
                      <a:pt x="8226122" y="564963"/>
                      <a:pt x="8147207" y="806827"/>
                      <a:pt x="8194615" y="983691"/>
                    </a:cubicBezTo>
                    <a:cubicBezTo>
                      <a:pt x="8242023" y="1160555"/>
                      <a:pt x="8188400" y="1234906"/>
                      <a:pt x="8194615" y="1435658"/>
                    </a:cubicBezTo>
                    <a:cubicBezTo>
                      <a:pt x="8200830" y="1636410"/>
                      <a:pt x="8193624" y="1720237"/>
                      <a:pt x="8194615" y="1914210"/>
                    </a:cubicBezTo>
                    <a:cubicBezTo>
                      <a:pt x="8195606" y="2108183"/>
                      <a:pt x="8159855" y="2505787"/>
                      <a:pt x="8194615" y="2658625"/>
                    </a:cubicBezTo>
                    <a:cubicBezTo>
                      <a:pt x="8045619" y="2674300"/>
                      <a:pt x="7920650" y="2636480"/>
                      <a:pt x="7773178" y="2658625"/>
                    </a:cubicBezTo>
                    <a:cubicBezTo>
                      <a:pt x="7625706" y="2680770"/>
                      <a:pt x="7206295" y="2641783"/>
                      <a:pt x="7023956" y="2658625"/>
                    </a:cubicBezTo>
                    <a:cubicBezTo>
                      <a:pt x="6841617" y="2675467"/>
                      <a:pt x="6703990" y="2635118"/>
                      <a:pt x="6602518" y="2658625"/>
                    </a:cubicBezTo>
                    <a:cubicBezTo>
                      <a:pt x="6501046" y="2682132"/>
                      <a:pt x="6209828" y="2619390"/>
                      <a:pt x="6099135" y="2658625"/>
                    </a:cubicBezTo>
                    <a:cubicBezTo>
                      <a:pt x="5988442" y="2697860"/>
                      <a:pt x="5855441" y="2620612"/>
                      <a:pt x="5759644" y="2658625"/>
                    </a:cubicBezTo>
                    <a:cubicBezTo>
                      <a:pt x="5663847" y="2696638"/>
                      <a:pt x="5538243" y="2623844"/>
                      <a:pt x="5420152" y="2658625"/>
                    </a:cubicBezTo>
                    <a:cubicBezTo>
                      <a:pt x="5302061" y="2693406"/>
                      <a:pt x="5169896" y="2629166"/>
                      <a:pt x="4998715" y="2658625"/>
                    </a:cubicBezTo>
                    <a:cubicBezTo>
                      <a:pt x="4827534" y="2688084"/>
                      <a:pt x="4591324" y="2604726"/>
                      <a:pt x="4331439" y="2658625"/>
                    </a:cubicBezTo>
                    <a:cubicBezTo>
                      <a:pt x="4071554" y="2712524"/>
                      <a:pt x="4103306" y="2640484"/>
                      <a:pt x="3910002" y="2658625"/>
                    </a:cubicBezTo>
                    <a:cubicBezTo>
                      <a:pt x="3716698" y="2676766"/>
                      <a:pt x="3586759" y="2608290"/>
                      <a:pt x="3488565" y="2658625"/>
                    </a:cubicBezTo>
                    <a:cubicBezTo>
                      <a:pt x="3390371" y="2708960"/>
                      <a:pt x="3207128" y="2656657"/>
                      <a:pt x="2985181" y="2658625"/>
                    </a:cubicBezTo>
                    <a:cubicBezTo>
                      <a:pt x="2763234" y="2660593"/>
                      <a:pt x="2571813" y="2630267"/>
                      <a:pt x="2399852" y="2658625"/>
                    </a:cubicBezTo>
                    <a:cubicBezTo>
                      <a:pt x="2227891" y="2686983"/>
                      <a:pt x="1985870" y="2607527"/>
                      <a:pt x="1650630" y="2658625"/>
                    </a:cubicBezTo>
                    <a:cubicBezTo>
                      <a:pt x="1315390" y="2709723"/>
                      <a:pt x="1139201" y="2634499"/>
                      <a:pt x="901408" y="2658625"/>
                    </a:cubicBezTo>
                    <a:cubicBezTo>
                      <a:pt x="663615" y="2682751"/>
                      <a:pt x="181270" y="2630021"/>
                      <a:pt x="0" y="2658625"/>
                    </a:cubicBezTo>
                    <a:cubicBezTo>
                      <a:pt x="-5090" y="2452836"/>
                      <a:pt x="68868" y="2325447"/>
                      <a:pt x="0" y="2073728"/>
                    </a:cubicBezTo>
                    <a:cubicBezTo>
                      <a:pt x="-68868" y="1822009"/>
                      <a:pt x="1462" y="1730641"/>
                      <a:pt x="0" y="1488830"/>
                    </a:cubicBezTo>
                    <a:cubicBezTo>
                      <a:pt x="-1462" y="1247019"/>
                      <a:pt x="38276" y="1088207"/>
                      <a:pt x="0" y="957105"/>
                    </a:cubicBezTo>
                    <a:cubicBezTo>
                      <a:pt x="-38276" y="826004"/>
                      <a:pt x="34514" y="710722"/>
                      <a:pt x="0" y="505139"/>
                    </a:cubicBezTo>
                    <a:cubicBezTo>
                      <a:pt x="-34514" y="299556"/>
                      <a:pt x="38183" y="235523"/>
                      <a:pt x="0" y="0"/>
                    </a:cubicBezTo>
                    <a:close/>
                  </a:path>
                </a:pathLst>
              </a:custGeom>
              <a:solidFill>
                <a:srgbClr val="CCFFC5"/>
              </a:solidFill>
              <a:ln w="28575" cap="flat" cmpd="sng" algn="ctr">
                <a:solidFill>
                  <a:srgbClr val="092D6C">
                    <a:lumMod val="75000"/>
                  </a:srgbClr>
                </a:solidFill>
                <a:prstDash val="solid"/>
                <a:miter lim="800000"/>
              </a:ln>
              <a:effectLst/>
            </p:spPr>
            <p:txBody>
              <a:bodyPr rtlCol="0" anchor="ctr"/>
              <a:lstStyle/>
              <a:p>
                <a:pPr algn="ctr">
                  <a:defRPr/>
                </a:pPr>
                <a:endParaRPr lang="en-US" sz="2400" kern="0">
                  <a:solidFill>
                    <a:prstClr val="white"/>
                  </a:solidFill>
                  <a:latin typeface="Arial"/>
                </a:endParaRPr>
              </a:p>
            </p:txBody>
          </p:sp>
          <p:sp>
            <p:nvSpPr>
              <p:cNvPr id="29" name="TextBox 28"/>
              <p:cNvSpPr txBox="1"/>
              <p:nvPr/>
            </p:nvSpPr>
            <p:spPr>
              <a:xfrm>
                <a:off x="1428975" y="3377980"/>
                <a:ext cx="8522323" cy="8511077"/>
              </a:xfrm>
              <a:prstGeom prst="rect">
                <a:avLst/>
              </a:prstGeom>
              <a:noFill/>
            </p:spPr>
            <p:txBody>
              <a:bodyPr wrap="square" rtlCol="0" anchor="ctr">
                <a:spAutoFit/>
              </a:bodyPr>
              <a:lstStyle/>
              <a:p>
                <a:pPr algn="just">
                  <a:lnSpc>
                    <a:spcPct val="150000"/>
                  </a:lnSpc>
                  <a:defRPr/>
                </a:pPr>
                <a:r>
                  <a:rPr lang="vi-VN" sz="3200" b="1" kern="0" dirty="0">
                    <a:solidFill>
                      <a:prstClr val="black"/>
                    </a:solidFill>
                    <a:latin typeface="Times New Roman" panose="02020603050405020304" pitchFamily="18" charset="0"/>
                    <a:cs typeface="Times New Roman" panose="02020603050405020304" pitchFamily="18" charset="0"/>
                  </a:rPr>
                  <a:t>Hãy xác định các bệnh, hội chứng di truyền dưới đây là do đột biến trên </a:t>
                </a:r>
                <a:r>
                  <a:rPr lang="vi-VN" sz="3200" b="1" kern="0" dirty="0" err="1">
                    <a:solidFill>
                      <a:prstClr val="black"/>
                    </a:solidFill>
                    <a:latin typeface="Times New Roman" panose="02020603050405020304" pitchFamily="18" charset="0"/>
                    <a:cs typeface="Times New Roman" panose="02020603050405020304" pitchFamily="18" charset="0"/>
                  </a:rPr>
                  <a:t>gene</a:t>
                </a:r>
                <a:r>
                  <a:rPr lang="vi-VN" sz="3200" b="1" kern="0" dirty="0">
                    <a:solidFill>
                      <a:prstClr val="black"/>
                    </a:solidFill>
                    <a:latin typeface="Times New Roman" panose="02020603050405020304" pitchFamily="18" charset="0"/>
                    <a:cs typeface="Times New Roman" panose="02020603050405020304" pitchFamily="18" charset="0"/>
                  </a:rPr>
                  <a:t> hay nhiễm sắc thể bằng cách hoàn thành bảng 40.2</a:t>
                </a:r>
              </a:p>
            </p:txBody>
          </p:sp>
        </p:grpSp>
        <p:pic>
          <p:nvPicPr>
            <p:cNvPr id="27"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95" y="-64365"/>
              <a:ext cx="1764740" cy="176474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 name="Table 3">
            <a:extLst>
              <a:ext uri="{FF2B5EF4-FFF2-40B4-BE49-F238E27FC236}">
                <a16:creationId xmlns="" xmlns:a16="http://schemas.microsoft.com/office/drawing/2014/main" id="{95251A9F-F5CA-368E-CF31-5F3E1D44BAEB}"/>
              </a:ext>
            </a:extLst>
          </p:cNvPr>
          <p:cNvGraphicFramePr>
            <a:graphicFrameLocks noGrp="1"/>
          </p:cNvGraphicFramePr>
          <p:nvPr>
            <p:extLst>
              <p:ext uri="{D42A27DB-BD31-4B8C-83A1-F6EECF244321}">
                <p14:modId xmlns:p14="http://schemas.microsoft.com/office/powerpoint/2010/main" val="1674292345"/>
              </p:ext>
            </p:extLst>
          </p:nvPr>
        </p:nvGraphicFramePr>
        <p:xfrm>
          <a:off x="8001000" y="1958488"/>
          <a:ext cx="9791815" cy="7473578"/>
        </p:xfrm>
        <a:graphic>
          <a:graphicData uri="http://schemas.openxmlformats.org/drawingml/2006/table">
            <a:tbl>
              <a:tblPr/>
              <a:tblGrid>
                <a:gridCol w="3880399">
                  <a:extLst>
                    <a:ext uri="{9D8B030D-6E8A-4147-A177-3AD203B41FA5}">
                      <a16:colId xmlns="" xmlns:a16="http://schemas.microsoft.com/office/drawing/2014/main" val="4108936467"/>
                    </a:ext>
                  </a:extLst>
                </a:gridCol>
                <a:gridCol w="2794792">
                  <a:extLst>
                    <a:ext uri="{9D8B030D-6E8A-4147-A177-3AD203B41FA5}">
                      <a16:colId xmlns="" xmlns:a16="http://schemas.microsoft.com/office/drawing/2014/main" val="2253162433"/>
                    </a:ext>
                  </a:extLst>
                </a:gridCol>
                <a:gridCol w="3116624">
                  <a:extLst>
                    <a:ext uri="{9D8B030D-6E8A-4147-A177-3AD203B41FA5}">
                      <a16:colId xmlns="" xmlns:a16="http://schemas.microsoft.com/office/drawing/2014/main" val="4230435843"/>
                    </a:ext>
                  </a:extLst>
                </a:gridCol>
              </a:tblGrid>
              <a:tr h="341628">
                <a:tc>
                  <a:txBody>
                    <a:bodyPr/>
                    <a:lstStyle/>
                    <a:p>
                      <a:pPr algn="ctr">
                        <a:spcAft>
                          <a:spcPts val="0"/>
                        </a:spcAft>
                      </a:pPr>
                      <a:r>
                        <a:rPr lang="vi-VN" sz="3200" b="1" dirty="0">
                          <a:effectLst/>
                        </a:rPr>
                        <a:t>Bệnh/ Hội chứng</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b="1" dirty="0">
                          <a:effectLst/>
                        </a:rPr>
                        <a:t>Đột biến </a:t>
                      </a:r>
                      <a:r>
                        <a:rPr lang="vi-VN" sz="3200" b="1" dirty="0" err="1">
                          <a:effectLst/>
                        </a:rPr>
                        <a:t>gene</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b="1" dirty="0">
                          <a:effectLst/>
                        </a:rPr>
                        <a:t>Đột biến nhiễm sắc thể</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94459338"/>
                  </a:ext>
                </a:extLst>
              </a:tr>
              <a:tr h="1624553">
                <a:tc>
                  <a:txBody>
                    <a:bodyPr/>
                    <a:lstStyle/>
                    <a:p>
                      <a:pPr algn="just">
                        <a:spcAft>
                          <a:spcPts val="0"/>
                        </a:spcAft>
                      </a:pPr>
                      <a:r>
                        <a:rPr lang="vi-VN" sz="3200" dirty="0">
                          <a:effectLst/>
                          <a:latin typeface="+mj-lt"/>
                        </a:rPr>
                        <a:t>Bệnh thiếu máu hồng cầu hình liềm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94750077"/>
                  </a:ext>
                </a:extLst>
              </a:tr>
              <a:tr h="812278">
                <a:tc>
                  <a:txBody>
                    <a:bodyPr/>
                    <a:lstStyle/>
                    <a:p>
                      <a:pPr algn="just">
                        <a:spcAft>
                          <a:spcPts val="0"/>
                        </a:spcAft>
                      </a:pPr>
                      <a:r>
                        <a:rPr lang="vi-VN" sz="3200" dirty="0">
                          <a:effectLst/>
                          <a:latin typeface="+mj-lt"/>
                        </a:rPr>
                        <a:t>Bệnh máu khó đông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13590921"/>
                  </a:ext>
                </a:extLst>
              </a:tr>
              <a:tr h="1624553">
                <a:tc>
                  <a:txBody>
                    <a:bodyPr/>
                    <a:lstStyle/>
                    <a:p>
                      <a:pPr algn="just">
                        <a:spcAft>
                          <a:spcPts val="0"/>
                        </a:spcAft>
                      </a:pPr>
                      <a:r>
                        <a:rPr lang="vi-VN" sz="3200">
                          <a:effectLst/>
                          <a:latin typeface="+mj-lt"/>
                        </a:rPr>
                        <a:t>Bệnh bạch cầu tủy xương mạn tính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80047298"/>
                  </a:ext>
                </a:extLst>
              </a:tr>
              <a:tr h="812278">
                <a:tc>
                  <a:txBody>
                    <a:bodyPr/>
                    <a:lstStyle/>
                    <a:p>
                      <a:pPr algn="just">
                        <a:spcAft>
                          <a:spcPts val="0"/>
                        </a:spcAft>
                      </a:pPr>
                      <a:r>
                        <a:rPr lang="vi-VN" sz="3200" dirty="0">
                          <a:effectLst/>
                          <a:latin typeface="+mj-lt"/>
                        </a:rPr>
                        <a:t>Hội chứng </a:t>
                      </a:r>
                      <a:r>
                        <a:rPr lang="vi-VN" sz="3200" dirty="0" err="1">
                          <a:effectLst/>
                          <a:latin typeface="+mj-lt"/>
                        </a:rPr>
                        <a:t>Cri</a:t>
                      </a:r>
                      <a:r>
                        <a:rPr lang="vi-VN" sz="3200" dirty="0">
                          <a:effectLst/>
                          <a:latin typeface="+mj-lt"/>
                        </a:rPr>
                        <a:t>-du-</a:t>
                      </a:r>
                      <a:r>
                        <a:rPr lang="vi-VN" sz="3200" dirty="0" err="1">
                          <a:effectLst/>
                          <a:latin typeface="+mj-lt"/>
                        </a:rPr>
                        <a:t>chat</a:t>
                      </a: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25534"/>
                  </a:ext>
                </a:extLst>
              </a:tr>
              <a:tr h="812278">
                <a:tc>
                  <a:txBody>
                    <a:bodyPr/>
                    <a:lstStyle/>
                    <a:p>
                      <a:pPr algn="just">
                        <a:spcAft>
                          <a:spcPts val="0"/>
                        </a:spcAft>
                      </a:pPr>
                      <a:r>
                        <a:rPr lang="vi-VN" sz="3200">
                          <a:effectLst/>
                          <a:latin typeface="+mj-lt"/>
                        </a:rPr>
                        <a:t>Hội chứng Patau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17887119"/>
                  </a:ext>
                </a:extLst>
              </a:tr>
              <a:tr h="812278">
                <a:tc>
                  <a:txBody>
                    <a:bodyPr/>
                    <a:lstStyle/>
                    <a:p>
                      <a:pPr algn="just">
                        <a:spcAft>
                          <a:spcPts val="0"/>
                        </a:spcAft>
                      </a:pPr>
                      <a:r>
                        <a:rPr lang="vi-VN" sz="3200" dirty="0">
                          <a:effectLst/>
                          <a:latin typeface="+mj-lt"/>
                        </a:rPr>
                        <a:t>Hội chứng </a:t>
                      </a:r>
                      <a:r>
                        <a:rPr lang="vi-VN" sz="3200" dirty="0" err="1">
                          <a:effectLst/>
                          <a:latin typeface="+mj-lt"/>
                        </a:rPr>
                        <a:t>Edward</a:t>
                      </a: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dirty="0">
                          <a:effectLst/>
                          <a:latin typeface="+mj-l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47419950"/>
                  </a:ext>
                </a:extLst>
              </a:tr>
            </a:tbl>
          </a:graphicData>
        </a:graphic>
      </p:graphicFrame>
      <p:sp>
        <p:nvSpPr>
          <p:cNvPr id="5" name="Rectangle 1">
            <a:extLst>
              <a:ext uri="{FF2B5EF4-FFF2-40B4-BE49-F238E27FC236}">
                <a16:creationId xmlns="" xmlns:a16="http://schemas.microsoft.com/office/drawing/2014/main" id="{A4C3B2F9-A812-58F2-D9E1-D090E4E2BBA0}"/>
              </a:ext>
            </a:extLst>
          </p:cNvPr>
          <p:cNvSpPr>
            <a:spLocks noChangeArrowheads="1"/>
          </p:cNvSpPr>
          <p:nvPr/>
        </p:nvSpPr>
        <p:spPr bwMode="auto">
          <a:xfrm>
            <a:off x="7970808" y="1212894"/>
            <a:ext cx="11481929"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u="none" strike="noStrike" cap="none" normalizeH="0" baseline="0" dirty="0">
                <a:ln>
                  <a:noFill/>
                </a:ln>
                <a:solidFill>
                  <a:srgbClr val="333333"/>
                </a:solidFill>
                <a:effectLst/>
                <a:latin typeface="+mn-lt"/>
              </a:rPr>
              <a:t>Bảng 40.2.</a:t>
            </a:r>
            <a:r>
              <a:rPr kumimoji="0" lang="vi-VN" altLang="vi-VN" sz="3200" b="0" u="none" strike="noStrike" cap="none" normalizeH="0" baseline="0" dirty="0">
                <a:ln>
                  <a:noFill/>
                </a:ln>
                <a:solidFill>
                  <a:srgbClr val="333333"/>
                </a:solidFill>
                <a:effectLst/>
                <a:latin typeface="+mn-lt"/>
              </a:rPr>
              <a:t> Nguyên nhân của một số bệnh, hội chứng</a:t>
            </a:r>
            <a:endParaRPr kumimoji="0" lang="vi-VN" altLang="vi-VN" sz="3200" b="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6419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1" y="0"/>
            <a:ext cx="880406" cy="10287000"/>
          </a:xfrm>
          <a:prstGeom prst="rect">
            <a:avLst/>
          </a:prstGeom>
          <a:solidFill>
            <a:srgbClr val="1F2C8F">
              <a:lumMod val="60000"/>
              <a:lumOff val="4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sp>
        <p:nvSpPr>
          <p:cNvPr id="23" name="Title 1"/>
          <p:cNvSpPr txBox="1">
            <a:spLocks/>
          </p:cNvSpPr>
          <p:nvPr/>
        </p:nvSpPr>
        <p:spPr>
          <a:xfrm>
            <a:off x="1626446" y="305345"/>
            <a:ext cx="15169322" cy="1035012"/>
          </a:xfrm>
          <a:prstGeom prst="rect">
            <a:avLst/>
          </a:prstGeom>
          <a:noFill/>
        </p:spPr>
        <p:txBody>
          <a:bodyPr vert="horz" lIns="91440" tIns="45720" rIns="91440" bIns="45720" rtlCol="0" anchor="t">
            <a:noAutofit/>
          </a:bodyPr>
          <a:lstStyle>
            <a:lvl1pPr algn="l" defTabSz="1371600" rtl="0" eaLnBrk="1" latinLnBrk="0" hangingPunct="1">
              <a:lnSpc>
                <a:spcPct val="100000"/>
              </a:lnSpc>
              <a:spcBef>
                <a:spcPct val="0"/>
              </a:spcBef>
              <a:buNone/>
              <a:defRPr sz="6600" b="1" kern="1200" cap="all" baseline="0">
                <a:solidFill>
                  <a:schemeClr val="accent6"/>
                </a:solidFill>
                <a:latin typeface="+mj-lt"/>
                <a:ea typeface="+mj-ea"/>
                <a:cs typeface="+mj-cs"/>
              </a:defRPr>
            </a:lvl1pPr>
          </a:lstStyle>
          <a:p>
            <a:pPr marL="0" marR="0" lvl="0" indent="0" algn="l" defTabSz="1371600" rtl="0" eaLnBrk="1" fontAlgn="auto" latinLnBrk="0" hangingPunct="1">
              <a:lnSpc>
                <a:spcPct val="100000"/>
              </a:lnSpc>
              <a:spcBef>
                <a:spcPct val="0"/>
              </a:spcBef>
              <a:spcAft>
                <a:spcPts val="0"/>
              </a:spcAft>
              <a:buClrTx/>
              <a:buSzTx/>
              <a:buFontTx/>
              <a:buNone/>
              <a:tabLst/>
              <a:defRPr/>
            </a:pPr>
            <a:r>
              <a:rPr kumimoji="0" lang="en-US" sz="4200" b="1" i="0" u="none" strike="noStrike" kern="1200" cap="all" spc="0" normalizeH="0" baseline="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2.</a:t>
            </a:r>
            <a:r>
              <a:rPr kumimoji="0" lang="en-US" sz="4200" b="1" i="0" u="none" strike="noStrike" kern="1200" cap="all" spc="0" normalizeH="0" noProof="0" dirty="0">
                <a:ln>
                  <a:noFill/>
                </a:ln>
                <a:solidFill>
                  <a:srgbClr val="1F2C8F">
                    <a:lumMod val="75000"/>
                  </a:srgbClr>
                </a:solidFill>
                <a:effectLst/>
                <a:uLnTx/>
                <a:uFillTx/>
                <a:latin typeface="Arial"/>
                <a:ea typeface="Arial Regular" pitchFamily="34" charset="-122"/>
                <a:cs typeface="Arial Black" panose="020B0A04020102020204" pitchFamily="34" charset="0"/>
              </a:rPr>
              <a:t> BỆNH VÀ TẬT DI TRUYỀN Ở NGƯỜI</a:t>
            </a:r>
            <a:endParaRPr kumimoji="0" lang="en-US" sz="4200" b="0" i="0" u="none" strike="noStrike" kern="1200" cap="all" spc="0" normalizeH="0" baseline="0" noProof="0" dirty="0">
              <a:ln>
                <a:noFill/>
              </a:ln>
              <a:solidFill>
                <a:srgbClr val="1F2C8F">
                  <a:lumMod val="75000"/>
                </a:srgbClr>
              </a:solidFill>
              <a:effectLst/>
              <a:uLnTx/>
              <a:uFillTx/>
              <a:latin typeface="Arial"/>
              <a:cs typeface="Arial Black" panose="020B0A04020102020204" pitchFamily="34" charset="0"/>
            </a:endParaRPr>
          </a:p>
        </p:txBody>
      </p:sp>
      <p:sp>
        <p:nvSpPr>
          <p:cNvPr id="24" name="Rectangle: Rounded Corners 2"/>
          <p:cNvSpPr/>
          <p:nvPr/>
        </p:nvSpPr>
        <p:spPr>
          <a:xfrm>
            <a:off x="1907865" y="1173007"/>
            <a:ext cx="3690339" cy="193538"/>
          </a:xfrm>
          <a:prstGeom prst="roundRect">
            <a:avLst>
              <a:gd name="adj" fmla="val 50000"/>
            </a:avLst>
          </a:prstGeom>
          <a:gradFill flip="none" rotWithShape="1">
            <a:gsLst>
              <a:gs pos="0">
                <a:srgbClr val="1F2C8F">
                  <a:lumMod val="60000"/>
                  <a:lumOff val="40000"/>
                  <a:tint val="66000"/>
                  <a:satMod val="160000"/>
                </a:srgbClr>
              </a:gs>
              <a:gs pos="50000">
                <a:srgbClr val="1F2C8F">
                  <a:lumMod val="60000"/>
                  <a:lumOff val="40000"/>
                  <a:tint val="44500"/>
                  <a:satMod val="160000"/>
                </a:srgbClr>
              </a:gs>
              <a:gs pos="100000">
                <a:srgbClr val="1F2C8F">
                  <a:lumMod val="60000"/>
                  <a:lumOff val="40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rgbClr val="FDFAF6"/>
              </a:solidFill>
              <a:effectLst/>
              <a:uLnTx/>
              <a:uFillTx/>
              <a:latin typeface="Arial"/>
            </a:endParaRPr>
          </a:p>
        </p:txBody>
      </p:sp>
      <p:graphicFrame>
        <p:nvGraphicFramePr>
          <p:cNvPr id="4" name="Table 3">
            <a:extLst>
              <a:ext uri="{FF2B5EF4-FFF2-40B4-BE49-F238E27FC236}">
                <a16:creationId xmlns="" xmlns:a16="http://schemas.microsoft.com/office/drawing/2014/main" id="{95251A9F-F5CA-368E-CF31-5F3E1D44BAEB}"/>
              </a:ext>
            </a:extLst>
          </p:cNvPr>
          <p:cNvGraphicFramePr>
            <a:graphicFrameLocks noGrp="1"/>
          </p:cNvGraphicFramePr>
          <p:nvPr>
            <p:extLst>
              <p:ext uri="{D42A27DB-BD31-4B8C-83A1-F6EECF244321}">
                <p14:modId xmlns:p14="http://schemas.microsoft.com/office/powerpoint/2010/main" val="3934136909"/>
              </p:ext>
            </p:extLst>
          </p:nvPr>
        </p:nvGraphicFramePr>
        <p:xfrm>
          <a:off x="1626446" y="1638300"/>
          <a:ext cx="16051954" cy="7475691"/>
        </p:xfrm>
        <a:graphic>
          <a:graphicData uri="http://schemas.openxmlformats.org/drawingml/2006/table">
            <a:tbl>
              <a:tblPr/>
              <a:tblGrid>
                <a:gridCol w="7365154">
                  <a:extLst>
                    <a:ext uri="{9D8B030D-6E8A-4147-A177-3AD203B41FA5}">
                      <a16:colId xmlns="" xmlns:a16="http://schemas.microsoft.com/office/drawing/2014/main" val="4108936467"/>
                    </a:ext>
                  </a:extLst>
                </a:gridCol>
                <a:gridCol w="3886200">
                  <a:extLst>
                    <a:ext uri="{9D8B030D-6E8A-4147-A177-3AD203B41FA5}">
                      <a16:colId xmlns="" xmlns:a16="http://schemas.microsoft.com/office/drawing/2014/main" val="2253162433"/>
                    </a:ext>
                  </a:extLst>
                </a:gridCol>
                <a:gridCol w="4800600">
                  <a:extLst>
                    <a:ext uri="{9D8B030D-6E8A-4147-A177-3AD203B41FA5}">
                      <a16:colId xmlns="" xmlns:a16="http://schemas.microsoft.com/office/drawing/2014/main" val="4230435843"/>
                    </a:ext>
                  </a:extLst>
                </a:gridCol>
              </a:tblGrid>
              <a:tr h="1254728">
                <a:tc>
                  <a:txBody>
                    <a:bodyPr/>
                    <a:lstStyle/>
                    <a:p>
                      <a:pPr algn="ctr">
                        <a:spcAft>
                          <a:spcPts val="0"/>
                        </a:spcAft>
                      </a:pPr>
                      <a:r>
                        <a:rPr lang="vi-VN" sz="3200" b="1" dirty="0">
                          <a:effectLst/>
                        </a:rPr>
                        <a:t>Bệnh/ Hội chứng</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b="1" dirty="0">
                          <a:effectLst/>
                        </a:rPr>
                        <a:t>Đột biến </a:t>
                      </a:r>
                      <a:r>
                        <a:rPr lang="vi-VN" sz="3200" b="1" dirty="0" err="1">
                          <a:effectLst/>
                        </a:rPr>
                        <a:t>gene</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vi-VN" sz="3200" b="1" dirty="0">
                          <a:effectLst/>
                        </a:rPr>
                        <a:t>Đột biến nhiễm sắc thể</a:t>
                      </a:r>
                      <a:endParaRPr lang="vi-VN" sz="32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94459338"/>
                  </a:ext>
                </a:extLst>
              </a:tr>
              <a:tr h="915718">
                <a:tc>
                  <a:txBody>
                    <a:bodyPr/>
                    <a:lstStyle/>
                    <a:p>
                      <a:pPr algn="just">
                        <a:spcAft>
                          <a:spcPts val="0"/>
                        </a:spcAft>
                      </a:pPr>
                      <a:r>
                        <a:rPr lang="vi-VN" sz="3600" dirty="0">
                          <a:effectLst/>
                          <a:latin typeface="+mj-lt"/>
                        </a:rPr>
                        <a:t>Bệnh thiếu máu hồng cầu hình liềm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94750077"/>
                  </a:ext>
                </a:extLst>
              </a:tr>
              <a:tr h="1044933">
                <a:tc>
                  <a:txBody>
                    <a:bodyPr/>
                    <a:lstStyle/>
                    <a:p>
                      <a:pPr algn="just">
                        <a:spcAft>
                          <a:spcPts val="0"/>
                        </a:spcAft>
                      </a:pPr>
                      <a:r>
                        <a:rPr lang="vi-VN" sz="3600" dirty="0">
                          <a:effectLst/>
                          <a:latin typeface="+mj-lt"/>
                        </a:rPr>
                        <a:t>Bệnh máu khó đông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213590921"/>
                  </a:ext>
                </a:extLst>
              </a:tr>
              <a:tr h="1125513">
                <a:tc>
                  <a:txBody>
                    <a:bodyPr/>
                    <a:lstStyle/>
                    <a:p>
                      <a:pPr algn="just">
                        <a:spcAft>
                          <a:spcPts val="0"/>
                        </a:spcAft>
                      </a:pPr>
                      <a:r>
                        <a:rPr lang="vi-VN" sz="3600">
                          <a:effectLst/>
                          <a:latin typeface="+mj-lt"/>
                        </a:rPr>
                        <a:t>Bệnh bạch cầu tủy xương mạn tính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80047298"/>
                  </a:ext>
                </a:extLst>
              </a:tr>
              <a:tr h="1044933">
                <a:tc>
                  <a:txBody>
                    <a:bodyPr/>
                    <a:lstStyle/>
                    <a:p>
                      <a:pPr algn="just">
                        <a:spcAft>
                          <a:spcPts val="0"/>
                        </a:spcAft>
                      </a:pPr>
                      <a:r>
                        <a:rPr lang="vi-VN" sz="3600" dirty="0">
                          <a:effectLst/>
                          <a:latin typeface="+mj-lt"/>
                        </a:rPr>
                        <a:t>Hội chứng </a:t>
                      </a:r>
                      <a:r>
                        <a:rPr lang="vi-VN" sz="3600" dirty="0" err="1">
                          <a:effectLst/>
                          <a:latin typeface="+mj-lt"/>
                        </a:rPr>
                        <a:t>Cri</a:t>
                      </a:r>
                      <a:r>
                        <a:rPr lang="vi-VN" sz="3600" dirty="0">
                          <a:effectLst/>
                          <a:latin typeface="+mj-lt"/>
                        </a:rPr>
                        <a:t>-du-</a:t>
                      </a:r>
                      <a:r>
                        <a:rPr lang="vi-VN" sz="3600" dirty="0" err="1">
                          <a:effectLst/>
                          <a:latin typeface="+mj-lt"/>
                        </a:rPr>
                        <a:t>chat</a:t>
                      </a:r>
                      <a:endParaRPr lang="vi-VN" sz="36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225534"/>
                  </a:ext>
                </a:extLst>
              </a:tr>
              <a:tr h="1044933">
                <a:tc>
                  <a:txBody>
                    <a:bodyPr/>
                    <a:lstStyle/>
                    <a:p>
                      <a:pPr algn="just">
                        <a:spcAft>
                          <a:spcPts val="0"/>
                        </a:spcAft>
                      </a:pPr>
                      <a:r>
                        <a:rPr lang="vi-VN" sz="3600">
                          <a:effectLst/>
                          <a:latin typeface="+mj-lt"/>
                        </a:rPr>
                        <a:t>Hội chứng Patau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417887119"/>
                  </a:ext>
                </a:extLst>
              </a:tr>
              <a:tr h="1044933">
                <a:tc>
                  <a:txBody>
                    <a:bodyPr/>
                    <a:lstStyle/>
                    <a:p>
                      <a:pPr algn="just">
                        <a:spcAft>
                          <a:spcPts val="0"/>
                        </a:spcAft>
                      </a:pPr>
                      <a:r>
                        <a:rPr lang="vi-VN" sz="3600" dirty="0">
                          <a:effectLst/>
                          <a:latin typeface="+mj-lt"/>
                        </a:rPr>
                        <a:t>Hội chứng </a:t>
                      </a:r>
                      <a:r>
                        <a:rPr lang="vi-VN" sz="3600" dirty="0" err="1">
                          <a:effectLst/>
                          <a:latin typeface="+mj-lt"/>
                        </a:rPr>
                        <a:t>Edward</a:t>
                      </a:r>
                      <a:endParaRPr lang="vi-VN" sz="36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vi-VN" sz="3200" dirty="0">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47419950"/>
                  </a:ext>
                </a:extLst>
              </a:tr>
            </a:tbl>
          </a:graphicData>
        </a:graphic>
      </p:graphicFrame>
      <p:sp>
        <p:nvSpPr>
          <p:cNvPr id="5" name="Rectangle 1">
            <a:extLst>
              <a:ext uri="{FF2B5EF4-FFF2-40B4-BE49-F238E27FC236}">
                <a16:creationId xmlns="" xmlns:a16="http://schemas.microsoft.com/office/drawing/2014/main" id="{A4C3B2F9-A812-58F2-D9E1-D090E4E2BBA0}"/>
              </a:ext>
            </a:extLst>
          </p:cNvPr>
          <p:cNvSpPr>
            <a:spLocks noChangeArrowheads="1"/>
          </p:cNvSpPr>
          <p:nvPr/>
        </p:nvSpPr>
        <p:spPr bwMode="auto">
          <a:xfrm>
            <a:off x="4495800" y="9258300"/>
            <a:ext cx="11481929"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u="none" strike="noStrike" cap="none" normalizeH="0" baseline="0" dirty="0">
                <a:ln>
                  <a:noFill/>
                </a:ln>
                <a:solidFill>
                  <a:srgbClr val="333333"/>
                </a:solidFill>
                <a:effectLst/>
                <a:latin typeface="+mn-lt"/>
              </a:rPr>
              <a:t>Bảng 40.2.</a:t>
            </a:r>
            <a:r>
              <a:rPr kumimoji="0" lang="vi-VN" altLang="vi-VN" sz="3200" b="0" u="none" strike="noStrike" cap="none" normalizeH="0" baseline="0" dirty="0">
                <a:ln>
                  <a:noFill/>
                </a:ln>
                <a:solidFill>
                  <a:srgbClr val="333333"/>
                </a:solidFill>
                <a:effectLst/>
                <a:latin typeface="+mn-lt"/>
              </a:rPr>
              <a:t> Nguyên nhân của một số bệnh, hội chứng</a:t>
            </a:r>
            <a:endParaRPr kumimoji="0" lang="vi-VN" altLang="vi-VN" sz="3200" b="0" u="none" strike="noStrike" cap="none" normalizeH="0" baseline="0" dirty="0">
              <a:ln>
                <a:noFill/>
              </a:ln>
              <a:solidFill>
                <a:schemeClr val="tx1"/>
              </a:solidFill>
              <a:effectLst/>
              <a:latin typeface="+mn-lt"/>
            </a:endParaRPr>
          </a:p>
        </p:txBody>
      </p:sp>
      <p:pic>
        <p:nvPicPr>
          <p:cNvPr id="1026" name="Picture 2" descr="Bộ sưu tập 888 White background red x Đẹp và sáng tạo nhất">
            <a:extLst>
              <a:ext uri="{FF2B5EF4-FFF2-40B4-BE49-F238E27FC236}">
                <a16:creationId xmlns="" xmlns:a16="http://schemas.microsoft.com/office/drawing/2014/main" id="{82C5FBD8-F959-6476-B50A-6A9BB8ABF0A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000" y="28575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ộ sưu tập 888 White background red x Đẹp và sáng tạo nhất">
            <a:extLst>
              <a:ext uri="{FF2B5EF4-FFF2-40B4-BE49-F238E27FC236}">
                <a16:creationId xmlns="" xmlns:a16="http://schemas.microsoft.com/office/drawing/2014/main" id="{F2BC86B9-0D97-AC13-70F8-625CD5BD1DC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4125" y="39243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sưu tập 888 White background red x Đẹp và sáng tạo nhất">
            <a:extLst>
              <a:ext uri="{FF2B5EF4-FFF2-40B4-BE49-F238E27FC236}">
                <a16:creationId xmlns="" xmlns:a16="http://schemas.microsoft.com/office/drawing/2014/main" id="{195B4151-CEFE-2AB3-52C6-4F662117E1D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30400" y="484274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ộ sưu tập 888 White background red x Đẹp và sáng tạo nhất">
            <a:extLst>
              <a:ext uri="{FF2B5EF4-FFF2-40B4-BE49-F238E27FC236}">
                <a16:creationId xmlns="" xmlns:a16="http://schemas.microsoft.com/office/drawing/2014/main" id="{28BD7B45-8A74-7A79-A74D-BF4EE2ECF38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30400" y="6043071"/>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ộ sưu tập 888 White background red x Đẹp và sáng tạo nhất">
            <a:extLst>
              <a:ext uri="{FF2B5EF4-FFF2-40B4-BE49-F238E27FC236}">
                <a16:creationId xmlns="" xmlns:a16="http://schemas.microsoft.com/office/drawing/2014/main" id="{EE6B974B-0C62-9253-B287-148888D66E1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50528" y="6980391"/>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ộ sưu tập 888 White background red x Đẹp và sáng tạo nhất">
            <a:extLst>
              <a:ext uri="{FF2B5EF4-FFF2-40B4-BE49-F238E27FC236}">
                <a16:creationId xmlns="" xmlns:a16="http://schemas.microsoft.com/office/drawing/2014/main" id="{9FD47F60-9112-531E-BBFC-5A4ED6232EF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50528" y="8180717"/>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7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style.rotation</p:attrName>
                                        </p:attrNameLst>
                                      </p:cBhvr>
                                      <p:tavLst>
                                        <p:tav tm="0">
                                          <p:val>
                                            <p:fltVal val="90"/>
                                          </p:val>
                                        </p:tav>
                                        <p:tav tm="100000">
                                          <p:val>
                                            <p:fltVal val="0"/>
                                          </p:val>
                                        </p:tav>
                                      </p:tavLst>
                                    </p:anim>
                                    <p:animEffect transition="in" filter="fade">
                                      <p:cBhvr>
                                        <p:cTn id="36" dur="1000"/>
                                        <p:tgtEl>
                                          <p:spTgt spid="3"/>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 calcmode="lin" valueType="num">
                                      <p:cBhvr>
                                        <p:cTn id="43" dur="1000" fill="hold"/>
                                        <p:tgtEl>
                                          <p:spTgt spid="6"/>
                                        </p:tgtEl>
                                        <p:attrNameLst>
                                          <p:attrName>style.rotation</p:attrName>
                                        </p:attrNameLst>
                                      </p:cBhvr>
                                      <p:tavLst>
                                        <p:tav tm="0">
                                          <p:val>
                                            <p:fltVal val="90"/>
                                          </p:val>
                                        </p:tav>
                                        <p:tav tm="100000">
                                          <p:val>
                                            <p:fltVal val="0"/>
                                          </p:val>
                                        </p:tav>
                                      </p:tavLst>
                                    </p:anim>
                                    <p:animEffect transition="in" filter="fade">
                                      <p:cBhvr>
                                        <p:cTn id="44" dur="10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grpSp>
        <p:nvGrpSpPr>
          <p:cNvPr id="3" name="Group 3"/>
          <p:cNvGrpSpPr/>
          <p:nvPr/>
        </p:nvGrpSpPr>
        <p:grpSpPr>
          <a:xfrm>
            <a:off x="1028700" y="1772998"/>
            <a:ext cx="8058890" cy="7132190"/>
            <a:chOff x="0" y="0"/>
            <a:chExt cx="1986512" cy="1878437"/>
          </a:xfrm>
        </p:grpSpPr>
        <p:sp>
          <p:nvSpPr>
            <p:cNvPr id="4" name="Freeform 4"/>
            <p:cNvSpPr/>
            <p:nvPr/>
          </p:nvSpPr>
          <p:spPr>
            <a:xfrm>
              <a:off x="0" y="0"/>
              <a:ext cx="1986512" cy="1878437"/>
            </a:xfrm>
            <a:custGeom>
              <a:avLst/>
              <a:gdLst/>
              <a:ahLst/>
              <a:cxnLst/>
              <a:rect l="l" t="t" r="r" b="b"/>
              <a:pathLst>
                <a:path w="1986512" h="1878437">
                  <a:moveTo>
                    <a:pt x="36952" y="0"/>
                  </a:moveTo>
                  <a:lnTo>
                    <a:pt x="1949560" y="0"/>
                  </a:lnTo>
                  <a:cubicBezTo>
                    <a:pt x="1959360" y="0"/>
                    <a:pt x="1968759" y="3893"/>
                    <a:pt x="1975689" y="10823"/>
                  </a:cubicBezTo>
                  <a:cubicBezTo>
                    <a:pt x="1982619" y="17753"/>
                    <a:pt x="1986512" y="27151"/>
                    <a:pt x="1986512" y="36952"/>
                  </a:cubicBezTo>
                  <a:lnTo>
                    <a:pt x="1986512" y="1841485"/>
                  </a:lnTo>
                  <a:cubicBezTo>
                    <a:pt x="1986512" y="1851285"/>
                    <a:pt x="1982619" y="1860684"/>
                    <a:pt x="1975689" y="1867614"/>
                  </a:cubicBezTo>
                  <a:cubicBezTo>
                    <a:pt x="1968759" y="1874544"/>
                    <a:pt x="1959360" y="1878437"/>
                    <a:pt x="1949560" y="1878437"/>
                  </a:cubicBezTo>
                  <a:lnTo>
                    <a:pt x="36952" y="1878437"/>
                  </a:lnTo>
                  <a:cubicBezTo>
                    <a:pt x="27151" y="1878437"/>
                    <a:pt x="17753" y="1874544"/>
                    <a:pt x="10823" y="1867614"/>
                  </a:cubicBezTo>
                  <a:cubicBezTo>
                    <a:pt x="3893" y="1860684"/>
                    <a:pt x="0" y="1851285"/>
                    <a:pt x="0" y="1841485"/>
                  </a:cubicBezTo>
                  <a:lnTo>
                    <a:pt x="0" y="36952"/>
                  </a:lnTo>
                  <a:cubicBezTo>
                    <a:pt x="0" y="27151"/>
                    <a:pt x="3893" y="17753"/>
                    <a:pt x="10823" y="10823"/>
                  </a:cubicBezTo>
                  <a:cubicBezTo>
                    <a:pt x="17753" y="3893"/>
                    <a:pt x="27151" y="0"/>
                    <a:pt x="36952" y="0"/>
                  </a:cubicBezTo>
                  <a:close/>
                </a:path>
              </a:pathLst>
            </a:custGeom>
            <a:solidFill>
              <a:srgbClr val="000000">
                <a:alpha val="0"/>
              </a:srgbClr>
            </a:solidFill>
            <a:ln w="133350" cap="rnd">
              <a:solidFill>
                <a:srgbClr val="000000"/>
              </a:solidFill>
              <a:prstDash val="lgDash"/>
              <a:round/>
            </a:ln>
          </p:spPr>
          <p:txBody>
            <a:bodyPr/>
            <a:lstStyle/>
            <a:p>
              <a:endParaRPr lang="vi-VN"/>
            </a:p>
          </p:txBody>
        </p:sp>
        <p:sp>
          <p:nvSpPr>
            <p:cNvPr id="5" name="TextBox 5"/>
            <p:cNvSpPr txBox="1"/>
            <p:nvPr/>
          </p:nvSpPr>
          <p:spPr>
            <a:xfrm>
              <a:off x="0" y="-95250"/>
              <a:ext cx="1986512" cy="1973687"/>
            </a:xfrm>
            <a:prstGeom prst="rect">
              <a:avLst/>
            </a:prstGeom>
          </p:spPr>
          <p:txBody>
            <a:bodyPr lIns="50800" tIns="50800" rIns="50800" bIns="50800" rtlCol="0" anchor="ctr"/>
            <a:lstStyle/>
            <a:p>
              <a:pPr algn="ctr">
                <a:lnSpc>
                  <a:spcPts val="4900"/>
                </a:lnSpc>
              </a:pPr>
              <a:endParaRPr>
                <a:solidFill>
                  <a:prstClr val="black"/>
                </a:solidFill>
              </a:endParaRPr>
            </a:p>
          </p:txBody>
        </p:sp>
      </p:grpSp>
      <p:grpSp>
        <p:nvGrpSpPr>
          <p:cNvPr id="6" name="Group 6"/>
          <p:cNvGrpSpPr/>
          <p:nvPr/>
        </p:nvGrpSpPr>
        <p:grpSpPr>
          <a:xfrm>
            <a:off x="1325649" y="2112369"/>
            <a:ext cx="7552823" cy="6453449"/>
            <a:chOff x="0" y="0"/>
            <a:chExt cx="1830094" cy="1699674"/>
          </a:xfrm>
        </p:grpSpPr>
        <p:sp>
          <p:nvSpPr>
            <p:cNvPr id="7" name="Freeform 7"/>
            <p:cNvSpPr/>
            <p:nvPr/>
          </p:nvSpPr>
          <p:spPr>
            <a:xfrm>
              <a:off x="0" y="0"/>
              <a:ext cx="1830094" cy="1699674"/>
            </a:xfrm>
            <a:custGeom>
              <a:avLst/>
              <a:gdLst/>
              <a:ahLst/>
              <a:cxnLst/>
              <a:rect l="l" t="t" r="r" b="b"/>
              <a:pathLst>
                <a:path w="1830094" h="1699674">
                  <a:moveTo>
                    <a:pt x="40110" y="0"/>
                  </a:moveTo>
                  <a:lnTo>
                    <a:pt x="1789984" y="0"/>
                  </a:lnTo>
                  <a:cubicBezTo>
                    <a:pt x="1812136" y="0"/>
                    <a:pt x="1830094" y="17958"/>
                    <a:pt x="1830094" y="40110"/>
                  </a:cubicBezTo>
                  <a:lnTo>
                    <a:pt x="1830094" y="1659564"/>
                  </a:lnTo>
                  <a:cubicBezTo>
                    <a:pt x="1830094" y="1670202"/>
                    <a:pt x="1825868" y="1680404"/>
                    <a:pt x="1818346" y="1687926"/>
                  </a:cubicBezTo>
                  <a:cubicBezTo>
                    <a:pt x="1810824" y="1695448"/>
                    <a:pt x="1800622" y="1699674"/>
                    <a:pt x="1789984" y="1699674"/>
                  </a:cubicBezTo>
                  <a:lnTo>
                    <a:pt x="40110" y="1699674"/>
                  </a:lnTo>
                  <a:cubicBezTo>
                    <a:pt x="29472" y="1699674"/>
                    <a:pt x="19270" y="1695448"/>
                    <a:pt x="11748" y="1687926"/>
                  </a:cubicBezTo>
                  <a:cubicBezTo>
                    <a:pt x="4226" y="1680404"/>
                    <a:pt x="0" y="1670202"/>
                    <a:pt x="0" y="1659564"/>
                  </a:cubicBezTo>
                  <a:lnTo>
                    <a:pt x="0" y="40110"/>
                  </a:lnTo>
                  <a:cubicBezTo>
                    <a:pt x="0" y="29472"/>
                    <a:pt x="4226" y="19270"/>
                    <a:pt x="11748" y="11748"/>
                  </a:cubicBezTo>
                  <a:cubicBezTo>
                    <a:pt x="19270" y="4226"/>
                    <a:pt x="29472" y="0"/>
                    <a:pt x="40110" y="0"/>
                  </a:cubicBezTo>
                  <a:close/>
                </a:path>
              </a:pathLst>
            </a:custGeom>
            <a:solidFill>
              <a:srgbClr val="FFE18F"/>
            </a:solidFill>
            <a:ln cap="rnd">
              <a:noFill/>
              <a:prstDash val="lgDash"/>
              <a:round/>
            </a:ln>
          </p:spPr>
          <p:txBody>
            <a:bodyPr/>
            <a:lstStyle/>
            <a:p>
              <a:endParaRPr lang="vi-VN"/>
            </a:p>
          </p:txBody>
        </p:sp>
        <p:sp>
          <p:nvSpPr>
            <p:cNvPr id="8" name="TextBox 8"/>
            <p:cNvSpPr txBox="1"/>
            <p:nvPr/>
          </p:nvSpPr>
          <p:spPr>
            <a:xfrm>
              <a:off x="0" y="-95250"/>
              <a:ext cx="1830094" cy="1794924"/>
            </a:xfrm>
            <a:prstGeom prst="rect">
              <a:avLst/>
            </a:prstGeom>
          </p:spPr>
          <p:txBody>
            <a:bodyPr lIns="50800" tIns="50800" rIns="50800" bIns="50800" rtlCol="0" anchor="ctr"/>
            <a:lstStyle/>
            <a:p>
              <a:pPr algn="ctr">
                <a:lnSpc>
                  <a:spcPts val="4900"/>
                </a:lnSpc>
              </a:pPr>
              <a:endParaRPr>
                <a:solidFill>
                  <a:prstClr val="black"/>
                </a:solidFill>
              </a:endParaRPr>
            </a:p>
          </p:txBody>
        </p:sp>
      </p:grpSp>
      <p:sp>
        <p:nvSpPr>
          <p:cNvPr id="9" name="Freeform 9"/>
          <p:cNvSpPr/>
          <p:nvPr/>
        </p:nvSpPr>
        <p:spPr>
          <a:xfrm>
            <a:off x="9747810" y="3390900"/>
            <a:ext cx="6093721" cy="6086104"/>
          </a:xfrm>
          <a:custGeom>
            <a:avLst/>
            <a:gdLst/>
            <a:ahLst/>
            <a:cxnLst/>
            <a:rect l="l" t="t" r="r" b="b"/>
            <a:pathLst>
              <a:path w="6093721" h="6086104">
                <a:moveTo>
                  <a:pt x="0" y="0"/>
                </a:moveTo>
                <a:lnTo>
                  <a:pt x="6093721" y="0"/>
                </a:lnTo>
                <a:lnTo>
                  <a:pt x="6093721" y="6086104"/>
                </a:lnTo>
                <a:lnTo>
                  <a:pt x="0" y="6086104"/>
                </a:lnTo>
                <a:lnTo>
                  <a:pt x="0" y="0"/>
                </a:lnTo>
                <a:close/>
              </a:path>
            </a:pathLst>
          </a:custGeom>
          <a:blipFill>
            <a:blip r:embed="rId2">
              <a:alphaModFix amt="42000"/>
            </a:blip>
            <a:stretch>
              <a:fillRect/>
            </a:stretch>
          </a:blipFill>
        </p:spPr>
        <p:txBody>
          <a:bodyPr/>
          <a:lstStyle/>
          <a:p>
            <a:endParaRPr lang="vi-VN"/>
          </a:p>
        </p:txBody>
      </p:sp>
      <p:sp>
        <p:nvSpPr>
          <p:cNvPr id="10" name="Freeform 10"/>
          <p:cNvSpPr/>
          <p:nvPr/>
        </p:nvSpPr>
        <p:spPr>
          <a:xfrm>
            <a:off x="10862905" y="4657506"/>
            <a:ext cx="3937097" cy="3736663"/>
          </a:xfrm>
          <a:custGeom>
            <a:avLst/>
            <a:gdLst/>
            <a:ahLst/>
            <a:cxnLst/>
            <a:rect l="l" t="t" r="r" b="b"/>
            <a:pathLst>
              <a:path w="3937097" h="3736663">
                <a:moveTo>
                  <a:pt x="0" y="0"/>
                </a:moveTo>
                <a:lnTo>
                  <a:pt x="3937098" y="0"/>
                </a:lnTo>
                <a:lnTo>
                  <a:pt x="3937098" y="3736663"/>
                </a:lnTo>
                <a:lnTo>
                  <a:pt x="0" y="373666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1" name="Freeform 11"/>
          <p:cNvSpPr/>
          <p:nvPr/>
        </p:nvSpPr>
        <p:spPr>
          <a:xfrm>
            <a:off x="15196121" y="4700169"/>
            <a:ext cx="1371632" cy="935038"/>
          </a:xfrm>
          <a:custGeom>
            <a:avLst/>
            <a:gdLst/>
            <a:ahLst/>
            <a:cxnLst/>
            <a:rect l="l" t="t" r="r" b="b"/>
            <a:pathLst>
              <a:path w="1371632" h="935038">
                <a:moveTo>
                  <a:pt x="0" y="0"/>
                </a:moveTo>
                <a:lnTo>
                  <a:pt x="1371632" y="0"/>
                </a:lnTo>
                <a:lnTo>
                  <a:pt x="1371632" y="935038"/>
                </a:lnTo>
                <a:lnTo>
                  <a:pt x="0" y="9350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12" name="TextBox 12"/>
          <p:cNvSpPr txBox="1"/>
          <p:nvPr/>
        </p:nvSpPr>
        <p:spPr>
          <a:xfrm>
            <a:off x="1867705" y="2776794"/>
            <a:ext cx="6558988" cy="4733412"/>
          </a:xfrm>
          <a:prstGeom prst="rect">
            <a:avLst/>
          </a:prstGeom>
        </p:spPr>
        <p:txBody>
          <a:bodyPr wrap="square" lIns="0" tIns="0" rIns="0" bIns="0" rtlCol="0" anchor="t">
            <a:spAutoFit/>
          </a:bodyPr>
          <a:lstStyle/>
          <a:p>
            <a:pPr algn="just">
              <a:lnSpc>
                <a:spcPct val="200000"/>
              </a:lnSpc>
            </a:pPr>
            <a:r>
              <a:rPr lang="vi-VN" sz="4000" dirty="0">
                <a:solidFill>
                  <a:srgbClr val="000000"/>
                </a:solidFill>
                <a:ea typeface="Kollektif"/>
                <a:cs typeface="Arial" panose="020B0604020202020204" pitchFamily="34" charset="0"/>
              </a:rPr>
              <a:t>Cho biết một số tác nhân gây ra bệnh, tật di truyền? Làm thế nào để hạn chế tác nhân gây bệnh, tật di truyền.</a:t>
            </a:r>
            <a:endParaRPr lang="en-US" sz="4000" dirty="0">
              <a:solidFill>
                <a:srgbClr val="000000"/>
              </a:solidFill>
              <a:latin typeface="Arial" panose="020B0604020202020204" pitchFamily="34" charset="0"/>
              <a:ea typeface="Kollektif"/>
              <a:cs typeface="Arial" panose="020B0604020202020204" pitchFamily="34" charset="0"/>
              <a:sym typeface="Kollektif"/>
            </a:endParaRPr>
          </a:p>
        </p:txBody>
      </p:sp>
      <p:sp>
        <p:nvSpPr>
          <p:cNvPr id="13" name="Freeform 13"/>
          <p:cNvSpPr/>
          <p:nvPr/>
        </p:nvSpPr>
        <p:spPr>
          <a:xfrm>
            <a:off x="7884637" y="7774872"/>
            <a:ext cx="1816926" cy="1238594"/>
          </a:xfrm>
          <a:custGeom>
            <a:avLst/>
            <a:gdLst/>
            <a:ahLst/>
            <a:cxnLst/>
            <a:rect l="l" t="t" r="r" b="b"/>
            <a:pathLst>
              <a:path w="1816926" h="1238594">
                <a:moveTo>
                  <a:pt x="0" y="0"/>
                </a:moveTo>
                <a:lnTo>
                  <a:pt x="1816926" y="0"/>
                </a:lnTo>
                <a:lnTo>
                  <a:pt x="1816926" y="1238594"/>
                </a:lnTo>
                <a:lnTo>
                  <a:pt x="0" y="12385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14" name="Freeform 14"/>
          <p:cNvSpPr/>
          <p:nvPr/>
        </p:nvSpPr>
        <p:spPr>
          <a:xfrm>
            <a:off x="-2003675" y="646871"/>
            <a:ext cx="4435955" cy="4114800"/>
          </a:xfrm>
          <a:custGeom>
            <a:avLst/>
            <a:gdLst/>
            <a:ahLst/>
            <a:cxnLst/>
            <a:rect l="l" t="t" r="r" b="b"/>
            <a:pathLst>
              <a:path w="4435955" h="4114800">
                <a:moveTo>
                  <a:pt x="0" y="0"/>
                </a:moveTo>
                <a:lnTo>
                  <a:pt x="4435955" y="0"/>
                </a:lnTo>
                <a:lnTo>
                  <a:pt x="44359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15" name="TextBox 15"/>
          <p:cNvSpPr txBox="1"/>
          <p:nvPr/>
        </p:nvSpPr>
        <p:spPr>
          <a:xfrm>
            <a:off x="8684348" y="1257300"/>
            <a:ext cx="8574952" cy="1329338"/>
          </a:xfrm>
          <a:prstGeom prst="rect">
            <a:avLst/>
          </a:prstGeom>
        </p:spPr>
        <p:txBody>
          <a:bodyPr lIns="0" tIns="0" rIns="0" bIns="0" rtlCol="0" anchor="t">
            <a:spAutoFit/>
          </a:bodyPr>
          <a:lstStyle/>
          <a:p>
            <a:pPr algn="ctr">
              <a:lnSpc>
                <a:spcPts val="11961"/>
              </a:lnSpc>
            </a:pPr>
            <a:r>
              <a:rPr lang="en-US" sz="6000" b="1" dirty="0" err="1">
                <a:solidFill>
                  <a:srgbClr val="231F20"/>
                </a:solidFill>
                <a:latin typeface="Arial" panose="020B0604020202020204" pitchFamily="34" charset="0"/>
                <a:ea typeface="Londrina Solid"/>
                <a:cs typeface="Arial" panose="020B0604020202020204" pitchFamily="34" charset="0"/>
                <a:sym typeface="Londrina Solid"/>
              </a:rPr>
              <a:t>Câu</a:t>
            </a:r>
            <a:r>
              <a:rPr lang="en-US" sz="6000" b="1" dirty="0">
                <a:solidFill>
                  <a:srgbClr val="231F20"/>
                </a:solidFill>
                <a:latin typeface="Arial" panose="020B0604020202020204" pitchFamily="34" charset="0"/>
                <a:ea typeface="Londrina Solid"/>
                <a:cs typeface="Arial" panose="020B0604020202020204" pitchFamily="34" charset="0"/>
                <a:sym typeface="Londrina Solid"/>
              </a:rPr>
              <a:t> 2.</a:t>
            </a:r>
          </a:p>
        </p:txBody>
      </p:sp>
      <p:sp>
        <p:nvSpPr>
          <p:cNvPr id="16" name="TextBox 16"/>
          <p:cNvSpPr txBox="1"/>
          <p:nvPr/>
        </p:nvSpPr>
        <p:spPr>
          <a:xfrm>
            <a:off x="9664036" y="2714467"/>
            <a:ext cx="6615576" cy="1461939"/>
          </a:xfrm>
          <a:prstGeom prst="rect">
            <a:avLst/>
          </a:prstGeom>
        </p:spPr>
        <p:txBody>
          <a:bodyPr wrap="square" lIns="0" tIns="0" rIns="0" bIns="0" rtlCol="0" anchor="t">
            <a:spAutoFit/>
          </a:bodyPr>
          <a:lstStyle/>
          <a:p>
            <a:pPr algn="ctr">
              <a:lnSpc>
                <a:spcPts val="5703"/>
              </a:lnSpc>
              <a:spcBef>
                <a:spcPct val="0"/>
              </a:spcBef>
            </a:pPr>
            <a:r>
              <a:rPr lang="vi-VN" sz="4800" i="1" dirty="0">
                <a:solidFill>
                  <a:prstClr val="black"/>
                </a:solidFill>
              </a:rPr>
              <a:t>Nghiên cứu tài liệu hoàn thành các nhiệm vụ sau</a:t>
            </a:r>
            <a:endParaRPr lang="en-US" sz="4599" spc="243" dirty="0">
              <a:solidFill>
                <a:srgbClr val="000000"/>
              </a:solidFill>
              <a:latin typeface="Arial" panose="020B0604020202020204" pitchFamily="34" charset="0"/>
              <a:ea typeface="Londrina Solid"/>
              <a:cs typeface="Arial" panose="020B0604020202020204" pitchFamily="34" charset="0"/>
              <a:sym typeface="Londrina Solid"/>
            </a:endParaRPr>
          </a:p>
        </p:txBody>
      </p:sp>
      <p:grpSp>
        <p:nvGrpSpPr>
          <p:cNvPr id="17" name="Group 17"/>
          <p:cNvGrpSpPr/>
          <p:nvPr/>
        </p:nvGrpSpPr>
        <p:grpSpPr>
          <a:xfrm>
            <a:off x="14368322" y="8761812"/>
            <a:ext cx="2880113" cy="992976"/>
            <a:chOff x="0" y="0"/>
            <a:chExt cx="845681" cy="291565"/>
          </a:xfrm>
        </p:grpSpPr>
        <p:sp>
          <p:nvSpPr>
            <p:cNvPr id="18" name="Freeform 18"/>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9" name="TextBox 19"/>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20" name="Freeform 20"/>
          <p:cNvSpPr/>
          <p:nvPr/>
        </p:nvSpPr>
        <p:spPr>
          <a:xfrm>
            <a:off x="16651297"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a:p>
        </p:txBody>
      </p:sp>
      <p:sp>
        <p:nvSpPr>
          <p:cNvPr id="21" name="TextBox 21"/>
          <p:cNvSpPr txBox="1"/>
          <p:nvPr/>
        </p:nvSpPr>
        <p:spPr>
          <a:xfrm>
            <a:off x="12304230"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Tree>
    <p:extLst>
      <p:ext uri="{BB962C8B-B14F-4D97-AF65-F5344CB8AC3E}">
        <p14:creationId xmlns:p14="http://schemas.microsoft.com/office/powerpoint/2010/main" val="9322131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14:presetBounceEnd="6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2000">
                                          <p:cBhvr additive="base">
                                            <p:cTn id="7" dur="2000" fill="hold"/>
                                            <p:tgtEl>
                                              <p:spTgt spid="10"/>
                                            </p:tgtEl>
                                            <p:attrNameLst>
                                              <p:attrName>ppt_x</p:attrName>
                                            </p:attrNameLst>
                                          </p:cBhvr>
                                          <p:tavLst>
                                            <p:tav tm="0">
                                              <p:val>
                                                <p:strVal val="#ppt_x"/>
                                              </p:val>
                                            </p:tav>
                                            <p:tav tm="100000">
                                              <p:val>
                                                <p:strVal val="#ppt_x"/>
                                              </p:val>
                                            </p:tav>
                                          </p:tavLst>
                                        </p:anim>
                                        <p:anim calcmode="lin" valueType="num" p14:bounceEnd="62000">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14:presetBounceEnd="62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2000">
                                          <p:cBhvr additive="base">
                                            <p:cTn id="11" dur="2000" fill="hold"/>
                                            <p:tgtEl>
                                              <p:spTgt spid="9"/>
                                            </p:tgtEl>
                                            <p:attrNameLst>
                                              <p:attrName>ppt_x</p:attrName>
                                            </p:attrNameLst>
                                          </p:cBhvr>
                                          <p:tavLst>
                                            <p:tav tm="0">
                                              <p:val>
                                                <p:strVal val="#ppt_x"/>
                                              </p:val>
                                            </p:tav>
                                            <p:tav tm="100000">
                                              <p:val>
                                                <p:strVal val="#ppt_x"/>
                                              </p:val>
                                            </p:tav>
                                          </p:tavLst>
                                        </p:anim>
                                        <p:anim calcmode="lin" valueType="num" p14:bounceEnd="62000">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0-#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75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750"/>
                                            <p:tgtEl>
                                              <p:spTgt spid="14"/>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animBg="1"/>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ppt_x"/>
                                              </p:val>
                                            </p:tav>
                                            <p:tav tm="100000">
                                              <p:val>
                                                <p:strVal val="#ppt_x"/>
                                              </p:val>
                                            </p:tav>
                                          </p:tavLst>
                                        </p:anim>
                                        <p:anim calcmode="lin" valueType="num">
                                          <p:cBhvr additive="base">
                                            <p:cTn id="18" dur="750" fill="hold"/>
                                            <p:tgtEl>
                                              <p:spTgt spid="15"/>
                                            </p:tgtEl>
                                            <p:attrNameLst>
                                              <p:attrName>ppt_y</p:attrName>
                                            </p:attrNameLst>
                                          </p:cBhvr>
                                          <p:tavLst>
                                            <p:tav tm="0">
                                              <p:val>
                                                <p:strVal val="0-#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75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750"/>
                                            <p:tgtEl>
                                              <p:spTgt spid="14"/>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animBg="1"/>
          <p:bldP spid="14" grpId="0" animBg="1"/>
          <p:bldP spid="1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28" name="Group 27"/>
          <p:cNvGrpSpPr/>
          <p:nvPr/>
        </p:nvGrpSpPr>
        <p:grpSpPr>
          <a:xfrm>
            <a:off x="1654630" y="432803"/>
            <a:ext cx="15653657" cy="2602684"/>
            <a:chOff x="1469402" y="419100"/>
            <a:chExt cx="11387475" cy="1893360"/>
          </a:xfrm>
        </p:grpSpPr>
        <p:sp>
          <p:nvSpPr>
            <p:cNvPr id="19" name="Rectangle: Rounded Corners 1"/>
            <p:cNvSpPr/>
            <p:nvPr/>
          </p:nvSpPr>
          <p:spPr>
            <a:xfrm>
              <a:off x="1619079" y="579435"/>
              <a:ext cx="11237798" cy="1733025"/>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vi-VN" sz="2700" dirty="0">
                <a:solidFill>
                  <a:srgbClr val="FDFAF6"/>
                </a:solidFill>
              </a:endParaRPr>
            </a:p>
          </p:txBody>
        </p:sp>
        <p:sp>
          <p:nvSpPr>
            <p:cNvPr id="4" name="TextBox 3"/>
            <p:cNvSpPr txBox="1"/>
            <p:nvPr/>
          </p:nvSpPr>
          <p:spPr>
            <a:xfrm>
              <a:off x="2363277" y="744277"/>
              <a:ext cx="10194247" cy="1264548"/>
            </a:xfrm>
            <a:prstGeom prst="rect">
              <a:avLst/>
            </a:prstGeom>
            <a:noFill/>
          </p:spPr>
          <p:txBody>
            <a:bodyPr wrap="square" rtlCol="0">
              <a:spAutoFit/>
            </a:bodyPr>
            <a:lstStyle/>
            <a:p>
              <a:pPr algn="ctr" defTabSz="685800">
                <a:lnSpc>
                  <a:spcPct val="150000"/>
                </a:lnSpc>
              </a:pPr>
              <a:r>
                <a:rPr lang="vi-VN" sz="3800" b="1" i="1" dirty="0">
                  <a:solidFill>
                    <a:srgbClr val="002060"/>
                  </a:solidFill>
                </a:rPr>
                <a:t>Cho biết một số tác nhân gây ra bệnh, tật di truyền? Làm thế nào để hạn chế tác nhân gây bệnh, tật di truyền.</a:t>
              </a:r>
              <a:endParaRPr lang="en-US" sz="3800" b="1" i="1" dirty="0">
                <a:solidFill>
                  <a:srgbClr val="002060"/>
                </a:solidFill>
              </a:endParaRPr>
            </a:p>
          </p:txBody>
        </p:sp>
        <p:sp>
          <p:nvSpPr>
            <p:cNvPr id="16" name="Oval 15"/>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sp>
        <p:nvSpPr>
          <p:cNvPr id="22" name="Rectangle: Rounded Corners 4"/>
          <p:cNvSpPr/>
          <p:nvPr/>
        </p:nvSpPr>
        <p:spPr>
          <a:xfrm>
            <a:off x="8188089" y="3492995"/>
            <a:ext cx="2792489" cy="71870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b="1" dirty="0" err="1">
                <a:solidFill>
                  <a:srgbClr val="FDFAF6"/>
                </a:solidFill>
                <a:latin typeface="Times New Roman" panose="02020603050405020304" pitchFamily="18" charset="0"/>
                <a:cs typeface="Times New Roman" panose="02020603050405020304" pitchFamily="18" charset="0"/>
              </a:rPr>
              <a:t>Trả</a:t>
            </a:r>
            <a:r>
              <a:rPr lang="en-US" sz="3600" b="1" dirty="0">
                <a:solidFill>
                  <a:srgbClr val="FDFAF6"/>
                </a:solidFill>
                <a:latin typeface="Times New Roman" panose="02020603050405020304" pitchFamily="18" charset="0"/>
                <a:cs typeface="Times New Roman" panose="02020603050405020304" pitchFamily="18" charset="0"/>
              </a:rPr>
              <a:t> </a:t>
            </a:r>
            <a:r>
              <a:rPr lang="en-US" sz="3600" b="1" dirty="0" err="1">
                <a:solidFill>
                  <a:srgbClr val="FDFAF6"/>
                </a:solidFill>
                <a:latin typeface="Times New Roman" panose="02020603050405020304" pitchFamily="18" charset="0"/>
                <a:cs typeface="Times New Roman" panose="02020603050405020304" pitchFamily="18" charset="0"/>
              </a:rPr>
              <a:t>lời</a:t>
            </a:r>
            <a:endParaRPr lang="en-US" sz="3600" b="1" dirty="0">
              <a:solidFill>
                <a:srgbClr val="FDFAF6"/>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2094512" y="5076896"/>
            <a:ext cx="16147792" cy="3970318"/>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lvl="0" defTabSz="685800">
              <a:lnSpc>
                <a:spcPct val="150000"/>
              </a:lnSpc>
            </a:pPr>
            <a:r>
              <a:rPr lang="vi-VN" sz="4200" kern="1200" dirty="0">
                <a:solidFill>
                  <a:srgbClr val="000000"/>
                </a:solidFill>
                <a:ea typeface="Calibri" panose="020F0502020204030204" pitchFamily="34" charset="0"/>
                <a:cs typeface="Calibri" panose="020F0502020204030204" pitchFamily="34" charset="0"/>
              </a:rPr>
              <a:t>Một số tác nhân gây bệnh, tật di truyền:</a:t>
            </a:r>
            <a:endParaRPr lang="en-US" sz="4200"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kern="1200" dirty="0">
                <a:solidFill>
                  <a:srgbClr val="000000"/>
                </a:solidFill>
                <a:ea typeface="Calibri" panose="020F0502020204030204" pitchFamily="34" charset="0"/>
                <a:cs typeface="Calibri" panose="020F0502020204030204" pitchFamily="34" charset="0"/>
              </a:rPr>
              <a:t>+ Tác nhân vật lí: tia phóng xạ</a:t>
            </a:r>
            <a:endParaRPr lang="en-US" sz="4200"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kern="1200" dirty="0">
                <a:solidFill>
                  <a:srgbClr val="000000"/>
                </a:solidFill>
                <a:ea typeface="Calibri" panose="020F0502020204030204" pitchFamily="34" charset="0"/>
                <a:cs typeface="Calibri" panose="020F0502020204030204" pitchFamily="34" charset="0"/>
              </a:rPr>
              <a:t>+ Tác nhân hóa học: chất phóng xạ, thuốc trừ sâu, thuốc diệt cỏ...</a:t>
            </a:r>
            <a:endParaRPr lang="en-US" sz="4200"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kern="1200" dirty="0">
                <a:solidFill>
                  <a:srgbClr val="000000"/>
                </a:solidFill>
                <a:ea typeface="Calibri" panose="020F0502020204030204" pitchFamily="34" charset="0"/>
                <a:cs typeface="Calibri" panose="020F0502020204030204" pitchFamily="34" charset="0"/>
              </a:rPr>
              <a:t>+ Tác nhân sinh học: một số virus</a:t>
            </a:r>
            <a:endParaRPr lang="en-US" sz="4200" kern="1200" dirty="0">
              <a:solidFill>
                <a:srgbClr val="000000"/>
              </a:solidFill>
              <a:ea typeface="Calibri" panose="020F0502020204030204" pitchFamily="34" charset="0"/>
              <a:cs typeface="Calibri" panose="020F0502020204030204" pitchFamily="34" charset="0"/>
            </a:endParaRPr>
          </a:p>
        </p:txBody>
      </p:sp>
      <p:sp>
        <p:nvSpPr>
          <p:cNvPr id="24" name="Rounded Rectangle 23"/>
          <p:cNvSpPr/>
          <p:nvPr/>
        </p:nvSpPr>
        <p:spPr>
          <a:xfrm>
            <a:off x="1654630" y="4669206"/>
            <a:ext cx="15653657" cy="4839645"/>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Tree>
    <p:extLst>
      <p:ext uri="{BB962C8B-B14F-4D97-AF65-F5344CB8AC3E}">
        <p14:creationId xmlns:p14="http://schemas.microsoft.com/office/powerpoint/2010/main" val="318942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barn(inVertical)">
                                      <p:cBhvr>
                                        <p:cTn id="22" dur="500"/>
                                        <p:tgtEl>
                                          <p:spTgt spid="23">
                                            <p:txEl>
                                              <p:pRg st="0" end="0"/>
                                            </p:txEl>
                                          </p:spTgt>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barn(inVertical)">
                                      <p:cBhvr>
                                        <p:cTn id="26" dur="500"/>
                                        <p:tgtEl>
                                          <p:spTgt spid="23">
                                            <p:txEl>
                                              <p:pRg st="1" end="1"/>
                                            </p:txEl>
                                          </p:spTgt>
                                        </p:tgtEl>
                                      </p:cBhvr>
                                    </p:animEffect>
                                  </p:childTnLst>
                                </p:cTn>
                              </p:par>
                            </p:childTnLst>
                          </p:cTn>
                        </p:par>
                        <p:par>
                          <p:cTn id="27" fill="hold">
                            <p:stCondLst>
                              <p:cond delay="1500"/>
                            </p:stCondLst>
                            <p:childTnLst>
                              <p:par>
                                <p:cTn id="28" presetID="16" presetClass="entr" presetSubtype="21" fill="hold"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barn(inVertical)">
                                      <p:cBhvr>
                                        <p:cTn id="30" dur="500"/>
                                        <p:tgtEl>
                                          <p:spTgt spid="23">
                                            <p:txEl>
                                              <p:pRg st="2" end="2"/>
                                            </p:txEl>
                                          </p:spTgt>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barn(inVertical)">
                                      <p:cBhvr>
                                        <p:cTn id="34"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3" name="TextBox 22"/>
          <p:cNvSpPr txBox="1"/>
          <p:nvPr/>
        </p:nvSpPr>
        <p:spPr>
          <a:xfrm>
            <a:off x="2188234" y="4538296"/>
            <a:ext cx="14691436" cy="4939814"/>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lvl="0" defTabSz="685800">
              <a:lnSpc>
                <a:spcPct val="150000"/>
              </a:lnSpc>
            </a:pPr>
            <a:r>
              <a:rPr lang="vi-VN" sz="4200" i="1" kern="1200" dirty="0">
                <a:solidFill>
                  <a:srgbClr val="000000"/>
                </a:solidFill>
                <a:ea typeface="Calibri" panose="020F0502020204030204" pitchFamily="34" charset="0"/>
                <a:cs typeface="Calibri" panose="020F0502020204030204" pitchFamily="34" charset="0"/>
              </a:rPr>
              <a:t>Biện pháp hạn chế bệnh, tật di truyền: </a:t>
            </a:r>
            <a:endParaRPr lang="en-US" sz="4200" i="1"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i="1" kern="1200" dirty="0">
                <a:solidFill>
                  <a:srgbClr val="000000"/>
                </a:solidFill>
                <a:ea typeface="Calibri" panose="020F0502020204030204" pitchFamily="34" charset="0"/>
                <a:cs typeface="Calibri" panose="020F0502020204030204" pitchFamily="34" charset="0"/>
              </a:rPr>
              <a:t>+ Bảo vệ môi trường.</a:t>
            </a:r>
            <a:endParaRPr lang="en-US" sz="4200" i="1"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i="1" kern="1200" dirty="0">
                <a:solidFill>
                  <a:srgbClr val="000000"/>
                </a:solidFill>
                <a:ea typeface="Calibri" panose="020F0502020204030204" pitchFamily="34" charset="0"/>
                <a:cs typeface="Calibri" panose="020F0502020204030204" pitchFamily="34" charset="0"/>
              </a:rPr>
              <a:t>+ Không sản xuất, thử nghiệm, sử dụng vũ khí hạt nhân.</a:t>
            </a:r>
            <a:endParaRPr lang="en-US" sz="4200" i="1" kern="1200" dirty="0">
              <a:solidFill>
                <a:srgbClr val="000000"/>
              </a:solidFill>
              <a:ea typeface="Calibri" panose="020F0502020204030204" pitchFamily="34" charset="0"/>
              <a:cs typeface="Calibri" panose="020F0502020204030204" pitchFamily="34" charset="0"/>
            </a:endParaRPr>
          </a:p>
          <a:p>
            <a:pPr defTabSz="685800">
              <a:lnSpc>
                <a:spcPct val="150000"/>
              </a:lnSpc>
            </a:pPr>
            <a:r>
              <a:rPr lang="vi-VN" sz="4200" i="1" kern="1200" dirty="0">
                <a:solidFill>
                  <a:srgbClr val="000000"/>
                </a:solidFill>
                <a:ea typeface="Calibri" panose="020F0502020204030204" pitchFamily="34" charset="0"/>
                <a:cs typeface="Calibri" panose="020F0502020204030204" pitchFamily="34" charset="0"/>
              </a:rPr>
              <a:t>+ Tuyên truyền mọi người sử dụng thuốc trừ sâu, thuốc diệt cả đúng cách</a:t>
            </a:r>
            <a:endParaRPr lang="en-US" sz="4200" i="1" kern="1200" dirty="0">
              <a:solidFill>
                <a:srgbClr val="000000"/>
              </a:solidFill>
              <a:ea typeface="Calibri" panose="020F0502020204030204" pitchFamily="34" charset="0"/>
              <a:cs typeface="Calibri" panose="020F0502020204030204" pitchFamily="34" charset="0"/>
            </a:endParaRPr>
          </a:p>
        </p:txBody>
      </p:sp>
      <p:grpSp>
        <p:nvGrpSpPr>
          <p:cNvPr id="11" name="Group 10"/>
          <p:cNvGrpSpPr/>
          <p:nvPr/>
        </p:nvGrpSpPr>
        <p:grpSpPr>
          <a:xfrm>
            <a:off x="1654630" y="432803"/>
            <a:ext cx="15653657" cy="2602684"/>
            <a:chOff x="1469402" y="419100"/>
            <a:chExt cx="11387475" cy="1893360"/>
          </a:xfrm>
        </p:grpSpPr>
        <p:sp>
          <p:nvSpPr>
            <p:cNvPr id="12" name="Rectangle: Rounded Corners 1"/>
            <p:cNvSpPr/>
            <p:nvPr/>
          </p:nvSpPr>
          <p:spPr>
            <a:xfrm>
              <a:off x="1619079" y="579435"/>
              <a:ext cx="11237798" cy="1733025"/>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vi-VN" sz="2700" dirty="0">
                <a:solidFill>
                  <a:srgbClr val="FDFAF6"/>
                </a:solidFill>
              </a:endParaRPr>
            </a:p>
          </p:txBody>
        </p:sp>
        <p:sp>
          <p:nvSpPr>
            <p:cNvPr id="13" name="TextBox 12"/>
            <p:cNvSpPr txBox="1"/>
            <p:nvPr/>
          </p:nvSpPr>
          <p:spPr>
            <a:xfrm>
              <a:off x="2350827" y="830377"/>
              <a:ext cx="10194247" cy="1264548"/>
            </a:xfrm>
            <a:prstGeom prst="rect">
              <a:avLst/>
            </a:prstGeom>
            <a:noFill/>
          </p:spPr>
          <p:txBody>
            <a:bodyPr wrap="square" rtlCol="0">
              <a:spAutoFit/>
            </a:bodyPr>
            <a:lstStyle/>
            <a:p>
              <a:pPr algn="ctr" defTabSz="685800">
                <a:lnSpc>
                  <a:spcPct val="150000"/>
                </a:lnSpc>
              </a:pPr>
              <a:r>
                <a:rPr lang="vi-VN" sz="3800" b="1" dirty="0">
                  <a:solidFill>
                    <a:srgbClr val="002060"/>
                  </a:solidFill>
                </a:rPr>
                <a:t>Cho biết một số tác nhân gây ra bệnh, tật di truyền? Làm thế nào để hạn chế tác nhân gây bệnh, tật di truyền.</a:t>
              </a:r>
              <a:endParaRPr lang="en-US" sz="3800" b="1" dirty="0">
                <a:solidFill>
                  <a:srgbClr val="002060"/>
                </a:solidFill>
              </a:endParaRPr>
            </a:p>
          </p:txBody>
        </p:sp>
        <p:sp>
          <p:nvSpPr>
            <p:cNvPr id="14" name="Oval 13"/>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sp>
        <p:nvSpPr>
          <p:cNvPr id="17" name="Rectangle: Rounded Corners 4"/>
          <p:cNvSpPr/>
          <p:nvPr/>
        </p:nvSpPr>
        <p:spPr>
          <a:xfrm>
            <a:off x="8188089" y="3492995"/>
            <a:ext cx="2792489" cy="71870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b="1" dirty="0" err="1">
                <a:solidFill>
                  <a:srgbClr val="FDFAF6"/>
                </a:solidFill>
                <a:latin typeface="Times New Roman" panose="02020603050405020304" pitchFamily="18" charset="0"/>
                <a:cs typeface="Times New Roman" panose="02020603050405020304" pitchFamily="18" charset="0"/>
              </a:rPr>
              <a:t>Trả</a:t>
            </a:r>
            <a:r>
              <a:rPr lang="en-US" sz="3600" b="1" dirty="0">
                <a:solidFill>
                  <a:srgbClr val="FDFAF6"/>
                </a:solidFill>
                <a:latin typeface="Times New Roman" panose="02020603050405020304" pitchFamily="18" charset="0"/>
                <a:cs typeface="Times New Roman" panose="02020603050405020304" pitchFamily="18" charset="0"/>
              </a:rPr>
              <a:t> </a:t>
            </a:r>
            <a:r>
              <a:rPr lang="en-US" sz="3600" b="1" dirty="0" err="1">
                <a:solidFill>
                  <a:srgbClr val="FDFAF6"/>
                </a:solidFill>
                <a:latin typeface="Times New Roman" panose="02020603050405020304" pitchFamily="18" charset="0"/>
                <a:cs typeface="Times New Roman" panose="02020603050405020304" pitchFamily="18" charset="0"/>
              </a:rPr>
              <a:t>lời</a:t>
            </a:r>
            <a:endParaRPr lang="en-US" sz="3600" b="1" dirty="0">
              <a:solidFill>
                <a:srgbClr val="FDFAF6"/>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654630" y="4538296"/>
            <a:ext cx="15653657" cy="5059576"/>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srgbClr val="FDFAF6"/>
              </a:solidFill>
            </a:endParaRPr>
          </a:p>
        </p:txBody>
      </p:sp>
    </p:spTree>
    <p:extLst>
      <p:ext uri="{BB962C8B-B14F-4D97-AF65-F5344CB8AC3E}">
        <p14:creationId xmlns:p14="http://schemas.microsoft.com/office/powerpoint/2010/main" val="15758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 calcmode="lin" valueType="num">
                                      <p:cBhvr additive="base">
                                        <p:cTn id="2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 calcmode="lin" valueType="num">
                                      <p:cBhvr additive="base">
                                        <p:cTn id="2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anim calcmode="lin" valueType="num">
                                      <p:cBhvr additive="base">
                                        <p:cTn id="37"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grpSp>
        <p:nvGrpSpPr>
          <p:cNvPr id="3" name="Group 3"/>
          <p:cNvGrpSpPr/>
          <p:nvPr/>
        </p:nvGrpSpPr>
        <p:grpSpPr>
          <a:xfrm>
            <a:off x="1028700" y="1772998"/>
            <a:ext cx="7542537" cy="7132190"/>
            <a:chOff x="0" y="0"/>
            <a:chExt cx="1986512" cy="1878437"/>
          </a:xfrm>
        </p:grpSpPr>
        <p:sp>
          <p:nvSpPr>
            <p:cNvPr id="4" name="Freeform 4"/>
            <p:cNvSpPr/>
            <p:nvPr/>
          </p:nvSpPr>
          <p:spPr>
            <a:xfrm>
              <a:off x="0" y="0"/>
              <a:ext cx="1986512" cy="1878437"/>
            </a:xfrm>
            <a:custGeom>
              <a:avLst/>
              <a:gdLst/>
              <a:ahLst/>
              <a:cxnLst/>
              <a:rect l="l" t="t" r="r" b="b"/>
              <a:pathLst>
                <a:path w="1986512" h="1878437">
                  <a:moveTo>
                    <a:pt x="36952" y="0"/>
                  </a:moveTo>
                  <a:lnTo>
                    <a:pt x="1949560" y="0"/>
                  </a:lnTo>
                  <a:cubicBezTo>
                    <a:pt x="1959360" y="0"/>
                    <a:pt x="1968759" y="3893"/>
                    <a:pt x="1975689" y="10823"/>
                  </a:cubicBezTo>
                  <a:cubicBezTo>
                    <a:pt x="1982619" y="17753"/>
                    <a:pt x="1986512" y="27151"/>
                    <a:pt x="1986512" y="36952"/>
                  </a:cubicBezTo>
                  <a:lnTo>
                    <a:pt x="1986512" y="1841485"/>
                  </a:lnTo>
                  <a:cubicBezTo>
                    <a:pt x="1986512" y="1851285"/>
                    <a:pt x="1982619" y="1860684"/>
                    <a:pt x="1975689" y="1867614"/>
                  </a:cubicBezTo>
                  <a:cubicBezTo>
                    <a:pt x="1968759" y="1874544"/>
                    <a:pt x="1959360" y="1878437"/>
                    <a:pt x="1949560" y="1878437"/>
                  </a:cubicBezTo>
                  <a:lnTo>
                    <a:pt x="36952" y="1878437"/>
                  </a:lnTo>
                  <a:cubicBezTo>
                    <a:pt x="27151" y="1878437"/>
                    <a:pt x="17753" y="1874544"/>
                    <a:pt x="10823" y="1867614"/>
                  </a:cubicBezTo>
                  <a:cubicBezTo>
                    <a:pt x="3893" y="1860684"/>
                    <a:pt x="0" y="1851285"/>
                    <a:pt x="0" y="1841485"/>
                  </a:cubicBezTo>
                  <a:lnTo>
                    <a:pt x="0" y="36952"/>
                  </a:lnTo>
                  <a:cubicBezTo>
                    <a:pt x="0" y="27151"/>
                    <a:pt x="3893" y="17753"/>
                    <a:pt x="10823" y="10823"/>
                  </a:cubicBezTo>
                  <a:cubicBezTo>
                    <a:pt x="17753" y="3893"/>
                    <a:pt x="27151" y="0"/>
                    <a:pt x="36952" y="0"/>
                  </a:cubicBezTo>
                  <a:close/>
                </a:path>
              </a:pathLst>
            </a:custGeom>
            <a:solidFill>
              <a:srgbClr val="000000">
                <a:alpha val="0"/>
              </a:srgbClr>
            </a:solidFill>
            <a:ln w="133350" cap="rnd">
              <a:solidFill>
                <a:srgbClr val="000000"/>
              </a:solidFill>
              <a:prstDash val="lgDash"/>
              <a:round/>
            </a:ln>
          </p:spPr>
          <p:txBody>
            <a:bodyPr/>
            <a:lstStyle/>
            <a:p>
              <a:endParaRPr lang="vi-VN"/>
            </a:p>
          </p:txBody>
        </p:sp>
        <p:sp>
          <p:nvSpPr>
            <p:cNvPr id="5" name="TextBox 5"/>
            <p:cNvSpPr txBox="1"/>
            <p:nvPr/>
          </p:nvSpPr>
          <p:spPr>
            <a:xfrm>
              <a:off x="0" y="-95250"/>
              <a:ext cx="1986512" cy="1973687"/>
            </a:xfrm>
            <a:prstGeom prst="rect">
              <a:avLst/>
            </a:prstGeom>
          </p:spPr>
          <p:txBody>
            <a:bodyPr lIns="50800" tIns="50800" rIns="50800" bIns="50800" rtlCol="0" anchor="ctr"/>
            <a:lstStyle/>
            <a:p>
              <a:pPr algn="ctr">
                <a:lnSpc>
                  <a:spcPts val="4900"/>
                </a:lnSpc>
              </a:pPr>
              <a:endParaRPr>
                <a:solidFill>
                  <a:prstClr val="black"/>
                </a:solidFill>
              </a:endParaRPr>
            </a:p>
          </p:txBody>
        </p:sp>
      </p:grpSp>
      <p:grpSp>
        <p:nvGrpSpPr>
          <p:cNvPr id="6" name="Group 6"/>
          <p:cNvGrpSpPr/>
          <p:nvPr/>
        </p:nvGrpSpPr>
        <p:grpSpPr>
          <a:xfrm>
            <a:off x="1325650" y="2112369"/>
            <a:ext cx="6948638" cy="6453449"/>
            <a:chOff x="0" y="0"/>
            <a:chExt cx="1830094" cy="1699674"/>
          </a:xfrm>
        </p:grpSpPr>
        <p:sp>
          <p:nvSpPr>
            <p:cNvPr id="7" name="Freeform 7"/>
            <p:cNvSpPr/>
            <p:nvPr/>
          </p:nvSpPr>
          <p:spPr>
            <a:xfrm>
              <a:off x="0" y="0"/>
              <a:ext cx="1830094" cy="1699674"/>
            </a:xfrm>
            <a:custGeom>
              <a:avLst/>
              <a:gdLst/>
              <a:ahLst/>
              <a:cxnLst/>
              <a:rect l="l" t="t" r="r" b="b"/>
              <a:pathLst>
                <a:path w="1830094" h="1699674">
                  <a:moveTo>
                    <a:pt x="40110" y="0"/>
                  </a:moveTo>
                  <a:lnTo>
                    <a:pt x="1789984" y="0"/>
                  </a:lnTo>
                  <a:cubicBezTo>
                    <a:pt x="1812136" y="0"/>
                    <a:pt x="1830094" y="17958"/>
                    <a:pt x="1830094" y="40110"/>
                  </a:cubicBezTo>
                  <a:lnTo>
                    <a:pt x="1830094" y="1659564"/>
                  </a:lnTo>
                  <a:cubicBezTo>
                    <a:pt x="1830094" y="1670202"/>
                    <a:pt x="1825868" y="1680404"/>
                    <a:pt x="1818346" y="1687926"/>
                  </a:cubicBezTo>
                  <a:cubicBezTo>
                    <a:pt x="1810824" y="1695448"/>
                    <a:pt x="1800622" y="1699674"/>
                    <a:pt x="1789984" y="1699674"/>
                  </a:cubicBezTo>
                  <a:lnTo>
                    <a:pt x="40110" y="1699674"/>
                  </a:lnTo>
                  <a:cubicBezTo>
                    <a:pt x="29472" y="1699674"/>
                    <a:pt x="19270" y="1695448"/>
                    <a:pt x="11748" y="1687926"/>
                  </a:cubicBezTo>
                  <a:cubicBezTo>
                    <a:pt x="4226" y="1680404"/>
                    <a:pt x="0" y="1670202"/>
                    <a:pt x="0" y="1659564"/>
                  </a:cubicBezTo>
                  <a:lnTo>
                    <a:pt x="0" y="40110"/>
                  </a:lnTo>
                  <a:cubicBezTo>
                    <a:pt x="0" y="29472"/>
                    <a:pt x="4226" y="19270"/>
                    <a:pt x="11748" y="11748"/>
                  </a:cubicBezTo>
                  <a:cubicBezTo>
                    <a:pt x="19270" y="4226"/>
                    <a:pt x="29472" y="0"/>
                    <a:pt x="40110" y="0"/>
                  </a:cubicBezTo>
                  <a:close/>
                </a:path>
              </a:pathLst>
            </a:custGeom>
            <a:solidFill>
              <a:srgbClr val="FFE18F"/>
            </a:solidFill>
            <a:ln cap="rnd">
              <a:noFill/>
              <a:prstDash val="lgDash"/>
              <a:round/>
            </a:ln>
          </p:spPr>
          <p:txBody>
            <a:bodyPr/>
            <a:lstStyle/>
            <a:p>
              <a:endParaRPr lang="vi-VN"/>
            </a:p>
          </p:txBody>
        </p:sp>
        <p:sp>
          <p:nvSpPr>
            <p:cNvPr id="8" name="TextBox 8"/>
            <p:cNvSpPr txBox="1"/>
            <p:nvPr/>
          </p:nvSpPr>
          <p:spPr>
            <a:xfrm>
              <a:off x="0" y="-95250"/>
              <a:ext cx="1830094" cy="1794924"/>
            </a:xfrm>
            <a:prstGeom prst="rect">
              <a:avLst/>
            </a:prstGeom>
          </p:spPr>
          <p:txBody>
            <a:bodyPr lIns="50800" tIns="50800" rIns="50800" bIns="50800" rtlCol="0" anchor="ctr"/>
            <a:lstStyle/>
            <a:p>
              <a:pPr algn="ctr">
                <a:lnSpc>
                  <a:spcPts val="4900"/>
                </a:lnSpc>
              </a:pPr>
              <a:endParaRPr>
                <a:solidFill>
                  <a:prstClr val="black"/>
                </a:solidFill>
              </a:endParaRPr>
            </a:p>
          </p:txBody>
        </p:sp>
      </p:grpSp>
      <p:sp>
        <p:nvSpPr>
          <p:cNvPr id="9" name="Freeform 9"/>
          <p:cNvSpPr/>
          <p:nvPr/>
        </p:nvSpPr>
        <p:spPr>
          <a:xfrm>
            <a:off x="9953952" y="3568626"/>
            <a:ext cx="6093721" cy="6086104"/>
          </a:xfrm>
          <a:custGeom>
            <a:avLst/>
            <a:gdLst/>
            <a:ahLst/>
            <a:cxnLst/>
            <a:rect l="l" t="t" r="r" b="b"/>
            <a:pathLst>
              <a:path w="6093721" h="6086104">
                <a:moveTo>
                  <a:pt x="0" y="0"/>
                </a:moveTo>
                <a:lnTo>
                  <a:pt x="6093721" y="0"/>
                </a:lnTo>
                <a:lnTo>
                  <a:pt x="6093721" y="6086104"/>
                </a:lnTo>
                <a:lnTo>
                  <a:pt x="0" y="6086104"/>
                </a:lnTo>
                <a:lnTo>
                  <a:pt x="0" y="0"/>
                </a:lnTo>
                <a:close/>
              </a:path>
            </a:pathLst>
          </a:custGeom>
          <a:blipFill>
            <a:blip r:embed="rId2">
              <a:alphaModFix amt="42000"/>
            </a:blip>
            <a:stretch>
              <a:fillRect/>
            </a:stretch>
          </a:blipFill>
        </p:spPr>
        <p:txBody>
          <a:bodyPr/>
          <a:lstStyle/>
          <a:p>
            <a:endParaRPr lang="vi-VN"/>
          </a:p>
        </p:txBody>
      </p:sp>
      <p:sp>
        <p:nvSpPr>
          <p:cNvPr id="10" name="Freeform 10"/>
          <p:cNvSpPr/>
          <p:nvPr/>
        </p:nvSpPr>
        <p:spPr>
          <a:xfrm>
            <a:off x="11052177" y="4715493"/>
            <a:ext cx="3937097" cy="3736663"/>
          </a:xfrm>
          <a:custGeom>
            <a:avLst/>
            <a:gdLst/>
            <a:ahLst/>
            <a:cxnLst/>
            <a:rect l="l" t="t" r="r" b="b"/>
            <a:pathLst>
              <a:path w="3937097" h="3736663">
                <a:moveTo>
                  <a:pt x="0" y="0"/>
                </a:moveTo>
                <a:lnTo>
                  <a:pt x="3937098" y="0"/>
                </a:lnTo>
                <a:lnTo>
                  <a:pt x="3937098" y="3736663"/>
                </a:lnTo>
                <a:lnTo>
                  <a:pt x="0" y="373666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a:p>
        </p:txBody>
      </p:sp>
      <p:sp>
        <p:nvSpPr>
          <p:cNvPr id="11" name="Freeform 11"/>
          <p:cNvSpPr/>
          <p:nvPr/>
        </p:nvSpPr>
        <p:spPr>
          <a:xfrm>
            <a:off x="15378060" y="4467531"/>
            <a:ext cx="1371632" cy="935038"/>
          </a:xfrm>
          <a:custGeom>
            <a:avLst/>
            <a:gdLst/>
            <a:ahLst/>
            <a:cxnLst/>
            <a:rect l="l" t="t" r="r" b="b"/>
            <a:pathLst>
              <a:path w="1371632" h="935038">
                <a:moveTo>
                  <a:pt x="0" y="0"/>
                </a:moveTo>
                <a:lnTo>
                  <a:pt x="1371632" y="0"/>
                </a:lnTo>
                <a:lnTo>
                  <a:pt x="1371632" y="935038"/>
                </a:lnTo>
                <a:lnTo>
                  <a:pt x="0" y="9350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12" name="TextBox 12"/>
          <p:cNvSpPr txBox="1"/>
          <p:nvPr/>
        </p:nvSpPr>
        <p:spPr>
          <a:xfrm>
            <a:off x="1720247" y="2670810"/>
            <a:ext cx="6364163" cy="5222905"/>
          </a:xfrm>
          <a:prstGeom prst="rect">
            <a:avLst/>
          </a:prstGeom>
        </p:spPr>
        <p:txBody>
          <a:bodyPr wrap="square" lIns="0" tIns="0" rIns="0" bIns="0" rtlCol="0" anchor="t">
            <a:spAutoFit/>
          </a:bodyPr>
          <a:lstStyle/>
          <a:p>
            <a:pPr algn="just">
              <a:lnSpc>
                <a:spcPct val="200000"/>
              </a:lnSpc>
            </a:pPr>
            <a:r>
              <a:rPr lang="vi-VN" sz="4400" dirty="0">
                <a:solidFill>
                  <a:srgbClr val="000000"/>
                </a:solidFill>
                <a:ea typeface="Kollektif"/>
                <a:cs typeface="Arial" panose="020B0604020202020204" pitchFamily="34" charset="0"/>
              </a:rPr>
              <a:t>Bảo vệ môi trường có vai trò như thế nào trong việc hạn chế các bệnh, tật di truyền ở người?</a:t>
            </a:r>
            <a:endParaRPr lang="en-US" sz="4400" dirty="0">
              <a:solidFill>
                <a:srgbClr val="000000"/>
              </a:solidFill>
              <a:ea typeface="Kollektif"/>
              <a:cs typeface="Arial" panose="020B0604020202020204" pitchFamily="34" charset="0"/>
              <a:sym typeface="Kollektif"/>
            </a:endParaRPr>
          </a:p>
        </p:txBody>
      </p:sp>
      <p:sp>
        <p:nvSpPr>
          <p:cNvPr id="13" name="Freeform 13"/>
          <p:cNvSpPr/>
          <p:nvPr/>
        </p:nvSpPr>
        <p:spPr>
          <a:xfrm>
            <a:off x="8089274" y="7943333"/>
            <a:ext cx="1816926" cy="1238594"/>
          </a:xfrm>
          <a:custGeom>
            <a:avLst/>
            <a:gdLst/>
            <a:ahLst/>
            <a:cxnLst/>
            <a:rect l="l" t="t" r="r" b="b"/>
            <a:pathLst>
              <a:path w="1816926" h="1238594">
                <a:moveTo>
                  <a:pt x="0" y="0"/>
                </a:moveTo>
                <a:lnTo>
                  <a:pt x="1816926" y="0"/>
                </a:lnTo>
                <a:lnTo>
                  <a:pt x="1816926" y="1238594"/>
                </a:lnTo>
                <a:lnTo>
                  <a:pt x="0" y="12385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14" name="Freeform 14"/>
          <p:cNvSpPr/>
          <p:nvPr/>
        </p:nvSpPr>
        <p:spPr>
          <a:xfrm>
            <a:off x="-1974841" y="736000"/>
            <a:ext cx="4435955" cy="4114800"/>
          </a:xfrm>
          <a:custGeom>
            <a:avLst/>
            <a:gdLst/>
            <a:ahLst/>
            <a:cxnLst/>
            <a:rect l="l" t="t" r="r" b="b"/>
            <a:pathLst>
              <a:path w="4435955" h="4114800">
                <a:moveTo>
                  <a:pt x="0" y="0"/>
                </a:moveTo>
                <a:lnTo>
                  <a:pt x="4435955" y="0"/>
                </a:lnTo>
                <a:lnTo>
                  <a:pt x="443595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15" name="TextBox 15"/>
          <p:cNvSpPr txBox="1"/>
          <p:nvPr/>
        </p:nvSpPr>
        <p:spPr>
          <a:xfrm>
            <a:off x="9246686" y="648921"/>
            <a:ext cx="8574952" cy="1329338"/>
          </a:xfrm>
          <a:prstGeom prst="rect">
            <a:avLst/>
          </a:prstGeom>
        </p:spPr>
        <p:txBody>
          <a:bodyPr lIns="0" tIns="0" rIns="0" bIns="0" rtlCol="0" anchor="t">
            <a:spAutoFit/>
          </a:bodyPr>
          <a:lstStyle/>
          <a:p>
            <a:pPr algn="ctr">
              <a:lnSpc>
                <a:spcPts val="11961"/>
              </a:lnSpc>
            </a:pPr>
            <a:r>
              <a:rPr lang="en-US" sz="6000" b="1" dirty="0" err="1">
                <a:solidFill>
                  <a:srgbClr val="231F20"/>
                </a:solidFill>
                <a:latin typeface="Arial" panose="020B0604020202020204" pitchFamily="34" charset="0"/>
                <a:ea typeface="Londrina Solid"/>
                <a:cs typeface="Arial" panose="020B0604020202020204" pitchFamily="34" charset="0"/>
                <a:sym typeface="Londrina Solid"/>
              </a:rPr>
              <a:t>Câu</a:t>
            </a:r>
            <a:r>
              <a:rPr lang="en-US" sz="6000" b="1" dirty="0">
                <a:solidFill>
                  <a:srgbClr val="231F20"/>
                </a:solidFill>
                <a:latin typeface="Arial" panose="020B0604020202020204" pitchFamily="34" charset="0"/>
                <a:ea typeface="Londrina Solid"/>
                <a:cs typeface="Arial" panose="020B0604020202020204" pitchFamily="34" charset="0"/>
                <a:sym typeface="Londrina Solid"/>
              </a:rPr>
              <a:t> 3.</a:t>
            </a:r>
          </a:p>
        </p:txBody>
      </p:sp>
      <p:sp>
        <p:nvSpPr>
          <p:cNvPr id="16" name="TextBox 16"/>
          <p:cNvSpPr txBox="1"/>
          <p:nvPr/>
        </p:nvSpPr>
        <p:spPr>
          <a:xfrm>
            <a:off x="10093336" y="2062431"/>
            <a:ext cx="6615576" cy="1461939"/>
          </a:xfrm>
          <a:prstGeom prst="rect">
            <a:avLst/>
          </a:prstGeom>
        </p:spPr>
        <p:txBody>
          <a:bodyPr wrap="square" lIns="0" tIns="0" rIns="0" bIns="0" rtlCol="0" anchor="t">
            <a:spAutoFit/>
          </a:bodyPr>
          <a:lstStyle/>
          <a:p>
            <a:pPr algn="ctr">
              <a:lnSpc>
                <a:spcPts val="5703"/>
              </a:lnSpc>
              <a:spcBef>
                <a:spcPct val="0"/>
              </a:spcBef>
            </a:pPr>
            <a:r>
              <a:rPr lang="vi-VN" sz="4800" i="1" dirty="0">
                <a:solidFill>
                  <a:prstClr val="black"/>
                </a:solidFill>
              </a:rPr>
              <a:t>Nghiên cứu tài liệu hoàn thành các nhiệm vụ sau</a:t>
            </a:r>
            <a:endParaRPr lang="en-US" sz="4599" spc="243" dirty="0">
              <a:solidFill>
                <a:srgbClr val="000000"/>
              </a:solidFill>
              <a:latin typeface="Arial" panose="020B0604020202020204" pitchFamily="34" charset="0"/>
              <a:ea typeface="Londrina Solid"/>
              <a:cs typeface="Arial" panose="020B0604020202020204" pitchFamily="34" charset="0"/>
              <a:sym typeface="Londrina Solid"/>
            </a:endParaRPr>
          </a:p>
        </p:txBody>
      </p:sp>
      <p:grpSp>
        <p:nvGrpSpPr>
          <p:cNvPr id="17" name="Group 17"/>
          <p:cNvGrpSpPr/>
          <p:nvPr/>
        </p:nvGrpSpPr>
        <p:grpSpPr>
          <a:xfrm>
            <a:off x="14550261" y="8529174"/>
            <a:ext cx="2880113" cy="992976"/>
            <a:chOff x="0" y="0"/>
            <a:chExt cx="845681" cy="291565"/>
          </a:xfrm>
        </p:grpSpPr>
        <p:sp>
          <p:nvSpPr>
            <p:cNvPr id="18" name="Freeform 18"/>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9" name="TextBox 19"/>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20" name="Freeform 20"/>
          <p:cNvSpPr/>
          <p:nvPr/>
        </p:nvSpPr>
        <p:spPr>
          <a:xfrm>
            <a:off x="16833236" y="8562630"/>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a:p>
        </p:txBody>
      </p:sp>
      <p:sp>
        <p:nvSpPr>
          <p:cNvPr id="21" name="TextBox 21"/>
          <p:cNvSpPr txBox="1"/>
          <p:nvPr/>
        </p:nvSpPr>
        <p:spPr>
          <a:xfrm>
            <a:off x="12486169" y="8670770"/>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Tree>
    <p:extLst>
      <p:ext uri="{BB962C8B-B14F-4D97-AF65-F5344CB8AC3E}">
        <p14:creationId xmlns:p14="http://schemas.microsoft.com/office/powerpoint/2010/main" val="11958387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2000" fill="hold" grpId="0" nodeType="clickEffect" p14:presetBounceEnd="6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4000">
                                          <p:cBhvr additive="base">
                                            <p:cTn id="7" dur="2000" fill="hold"/>
                                            <p:tgtEl>
                                              <p:spTgt spid="10"/>
                                            </p:tgtEl>
                                            <p:attrNameLst>
                                              <p:attrName>ppt_x</p:attrName>
                                            </p:attrNameLst>
                                          </p:cBhvr>
                                          <p:tavLst>
                                            <p:tav tm="0">
                                              <p:val>
                                                <p:strVal val="#ppt_x"/>
                                              </p:val>
                                            </p:tav>
                                            <p:tav tm="100000">
                                              <p:val>
                                                <p:strVal val="#ppt_x"/>
                                              </p:val>
                                            </p:tav>
                                          </p:tavLst>
                                        </p:anim>
                                        <p:anim calcmode="lin" valueType="num" p14:bounceEnd="64000">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52000" fill="hold" grpId="0" nodeType="withEffect" p14:presetBounceEnd="64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4000">
                                          <p:cBhvr additive="base">
                                            <p:cTn id="11" dur="2000" fill="hold"/>
                                            <p:tgtEl>
                                              <p:spTgt spid="9"/>
                                            </p:tgtEl>
                                            <p:attrNameLst>
                                              <p:attrName>ppt_x</p:attrName>
                                            </p:attrNameLst>
                                          </p:cBhvr>
                                          <p:tavLst>
                                            <p:tav tm="0">
                                              <p:val>
                                                <p:strVal val="#ppt_x"/>
                                              </p:val>
                                            </p:tav>
                                            <p:tav tm="100000">
                                              <p:val>
                                                <p:strVal val="#ppt_x"/>
                                              </p:val>
                                            </p:tav>
                                          </p:tavLst>
                                        </p:anim>
                                        <p:anim calcmode="lin" valueType="num" p14:bounceEnd="64000">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4" grpId="0" animBg="1"/>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2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4" grpId="0" animBg="1"/>
          <p:bldP spid="15" grpId="0"/>
          <p:bldP spid="16"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3" name="TextBox 22"/>
          <p:cNvSpPr txBox="1"/>
          <p:nvPr/>
        </p:nvSpPr>
        <p:spPr>
          <a:xfrm>
            <a:off x="1860382" y="4884543"/>
            <a:ext cx="15019288" cy="4247317"/>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lvl="0" defTabSz="685800">
              <a:lnSpc>
                <a:spcPct val="150000"/>
              </a:lnSpc>
            </a:pPr>
            <a:r>
              <a:rPr lang="vi-VN" sz="3600" i="1" kern="1200" dirty="0">
                <a:solidFill>
                  <a:srgbClr val="000000"/>
                </a:solidFill>
                <a:ea typeface="Calibri" panose="020F0502020204030204" pitchFamily="34" charset="0"/>
                <a:cs typeface="Calibri" panose="020F0502020204030204" pitchFamily="34" charset="0"/>
              </a:rPr>
              <a:t>Vai trò của việc bảo vệ môi trường trong hạn chế các bệnh, tật di truyền ở người: Bệnh và tật di truyền do đột biến NST hoặc đột biến gene gây ra. Khi môi trường sống bị ô nhiễm bởi một số tác nhân vật lí, hóa học, sinh học sẽ làm tần số đột biến tăng lên. Bảo vệ môi trường sẽ giúp hạn chế sự phát sinh, phát triển của các tác nhân trên, nhờ đó, hạn chế phát sinh bệnh, tật di truyền ở người.</a:t>
            </a:r>
            <a:endParaRPr lang="en-US" sz="3600" i="1" kern="1200" dirty="0">
              <a:solidFill>
                <a:srgbClr val="000000"/>
              </a:solidFill>
              <a:ea typeface="Calibri" panose="020F0502020204030204" pitchFamily="34" charset="0"/>
              <a:cs typeface="Calibri" panose="020F0502020204030204" pitchFamily="34" charset="0"/>
            </a:endParaRPr>
          </a:p>
        </p:txBody>
      </p:sp>
      <p:grpSp>
        <p:nvGrpSpPr>
          <p:cNvPr id="11" name="Group 10"/>
          <p:cNvGrpSpPr/>
          <p:nvPr/>
        </p:nvGrpSpPr>
        <p:grpSpPr>
          <a:xfrm>
            <a:off x="1685754" y="419100"/>
            <a:ext cx="15653657" cy="2602684"/>
            <a:chOff x="1469402" y="419100"/>
            <a:chExt cx="11387475" cy="1893360"/>
          </a:xfrm>
        </p:grpSpPr>
        <p:sp>
          <p:nvSpPr>
            <p:cNvPr id="12" name="Rectangle: Rounded Corners 1"/>
            <p:cNvSpPr/>
            <p:nvPr/>
          </p:nvSpPr>
          <p:spPr>
            <a:xfrm>
              <a:off x="1619079" y="579435"/>
              <a:ext cx="11237798" cy="1733025"/>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vi-VN" sz="2700" dirty="0">
                <a:solidFill>
                  <a:srgbClr val="FDFAF6"/>
                </a:solidFill>
              </a:endParaRPr>
            </a:p>
          </p:txBody>
        </p:sp>
        <p:sp>
          <p:nvSpPr>
            <p:cNvPr id="13" name="TextBox 12"/>
            <p:cNvSpPr txBox="1"/>
            <p:nvPr/>
          </p:nvSpPr>
          <p:spPr>
            <a:xfrm>
              <a:off x="2350827" y="830377"/>
              <a:ext cx="10194247" cy="1264548"/>
            </a:xfrm>
            <a:prstGeom prst="rect">
              <a:avLst/>
            </a:prstGeom>
            <a:noFill/>
          </p:spPr>
          <p:txBody>
            <a:bodyPr wrap="square" rtlCol="0">
              <a:spAutoFit/>
            </a:bodyPr>
            <a:lstStyle/>
            <a:p>
              <a:pPr algn="ctr" defTabSz="685800">
                <a:lnSpc>
                  <a:spcPct val="150000"/>
                </a:lnSpc>
              </a:pPr>
              <a:r>
                <a:rPr lang="vi-VN" sz="3800" b="1" dirty="0">
                  <a:solidFill>
                    <a:srgbClr val="002060"/>
                  </a:solidFill>
                </a:rPr>
                <a:t>Bảo vệ môi trường có vai trò như thế nào trong việc hạn chế các bệnh, tật di truyền ở người?</a:t>
              </a:r>
              <a:endParaRPr lang="en-US" sz="3800" b="1" dirty="0">
                <a:solidFill>
                  <a:srgbClr val="002060"/>
                </a:solidFill>
                <a:sym typeface="Kollektif"/>
              </a:endParaRPr>
            </a:p>
          </p:txBody>
        </p:sp>
        <p:sp>
          <p:nvSpPr>
            <p:cNvPr id="14" name="Oval 13"/>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sp>
        <p:nvSpPr>
          <p:cNvPr id="17" name="Rectangle: Rounded Corners 4"/>
          <p:cNvSpPr/>
          <p:nvPr/>
        </p:nvSpPr>
        <p:spPr>
          <a:xfrm>
            <a:off x="8188089" y="3492995"/>
            <a:ext cx="2792489" cy="71870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b="1" dirty="0" err="1">
                <a:solidFill>
                  <a:srgbClr val="FDFAF6"/>
                </a:solidFill>
                <a:latin typeface="Times New Roman" panose="02020603050405020304" pitchFamily="18" charset="0"/>
                <a:cs typeface="Times New Roman" panose="02020603050405020304" pitchFamily="18" charset="0"/>
              </a:rPr>
              <a:t>Trả</a:t>
            </a:r>
            <a:r>
              <a:rPr lang="en-US" sz="3600" b="1" dirty="0">
                <a:solidFill>
                  <a:srgbClr val="FDFAF6"/>
                </a:solidFill>
                <a:latin typeface="Times New Roman" panose="02020603050405020304" pitchFamily="18" charset="0"/>
                <a:cs typeface="Times New Roman" panose="02020603050405020304" pitchFamily="18" charset="0"/>
              </a:rPr>
              <a:t> </a:t>
            </a:r>
            <a:r>
              <a:rPr lang="en-US" sz="3600" b="1" dirty="0" err="1">
                <a:solidFill>
                  <a:srgbClr val="FDFAF6"/>
                </a:solidFill>
                <a:latin typeface="Times New Roman" panose="02020603050405020304" pitchFamily="18" charset="0"/>
                <a:cs typeface="Times New Roman" panose="02020603050405020304" pitchFamily="18" charset="0"/>
              </a:rPr>
              <a:t>lời</a:t>
            </a:r>
            <a:endParaRPr lang="en-US" sz="3600" b="1" dirty="0">
              <a:solidFill>
                <a:srgbClr val="FDFAF6"/>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654630" y="4669206"/>
            <a:ext cx="15653657" cy="4928666"/>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Tree>
    <p:extLst>
      <p:ext uri="{BB962C8B-B14F-4D97-AF65-F5344CB8AC3E}">
        <p14:creationId xmlns:p14="http://schemas.microsoft.com/office/powerpoint/2010/main" val="312984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1302716" y="623148"/>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3" name="Group 3"/>
          <p:cNvGrpSpPr/>
          <p:nvPr/>
        </p:nvGrpSpPr>
        <p:grpSpPr>
          <a:xfrm>
            <a:off x="-3201623" y="3646473"/>
            <a:ext cx="7956059" cy="1868396"/>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vi-VN"/>
            </a:p>
          </p:txBody>
        </p:sp>
        <p:sp>
          <p:nvSpPr>
            <p:cNvPr id="5" name="TextBox 5"/>
            <p:cNvSpPr txBox="1"/>
            <p:nvPr/>
          </p:nvSpPr>
          <p:spPr>
            <a:xfrm>
              <a:off x="0" y="-142875"/>
              <a:ext cx="1268996" cy="44088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1544544" y="1255799"/>
            <a:ext cx="9036227" cy="1256754"/>
          </a:xfrm>
          <a:prstGeom prst="rect">
            <a:avLst/>
          </a:prstGeom>
        </p:spPr>
        <p:txBody>
          <a:bodyPr lIns="0" tIns="0" rIns="0" bIns="0" rtlCol="0" anchor="t">
            <a:spAutoFit/>
          </a:bodyPr>
          <a:lstStyle/>
          <a:p>
            <a:pPr marL="0" lvl="0" indent="0" algn="l">
              <a:lnSpc>
                <a:spcPts val="9770"/>
              </a:lnSpc>
              <a:spcBef>
                <a:spcPct val="0"/>
              </a:spcBef>
            </a:pPr>
            <a:r>
              <a:rPr lang="en-US" sz="8000" b="1" dirty="0">
                <a:solidFill>
                  <a:schemeClr val="bg1"/>
                </a:solidFill>
                <a:effectLst>
                  <a:outerShdw blurRad="38100" dist="38100" dir="2700000" algn="tl">
                    <a:srgbClr val="000000">
                      <a:alpha val="43137"/>
                    </a:srgbClr>
                  </a:outerShdw>
                </a:effectLst>
                <a:latin typeface="Arial" panose="020B0604020202020204" pitchFamily="34" charset="0"/>
                <a:ea typeface="Cocomat Pro Heavy"/>
                <a:cs typeface="Arial" panose="020B0604020202020204" pitchFamily="34" charset="0"/>
                <a:sym typeface="Cocomat Pro Heavy"/>
              </a:rPr>
              <a:t>BÀI TẬP VỀ NHÀ</a:t>
            </a:r>
          </a:p>
        </p:txBody>
      </p:sp>
      <p:sp>
        <p:nvSpPr>
          <p:cNvPr id="7" name="TextBox 7"/>
          <p:cNvSpPr txBox="1"/>
          <p:nvPr/>
        </p:nvSpPr>
        <p:spPr>
          <a:xfrm>
            <a:off x="4877566" y="4410948"/>
            <a:ext cx="7641703" cy="881332"/>
          </a:xfrm>
          <a:prstGeom prst="rect">
            <a:avLst/>
          </a:prstGeom>
        </p:spPr>
        <p:txBody>
          <a:bodyPr lIns="0" tIns="0" rIns="0" bIns="0" rtlCol="0" anchor="t">
            <a:spAutoFit/>
          </a:bodyPr>
          <a:lstStyle/>
          <a:p>
            <a:pPr>
              <a:lnSpc>
                <a:spcPts val="3423"/>
              </a:lnSpc>
              <a:spcBef>
                <a:spcPct val="0"/>
              </a:spcBef>
            </a:pPr>
            <a:r>
              <a:rPr lang="vi-VN" sz="3600" dirty="0"/>
              <a:t>Kết quả tìm hiểu tuổi kết hôn ở địa phương</a:t>
            </a:r>
            <a:endParaRPr lang="en-US" sz="3600" dirty="0">
              <a:sym typeface="Montserrat"/>
            </a:endParaRPr>
          </a:p>
        </p:txBody>
      </p:sp>
      <p:sp>
        <p:nvSpPr>
          <p:cNvPr id="8" name="TextBox 8"/>
          <p:cNvSpPr txBox="1"/>
          <p:nvPr/>
        </p:nvSpPr>
        <p:spPr>
          <a:xfrm>
            <a:off x="4860928" y="3646655"/>
            <a:ext cx="4283072" cy="551433"/>
          </a:xfrm>
          <a:prstGeom prst="rect">
            <a:avLst/>
          </a:prstGeom>
        </p:spPr>
        <p:txBody>
          <a:bodyPr lIns="0" tIns="0" rIns="0" bIns="0" rtlCol="0" anchor="t">
            <a:spAutoFit/>
          </a:bodyPr>
          <a:lstStyle/>
          <a:p>
            <a:pPr algn="l">
              <a:lnSpc>
                <a:spcPts val="4273"/>
              </a:lnSpc>
              <a:spcBef>
                <a:spcPct val="0"/>
              </a:spcBef>
            </a:pPr>
            <a:r>
              <a:rPr lang="en-US" sz="3600" dirty="0">
                <a:solidFill>
                  <a:srgbClr val="1F2B5B"/>
                </a:solidFill>
                <a:latin typeface="Segoe UI Black" panose="020B0A02040204020203" pitchFamily="34" charset="0"/>
                <a:ea typeface="Segoe UI Black" panose="020B0A02040204020203" pitchFamily="34" charset="0"/>
                <a:cs typeface="Montserrat Classic Bold"/>
                <a:sym typeface="Montserrat Classic Bold"/>
              </a:rPr>
              <a:t>NHIỆM VỤ</a:t>
            </a:r>
          </a:p>
        </p:txBody>
      </p:sp>
      <p:sp>
        <p:nvSpPr>
          <p:cNvPr id="9" name="TextBox 9"/>
          <p:cNvSpPr txBox="1"/>
          <p:nvPr/>
        </p:nvSpPr>
        <p:spPr>
          <a:xfrm>
            <a:off x="2665681" y="3581053"/>
            <a:ext cx="1421591" cy="1627923"/>
          </a:xfrm>
          <a:prstGeom prst="rect">
            <a:avLst/>
          </a:prstGeom>
        </p:spPr>
        <p:txBody>
          <a:bodyPr lIns="0" tIns="0" rIns="0" bIns="0" rtlCol="0" anchor="t">
            <a:spAutoFit/>
          </a:bodyPr>
          <a:lstStyle/>
          <a:p>
            <a:pPr algn="l">
              <a:lnSpc>
                <a:spcPts val="13475"/>
              </a:lnSpc>
              <a:spcBef>
                <a:spcPct val="0"/>
              </a:spcBef>
            </a:pPr>
            <a:r>
              <a:rPr lang="en-US" sz="9625">
                <a:solidFill>
                  <a:srgbClr val="337096"/>
                </a:solidFill>
                <a:latin typeface="Montserrat Classic Bold"/>
                <a:ea typeface="Montserrat Classic Bold"/>
                <a:cs typeface="Montserrat Classic Bold"/>
                <a:sym typeface="Montserrat Classic Bold"/>
              </a:rPr>
              <a:t>01</a:t>
            </a:r>
          </a:p>
        </p:txBody>
      </p:sp>
      <p:grpSp>
        <p:nvGrpSpPr>
          <p:cNvPr id="10" name="Group 10"/>
          <p:cNvGrpSpPr/>
          <p:nvPr/>
        </p:nvGrpSpPr>
        <p:grpSpPr>
          <a:xfrm>
            <a:off x="-4141430" y="6659997"/>
            <a:ext cx="7956059" cy="1868396"/>
            <a:chOff x="0" y="0"/>
            <a:chExt cx="1268996" cy="298010"/>
          </a:xfrm>
        </p:grpSpPr>
        <p:sp>
          <p:nvSpPr>
            <p:cNvPr id="11" name="Freeform 11"/>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vi-VN"/>
            </a:p>
          </p:txBody>
        </p:sp>
        <p:sp>
          <p:nvSpPr>
            <p:cNvPr id="12" name="TextBox 12"/>
            <p:cNvSpPr txBox="1"/>
            <p:nvPr/>
          </p:nvSpPr>
          <p:spPr>
            <a:xfrm>
              <a:off x="0" y="-142875"/>
              <a:ext cx="1268996" cy="44088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13" name="TextBox 13"/>
          <p:cNvSpPr txBox="1"/>
          <p:nvPr/>
        </p:nvSpPr>
        <p:spPr>
          <a:xfrm>
            <a:off x="3921122" y="7524714"/>
            <a:ext cx="8833201" cy="1107996"/>
          </a:xfrm>
          <a:prstGeom prst="rect">
            <a:avLst/>
          </a:prstGeom>
        </p:spPr>
        <p:txBody>
          <a:bodyPr lIns="0" tIns="0" rIns="0" bIns="0" rtlCol="0" anchor="t">
            <a:spAutoFit/>
          </a:bodyPr>
          <a:lstStyle/>
          <a:p>
            <a:pPr>
              <a:spcBef>
                <a:spcPct val="0"/>
              </a:spcBef>
            </a:pPr>
            <a:r>
              <a:rPr lang="vi-VN" sz="3600" dirty="0"/>
              <a:t>Kết quả tìm hiểu một số bệnh di truyền ở địa phương</a:t>
            </a:r>
            <a:endParaRPr lang="en-US" sz="3200" dirty="0">
              <a:solidFill>
                <a:srgbClr val="000000"/>
              </a:solidFill>
              <a:latin typeface="Montserrat"/>
              <a:ea typeface="Montserrat"/>
              <a:cs typeface="Montserrat"/>
              <a:sym typeface="Montserrat"/>
            </a:endParaRPr>
          </a:p>
        </p:txBody>
      </p:sp>
      <p:sp>
        <p:nvSpPr>
          <p:cNvPr id="14" name="TextBox 14"/>
          <p:cNvSpPr txBox="1"/>
          <p:nvPr/>
        </p:nvSpPr>
        <p:spPr>
          <a:xfrm>
            <a:off x="3921122" y="6902465"/>
            <a:ext cx="4283072" cy="551433"/>
          </a:xfrm>
          <a:prstGeom prst="rect">
            <a:avLst/>
          </a:prstGeom>
        </p:spPr>
        <p:txBody>
          <a:bodyPr lIns="0" tIns="0" rIns="0" bIns="0" rtlCol="0" anchor="t">
            <a:spAutoFit/>
          </a:bodyPr>
          <a:lstStyle/>
          <a:p>
            <a:pPr>
              <a:lnSpc>
                <a:spcPts val="4273"/>
              </a:lnSpc>
              <a:spcBef>
                <a:spcPct val="0"/>
              </a:spcBef>
            </a:pPr>
            <a:r>
              <a:rPr lang="en-US" sz="3600" dirty="0">
                <a:solidFill>
                  <a:srgbClr val="1F2B5B"/>
                </a:solidFill>
                <a:latin typeface="Segoe UI Black" panose="020B0A02040204020203" pitchFamily="34" charset="0"/>
                <a:ea typeface="Segoe UI Black" panose="020B0A02040204020203" pitchFamily="34" charset="0"/>
                <a:cs typeface="Montserrat Classic Bold"/>
                <a:sym typeface="Montserrat Classic Bold"/>
              </a:rPr>
              <a:t>NHIỆM VỤ</a:t>
            </a:r>
          </a:p>
        </p:txBody>
      </p:sp>
      <p:sp>
        <p:nvSpPr>
          <p:cNvPr id="15" name="TextBox 15"/>
          <p:cNvSpPr txBox="1"/>
          <p:nvPr/>
        </p:nvSpPr>
        <p:spPr>
          <a:xfrm>
            <a:off x="1725874" y="6594576"/>
            <a:ext cx="2088755" cy="1627923"/>
          </a:xfrm>
          <a:prstGeom prst="rect">
            <a:avLst/>
          </a:prstGeom>
        </p:spPr>
        <p:txBody>
          <a:bodyPr lIns="0" tIns="0" rIns="0" bIns="0" rtlCol="0" anchor="t">
            <a:spAutoFit/>
          </a:bodyPr>
          <a:lstStyle/>
          <a:p>
            <a:pPr algn="l">
              <a:lnSpc>
                <a:spcPts val="13475"/>
              </a:lnSpc>
              <a:spcBef>
                <a:spcPct val="0"/>
              </a:spcBef>
            </a:pPr>
            <a:r>
              <a:rPr lang="en-US" sz="9625">
                <a:solidFill>
                  <a:srgbClr val="337096"/>
                </a:solidFill>
                <a:latin typeface="Montserrat Classic Bold"/>
                <a:ea typeface="Montserrat Classic Bold"/>
                <a:cs typeface="Montserrat Classic Bold"/>
                <a:sym typeface="Montserrat Classic Bold"/>
              </a:rPr>
              <a:t>02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32551" y="198536"/>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rot="-2155107">
            <a:off x="15033968" y="442733"/>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aphicFrame>
        <p:nvGraphicFramePr>
          <p:cNvPr id="6" name="Table 6"/>
          <p:cNvGraphicFramePr>
            <a:graphicFrameLocks noGrp="1"/>
          </p:cNvGraphicFramePr>
          <p:nvPr>
            <p:extLst>
              <p:ext uri="{D42A27DB-BD31-4B8C-83A1-F6EECF244321}">
                <p14:modId xmlns:p14="http://schemas.microsoft.com/office/powerpoint/2010/main" val="548356842"/>
              </p:ext>
            </p:extLst>
          </p:nvPr>
        </p:nvGraphicFramePr>
        <p:xfrm>
          <a:off x="823228" y="3084022"/>
          <a:ext cx="16676884" cy="3633472"/>
        </p:xfrm>
        <a:graphic>
          <a:graphicData uri="http://schemas.openxmlformats.org/drawingml/2006/table">
            <a:tbl>
              <a:tblPr/>
              <a:tblGrid>
                <a:gridCol w="3158873">
                  <a:extLst>
                    <a:ext uri="{9D8B030D-6E8A-4147-A177-3AD203B41FA5}">
                      <a16:colId xmlns="" xmlns:a16="http://schemas.microsoft.com/office/drawing/2014/main" val="20000"/>
                    </a:ext>
                  </a:extLst>
                </a:gridCol>
                <a:gridCol w="4765927">
                  <a:extLst>
                    <a:ext uri="{9D8B030D-6E8A-4147-A177-3AD203B41FA5}">
                      <a16:colId xmlns="" xmlns:a16="http://schemas.microsoft.com/office/drawing/2014/main" val="20001"/>
                    </a:ext>
                  </a:extLst>
                </a:gridCol>
                <a:gridCol w="4582863">
                  <a:extLst>
                    <a:ext uri="{9D8B030D-6E8A-4147-A177-3AD203B41FA5}">
                      <a16:colId xmlns="" xmlns:a16="http://schemas.microsoft.com/office/drawing/2014/main" val="20002"/>
                    </a:ext>
                  </a:extLst>
                </a:gridCol>
                <a:gridCol w="4169221">
                  <a:extLst>
                    <a:ext uri="{9D8B030D-6E8A-4147-A177-3AD203B41FA5}">
                      <a16:colId xmlns="" xmlns:a16="http://schemas.microsoft.com/office/drawing/2014/main" val="20003"/>
                    </a:ext>
                  </a:extLst>
                </a:gridCol>
              </a:tblGrid>
              <a:tr h="1322264">
                <a:tc>
                  <a:txBody>
                    <a:bodyPr/>
                    <a:lstStyle/>
                    <a:p>
                      <a:pPr marL="0" marR="0" algn="ctr">
                        <a:lnSpc>
                          <a:spcPct val="107000"/>
                        </a:lnSpc>
                        <a:spcBef>
                          <a:spcPts val="600"/>
                        </a:spcBef>
                        <a:spcAft>
                          <a:spcPts val="600"/>
                        </a:spcAft>
                      </a:pPr>
                      <a:r>
                        <a:rPr lang="vi-VN" sz="40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vi-VN" sz="40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Họ và tên</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vi-VN" sz="40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Giới tính</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vi-VN" sz="40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Tuổi kết hôn</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311208">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pSp>
        <p:nvGrpSpPr>
          <p:cNvPr id="8" name="Group 8"/>
          <p:cNvGrpSpPr/>
          <p:nvPr/>
        </p:nvGrpSpPr>
        <p:grpSpPr>
          <a:xfrm>
            <a:off x="14453165" y="8761812"/>
            <a:ext cx="2880113" cy="992976"/>
            <a:chOff x="0" y="0"/>
            <a:chExt cx="845681" cy="291565"/>
          </a:xfrm>
        </p:grpSpPr>
        <p:sp>
          <p:nvSpPr>
            <p:cNvPr id="9" name="Freeform 9"/>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0" name="TextBox 10"/>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11" name="Freeform 11"/>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4" name="Freeform 14"/>
          <p:cNvSpPr/>
          <p:nvPr/>
        </p:nvSpPr>
        <p:spPr>
          <a:xfrm>
            <a:off x="425983" y="367037"/>
            <a:ext cx="1631417" cy="1509802"/>
          </a:xfrm>
          <a:custGeom>
            <a:avLst/>
            <a:gdLst/>
            <a:ahLst/>
            <a:cxnLst/>
            <a:rect l="l" t="t" r="r" b="b"/>
            <a:pathLst>
              <a:path w="2363409" h="2187227">
                <a:moveTo>
                  <a:pt x="0" y="0"/>
                </a:moveTo>
                <a:lnTo>
                  <a:pt x="2363408" y="0"/>
                </a:lnTo>
                <a:lnTo>
                  <a:pt x="2363408" y="2187228"/>
                </a:lnTo>
                <a:lnTo>
                  <a:pt x="0" y="21872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5" name="TextBox 15"/>
          <p:cNvSpPr txBox="1"/>
          <p:nvPr/>
        </p:nvSpPr>
        <p:spPr>
          <a:xfrm>
            <a:off x="2627088" y="2089895"/>
            <a:ext cx="12864414" cy="615553"/>
          </a:xfrm>
          <a:prstGeom prst="rect">
            <a:avLst/>
          </a:prstGeom>
        </p:spPr>
        <p:txBody>
          <a:bodyPr wrap="square" lIns="0" tIns="0" rIns="0" bIns="0" rtlCol="0" anchor="t">
            <a:spAutoFit/>
          </a:bodyPr>
          <a:lstStyle/>
          <a:p>
            <a:r>
              <a:rPr lang="vi-VN" sz="4000" b="1" dirty="0"/>
              <a:t>Bảng 1. Kết quả tìm hiểu tuổi kết hôn ở địa phương</a:t>
            </a:r>
            <a:endParaRPr lang="en-US" sz="4000" b="1" dirty="0"/>
          </a:p>
        </p:txBody>
      </p:sp>
      <p:sp>
        <p:nvSpPr>
          <p:cNvPr id="20" name="TextBox 20"/>
          <p:cNvSpPr txBox="1"/>
          <p:nvPr/>
        </p:nvSpPr>
        <p:spPr>
          <a:xfrm>
            <a:off x="12389073"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
        <p:nvSpPr>
          <p:cNvPr id="4" name="TextBox 3"/>
          <p:cNvSpPr txBox="1"/>
          <p:nvPr/>
        </p:nvSpPr>
        <p:spPr>
          <a:xfrm>
            <a:off x="795658" y="7415045"/>
            <a:ext cx="16527274" cy="830997"/>
          </a:xfrm>
          <a:prstGeom prst="rect">
            <a:avLst/>
          </a:prstGeom>
          <a:noFill/>
        </p:spPr>
        <p:txBody>
          <a:bodyPr wrap="square" rtlCol="0">
            <a:spAutoFit/>
          </a:bodyPr>
          <a:lstStyle/>
          <a:p>
            <a:r>
              <a:rPr lang="en-US" sz="4800" i="1" dirty="0" err="1">
                <a:latin typeface="Times New Roman" panose="02020603050405020304" pitchFamily="18" charset="0"/>
                <a:cs typeface="Times New Roman" panose="02020603050405020304" pitchFamily="18" charset="0"/>
              </a:rPr>
              <a:t>Nhận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xét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độ</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tuổi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kết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hôn</a:t>
            </a:r>
            <a:r>
              <a:rPr lang="en-US" sz="4800" i="1" dirty="0">
                <a:latin typeface="Times New Roman" panose="02020603050405020304" pitchFamily="18" charset="0"/>
                <a:cs typeface="Times New Roman" panose="02020603050405020304" pitchFamily="18" charset="0"/>
              </a:rPr>
              <a:t> ở </a:t>
            </a:r>
            <a:r>
              <a:rPr lang="en-US" sz="4800" i="1" dirty="0" err="1">
                <a:latin typeface="Times New Roman" panose="02020603050405020304" pitchFamily="18" charset="0"/>
                <a:cs typeface="Times New Roman" panose="02020603050405020304" pitchFamily="18" charset="0"/>
              </a:rPr>
              <a:t>địa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phương</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2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CDF3391D-0148-734E-99F8-5367E54179A7}"/>
              </a:ext>
            </a:extLst>
          </p:cNvPr>
          <p:cNvGrpSpPr/>
          <p:nvPr/>
        </p:nvGrpSpPr>
        <p:grpSpPr>
          <a:xfrm>
            <a:off x="1943961" y="2773848"/>
            <a:ext cx="14297442" cy="7513152"/>
            <a:chOff x="6553200" y="2933700"/>
            <a:chExt cx="11528426" cy="6432626"/>
          </a:xfrm>
        </p:grpSpPr>
        <p:pic>
          <p:nvPicPr>
            <p:cNvPr id="10" name="image2.jpg" descr="Bệnh Thalassemia: Nguyên nhân, triệu chứng, chẩn đoán và phòng ngừa">
              <a:extLst>
                <a:ext uri="{FF2B5EF4-FFF2-40B4-BE49-F238E27FC236}">
                  <a16:creationId xmlns="" xmlns:a16="http://schemas.microsoft.com/office/drawing/2014/main" id="{135E499D-F6D1-81CE-B7C5-047DBB7E800D}"/>
                </a:ext>
              </a:extLst>
            </p:cNvPr>
            <p:cNvPicPr/>
            <p:nvPr/>
          </p:nvPicPr>
          <p:blipFill>
            <a:blip r:embed="rId2"/>
            <a:srcRect/>
            <a:stretch>
              <a:fillRect/>
            </a:stretch>
          </p:blipFill>
          <p:spPr>
            <a:xfrm>
              <a:off x="6934200" y="2933700"/>
              <a:ext cx="11147426" cy="6432626"/>
            </a:xfrm>
            <a:prstGeom prst="rect">
              <a:avLst/>
            </a:prstGeom>
            <a:ln/>
          </p:spPr>
        </p:pic>
        <p:sp>
          <p:nvSpPr>
            <p:cNvPr id="13" name="Rectangle 12">
              <a:extLst>
                <a:ext uri="{FF2B5EF4-FFF2-40B4-BE49-F238E27FC236}">
                  <a16:creationId xmlns="" xmlns:a16="http://schemas.microsoft.com/office/drawing/2014/main" id="{D75514DE-2CEA-0408-EDD2-3343A2325265}"/>
                </a:ext>
              </a:extLst>
            </p:cNvPr>
            <p:cNvSpPr/>
            <p:nvPr/>
          </p:nvSpPr>
          <p:spPr>
            <a:xfrm>
              <a:off x="6553200" y="3086100"/>
              <a:ext cx="3352800" cy="990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Rectangle: Rounded Corners 14">
            <a:extLst>
              <a:ext uri="{FF2B5EF4-FFF2-40B4-BE49-F238E27FC236}">
                <a16:creationId xmlns="" xmlns:a16="http://schemas.microsoft.com/office/drawing/2014/main" id="{1B72BFDD-74B9-90F9-F028-948EAE3F2F7E}"/>
              </a:ext>
            </a:extLst>
          </p:cNvPr>
          <p:cNvSpPr/>
          <p:nvPr/>
        </p:nvSpPr>
        <p:spPr>
          <a:xfrm>
            <a:off x="914400" y="494342"/>
            <a:ext cx="16459200" cy="2667958"/>
          </a:xfrm>
          <a:prstGeom prst="roundRect">
            <a:avLst>
              <a:gd name="adj" fmla="val 8924"/>
            </a:avLst>
          </a:prstGeom>
          <a:solidFill>
            <a:schemeClr val="bg1"/>
          </a:solidFill>
          <a:ln w="1905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8E4B1258-441B-963E-E9EB-B5D8261035D1}"/>
              </a:ext>
            </a:extLst>
          </p:cNvPr>
          <p:cNvGrpSpPr/>
          <p:nvPr/>
        </p:nvGrpSpPr>
        <p:grpSpPr>
          <a:xfrm>
            <a:off x="745787" y="212968"/>
            <a:ext cx="1556426" cy="1556426"/>
            <a:chOff x="326687" y="190500"/>
            <a:chExt cx="2089826" cy="2089826"/>
          </a:xfrm>
        </p:grpSpPr>
        <p:sp>
          <p:nvSpPr>
            <p:cNvPr id="17" name="Oval 16">
              <a:extLst>
                <a:ext uri="{FF2B5EF4-FFF2-40B4-BE49-F238E27FC236}">
                  <a16:creationId xmlns="" xmlns:a16="http://schemas.microsoft.com/office/drawing/2014/main" id="{89626E31-48E4-18D5-B64B-643A988D7DD5}"/>
                </a:ext>
              </a:extLst>
            </p:cNvPr>
            <p:cNvSpPr/>
            <p:nvPr/>
          </p:nvSpPr>
          <p:spPr>
            <a:xfrm>
              <a:off x="326687" y="190500"/>
              <a:ext cx="2089826" cy="2089826"/>
            </a:xfrm>
            <a:prstGeom prst="ellipse">
              <a:avLst/>
            </a:prstGeom>
            <a:solidFill>
              <a:schemeClr val="bg1"/>
            </a:solidFill>
            <a:ln w="1270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Oval 17">
              <a:extLst>
                <a:ext uri="{FF2B5EF4-FFF2-40B4-BE49-F238E27FC236}">
                  <a16:creationId xmlns="" xmlns:a16="http://schemas.microsoft.com/office/drawing/2014/main" id="{027C20FF-5FC8-D421-3163-DEEAD6616F51}"/>
                </a:ext>
              </a:extLst>
            </p:cNvPr>
            <p:cNvSpPr/>
            <p:nvPr/>
          </p:nvSpPr>
          <p:spPr>
            <a:xfrm>
              <a:off x="762000" y="647700"/>
              <a:ext cx="1219200" cy="1159213"/>
            </a:xfrm>
            <a:prstGeom prst="ellipse">
              <a:avLst/>
            </a:prstGeom>
            <a:solidFill>
              <a:schemeClr val="bg1"/>
            </a:solidFill>
            <a:ln w="1270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19" name="Straight Connector 18">
              <a:extLst>
                <a:ext uri="{FF2B5EF4-FFF2-40B4-BE49-F238E27FC236}">
                  <a16:creationId xmlns="" xmlns:a16="http://schemas.microsoft.com/office/drawing/2014/main" id="{53627262-662A-2030-5D0D-8E047B4EB508}"/>
                </a:ext>
              </a:extLst>
            </p:cNvPr>
            <p:cNvCxnSpPr>
              <a:cxnSpLocks/>
            </p:cNvCxnSpPr>
            <p:nvPr/>
          </p:nvCxnSpPr>
          <p:spPr>
            <a:xfrm>
              <a:off x="1371600" y="363674"/>
              <a:ext cx="0" cy="914400"/>
            </a:xfrm>
            <a:prstGeom prst="line">
              <a:avLst/>
            </a:prstGeom>
            <a:ln w="127000">
              <a:solidFill>
                <a:srgbClr val="B0C5FF"/>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 xmlns:a16="http://schemas.microsoft.com/office/drawing/2014/main" id="{D718D0F1-4BD9-2442-2328-C213D223DA20}"/>
              </a:ext>
            </a:extLst>
          </p:cNvPr>
          <p:cNvSpPr txBox="1"/>
          <p:nvPr/>
        </p:nvSpPr>
        <p:spPr>
          <a:xfrm>
            <a:off x="2311941" y="1164923"/>
            <a:ext cx="15418311" cy="1533881"/>
          </a:xfrm>
          <a:prstGeom prst="rect">
            <a:avLst/>
          </a:prstGeom>
          <a:noFill/>
        </p:spPr>
        <p:txBody>
          <a:bodyPr wrap="square">
            <a:spAutoFit/>
          </a:bodyPr>
          <a:lstStyle/>
          <a:p>
            <a:pPr marL="514350" indent="-514350">
              <a:lnSpc>
                <a:spcPct val="120000"/>
              </a:lnSpc>
              <a:spcAft>
                <a:spcPts val="800"/>
              </a:spcAft>
              <a:buFont typeface="+mj-lt"/>
              <a:buAutoNum type="arabicPeriod"/>
            </a:pPr>
            <a:r>
              <a:rPr lang="vi-VN" sz="3800" dirty="0">
                <a:solidFill>
                  <a:srgbClr val="000000"/>
                </a:solidFill>
                <a:effectLst/>
                <a:ea typeface="Times New Roman" panose="02020603050405020304" pitchFamily="18" charset="0"/>
                <a:cs typeface="Times New Roman" panose="02020603050405020304" pitchFamily="18" charset="0"/>
              </a:rPr>
              <a:t>Máu của người bị bệnh </a:t>
            </a:r>
            <a:r>
              <a:rPr lang="vi-VN" sz="3800" dirty="0" err="1">
                <a:solidFill>
                  <a:srgbClr val="000000"/>
                </a:solidFill>
                <a:effectLst/>
                <a:ea typeface="Times New Roman" panose="02020603050405020304" pitchFamily="18" charset="0"/>
                <a:cs typeface="Times New Roman" panose="02020603050405020304" pitchFamily="18" charset="0"/>
              </a:rPr>
              <a:t>thalassemia</a:t>
            </a:r>
            <a:r>
              <a:rPr lang="vi-VN" sz="3800" dirty="0">
                <a:solidFill>
                  <a:srgbClr val="000000"/>
                </a:solidFill>
                <a:effectLst/>
                <a:ea typeface="Times New Roman" panose="02020603050405020304" pitchFamily="18" charset="0"/>
                <a:cs typeface="Times New Roman" panose="02020603050405020304" pitchFamily="18" charset="0"/>
              </a:rPr>
              <a:t> có gì khác máu bình thường?</a:t>
            </a:r>
            <a:endParaRPr lang="vi-VN" sz="3800" dirty="0">
              <a:ea typeface="Times New Roman" panose="02020603050405020304" pitchFamily="18" charset="0"/>
              <a:cs typeface="Times New Roman" panose="02020603050405020304" pitchFamily="18" charset="0"/>
            </a:endParaRPr>
          </a:p>
          <a:p>
            <a:pPr marL="514350" indent="-514350">
              <a:lnSpc>
                <a:spcPct val="120000"/>
              </a:lnSpc>
              <a:spcAft>
                <a:spcPts val="800"/>
              </a:spcAft>
              <a:buFont typeface="+mj-lt"/>
              <a:buAutoNum type="arabicPeriod"/>
            </a:pPr>
            <a:r>
              <a:rPr lang="vi-VN" sz="3800" dirty="0">
                <a:solidFill>
                  <a:srgbClr val="000000"/>
                </a:solidFill>
                <a:effectLst/>
                <a:ea typeface="Times New Roman" panose="02020603050405020304" pitchFamily="18" charset="0"/>
              </a:rPr>
              <a:t>Theo em, </a:t>
            </a:r>
            <a:r>
              <a:rPr lang="vi-VN" sz="3800" dirty="0" err="1">
                <a:solidFill>
                  <a:srgbClr val="000000"/>
                </a:solidFill>
                <a:effectLst/>
                <a:ea typeface="Times New Roman" panose="02020603050405020304" pitchFamily="18" charset="0"/>
              </a:rPr>
              <a:t>thalassemia</a:t>
            </a:r>
            <a:r>
              <a:rPr lang="vi-VN" sz="3800" dirty="0">
                <a:solidFill>
                  <a:srgbClr val="000000"/>
                </a:solidFill>
                <a:effectLst/>
                <a:ea typeface="Times New Roman" panose="02020603050405020304" pitchFamily="18" charset="0"/>
              </a:rPr>
              <a:t> bệnh gây hậu quả gì với cơ thể?</a:t>
            </a:r>
            <a:endParaRPr lang="vi-VN" sz="3800" dirty="0"/>
          </a:p>
        </p:txBody>
      </p:sp>
    </p:spTree>
    <p:extLst>
      <p:ext uri="{BB962C8B-B14F-4D97-AF65-F5344CB8AC3E}">
        <p14:creationId xmlns:p14="http://schemas.microsoft.com/office/powerpoint/2010/main" val="49086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 calcmode="lin" valueType="num">
                                      <p:cBhvr additive="base">
                                        <p:cTn id="2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32551" y="198536"/>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rot="-2155107">
            <a:off x="15066564" y="140680"/>
            <a:ext cx="3339151" cy="2810957"/>
          </a:xfrm>
          <a:custGeom>
            <a:avLst/>
            <a:gdLst/>
            <a:ahLst/>
            <a:cxnLst/>
            <a:rect l="l" t="t" r="r" b="b"/>
            <a:pathLst>
              <a:path w="2459387" h="2070356">
                <a:moveTo>
                  <a:pt x="0" y="0"/>
                </a:moveTo>
                <a:lnTo>
                  <a:pt x="2459387" y="0"/>
                </a:lnTo>
                <a:lnTo>
                  <a:pt x="2459387" y="2070356"/>
                </a:lnTo>
                <a:lnTo>
                  <a:pt x="0" y="2070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aphicFrame>
        <p:nvGraphicFramePr>
          <p:cNvPr id="6" name="Table 6"/>
          <p:cNvGraphicFramePr>
            <a:graphicFrameLocks noGrp="1"/>
          </p:cNvGraphicFramePr>
          <p:nvPr>
            <p:extLst>
              <p:ext uri="{D42A27DB-BD31-4B8C-83A1-F6EECF244321}">
                <p14:modId xmlns:p14="http://schemas.microsoft.com/office/powerpoint/2010/main" val="278680101"/>
              </p:ext>
            </p:extLst>
          </p:nvPr>
        </p:nvGraphicFramePr>
        <p:xfrm>
          <a:off x="823228" y="3084021"/>
          <a:ext cx="16676884" cy="4711728"/>
        </p:xfrm>
        <a:graphic>
          <a:graphicData uri="http://schemas.openxmlformats.org/drawingml/2006/table">
            <a:tbl>
              <a:tblPr/>
              <a:tblGrid>
                <a:gridCol w="3158873">
                  <a:extLst>
                    <a:ext uri="{9D8B030D-6E8A-4147-A177-3AD203B41FA5}">
                      <a16:colId xmlns="" xmlns:a16="http://schemas.microsoft.com/office/drawing/2014/main" val="20000"/>
                    </a:ext>
                  </a:extLst>
                </a:gridCol>
                <a:gridCol w="4765927">
                  <a:extLst>
                    <a:ext uri="{9D8B030D-6E8A-4147-A177-3AD203B41FA5}">
                      <a16:colId xmlns="" xmlns:a16="http://schemas.microsoft.com/office/drawing/2014/main" val="20001"/>
                    </a:ext>
                  </a:extLst>
                </a:gridCol>
                <a:gridCol w="4053572">
                  <a:extLst>
                    <a:ext uri="{9D8B030D-6E8A-4147-A177-3AD203B41FA5}">
                      <a16:colId xmlns="" xmlns:a16="http://schemas.microsoft.com/office/drawing/2014/main" val="20002"/>
                    </a:ext>
                  </a:extLst>
                </a:gridCol>
                <a:gridCol w="4698512">
                  <a:extLst>
                    <a:ext uri="{9D8B030D-6E8A-4147-A177-3AD203B41FA5}">
                      <a16:colId xmlns="" xmlns:a16="http://schemas.microsoft.com/office/drawing/2014/main" val="20003"/>
                    </a:ext>
                  </a:extLst>
                </a:gridCol>
              </a:tblGrid>
              <a:tr h="1576111">
                <a:tc>
                  <a:txBody>
                    <a:bodyPr/>
                    <a:lstStyle/>
                    <a:p>
                      <a:pPr marL="0" marR="0" algn="ctr">
                        <a:lnSpc>
                          <a:spcPct val="107000"/>
                        </a:lnSpc>
                        <a:spcBef>
                          <a:spcPts val="600"/>
                        </a:spcBef>
                        <a:spcAft>
                          <a:spcPts val="600"/>
                        </a:spcAft>
                      </a:pPr>
                      <a:r>
                        <a:rPr lang="en-US" sz="4000" b="1"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tra</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en-US" sz="4000" b="1"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Bệnh</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mắc</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phải</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di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truyền</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en-US" sz="4000" b="1"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Nguyên</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nhân</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600"/>
                        </a:spcBef>
                        <a:spcAft>
                          <a:spcPts val="600"/>
                        </a:spcAft>
                      </a:pPr>
                      <a:r>
                        <a:rPr lang="en-US" sz="4000" b="1"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trạng</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bệnh</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nhẹ</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biến</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chứng</a:t>
                      </a:r>
                      <a:r>
                        <a:rPr lang="en-US" sz="4000" b="1" baseline="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754912">
                <a:tc>
                  <a:txBody>
                    <a:bodyPr/>
                    <a:lstStyle/>
                    <a:p>
                      <a:pPr marL="0" marR="0" algn="just">
                        <a:lnSpc>
                          <a:spcPct val="107000"/>
                        </a:lnSpc>
                        <a:spcBef>
                          <a:spcPts val="600"/>
                        </a:spcBef>
                        <a:spcAft>
                          <a:spcPts val="600"/>
                        </a:spcAft>
                      </a:pPr>
                      <a:r>
                        <a:rPr lang="vi-VN" sz="35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7000"/>
                        </a:lnSpc>
                        <a:spcBef>
                          <a:spcPts val="600"/>
                        </a:spcBef>
                        <a:spcAft>
                          <a:spcPts val="600"/>
                        </a:spcAft>
                      </a:pPr>
                      <a:r>
                        <a:rPr lang="vi-VN" sz="3500" dirty="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pSp>
        <p:nvGrpSpPr>
          <p:cNvPr id="8" name="Group 8"/>
          <p:cNvGrpSpPr/>
          <p:nvPr/>
        </p:nvGrpSpPr>
        <p:grpSpPr>
          <a:xfrm>
            <a:off x="14453165" y="8761812"/>
            <a:ext cx="2880113" cy="992976"/>
            <a:chOff x="0" y="0"/>
            <a:chExt cx="845681" cy="291565"/>
          </a:xfrm>
        </p:grpSpPr>
        <p:sp>
          <p:nvSpPr>
            <p:cNvPr id="9" name="Freeform 9"/>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10" name="TextBox 10"/>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11" name="Freeform 11"/>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4" name="Freeform 14"/>
          <p:cNvSpPr/>
          <p:nvPr/>
        </p:nvSpPr>
        <p:spPr>
          <a:xfrm>
            <a:off x="425983" y="367037"/>
            <a:ext cx="1631417" cy="1509802"/>
          </a:xfrm>
          <a:custGeom>
            <a:avLst/>
            <a:gdLst/>
            <a:ahLst/>
            <a:cxnLst/>
            <a:rect l="l" t="t" r="r" b="b"/>
            <a:pathLst>
              <a:path w="2363409" h="2187227">
                <a:moveTo>
                  <a:pt x="0" y="0"/>
                </a:moveTo>
                <a:lnTo>
                  <a:pt x="2363408" y="0"/>
                </a:lnTo>
                <a:lnTo>
                  <a:pt x="2363408" y="2187228"/>
                </a:lnTo>
                <a:lnTo>
                  <a:pt x="0" y="21872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5" name="TextBox 15"/>
          <p:cNvSpPr txBox="1"/>
          <p:nvPr/>
        </p:nvSpPr>
        <p:spPr>
          <a:xfrm>
            <a:off x="2590801" y="2171700"/>
            <a:ext cx="12788214" cy="615553"/>
          </a:xfrm>
          <a:prstGeom prst="rect">
            <a:avLst/>
          </a:prstGeom>
        </p:spPr>
        <p:txBody>
          <a:bodyPr wrap="square" lIns="0" tIns="0" rIns="0" bIns="0" rtlCol="0" anchor="t">
            <a:spAutoFit/>
          </a:bodyPr>
          <a:lstStyle/>
          <a:p>
            <a:r>
              <a:rPr lang="vi-VN" sz="4000" b="1" dirty="0">
                <a:latin typeface="Arial" panose="020B0604020202020204" pitchFamily="34" charset="0"/>
                <a:cs typeface="Arial" panose="020B0604020202020204" pitchFamily="34" charset="0"/>
              </a:rPr>
              <a:t>Bảng </a:t>
            </a:r>
            <a:r>
              <a:rPr lang="en-US" sz="4000" b="1" dirty="0">
                <a:latin typeface="Arial" panose="020B0604020202020204" pitchFamily="34" charset="0"/>
                <a:cs typeface="Arial" panose="020B0604020202020204" pitchFamily="34" charset="0"/>
              </a:rPr>
              <a:t>2</a:t>
            </a:r>
            <a:r>
              <a:rPr lang="vi-VN" sz="4000" b="1" dirty="0">
                <a:latin typeface="Arial" panose="020B0604020202020204" pitchFamily="34" charset="0"/>
                <a:cs typeface="Arial" panose="020B0604020202020204" pitchFamily="34" charset="0"/>
              </a:rPr>
              <a:t>. Kết quả tìm hiểu tuổi kết hôn ở địa phương</a:t>
            </a:r>
            <a:endParaRPr lang="en-US" sz="4000" b="1" dirty="0">
              <a:latin typeface="Arial" panose="020B0604020202020204" pitchFamily="34" charset="0"/>
              <a:cs typeface="Arial" panose="020B0604020202020204" pitchFamily="34" charset="0"/>
            </a:endParaRPr>
          </a:p>
        </p:txBody>
      </p:sp>
      <p:sp>
        <p:nvSpPr>
          <p:cNvPr id="20" name="TextBox 20"/>
          <p:cNvSpPr txBox="1"/>
          <p:nvPr/>
        </p:nvSpPr>
        <p:spPr>
          <a:xfrm>
            <a:off x="12389073" y="8903408"/>
            <a:ext cx="4128184" cy="7385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Tree>
    <p:extLst>
      <p:ext uri="{BB962C8B-B14F-4D97-AF65-F5344CB8AC3E}">
        <p14:creationId xmlns:p14="http://schemas.microsoft.com/office/powerpoint/2010/main" val="37912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rot="1704061" flipH="1" flipV="1">
            <a:off x="11603194" y="525483"/>
            <a:ext cx="8220239" cy="1242069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685800" y="952500"/>
            <a:ext cx="13138627" cy="3493392"/>
          </a:xfrm>
          <a:prstGeom prst="rect">
            <a:avLst/>
          </a:prstGeom>
        </p:spPr>
        <p:txBody>
          <a:bodyPr wrap="square" lIns="0" tIns="0" rIns="0" bIns="0" rtlCol="0" anchor="t">
            <a:spAutoFit/>
          </a:bodyPr>
          <a:lstStyle/>
          <a:p>
            <a:pPr marL="0" lvl="0" indent="0" algn="ctr">
              <a:lnSpc>
                <a:spcPts val="14330"/>
              </a:lnSpc>
              <a:spcBef>
                <a:spcPct val="0"/>
              </a:spcBef>
            </a:pPr>
            <a:r>
              <a:rPr lang="en-US" sz="8000" b="1" dirty="0">
                <a:solidFill>
                  <a:srgbClr val="C00000"/>
                </a:solidFill>
                <a:latin typeface="Aptos Black" panose="020B0004020202020204" pitchFamily="34" charset="0"/>
                <a:ea typeface="Cocomat Pro Heavy"/>
                <a:cs typeface="Arial" panose="020B0604020202020204" pitchFamily="34" charset="0"/>
                <a:sym typeface="Cocomat Pro Heavy"/>
              </a:rPr>
              <a:t>III. VAI TRÒ CỦA DI TRUYỀN HỌC VỚI HÔN NHÂN</a:t>
            </a:r>
          </a:p>
        </p:txBody>
      </p:sp>
      <p:sp>
        <p:nvSpPr>
          <p:cNvPr id="5" name="Freeform 5"/>
          <p:cNvSpPr/>
          <p:nvPr/>
        </p:nvSpPr>
        <p:spPr>
          <a:xfrm flipH="1">
            <a:off x="10577791" y="2223587"/>
            <a:ext cx="7145265" cy="8091988"/>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Tree>
    <p:extLst>
      <p:ext uri="{BB962C8B-B14F-4D97-AF65-F5344CB8AC3E}">
        <p14:creationId xmlns:p14="http://schemas.microsoft.com/office/powerpoint/2010/main" val="140914689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2000" fill="hold" grpId="0" nodeType="clickEffect" p14:presetBounceEnd="7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000">
                                          <p:cBhvr additive="base">
                                            <p:cTn id="7" dur="2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
        <p:nvSpPr>
          <p:cNvPr id="23" name="TextBox 22"/>
          <p:cNvSpPr txBox="1"/>
          <p:nvPr/>
        </p:nvSpPr>
        <p:spPr>
          <a:xfrm>
            <a:off x="2105814" y="5026852"/>
            <a:ext cx="14581986" cy="3675045"/>
          </a:xfrm>
          <a:prstGeom prst="rect">
            <a:avLst/>
          </a:prstGeom>
          <a:noFill/>
        </p:spPr>
        <p:txBody>
          <a:bodyPr wrap="square" rtlCol="0" anchor="ctr">
            <a:spAutoFit/>
          </a:bodyPr>
          <a:lstStyle>
            <a:defPPr>
              <a:defRPr lang="en-US"/>
            </a:defPPr>
            <a:lvl1pPr marR="0" lvl="0" indent="0" algn="just" defTabSz="914400" fontAlgn="auto">
              <a:lnSpc>
                <a:spcPct val="125000"/>
              </a:lnSpc>
              <a:spcBef>
                <a:spcPts val="0"/>
              </a:spcBef>
              <a:spcAft>
                <a:spcPts val="0"/>
              </a:spcAft>
              <a:buClrTx/>
              <a:buSzTx/>
              <a:buFontTx/>
              <a:buNone/>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pPr defTabSz="685800">
              <a:lnSpc>
                <a:spcPct val="150000"/>
              </a:lnSpc>
            </a:pPr>
            <a:r>
              <a:rPr lang="vi-VN" sz="4000" i="1" kern="1200" dirty="0">
                <a:solidFill>
                  <a:srgbClr val="000000"/>
                </a:solidFill>
                <a:ea typeface="Calibri" panose="020F0502020204030204" pitchFamily="34" charset="0"/>
                <a:cs typeface="Calibri" panose="020F0502020204030204" pitchFamily="34" charset="0"/>
              </a:rPr>
              <a:t>+ Phát hiện những bệnh lý truyền nhiễm ví dụ như viêm gan B hay HIV, những bệnh lây truyền qua đường tình dục như lậu, giang mai … </a:t>
            </a:r>
          </a:p>
          <a:p>
            <a:pPr defTabSz="685800">
              <a:lnSpc>
                <a:spcPct val="150000"/>
              </a:lnSpc>
            </a:pPr>
            <a:r>
              <a:rPr lang="vi-VN" sz="4000" i="1" kern="1200" dirty="0">
                <a:solidFill>
                  <a:srgbClr val="000000"/>
                </a:solidFill>
                <a:ea typeface="Calibri" panose="020F0502020204030204" pitchFamily="34" charset="0"/>
                <a:cs typeface="Calibri" panose="020F0502020204030204" pitchFamily="34" charset="0"/>
              </a:rPr>
              <a:t>+ Kiểm tra và phát hiện những bệnh lý do di truyền. </a:t>
            </a:r>
          </a:p>
          <a:p>
            <a:pPr defTabSz="685800">
              <a:lnSpc>
                <a:spcPct val="150000"/>
              </a:lnSpc>
            </a:pPr>
            <a:r>
              <a:rPr lang="vi-VN" sz="4000" i="1" kern="1200" dirty="0">
                <a:solidFill>
                  <a:srgbClr val="000000"/>
                </a:solidFill>
                <a:ea typeface="Calibri" panose="020F0502020204030204" pitchFamily="34" charset="0"/>
                <a:cs typeface="Calibri" panose="020F0502020204030204" pitchFamily="34" charset="0"/>
              </a:rPr>
              <a:t>+ Tầm soát và phát hiện bệnh lý liên quan đến vấn đề sinh sản</a:t>
            </a:r>
            <a:endParaRPr lang="en-US" sz="4000" i="1" kern="1200" dirty="0">
              <a:solidFill>
                <a:srgbClr val="000000"/>
              </a:solidFill>
              <a:ea typeface="Calibri" panose="020F0502020204030204" pitchFamily="34" charset="0"/>
              <a:cs typeface="Calibri" panose="020F0502020204030204" pitchFamily="34" charset="0"/>
            </a:endParaRPr>
          </a:p>
        </p:txBody>
      </p:sp>
      <p:grpSp>
        <p:nvGrpSpPr>
          <p:cNvPr id="11" name="Group 10"/>
          <p:cNvGrpSpPr/>
          <p:nvPr/>
        </p:nvGrpSpPr>
        <p:grpSpPr>
          <a:xfrm>
            <a:off x="1685754" y="419100"/>
            <a:ext cx="15653657" cy="2209800"/>
            <a:chOff x="1469402" y="419100"/>
            <a:chExt cx="11387475" cy="1607551"/>
          </a:xfrm>
        </p:grpSpPr>
        <p:sp>
          <p:nvSpPr>
            <p:cNvPr id="12" name="Rectangle: Rounded Corners 1"/>
            <p:cNvSpPr/>
            <p:nvPr/>
          </p:nvSpPr>
          <p:spPr>
            <a:xfrm>
              <a:off x="1619079" y="579435"/>
              <a:ext cx="11237798" cy="1447216"/>
            </a:xfrm>
            <a:prstGeom prst="roundRect">
              <a:avLst>
                <a:gd name="adj" fmla="val 11847"/>
              </a:avLst>
            </a:prstGeom>
            <a:solidFill>
              <a:srgbClr val="FCE98C"/>
            </a:solidFill>
            <a:ln>
              <a:solidFill>
                <a:srgbClr val="FEF8D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vi-VN" sz="2700" dirty="0">
                <a:solidFill>
                  <a:srgbClr val="FDFAF6"/>
                </a:solidFill>
              </a:endParaRPr>
            </a:p>
          </p:txBody>
        </p:sp>
        <p:sp>
          <p:nvSpPr>
            <p:cNvPr id="13" name="TextBox 12"/>
            <p:cNvSpPr txBox="1"/>
            <p:nvPr/>
          </p:nvSpPr>
          <p:spPr>
            <a:xfrm>
              <a:off x="2363277" y="908718"/>
              <a:ext cx="10194247" cy="626444"/>
            </a:xfrm>
            <a:prstGeom prst="rect">
              <a:avLst/>
            </a:prstGeom>
            <a:noFill/>
          </p:spPr>
          <p:txBody>
            <a:bodyPr wrap="square" rtlCol="0">
              <a:spAutoFit/>
            </a:bodyPr>
            <a:lstStyle/>
            <a:p>
              <a:pPr lvl="0" algn="ctr" defTabSz="685800">
                <a:lnSpc>
                  <a:spcPct val="150000"/>
                </a:lnSpc>
                <a:spcAft>
                  <a:spcPts val="800"/>
                </a:spcAft>
                <a:buClr>
                  <a:srgbClr val="C00000"/>
                </a:buClr>
              </a:pPr>
              <a:r>
                <a:rPr lang="vi-VN" sz="3800" b="1" dirty="0">
                  <a:solidFill>
                    <a:srgbClr val="002060"/>
                  </a:solidFill>
                </a:rPr>
                <a:t>Tại sao nên thực hiện tư vấn di truyền trước hôn nhân.</a:t>
              </a:r>
            </a:p>
          </p:txBody>
        </p:sp>
        <p:sp>
          <p:nvSpPr>
            <p:cNvPr id="14" name="Oval 13"/>
            <p:cNvSpPr/>
            <p:nvPr/>
          </p:nvSpPr>
          <p:spPr>
            <a:xfrm>
              <a:off x="1469402" y="419100"/>
              <a:ext cx="1043552" cy="1043552"/>
            </a:xfrm>
            <a:prstGeom prst="ellipse">
              <a:avLst/>
            </a:prstGeom>
            <a:solidFill>
              <a:srgbClr val="FFFF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079" y="568777"/>
              <a:ext cx="744197" cy="744197"/>
            </a:xfrm>
            <a:prstGeom prst="rect">
              <a:avLst/>
            </a:prstGeom>
          </p:spPr>
        </p:pic>
      </p:grpSp>
      <p:sp>
        <p:nvSpPr>
          <p:cNvPr id="17" name="Rectangle: Rounded Corners 4"/>
          <p:cNvSpPr/>
          <p:nvPr/>
        </p:nvSpPr>
        <p:spPr>
          <a:xfrm>
            <a:off x="7747755" y="3063441"/>
            <a:ext cx="2792489" cy="718703"/>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b="1" dirty="0" err="1">
                <a:solidFill>
                  <a:srgbClr val="FDFAF6"/>
                </a:solidFill>
                <a:latin typeface="Times New Roman" panose="02020603050405020304" pitchFamily="18" charset="0"/>
                <a:cs typeface="Times New Roman" panose="02020603050405020304" pitchFamily="18" charset="0"/>
              </a:rPr>
              <a:t>Trả</a:t>
            </a:r>
            <a:r>
              <a:rPr lang="en-US" sz="3600" b="1" dirty="0">
                <a:solidFill>
                  <a:srgbClr val="FDFAF6"/>
                </a:solidFill>
                <a:latin typeface="Times New Roman" panose="02020603050405020304" pitchFamily="18" charset="0"/>
                <a:cs typeface="Times New Roman" panose="02020603050405020304" pitchFamily="18" charset="0"/>
              </a:rPr>
              <a:t> </a:t>
            </a:r>
            <a:r>
              <a:rPr lang="en-US" sz="3600" b="1" dirty="0" err="1">
                <a:solidFill>
                  <a:srgbClr val="FDFAF6"/>
                </a:solidFill>
                <a:latin typeface="Times New Roman" panose="02020603050405020304" pitchFamily="18" charset="0"/>
                <a:cs typeface="Times New Roman" panose="02020603050405020304" pitchFamily="18" charset="0"/>
              </a:rPr>
              <a:t>lời</a:t>
            </a:r>
            <a:endParaRPr lang="en-US" sz="3600" b="1" dirty="0">
              <a:solidFill>
                <a:srgbClr val="FDFAF6"/>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891506" y="4838700"/>
            <a:ext cx="15286151" cy="4356152"/>
          </a:xfrm>
          <a:prstGeom prst="roundRect">
            <a:avLst>
              <a:gd name="adj" fmla="val 5893"/>
            </a:avLst>
          </a:prstGeom>
          <a:noFill/>
          <a:ln w="1143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spTree>
    <p:extLst>
      <p:ext uri="{BB962C8B-B14F-4D97-AF65-F5344CB8AC3E}">
        <p14:creationId xmlns:p14="http://schemas.microsoft.com/office/powerpoint/2010/main" val="2996577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barn(inVertical)">
                                      <p:cBhvr>
                                        <p:cTn id="23" dur="1000"/>
                                        <p:tgtEl>
                                          <p:spTgt spid="23">
                                            <p:txEl>
                                              <p:pRg st="0" end="0"/>
                                            </p:txEl>
                                          </p:spTgt>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barn(inVertical)">
                                      <p:cBhvr>
                                        <p:cTn id="27" dur="1000"/>
                                        <p:tgtEl>
                                          <p:spTgt spid="23">
                                            <p:txEl>
                                              <p:pRg st="1" end="1"/>
                                            </p:txEl>
                                          </p:spTgt>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animEffect transition="in" filter="barn(inVertical)">
                                      <p:cBhvr>
                                        <p:cTn id="31"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3702738" y="3960849"/>
            <a:ext cx="4596867" cy="6329615"/>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242847" y="293982"/>
            <a:ext cx="5176985" cy="9650643"/>
          </a:xfrm>
          <a:custGeom>
            <a:avLst/>
            <a:gdLst/>
            <a:ahLst/>
            <a:cxnLst/>
            <a:rect l="l" t="t" r="r" b="b"/>
            <a:pathLst>
              <a:path w="5176985" h="9650643">
                <a:moveTo>
                  <a:pt x="0" y="0"/>
                </a:moveTo>
                <a:lnTo>
                  <a:pt x="5176985" y="0"/>
                </a:lnTo>
                <a:lnTo>
                  <a:pt x="5176985" y="9650643"/>
                </a:lnTo>
                <a:lnTo>
                  <a:pt x="0" y="9650643"/>
                </a:lnTo>
                <a:lnTo>
                  <a:pt x="0" y="0"/>
                </a:lnTo>
                <a:close/>
              </a:path>
            </a:pathLst>
          </a:custGeom>
          <a:blipFill>
            <a:blip r:embed="rId4"/>
            <a:stretch>
              <a:fillRect l="-23035" r="-1240"/>
            </a:stretch>
          </a:blipFill>
        </p:spPr>
        <p:txBody>
          <a:bodyPr/>
          <a:lstStyle/>
          <a:p>
            <a:endParaRPr lang="vi-VN" dirty="0"/>
          </a:p>
        </p:txBody>
      </p:sp>
      <p:sp>
        <p:nvSpPr>
          <p:cNvPr id="4" name="Freeform 4"/>
          <p:cNvSpPr/>
          <p:nvPr/>
        </p:nvSpPr>
        <p:spPr>
          <a:xfrm>
            <a:off x="4894042" y="1930440"/>
            <a:ext cx="2446558" cy="933692"/>
          </a:xfrm>
          <a:custGeom>
            <a:avLst/>
            <a:gdLst/>
            <a:ahLst/>
            <a:cxnLst/>
            <a:rect l="l" t="t" r="r" b="b"/>
            <a:pathLst>
              <a:path w="3679576" h="933692">
                <a:moveTo>
                  <a:pt x="0" y="0"/>
                </a:moveTo>
                <a:lnTo>
                  <a:pt x="3679576" y="0"/>
                </a:lnTo>
                <a:lnTo>
                  <a:pt x="3679576" y="933692"/>
                </a:lnTo>
                <a:lnTo>
                  <a:pt x="0" y="9336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a:p>
        </p:txBody>
      </p:sp>
      <p:sp>
        <p:nvSpPr>
          <p:cNvPr id="5" name="TextBox 5"/>
          <p:cNvSpPr txBox="1"/>
          <p:nvPr/>
        </p:nvSpPr>
        <p:spPr>
          <a:xfrm>
            <a:off x="5319547" y="1969380"/>
            <a:ext cx="3816646" cy="748538"/>
          </a:xfrm>
          <a:prstGeom prst="rect">
            <a:avLst/>
          </a:prstGeom>
        </p:spPr>
        <p:txBody>
          <a:bodyPr lIns="0" tIns="0" rIns="0" bIns="0" rtlCol="0" anchor="t">
            <a:spAutoFit/>
          </a:bodyPr>
          <a:lstStyle/>
          <a:p>
            <a:pPr marL="0" lvl="0" indent="0" algn="l">
              <a:lnSpc>
                <a:spcPts val="6377"/>
              </a:lnSpc>
              <a:spcBef>
                <a:spcPct val="0"/>
              </a:spcBef>
            </a:pPr>
            <a:r>
              <a:rPr lang="en-US" sz="4555" b="1" dirty="0" err="1">
                <a:solidFill>
                  <a:srgbClr val="05066D"/>
                </a:solidFill>
                <a:latin typeface="Arial" panose="020B0604020202020204" pitchFamily="34" charset="0"/>
                <a:ea typeface="Cocomat Pro Heavy"/>
                <a:cs typeface="Arial" panose="020B0604020202020204" pitchFamily="34" charset="0"/>
                <a:sym typeface="Cocomat Pro Heavy"/>
              </a:rPr>
              <a:t>Câu</a:t>
            </a:r>
            <a:r>
              <a:rPr lang="en-US" sz="4555" b="1" dirty="0">
                <a:solidFill>
                  <a:srgbClr val="05066D"/>
                </a:solidFill>
                <a:latin typeface="Arial" panose="020B0604020202020204" pitchFamily="34" charset="0"/>
                <a:ea typeface="Cocomat Pro Heavy"/>
                <a:cs typeface="Arial" panose="020B0604020202020204" pitchFamily="34" charset="0"/>
                <a:sym typeface="Cocomat Pro Heavy"/>
              </a:rPr>
              <a:t> 2</a:t>
            </a:r>
          </a:p>
        </p:txBody>
      </p:sp>
      <p:sp>
        <p:nvSpPr>
          <p:cNvPr id="6" name="TextBox 6"/>
          <p:cNvSpPr txBox="1"/>
          <p:nvPr/>
        </p:nvSpPr>
        <p:spPr>
          <a:xfrm>
            <a:off x="7153705" y="458196"/>
            <a:ext cx="10543817" cy="1386085"/>
          </a:xfrm>
          <a:prstGeom prst="rect">
            <a:avLst/>
          </a:prstGeom>
        </p:spPr>
        <p:txBody>
          <a:bodyPr wrap="square" lIns="0" tIns="0" rIns="0" bIns="0" rtlCol="0" anchor="t">
            <a:spAutoFit/>
          </a:bodyPr>
          <a:lstStyle/>
          <a:p>
            <a:pPr algn="just">
              <a:lnSpc>
                <a:spcPct val="150000"/>
              </a:lnSpc>
              <a:spcAft>
                <a:spcPts val="800"/>
              </a:spcAft>
              <a:buClr>
                <a:srgbClr val="000000"/>
              </a:buClr>
            </a:pPr>
            <a:r>
              <a:rPr lang="vi-VN" sz="3200" b="1" dirty="0"/>
              <a:t>Trong những trường hợp nào nên có sự tư vấn di truyền?</a:t>
            </a:r>
          </a:p>
        </p:txBody>
      </p:sp>
      <p:sp>
        <p:nvSpPr>
          <p:cNvPr id="7" name="TextBox 7"/>
          <p:cNvSpPr txBox="1"/>
          <p:nvPr/>
        </p:nvSpPr>
        <p:spPr>
          <a:xfrm>
            <a:off x="7369354" y="1844281"/>
            <a:ext cx="10320361" cy="2390334"/>
          </a:xfrm>
          <a:prstGeom prst="rect">
            <a:avLst/>
          </a:prstGeom>
        </p:spPr>
        <p:txBody>
          <a:bodyPr wrap="square" lIns="0" tIns="0" rIns="0" bIns="0" rtlCol="0" anchor="t">
            <a:spAutoFit/>
          </a:bodyPr>
          <a:lstStyle/>
          <a:p>
            <a:pPr lvl="0" algn="just">
              <a:lnSpc>
                <a:spcPct val="150000"/>
              </a:lnSpc>
              <a:spcAft>
                <a:spcPts val="800"/>
              </a:spcAft>
              <a:buClr>
                <a:srgbClr val="000000"/>
              </a:buClr>
            </a:pPr>
            <a:r>
              <a:rPr lang="vi-VN" sz="3600" b="1" dirty="0"/>
              <a:t>Vận dụng kiến thức về di truyền học, giải thích một số tiêu chí trong hôn nhân và kế hoạch hóa gia đình:</a:t>
            </a:r>
          </a:p>
        </p:txBody>
      </p:sp>
      <p:sp>
        <p:nvSpPr>
          <p:cNvPr id="8" name="Freeform 8"/>
          <p:cNvSpPr/>
          <p:nvPr/>
        </p:nvSpPr>
        <p:spPr>
          <a:xfrm>
            <a:off x="4868642" y="629885"/>
            <a:ext cx="1989358" cy="933692"/>
          </a:xfrm>
          <a:custGeom>
            <a:avLst/>
            <a:gdLst/>
            <a:ahLst/>
            <a:cxnLst/>
            <a:rect l="l" t="t" r="r" b="b"/>
            <a:pathLst>
              <a:path w="3679576" h="933692">
                <a:moveTo>
                  <a:pt x="0" y="0"/>
                </a:moveTo>
                <a:lnTo>
                  <a:pt x="3679576" y="0"/>
                </a:lnTo>
                <a:lnTo>
                  <a:pt x="3679576" y="933692"/>
                </a:lnTo>
                <a:lnTo>
                  <a:pt x="0" y="9336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vi-VN" dirty="0"/>
          </a:p>
        </p:txBody>
      </p:sp>
      <p:sp>
        <p:nvSpPr>
          <p:cNvPr id="9" name="TextBox 9"/>
          <p:cNvSpPr txBox="1"/>
          <p:nvPr/>
        </p:nvSpPr>
        <p:spPr>
          <a:xfrm>
            <a:off x="5181600" y="611800"/>
            <a:ext cx="2828566" cy="748538"/>
          </a:xfrm>
          <a:prstGeom prst="rect">
            <a:avLst/>
          </a:prstGeom>
        </p:spPr>
        <p:txBody>
          <a:bodyPr lIns="0" tIns="0" rIns="0" bIns="0" rtlCol="0" anchor="t">
            <a:spAutoFit/>
          </a:bodyPr>
          <a:lstStyle/>
          <a:p>
            <a:pPr marL="0" lvl="0" indent="0" algn="l">
              <a:lnSpc>
                <a:spcPts val="6377"/>
              </a:lnSpc>
              <a:spcBef>
                <a:spcPct val="0"/>
              </a:spcBef>
            </a:pPr>
            <a:r>
              <a:rPr lang="en-US" sz="4555" b="1" dirty="0" err="1">
                <a:solidFill>
                  <a:srgbClr val="05066D"/>
                </a:solidFill>
                <a:latin typeface="Arial" panose="020B0604020202020204" pitchFamily="34" charset="0"/>
                <a:ea typeface="Cocomat Pro Heavy"/>
                <a:cs typeface="Arial" panose="020B0604020202020204" pitchFamily="34" charset="0"/>
                <a:sym typeface="Cocomat Pro Heavy"/>
              </a:rPr>
              <a:t>Câu</a:t>
            </a:r>
            <a:r>
              <a:rPr lang="en-US" sz="4555" b="1" dirty="0">
                <a:solidFill>
                  <a:srgbClr val="05066D"/>
                </a:solidFill>
                <a:latin typeface="Arial" panose="020B0604020202020204" pitchFamily="34" charset="0"/>
                <a:ea typeface="Cocomat Pro Heavy"/>
                <a:cs typeface="Arial" panose="020B0604020202020204" pitchFamily="34" charset="0"/>
                <a:sym typeface="Cocomat Pro Heavy"/>
              </a:rPr>
              <a:t> 1</a:t>
            </a:r>
          </a:p>
        </p:txBody>
      </p:sp>
      <p:sp>
        <p:nvSpPr>
          <p:cNvPr id="11" name="TextBox 10">
            <a:extLst>
              <a:ext uri="{FF2B5EF4-FFF2-40B4-BE49-F238E27FC236}">
                <a16:creationId xmlns="" xmlns:a16="http://schemas.microsoft.com/office/drawing/2014/main" id="{378F13F5-5284-5DBE-AC11-441DD8C2C5D7}"/>
              </a:ext>
            </a:extLst>
          </p:cNvPr>
          <p:cNvSpPr txBox="1"/>
          <p:nvPr/>
        </p:nvSpPr>
        <p:spPr>
          <a:xfrm>
            <a:off x="5621459" y="4234615"/>
            <a:ext cx="8081279" cy="5296643"/>
          </a:xfrm>
          <a:prstGeom prst="rect">
            <a:avLst/>
          </a:prstGeom>
          <a:noFill/>
        </p:spPr>
        <p:txBody>
          <a:bodyPr wrap="square">
            <a:spAutoFit/>
          </a:bodyPr>
          <a:lstStyle/>
          <a:p>
            <a:pPr lvl="0" indent="-342900" algn="just">
              <a:lnSpc>
                <a:spcPct val="150000"/>
              </a:lnSpc>
              <a:spcAft>
                <a:spcPts val="800"/>
              </a:spcAft>
              <a:buFont typeface="+mj-lt"/>
              <a:buAutoNum type="alphaLcPeriod"/>
            </a:pPr>
            <a:r>
              <a:rPr lang="vi-VN" sz="3600" b="1" dirty="0"/>
              <a:t> Độ tuổi kết hôn: nam từ đủ 20 tuổi trở lên, nữ từ đủ 18 tuổi trở lên.</a:t>
            </a:r>
          </a:p>
          <a:p>
            <a:pPr lvl="0" indent="-342900" algn="just">
              <a:lnSpc>
                <a:spcPct val="150000"/>
              </a:lnSpc>
              <a:spcAft>
                <a:spcPts val="800"/>
              </a:spcAft>
              <a:buFont typeface="+mj-lt"/>
              <a:buAutoNum type="alphaLcPeriod"/>
            </a:pPr>
            <a:r>
              <a:rPr lang="vi-VN" sz="3600" b="1" dirty="0"/>
              <a:t> Cấm kết hôn giữa những người trong phạm vi ba đời.</a:t>
            </a:r>
          </a:p>
          <a:p>
            <a:pPr lvl="0" indent="-342900" algn="just">
              <a:lnSpc>
                <a:spcPct val="150000"/>
              </a:lnSpc>
              <a:spcAft>
                <a:spcPts val="800"/>
              </a:spcAft>
              <a:buFont typeface="+mj-lt"/>
              <a:buAutoNum type="alphaLcPeriod"/>
            </a:pPr>
            <a:r>
              <a:rPr lang="vi-VN" sz="3600" b="1" dirty="0"/>
              <a:t> Hôn nhân 1 vợ 1 chồng.</a:t>
            </a:r>
          </a:p>
          <a:p>
            <a:pPr algn="just">
              <a:lnSpc>
                <a:spcPct val="150000"/>
              </a:lnSpc>
            </a:pPr>
            <a:r>
              <a:rPr lang="vi-VN" sz="3600" b="1" dirty="0"/>
              <a:t>d. Không lựa chọn giới tính thai nhi</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0">
                                          <p:stCondLst>
                                            <p:cond delay="0"/>
                                          </p:stCondLst>
                                        </p:cTn>
                                        <p:tgtEl>
                                          <p:spTgt spid="5"/>
                                        </p:tgtEl>
                                      </p:cBhvr>
                                    </p:animEffect>
                                    <p:anim calcmode="lin" valueType="num">
                                      <p:cBhvr>
                                        <p:cTn id="7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9" dur="26">
                                          <p:stCondLst>
                                            <p:cond delay="650"/>
                                          </p:stCondLst>
                                        </p:cTn>
                                        <p:tgtEl>
                                          <p:spTgt spid="5"/>
                                        </p:tgtEl>
                                      </p:cBhvr>
                                      <p:to x="100000" y="60000"/>
                                    </p:animScale>
                                    <p:animScale>
                                      <p:cBhvr>
                                        <p:cTn id="80" dur="166" decel="50000">
                                          <p:stCondLst>
                                            <p:cond delay="676"/>
                                          </p:stCondLst>
                                        </p:cTn>
                                        <p:tgtEl>
                                          <p:spTgt spid="5"/>
                                        </p:tgtEl>
                                      </p:cBhvr>
                                      <p:to x="100000" y="100000"/>
                                    </p:animScale>
                                    <p:animScale>
                                      <p:cBhvr>
                                        <p:cTn id="81" dur="26">
                                          <p:stCondLst>
                                            <p:cond delay="1312"/>
                                          </p:stCondLst>
                                        </p:cTn>
                                        <p:tgtEl>
                                          <p:spTgt spid="5"/>
                                        </p:tgtEl>
                                      </p:cBhvr>
                                      <p:to x="100000" y="80000"/>
                                    </p:animScale>
                                    <p:animScale>
                                      <p:cBhvr>
                                        <p:cTn id="82" dur="166" decel="50000">
                                          <p:stCondLst>
                                            <p:cond delay="1338"/>
                                          </p:stCondLst>
                                        </p:cTn>
                                        <p:tgtEl>
                                          <p:spTgt spid="5"/>
                                        </p:tgtEl>
                                      </p:cBhvr>
                                      <p:to x="100000" y="100000"/>
                                    </p:animScale>
                                    <p:animScale>
                                      <p:cBhvr>
                                        <p:cTn id="83" dur="26">
                                          <p:stCondLst>
                                            <p:cond delay="1642"/>
                                          </p:stCondLst>
                                        </p:cTn>
                                        <p:tgtEl>
                                          <p:spTgt spid="5"/>
                                        </p:tgtEl>
                                      </p:cBhvr>
                                      <p:to x="100000" y="90000"/>
                                    </p:animScale>
                                    <p:animScale>
                                      <p:cBhvr>
                                        <p:cTn id="84" dur="166" decel="50000">
                                          <p:stCondLst>
                                            <p:cond delay="1668"/>
                                          </p:stCondLst>
                                        </p:cTn>
                                        <p:tgtEl>
                                          <p:spTgt spid="5"/>
                                        </p:tgtEl>
                                      </p:cBhvr>
                                      <p:to x="100000" y="100000"/>
                                    </p:animScale>
                                    <p:animScale>
                                      <p:cBhvr>
                                        <p:cTn id="85" dur="26">
                                          <p:stCondLst>
                                            <p:cond delay="1808"/>
                                          </p:stCondLst>
                                        </p:cTn>
                                        <p:tgtEl>
                                          <p:spTgt spid="5"/>
                                        </p:tgtEl>
                                      </p:cBhvr>
                                      <p:to x="100000" y="95000"/>
                                    </p:animScale>
                                    <p:animScale>
                                      <p:cBhvr>
                                        <p:cTn id="86" dur="166" decel="50000">
                                          <p:stCondLst>
                                            <p:cond delay="1834"/>
                                          </p:stCondLst>
                                        </p:cTn>
                                        <p:tgtEl>
                                          <p:spTgt spid="5"/>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down)">
                                      <p:cBhvr>
                                        <p:cTn id="89" dur="580">
                                          <p:stCondLst>
                                            <p:cond delay="0"/>
                                          </p:stCondLst>
                                        </p:cTn>
                                        <p:tgtEl>
                                          <p:spTgt spid="7"/>
                                        </p:tgtEl>
                                      </p:cBhvr>
                                    </p:animEffect>
                                    <p:anim calcmode="lin" valueType="num">
                                      <p:cBhvr>
                                        <p:cTn id="9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5" dur="26">
                                          <p:stCondLst>
                                            <p:cond delay="650"/>
                                          </p:stCondLst>
                                        </p:cTn>
                                        <p:tgtEl>
                                          <p:spTgt spid="7"/>
                                        </p:tgtEl>
                                      </p:cBhvr>
                                      <p:to x="100000" y="60000"/>
                                    </p:animScale>
                                    <p:animScale>
                                      <p:cBhvr>
                                        <p:cTn id="96" dur="166" decel="50000">
                                          <p:stCondLst>
                                            <p:cond delay="676"/>
                                          </p:stCondLst>
                                        </p:cTn>
                                        <p:tgtEl>
                                          <p:spTgt spid="7"/>
                                        </p:tgtEl>
                                      </p:cBhvr>
                                      <p:to x="100000" y="100000"/>
                                    </p:animScale>
                                    <p:animScale>
                                      <p:cBhvr>
                                        <p:cTn id="97" dur="26">
                                          <p:stCondLst>
                                            <p:cond delay="1312"/>
                                          </p:stCondLst>
                                        </p:cTn>
                                        <p:tgtEl>
                                          <p:spTgt spid="7"/>
                                        </p:tgtEl>
                                      </p:cBhvr>
                                      <p:to x="100000" y="80000"/>
                                    </p:animScale>
                                    <p:animScale>
                                      <p:cBhvr>
                                        <p:cTn id="98" dur="166" decel="50000">
                                          <p:stCondLst>
                                            <p:cond delay="1338"/>
                                          </p:stCondLst>
                                        </p:cTn>
                                        <p:tgtEl>
                                          <p:spTgt spid="7"/>
                                        </p:tgtEl>
                                      </p:cBhvr>
                                      <p:to x="100000" y="100000"/>
                                    </p:animScale>
                                    <p:animScale>
                                      <p:cBhvr>
                                        <p:cTn id="99" dur="26">
                                          <p:stCondLst>
                                            <p:cond delay="1642"/>
                                          </p:stCondLst>
                                        </p:cTn>
                                        <p:tgtEl>
                                          <p:spTgt spid="7"/>
                                        </p:tgtEl>
                                      </p:cBhvr>
                                      <p:to x="100000" y="90000"/>
                                    </p:animScale>
                                    <p:animScale>
                                      <p:cBhvr>
                                        <p:cTn id="100" dur="166" decel="50000">
                                          <p:stCondLst>
                                            <p:cond delay="1668"/>
                                          </p:stCondLst>
                                        </p:cTn>
                                        <p:tgtEl>
                                          <p:spTgt spid="7"/>
                                        </p:tgtEl>
                                      </p:cBhvr>
                                      <p:to x="100000" y="100000"/>
                                    </p:animScale>
                                    <p:animScale>
                                      <p:cBhvr>
                                        <p:cTn id="101" dur="26">
                                          <p:stCondLst>
                                            <p:cond delay="1808"/>
                                          </p:stCondLst>
                                        </p:cTn>
                                        <p:tgtEl>
                                          <p:spTgt spid="7"/>
                                        </p:tgtEl>
                                      </p:cBhvr>
                                      <p:to x="100000" y="95000"/>
                                    </p:animScale>
                                    <p:animScale>
                                      <p:cBhvr>
                                        <p:cTn id="102" dur="166" decel="50000">
                                          <p:stCondLst>
                                            <p:cond delay="1834"/>
                                          </p:stCondLst>
                                        </p:cTn>
                                        <p:tgtEl>
                                          <p:spTgt spid="7"/>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1">
                                            <p:txEl>
                                              <p:pRg st="0" end="0"/>
                                            </p:txEl>
                                          </p:spTgt>
                                        </p:tgtEl>
                                        <p:attrNameLst>
                                          <p:attrName>style.visibility</p:attrName>
                                        </p:attrNameLst>
                                      </p:cBhvr>
                                      <p:to>
                                        <p:strVal val="visible"/>
                                      </p:to>
                                    </p:set>
                                    <p:anim calcmode="lin" valueType="num">
                                      <p:cBhvr additive="base">
                                        <p:cTn id="10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1">
                                            <p:txEl>
                                              <p:pRg st="1" end="1"/>
                                            </p:txEl>
                                          </p:spTgt>
                                        </p:tgtEl>
                                        <p:attrNameLst>
                                          <p:attrName>style.visibility</p:attrName>
                                        </p:attrNameLst>
                                      </p:cBhvr>
                                      <p:to>
                                        <p:strVal val="visible"/>
                                      </p:to>
                                    </p:set>
                                    <p:anim calcmode="lin" valueType="num">
                                      <p:cBhvr additive="base">
                                        <p:cTn id="1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1">
                                            <p:txEl>
                                              <p:pRg st="2" end="2"/>
                                            </p:txEl>
                                          </p:spTgt>
                                        </p:tgtEl>
                                        <p:attrNameLst>
                                          <p:attrName>style.visibility</p:attrName>
                                        </p:attrNameLst>
                                      </p:cBhvr>
                                      <p:to>
                                        <p:strVal val="visible"/>
                                      </p:to>
                                    </p:set>
                                    <p:anim calcmode="lin" valueType="num">
                                      <p:cBhvr additive="base">
                                        <p:cTn id="1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
                                            <p:txEl>
                                              <p:pRg st="3" end="3"/>
                                            </p:txEl>
                                          </p:spTgt>
                                        </p:tgtEl>
                                        <p:attrNameLst>
                                          <p:attrName>style.visibility</p:attrName>
                                        </p:attrNameLst>
                                      </p:cBhvr>
                                      <p:to>
                                        <p:strVal val="visible"/>
                                      </p:to>
                                    </p:set>
                                    <p:anim calcmode="lin" valueType="num">
                                      <p:cBhvr additive="base">
                                        <p:cTn id="1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0680473" cy="2079095"/>
          </a:xfrm>
          <a:prstGeom prst="rect">
            <a:avLst/>
          </a:prstGeom>
        </p:spPr>
        <p:txBody>
          <a:bodyPr wrap="square" lIns="0" tIns="0" rIns="0" bIns="0" rtlCol="0" anchor="t">
            <a:spAutoFit/>
          </a:bodyPr>
          <a:lstStyle/>
          <a:p>
            <a:pPr lvl="0"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1. </a:t>
            </a:r>
            <a:r>
              <a:rPr lang="vi-VN" sz="4800" b="1" dirty="0">
                <a:solidFill>
                  <a:srgbClr val="FF0000"/>
                </a:solidFill>
                <a:latin typeface="Arial" panose="020B0604020202020204" pitchFamily="34" charset="0"/>
                <a:cs typeface="Arial" panose="020B0604020202020204" pitchFamily="34" charset="0"/>
              </a:rPr>
              <a:t>Những trường hợp nên có sự tư vấn di truyền</a:t>
            </a:r>
            <a:endParaRPr lang="en-US" sz="4800" b="1" dirty="0">
              <a:solidFill>
                <a:srgbClr val="FF0000"/>
              </a:solidFill>
              <a:latin typeface="Arial" panose="020B0604020202020204" pitchFamily="34" charset="0"/>
              <a:cs typeface="Arial" panose="020B0604020202020204" pitchFamily="34" charset="0"/>
            </a:endParaRP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346633" y="2913246"/>
            <a:ext cx="12039993" cy="5714321"/>
          </a:xfrm>
          <a:prstGeom prst="rect">
            <a:avLst/>
          </a:prstGeom>
        </p:spPr>
        <p:txBody>
          <a:bodyPr wrap="square" lIns="0" tIns="0" rIns="0" bIns="0" rtlCol="0" anchor="t">
            <a:spAutoFit/>
          </a:bodyPr>
          <a:lstStyle/>
          <a:p>
            <a:pPr algn="just">
              <a:lnSpc>
                <a:spcPct val="150000"/>
              </a:lnSpc>
              <a:spcBef>
                <a:spcPct val="0"/>
              </a:spcBef>
            </a:pPr>
            <a:r>
              <a:rPr lang="vi-VN" sz="3600" i="1" dirty="0"/>
              <a:t>- Các cặp vợ chồng có nguy cơ mang thai với bệnh di truyền: Nếu một trong hai người cha mẹ hoặc cả hai đều có tiền sử bệnh di truyền hoặc có người thân trong gia đình mắc bệnh di truyền thì cặp vợ chồng đó có nguy cơ mang thai với bệnh di truyền. Tư vấn di truyền sẽ giúp cho cặp vợ chồng này hiểu rõ hơn về nguy cơ của con cái và các phương pháp xét nghiệm và phòng ngừa bệnh di truyền.</a:t>
            </a:r>
          </a:p>
        </p:txBody>
      </p:sp>
      <p:sp>
        <p:nvSpPr>
          <p:cNvPr id="10" name="Isosceles Triangle 9"/>
          <p:cNvSpPr/>
          <p:nvPr/>
        </p:nvSpPr>
        <p:spPr>
          <a:xfrm rot="5400000">
            <a:off x="740404" y="3249787"/>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0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0680473" cy="2079095"/>
          </a:xfrm>
          <a:prstGeom prst="rect">
            <a:avLst/>
          </a:prstGeom>
        </p:spPr>
        <p:txBody>
          <a:bodyPr wrap="square" lIns="0" tIns="0" rIns="0" bIns="0" rtlCol="0" anchor="t">
            <a:spAutoFit/>
          </a:bodyPr>
          <a:lstStyle/>
          <a:p>
            <a:pPr lvl="0"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1. </a:t>
            </a:r>
            <a:r>
              <a:rPr lang="vi-VN" sz="4800" b="1" dirty="0">
                <a:solidFill>
                  <a:srgbClr val="FF0000"/>
                </a:solidFill>
                <a:latin typeface="Arial" panose="020B0604020202020204" pitchFamily="34" charset="0"/>
                <a:cs typeface="Arial" panose="020B0604020202020204" pitchFamily="34" charset="0"/>
              </a:rPr>
              <a:t>Những trường hợp nên có sự tư vấn di truyền</a:t>
            </a:r>
            <a:endParaRPr lang="en-US" sz="4800" b="1" dirty="0">
              <a:solidFill>
                <a:srgbClr val="FF0000"/>
              </a:solidFill>
              <a:latin typeface="Arial" panose="020B0604020202020204" pitchFamily="34" charset="0"/>
              <a:cs typeface="Arial" panose="020B0604020202020204" pitchFamily="34" charset="0"/>
            </a:endParaRP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346634" y="2913246"/>
            <a:ext cx="11345812" cy="5968493"/>
          </a:xfrm>
          <a:prstGeom prst="rect">
            <a:avLst/>
          </a:prstGeom>
        </p:spPr>
        <p:txBody>
          <a:bodyPr wrap="square" lIns="0" tIns="0" rIns="0" bIns="0" rtlCol="0" anchor="t">
            <a:spAutoFit/>
          </a:bodyPr>
          <a:lstStyle/>
          <a:p>
            <a:pPr algn="just">
              <a:lnSpc>
                <a:spcPct val="150000"/>
              </a:lnSpc>
              <a:spcBef>
                <a:spcPct val="0"/>
              </a:spcBef>
            </a:pPr>
            <a:r>
              <a:rPr lang="vi-VN" sz="4400" i="1" dirty="0"/>
              <a:t>Người có tiền sử bệnh di truyền: Những người có tiền sử bệnh di truyền, bao gồm các bệnh di truyền do đột biến </a:t>
            </a:r>
            <a:r>
              <a:rPr lang="vi-VN" sz="4400" i="1" dirty="0" err="1"/>
              <a:t>gene</a:t>
            </a:r>
            <a:r>
              <a:rPr lang="vi-VN" sz="4400" i="1" dirty="0"/>
              <a:t> hay đột biến nhiễm sắc thể cần được tư vấn di truyền để hiểu rõ hơn về nguy cơ mắc bệnh, cách phòng ngừa và điều trị.</a:t>
            </a:r>
          </a:p>
        </p:txBody>
      </p:sp>
      <p:sp>
        <p:nvSpPr>
          <p:cNvPr id="10" name="Isosceles Triangle 9"/>
          <p:cNvSpPr/>
          <p:nvPr/>
        </p:nvSpPr>
        <p:spPr>
          <a:xfrm rot="5400000">
            <a:off x="740404" y="3249787"/>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397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0680473" cy="2079095"/>
          </a:xfrm>
          <a:prstGeom prst="rect">
            <a:avLst/>
          </a:prstGeom>
        </p:spPr>
        <p:txBody>
          <a:bodyPr wrap="square" lIns="0" tIns="0" rIns="0" bIns="0" rtlCol="0" anchor="t">
            <a:spAutoFit/>
          </a:bodyPr>
          <a:lstStyle/>
          <a:p>
            <a:pPr lvl="0"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1. </a:t>
            </a:r>
            <a:r>
              <a:rPr lang="vi-VN" sz="4800" b="1" dirty="0">
                <a:solidFill>
                  <a:srgbClr val="FF0000"/>
                </a:solidFill>
                <a:latin typeface="Arial" panose="020B0604020202020204" pitchFamily="34" charset="0"/>
                <a:cs typeface="Arial" panose="020B0604020202020204" pitchFamily="34" charset="0"/>
              </a:rPr>
              <a:t>Những trường hợp nên có sự tư vấn di truyền</a:t>
            </a:r>
            <a:endParaRPr lang="en-US" sz="4800" b="1" dirty="0">
              <a:solidFill>
                <a:srgbClr val="FF0000"/>
              </a:solidFill>
              <a:latin typeface="Arial" panose="020B0604020202020204" pitchFamily="34" charset="0"/>
              <a:cs typeface="Arial" panose="020B0604020202020204" pitchFamily="34" charset="0"/>
            </a:endParaRP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346634" y="2913246"/>
            <a:ext cx="12039993" cy="6349239"/>
          </a:xfrm>
          <a:prstGeom prst="rect">
            <a:avLst/>
          </a:prstGeom>
        </p:spPr>
        <p:txBody>
          <a:bodyPr wrap="square" lIns="0" tIns="0" rIns="0" bIns="0" rtlCol="0" anchor="t">
            <a:spAutoFit/>
          </a:bodyPr>
          <a:lstStyle/>
          <a:p>
            <a:pPr algn="just">
              <a:lnSpc>
                <a:spcPct val="150000"/>
              </a:lnSpc>
              <a:spcBef>
                <a:spcPct val="0"/>
              </a:spcBef>
            </a:pPr>
            <a:r>
              <a:rPr lang="vi-VN" sz="4000" i="1" dirty="0"/>
              <a:t>Người muốn tìm hiểu về di truyền và sức khỏe: Tư vấn di truyền không chỉ dành cho những người có tiền sử bệnh di truyền, mà còn dành cho những người muốn tìm hiểu về di truyền và sức khỏe của mình. Những người này có thể muốn biết về cơ chế di truyền, các yếu tố ảnh hưởng đến di truyền và cách thức di truyền ảnh hưởng đến sức khỏe của họ.</a:t>
            </a:r>
          </a:p>
        </p:txBody>
      </p:sp>
      <p:sp>
        <p:nvSpPr>
          <p:cNvPr id="10" name="Isosceles Triangle 9"/>
          <p:cNvSpPr/>
          <p:nvPr/>
        </p:nvSpPr>
        <p:spPr>
          <a:xfrm rot="5400000">
            <a:off x="649224" y="3136138"/>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007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1538058" cy="3187091"/>
          </a:xfrm>
          <a:prstGeom prst="rect">
            <a:avLst/>
          </a:prstGeom>
        </p:spPr>
        <p:txBody>
          <a:bodyPr wrap="square" lIns="0" tIns="0" rIns="0" bIns="0" rtlCol="0" anchor="t">
            <a:spAutoFit/>
          </a:bodyPr>
          <a:lstStyle/>
          <a:p>
            <a:pPr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2. </a:t>
            </a:r>
            <a:r>
              <a:rPr lang="vi-VN" sz="4800" b="1" dirty="0">
                <a:solidFill>
                  <a:srgbClr val="FF0000"/>
                </a:solidFill>
                <a:latin typeface="Arial" panose="020B0604020202020204" pitchFamily="34" charset="0"/>
                <a:cs typeface="Arial" panose="020B0604020202020204" pitchFamily="34" charset="0"/>
              </a:rPr>
              <a:t>Vận dụng kiến thức về di truyền học, giải thích một số tiêu chí trong hôn nhân và kế hoạch hóa gia đình</a:t>
            </a: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437412" y="3848269"/>
            <a:ext cx="11538058" cy="4952831"/>
          </a:xfrm>
          <a:prstGeom prst="rect">
            <a:avLst/>
          </a:prstGeom>
        </p:spPr>
        <p:txBody>
          <a:bodyPr wrap="square" lIns="0" tIns="0" rIns="0" bIns="0" rtlCol="0" anchor="t">
            <a:spAutoFit/>
          </a:bodyPr>
          <a:lstStyle/>
          <a:p>
            <a:pPr algn="just">
              <a:lnSpc>
                <a:spcPct val="150000"/>
              </a:lnSpc>
              <a:spcBef>
                <a:spcPct val="0"/>
              </a:spcBef>
            </a:pPr>
            <a:r>
              <a:rPr lang="vi-VN" sz="4400" i="1" dirty="0"/>
              <a:t>a) Độ tuổi kết hôn: nam từ đủ 20 tuổi trở lên, nữ từ đủ 18 tuổi trở lên. Vì ở độ tuổi này con người mới có ý thức chăm con cái và nuôi con. Mặt khác, ở độ tuổi này các cơ quan sinh dục, sinh sản mới phát triển đầy đủ</a:t>
            </a:r>
          </a:p>
        </p:txBody>
      </p:sp>
      <p:sp>
        <p:nvSpPr>
          <p:cNvPr id="10" name="Isosceles Triangle 9"/>
          <p:cNvSpPr/>
          <p:nvPr/>
        </p:nvSpPr>
        <p:spPr>
          <a:xfrm rot="5400000">
            <a:off x="523071" y="4208464"/>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666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1538058" cy="3187091"/>
          </a:xfrm>
          <a:prstGeom prst="rect">
            <a:avLst/>
          </a:prstGeom>
        </p:spPr>
        <p:txBody>
          <a:bodyPr wrap="square" lIns="0" tIns="0" rIns="0" bIns="0" rtlCol="0" anchor="t">
            <a:spAutoFit/>
          </a:bodyPr>
          <a:lstStyle/>
          <a:p>
            <a:pPr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2. </a:t>
            </a:r>
            <a:r>
              <a:rPr lang="vi-VN" sz="4800" b="1" dirty="0">
                <a:solidFill>
                  <a:srgbClr val="FF0000"/>
                </a:solidFill>
                <a:latin typeface="Arial" panose="020B0604020202020204" pitchFamily="34" charset="0"/>
                <a:cs typeface="Arial" panose="020B0604020202020204" pitchFamily="34" charset="0"/>
              </a:rPr>
              <a:t>Vận dụng kiến thức về di truyền học, giải thích một số tiêu chí trong hôn nhân và kế hoạch hóa gia đình</a:t>
            </a: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437412" y="3792910"/>
            <a:ext cx="12354788" cy="3937168"/>
          </a:xfrm>
          <a:prstGeom prst="rect">
            <a:avLst/>
          </a:prstGeom>
        </p:spPr>
        <p:txBody>
          <a:bodyPr wrap="square" lIns="0" tIns="0" rIns="0" bIns="0" rtlCol="0" anchor="t">
            <a:spAutoFit/>
          </a:bodyPr>
          <a:lstStyle/>
          <a:p>
            <a:pPr algn="just">
              <a:lnSpc>
                <a:spcPct val="150000"/>
              </a:lnSpc>
              <a:spcBef>
                <a:spcPct val="0"/>
              </a:spcBef>
            </a:pPr>
            <a:r>
              <a:rPr lang="vi-VN" sz="4400" i="1" dirty="0"/>
              <a:t>b) Cấm kết hôn giữa những người trong phạm vi ba đời. Vì kết hôn gần trong phạm vi 3 đời làm tăng khả năng xuất hiện các tổ hợp </a:t>
            </a:r>
            <a:r>
              <a:rPr lang="vi-VN" sz="4400" i="1" dirty="0" err="1"/>
              <a:t>gene</a:t>
            </a:r>
            <a:r>
              <a:rPr lang="vi-VN" sz="4400" i="1" dirty="0"/>
              <a:t> lặn biểu hiện kiểu hình gây hại =&gt; gây suy thoái nòi giống</a:t>
            </a:r>
          </a:p>
        </p:txBody>
      </p:sp>
      <p:sp>
        <p:nvSpPr>
          <p:cNvPr id="10" name="Isosceles Triangle 9"/>
          <p:cNvSpPr/>
          <p:nvPr/>
        </p:nvSpPr>
        <p:spPr>
          <a:xfrm rot="5400000">
            <a:off x="523071" y="4015364"/>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73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1538058" cy="3187091"/>
          </a:xfrm>
          <a:prstGeom prst="rect">
            <a:avLst/>
          </a:prstGeom>
        </p:spPr>
        <p:txBody>
          <a:bodyPr wrap="square" lIns="0" tIns="0" rIns="0" bIns="0" rtlCol="0" anchor="t">
            <a:spAutoFit/>
          </a:bodyPr>
          <a:lstStyle/>
          <a:p>
            <a:pPr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2. </a:t>
            </a:r>
            <a:r>
              <a:rPr lang="vi-VN" sz="4800" b="1" dirty="0">
                <a:solidFill>
                  <a:srgbClr val="FF0000"/>
                </a:solidFill>
                <a:latin typeface="Arial" panose="020B0604020202020204" pitchFamily="34" charset="0"/>
                <a:cs typeface="Arial" panose="020B0604020202020204" pitchFamily="34" charset="0"/>
              </a:rPr>
              <a:t>Vận dụng kiến thức về di truyền học, giải thích một số tiêu chí trong hôn nhân và kế hoạch hóa gia đình</a:t>
            </a: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437412" y="3999657"/>
            <a:ext cx="12039993" cy="1905843"/>
          </a:xfrm>
          <a:prstGeom prst="rect">
            <a:avLst/>
          </a:prstGeom>
        </p:spPr>
        <p:txBody>
          <a:bodyPr wrap="square" lIns="0" tIns="0" rIns="0" bIns="0" rtlCol="0" anchor="t">
            <a:spAutoFit/>
          </a:bodyPr>
          <a:lstStyle/>
          <a:p>
            <a:pPr algn="just">
              <a:lnSpc>
                <a:spcPct val="150000"/>
              </a:lnSpc>
              <a:spcBef>
                <a:spcPct val="0"/>
              </a:spcBef>
            </a:pPr>
            <a:r>
              <a:rPr lang="vi-VN" sz="4400" i="1" dirty="0"/>
              <a:t>c) Hôn nhân 1 vợ 1 chồng. Vì trong cấu trúc dân số, tỉ lệ nam : nữ xấp xỉ 1 : 1</a:t>
            </a:r>
          </a:p>
        </p:txBody>
      </p:sp>
      <p:sp>
        <p:nvSpPr>
          <p:cNvPr id="10" name="Isosceles Triangle 9"/>
          <p:cNvSpPr/>
          <p:nvPr/>
        </p:nvSpPr>
        <p:spPr>
          <a:xfrm rot="5400000">
            <a:off x="523071" y="4222111"/>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682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A4752A09-ADF3-32DB-DC9B-9AF603364419}"/>
              </a:ext>
            </a:extLst>
          </p:cNvPr>
          <p:cNvSpPr/>
          <p:nvPr/>
        </p:nvSpPr>
        <p:spPr>
          <a:xfrm>
            <a:off x="762000" y="495300"/>
            <a:ext cx="16764000" cy="9296400"/>
          </a:xfrm>
          <a:prstGeom prst="roundRect">
            <a:avLst>
              <a:gd name="adj" fmla="val 8924"/>
            </a:avLst>
          </a:prstGeom>
          <a:solidFill>
            <a:schemeClr val="bg1"/>
          </a:solidFill>
          <a:ln w="1905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 xmlns:a16="http://schemas.microsoft.com/office/drawing/2014/main" id="{B35CE736-27D2-91CC-D5CA-8A6587353114}"/>
              </a:ext>
            </a:extLst>
          </p:cNvPr>
          <p:cNvSpPr txBox="1"/>
          <p:nvPr/>
        </p:nvSpPr>
        <p:spPr>
          <a:xfrm>
            <a:off x="1381328" y="1922752"/>
            <a:ext cx="10087583" cy="6640729"/>
          </a:xfrm>
          <a:prstGeom prst="rect">
            <a:avLst/>
          </a:prstGeom>
          <a:noFill/>
        </p:spPr>
        <p:txBody>
          <a:bodyPr wrap="square">
            <a:spAutoFit/>
          </a:bodyPr>
          <a:lstStyle/>
          <a:p>
            <a:pPr algn="just">
              <a:lnSpc>
                <a:spcPct val="150000"/>
              </a:lnSpc>
              <a:spcBef>
                <a:spcPts val="600"/>
              </a:spcBef>
              <a:spcAft>
                <a:spcPts val="600"/>
              </a:spcAft>
            </a:pPr>
            <a:r>
              <a:rPr lang="vi-VN" sz="3600" i="1" dirty="0" err="1">
                <a:latin typeface="Times New Roman" panose="02020603050405020304" pitchFamily="18" charset="0"/>
                <a:cs typeface="Times New Roman" panose="02020603050405020304" pitchFamily="18" charset="0"/>
              </a:rPr>
              <a:t>Thalassemia</a:t>
            </a:r>
            <a:r>
              <a:rPr lang="vi-VN" sz="3600" i="1" dirty="0">
                <a:latin typeface="Times New Roman" panose="02020603050405020304" pitchFamily="18" charset="0"/>
                <a:cs typeface="Times New Roman" panose="02020603050405020304" pitchFamily="18" charset="0"/>
              </a:rPr>
              <a:t> là bệnh thiếu máu tan huyết bẩm sinh. Khi bố và mẹ đều mang </a:t>
            </a:r>
            <a:r>
              <a:rPr lang="vi-VN" sz="3600" i="1" dirty="0" err="1">
                <a:latin typeface="Times New Roman" panose="02020603050405020304" pitchFamily="18" charset="0"/>
                <a:cs typeface="Times New Roman" panose="02020603050405020304" pitchFamily="18" charset="0"/>
              </a:rPr>
              <a:t>gene</a:t>
            </a:r>
            <a:r>
              <a:rPr lang="vi-VN" sz="3600" i="1" dirty="0">
                <a:latin typeface="Times New Roman" panose="02020603050405020304" pitchFamily="18" charset="0"/>
                <a:cs typeface="Times New Roman" panose="02020603050405020304" pitchFamily="18" charset="0"/>
              </a:rPr>
              <a:t> bệnh nhưng không bị bệnh (dị hợp) thì con sinh ra khả năng mắc bệnh này khoảng 25%, con mang </a:t>
            </a:r>
            <a:r>
              <a:rPr lang="vi-VN" sz="3600" i="1" dirty="0" err="1">
                <a:latin typeface="Times New Roman" panose="02020603050405020304" pitchFamily="18" charset="0"/>
                <a:cs typeface="Times New Roman" panose="02020603050405020304" pitchFamily="18" charset="0"/>
              </a:rPr>
              <a:t>gene</a:t>
            </a:r>
            <a:r>
              <a:rPr lang="vi-VN" sz="3600" i="1" dirty="0">
                <a:latin typeface="Times New Roman" panose="02020603050405020304" pitchFamily="18" charset="0"/>
                <a:cs typeface="Times New Roman" panose="02020603050405020304" pitchFamily="18" charset="0"/>
              </a:rPr>
              <a:t> gây bệnh chiếm khoảng 50%. Vậy làm thế nào để biết bản thân có khả năng mang </a:t>
            </a:r>
            <a:r>
              <a:rPr lang="vi-VN" sz="3600" i="1" dirty="0" err="1">
                <a:latin typeface="Times New Roman" panose="02020603050405020304" pitchFamily="18" charset="0"/>
                <a:cs typeface="Times New Roman" panose="02020603050405020304" pitchFamily="18" charset="0"/>
              </a:rPr>
              <a:t>gene</a:t>
            </a:r>
            <a:r>
              <a:rPr lang="vi-VN" sz="3600" i="1" dirty="0">
                <a:latin typeface="Times New Roman" panose="02020603050405020304" pitchFamily="18" charset="0"/>
                <a:cs typeface="Times New Roman" panose="02020603050405020304" pitchFamily="18" charset="0"/>
              </a:rPr>
              <a:t> gây bệnh hay không? Khi kết hôn với một người bình thường nhưng có người thân mắc bệnh thì khả năng con sinh ra có bị bệnh không? </a:t>
            </a:r>
          </a:p>
        </p:txBody>
      </p:sp>
      <p:grpSp>
        <p:nvGrpSpPr>
          <p:cNvPr id="15" name="Group 14">
            <a:extLst>
              <a:ext uri="{FF2B5EF4-FFF2-40B4-BE49-F238E27FC236}">
                <a16:creationId xmlns="" xmlns:a16="http://schemas.microsoft.com/office/drawing/2014/main" id="{C802C76B-70CC-AB64-42FB-E44B2A177266}"/>
              </a:ext>
            </a:extLst>
          </p:cNvPr>
          <p:cNvGrpSpPr/>
          <p:nvPr/>
        </p:nvGrpSpPr>
        <p:grpSpPr>
          <a:xfrm>
            <a:off x="593387" y="213926"/>
            <a:ext cx="1556426" cy="1556426"/>
            <a:chOff x="326687" y="190500"/>
            <a:chExt cx="2089826" cy="2089826"/>
          </a:xfrm>
        </p:grpSpPr>
        <p:sp>
          <p:nvSpPr>
            <p:cNvPr id="5" name="Oval 4">
              <a:extLst>
                <a:ext uri="{FF2B5EF4-FFF2-40B4-BE49-F238E27FC236}">
                  <a16:creationId xmlns="" xmlns:a16="http://schemas.microsoft.com/office/drawing/2014/main" id="{3C94C230-9365-F30E-8BB8-BAB6CA7CF45E}"/>
                </a:ext>
              </a:extLst>
            </p:cNvPr>
            <p:cNvSpPr/>
            <p:nvPr/>
          </p:nvSpPr>
          <p:spPr>
            <a:xfrm>
              <a:off x="326687" y="190500"/>
              <a:ext cx="2089826" cy="2089826"/>
            </a:xfrm>
            <a:prstGeom prst="ellipse">
              <a:avLst/>
            </a:prstGeom>
            <a:solidFill>
              <a:schemeClr val="bg1"/>
            </a:solidFill>
            <a:ln w="1270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 xmlns:a16="http://schemas.microsoft.com/office/drawing/2014/main" id="{BE57A717-C3B3-D3ED-819C-85FDE433F480}"/>
                </a:ext>
              </a:extLst>
            </p:cNvPr>
            <p:cNvSpPr/>
            <p:nvPr/>
          </p:nvSpPr>
          <p:spPr>
            <a:xfrm>
              <a:off x="762000" y="647700"/>
              <a:ext cx="1219200" cy="1159213"/>
            </a:xfrm>
            <a:prstGeom prst="ellipse">
              <a:avLst/>
            </a:prstGeom>
            <a:solidFill>
              <a:schemeClr val="bg1"/>
            </a:solidFill>
            <a:ln w="127000">
              <a:solidFill>
                <a:srgbClr val="B0C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8" name="Straight Connector 7">
              <a:extLst>
                <a:ext uri="{FF2B5EF4-FFF2-40B4-BE49-F238E27FC236}">
                  <a16:creationId xmlns="" xmlns:a16="http://schemas.microsoft.com/office/drawing/2014/main" id="{F57D940A-8A07-5B0E-AF13-ADD4200F6A96}"/>
                </a:ext>
              </a:extLst>
            </p:cNvPr>
            <p:cNvCxnSpPr>
              <a:cxnSpLocks/>
            </p:cNvCxnSpPr>
            <p:nvPr/>
          </p:nvCxnSpPr>
          <p:spPr>
            <a:xfrm>
              <a:off x="1371600" y="363674"/>
              <a:ext cx="0" cy="914400"/>
            </a:xfrm>
            <a:prstGeom prst="line">
              <a:avLst/>
            </a:prstGeom>
            <a:ln w="127000">
              <a:solidFill>
                <a:srgbClr val="B0C5FF"/>
              </a:solidFill>
            </a:ln>
          </p:spPr>
          <p:style>
            <a:lnRef idx="1">
              <a:schemeClr val="accent1"/>
            </a:lnRef>
            <a:fillRef idx="0">
              <a:schemeClr val="accent1"/>
            </a:fillRef>
            <a:effectRef idx="0">
              <a:schemeClr val="accent1"/>
            </a:effectRef>
            <a:fontRef idx="minor">
              <a:schemeClr val="tx1"/>
            </a:fontRef>
          </p:style>
        </p:cxnSp>
      </p:grpSp>
      <p:pic>
        <p:nvPicPr>
          <p:cNvPr id="5122" name="Picture 2" descr="Vì sao cần xét nghiệm gen Thalassemia?">
            <a:extLst>
              <a:ext uri="{FF2B5EF4-FFF2-40B4-BE49-F238E27FC236}">
                <a16:creationId xmlns="" xmlns:a16="http://schemas.microsoft.com/office/drawing/2014/main" id="{22761904-4613-B056-132B-CF5D28BBA37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0" y="683406"/>
            <a:ext cx="4014280" cy="25294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Đẩy lùi căn bệnh Thalassaemia- Cần phòng bệnh hơn chữa bệnh - Bệnh viện Đa  khoa tỉnh Thái Bình">
            <a:extLst>
              <a:ext uri="{FF2B5EF4-FFF2-40B4-BE49-F238E27FC236}">
                <a16:creationId xmlns="" xmlns:a16="http://schemas.microsoft.com/office/drawing/2014/main" id="{5F5F6BA6-2FE8-BCFA-3C8E-73A926E3E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208256"/>
            <a:ext cx="4189723" cy="61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21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childTnLst>
                                </p:cTn>
                              </p:par>
                              <p:par>
                                <p:cTn id="25" presetID="10"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20037980">
            <a:off x="-2204752" y="5824135"/>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1437412" y="451055"/>
            <a:ext cx="11538058" cy="3187091"/>
          </a:xfrm>
          <a:prstGeom prst="rect">
            <a:avLst/>
          </a:prstGeom>
        </p:spPr>
        <p:txBody>
          <a:bodyPr wrap="square" lIns="0" tIns="0" rIns="0" bIns="0" rtlCol="0" anchor="t">
            <a:spAutoFit/>
          </a:bodyPr>
          <a:lstStyle/>
          <a:p>
            <a:pPr algn="just">
              <a:lnSpc>
                <a:spcPct val="150000"/>
              </a:lnSpc>
              <a:spcBef>
                <a:spcPct val="0"/>
              </a:spcBef>
            </a:pPr>
            <a:r>
              <a:rPr lang="en-US" sz="4800" b="1" dirty="0">
                <a:solidFill>
                  <a:srgbClr val="FF0000"/>
                </a:solidFill>
                <a:latin typeface="Arial" panose="020B0604020202020204" pitchFamily="34" charset="0"/>
                <a:cs typeface="Arial" panose="020B0604020202020204" pitchFamily="34" charset="0"/>
              </a:rPr>
              <a:t>Câu 2. </a:t>
            </a:r>
            <a:r>
              <a:rPr lang="vi-VN" sz="4800" b="1" dirty="0">
                <a:solidFill>
                  <a:srgbClr val="FF0000"/>
                </a:solidFill>
                <a:latin typeface="Arial" panose="020B0604020202020204" pitchFamily="34" charset="0"/>
                <a:cs typeface="Arial" panose="020B0604020202020204" pitchFamily="34" charset="0"/>
              </a:rPr>
              <a:t>Vận dụng kiến thức về di truyền học, giải thích một số tiêu chí trong hôn nhân và kế hoạch hóa gia đình</a:t>
            </a:r>
          </a:p>
        </p:txBody>
      </p:sp>
      <p:sp>
        <p:nvSpPr>
          <p:cNvPr id="5" name="Freeform 5"/>
          <p:cNvSpPr/>
          <p:nvPr/>
        </p:nvSpPr>
        <p:spPr>
          <a:xfrm>
            <a:off x="11423703" y="-579699"/>
            <a:ext cx="9232234" cy="3792910"/>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4">
              <a:alphaModFix amt="43999"/>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3359400" y="0"/>
            <a:ext cx="4721111" cy="10820211"/>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1437412" y="4203195"/>
            <a:ext cx="12039993" cy="2921505"/>
          </a:xfrm>
          <a:prstGeom prst="rect">
            <a:avLst/>
          </a:prstGeom>
        </p:spPr>
        <p:txBody>
          <a:bodyPr wrap="square" lIns="0" tIns="0" rIns="0" bIns="0" rtlCol="0" anchor="t">
            <a:spAutoFit/>
          </a:bodyPr>
          <a:lstStyle/>
          <a:p>
            <a:pPr algn="just">
              <a:lnSpc>
                <a:spcPct val="150000"/>
              </a:lnSpc>
              <a:spcBef>
                <a:spcPct val="0"/>
              </a:spcBef>
            </a:pPr>
            <a:r>
              <a:rPr lang="vi-VN" sz="4400" i="1" dirty="0"/>
              <a:t>d) Không lựa chọn giới tính thai nhi. Vì đây là hành vi </a:t>
            </a:r>
            <a:r>
              <a:rPr lang="vi-VN" sz="4400" i="1" dirty="0" err="1"/>
              <a:t>vi</a:t>
            </a:r>
            <a:r>
              <a:rPr lang="vi-VN" sz="4400" i="1" dirty="0"/>
              <a:t> phạm đạo đức và gây ra sự mất cân bằng tỉ lệ giới tính</a:t>
            </a:r>
          </a:p>
        </p:txBody>
      </p:sp>
      <p:sp>
        <p:nvSpPr>
          <p:cNvPr id="10" name="Isosceles Triangle 9"/>
          <p:cNvSpPr/>
          <p:nvPr/>
        </p:nvSpPr>
        <p:spPr>
          <a:xfrm rot="5400000">
            <a:off x="523071" y="4425649"/>
            <a:ext cx="530352" cy="45720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195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VẬN</a:t>
            </a:r>
            <a:r>
              <a:rPr kumimoji="0" lang="en-US" sz="105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DỤNG</a:t>
            </a:r>
            <a:endParaRPr kumimoji="0" lang="en-US" sz="10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spTree>
    <p:extLst>
      <p:ext uri="{BB962C8B-B14F-4D97-AF65-F5344CB8AC3E}">
        <p14:creationId xmlns:p14="http://schemas.microsoft.com/office/powerpoint/2010/main" val="204319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9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5534206" y="91491"/>
            <a:ext cx="11667980" cy="9547809"/>
          </a:xfrm>
          <a:custGeom>
            <a:avLst/>
            <a:gdLst/>
            <a:ahLst/>
            <a:cxnLst/>
            <a:rect l="l" t="t" r="r" b="b"/>
            <a:pathLst>
              <a:path w="15011151" h="12145386">
                <a:moveTo>
                  <a:pt x="0" y="0"/>
                </a:moveTo>
                <a:lnTo>
                  <a:pt x="15011151" y="0"/>
                </a:lnTo>
                <a:lnTo>
                  <a:pt x="15011151" y="12145386"/>
                </a:lnTo>
                <a:lnTo>
                  <a:pt x="0" y="121453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3" name="Group 3"/>
          <p:cNvGrpSpPr/>
          <p:nvPr/>
        </p:nvGrpSpPr>
        <p:grpSpPr>
          <a:xfrm>
            <a:off x="7391400" y="1003382"/>
            <a:ext cx="6400800" cy="1186328"/>
            <a:chOff x="0" y="0"/>
            <a:chExt cx="1534759" cy="234922"/>
          </a:xfrm>
        </p:grpSpPr>
        <p:sp>
          <p:nvSpPr>
            <p:cNvPr id="4" name="Freeform 4"/>
            <p:cNvSpPr/>
            <p:nvPr/>
          </p:nvSpPr>
          <p:spPr>
            <a:xfrm>
              <a:off x="0" y="0"/>
              <a:ext cx="1534759" cy="234922"/>
            </a:xfrm>
            <a:custGeom>
              <a:avLst/>
              <a:gdLst/>
              <a:ahLst/>
              <a:cxnLst/>
              <a:rect l="l" t="t" r="r" b="b"/>
              <a:pathLst>
                <a:path w="1534759" h="234922">
                  <a:moveTo>
                    <a:pt x="29136" y="0"/>
                  </a:moveTo>
                  <a:lnTo>
                    <a:pt x="1505623" y="0"/>
                  </a:lnTo>
                  <a:cubicBezTo>
                    <a:pt x="1521714" y="0"/>
                    <a:pt x="1534759" y="13045"/>
                    <a:pt x="1534759" y="29136"/>
                  </a:cubicBezTo>
                  <a:lnTo>
                    <a:pt x="1534759" y="205786"/>
                  </a:lnTo>
                  <a:cubicBezTo>
                    <a:pt x="1534759" y="213513"/>
                    <a:pt x="1531689" y="220924"/>
                    <a:pt x="1526225" y="226388"/>
                  </a:cubicBezTo>
                  <a:cubicBezTo>
                    <a:pt x="1520761" y="231852"/>
                    <a:pt x="1513350" y="234922"/>
                    <a:pt x="1505623" y="234922"/>
                  </a:cubicBezTo>
                  <a:lnTo>
                    <a:pt x="29136" y="234922"/>
                  </a:lnTo>
                  <a:cubicBezTo>
                    <a:pt x="13045" y="234922"/>
                    <a:pt x="0" y="221877"/>
                    <a:pt x="0" y="205786"/>
                  </a:cubicBezTo>
                  <a:lnTo>
                    <a:pt x="0" y="29136"/>
                  </a:lnTo>
                  <a:cubicBezTo>
                    <a:pt x="0" y="13045"/>
                    <a:pt x="13045" y="0"/>
                    <a:pt x="29136" y="0"/>
                  </a:cubicBezTo>
                  <a:close/>
                </a:path>
              </a:pathLst>
            </a:custGeom>
            <a:solidFill>
              <a:srgbClr val="FFFCF5"/>
            </a:solidFill>
            <a:ln w="133350" cap="rnd">
              <a:solidFill>
                <a:srgbClr val="000000"/>
              </a:solidFill>
              <a:prstDash val="lgDash"/>
              <a:round/>
            </a:ln>
          </p:spPr>
          <p:txBody>
            <a:bodyPr/>
            <a:lstStyle/>
            <a:p>
              <a:endParaRPr lang="vi-VN"/>
            </a:p>
          </p:txBody>
        </p:sp>
        <p:sp>
          <p:nvSpPr>
            <p:cNvPr id="5" name="TextBox 5"/>
            <p:cNvSpPr txBox="1"/>
            <p:nvPr/>
          </p:nvSpPr>
          <p:spPr>
            <a:xfrm>
              <a:off x="0" y="-95250"/>
              <a:ext cx="1534759" cy="330172"/>
            </a:xfrm>
            <a:prstGeom prst="rect">
              <a:avLst/>
            </a:prstGeom>
          </p:spPr>
          <p:txBody>
            <a:bodyPr lIns="158578" tIns="158578" rIns="158578" bIns="158578" rtlCol="0" anchor="ctr"/>
            <a:lstStyle/>
            <a:p>
              <a:pPr algn="ctr">
                <a:lnSpc>
                  <a:spcPts val="4900"/>
                </a:lnSpc>
                <a:spcBef>
                  <a:spcPct val="0"/>
                </a:spcBef>
              </a:pPr>
              <a:endParaRPr>
                <a:solidFill>
                  <a:prstClr val="black"/>
                </a:solidFill>
              </a:endParaRPr>
            </a:p>
          </p:txBody>
        </p:sp>
      </p:grpSp>
      <p:sp>
        <p:nvSpPr>
          <p:cNvPr id="6" name="Freeform 6"/>
          <p:cNvSpPr/>
          <p:nvPr/>
        </p:nvSpPr>
        <p:spPr>
          <a:xfrm>
            <a:off x="5980694" y="2704702"/>
            <a:ext cx="720769" cy="664910"/>
          </a:xfrm>
          <a:custGeom>
            <a:avLst/>
            <a:gdLst/>
            <a:ahLst/>
            <a:cxnLst/>
            <a:rect l="l" t="t" r="r" b="b"/>
            <a:pathLst>
              <a:path w="720769" h="664910">
                <a:moveTo>
                  <a:pt x="0" y="0"/>
                </a:moveTo>
                <a:lnTo>
                  <a:pt x="720769" y="0"/>
                </a:lnTo>
                <a:lnTo>
                  <a:pt x="720769" y="664910"/>
                </a:lnTo>
                <a:lnTo>
                  <a:pt x="0" y="6649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7" name="Freeform 7"/>
          <p:cNvSpPr/>
          <p:nvPr/>
        </p:nvSpPr>
        <p:spPr>
          <a:xfrm>
            <a:off x="5980694" y="4640618"/>
            <a:ext cx="720769" cy="664910"/>
          </a:xfrm>
          <a:custGeom>
            <a:avLst/>
            <a:gdLst/>
            <a:ahLst/>
            <a:cxnLst/>
            <a:rect l="l" t="t" r="r" b="b"/>
            <a:pathLst>
              <a:path w="720769" h="664910">
                <a:moveTo>
                  <a:pt x="0" y="0"/>
                </a:moveTo>
                <a:lnTo>
                  <a:pt x="720769" y="0"/>
                </a:lnTo>
                <a:lnTo>
                  <a:pt x="720769" y="664909"/>
                </a:lnTo>
                <a:lnTo>
                  <a:pt x="0" y="66490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8" name="Freeform 8"/>
          <p:cNvSpPr/>
          <p:nvPr/>
        </p:nvSpPr>
        <p:spPr>
          <a:xfrm>
            <a:off x="5980694" y="7010902"/>
            <a:ext cx="720769" cy="664910"/>
          </a:xfrm>
          <a:custGeom>
            <a:avLst/>
            <a:gdLst/>
            <a:ahLst/>
            <a:cxnLst/>
            <a:rect l="l" t="t" r="r" b="b"/>
            <a:pathLst>
              <a:path w="720769" h="664910">
                <a:moveTo>
                  <a:pt x="0" y="0"/>
                </a:moveTo>
                <a:lnTo>
                  <a:pt x="720769" y="0"/>
                </a:lnTo>
                <a:lnTo>
                  <a:pt x="720769" y="664910"/>
                </a:lnTo>
                <a:lnTo>
                  <a:pt x="0" y="6649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31" name="TextBox 31"/>
          <p:cNvSpPr txBox="1"/>
          <p:nvPr/>
        </p:nvSpPr>
        <p:spPr>
          <a:xfrm>
            <a:off x="4677747" y="1122057"/>
            <a:ext cx="11828105" cy="851836"/>
          </a:xfrm>
          <a:prstGeom prst="rect">
            <a:avLst/>
          </a:prstGeom>
        </p:spPr>
        <p:txBody>
          <a:bodyPr lIns="0" tIns="0" rIns="0" bIns="0" rtlCol="0" anchor="t">
            <a:spAutoFit/>
          </a:bodyPr>
          <a:lstStyle/>
          <a:p>
            <a:pPr algn="ctr">
              <a:lnSpc>
                <a:spcPts val="7400"/>
              </a:lnSpc>
              <a:spcBef>
                <a:spcPct val="0"/>
              </a:spcBef>
            </a:pPr>
            <a:r>
              <a:rPr lang="en-US" sz="4800" b="1" dirty="0">
                <a:solidFill>
                  <a:srgbClr val="231F20"/>
                </a:solidFill>
                <a:latin typeface="Arial" panose="020B0604020202020204" pitchFamily="34" charset="0"/>
                <a:ea typeface="Londrina Solid"/>
                <a:cs typeface="Arial" panose="020B0604020202020204" pitchFamily="34" charset="0"/>
                <a:sym typeface="Londrina Solid"/>
              </a:rPr>
              <a:t>BÀI TẬP VỀ NHÀ</a:t>
            </a:r>
          </a:p>
        </p:txBody>
      </p:sp>
      <p:sp>
        <p:nvSpPr>
          <p:cNvPr id="51" name="Freeform 13"/>
          <p:cNvSpPr/>
          <p:nvPr/>
        </p:nvSpPr>
        <p:spPr>
          <a:xfrm>
            <a:off x="16563762" y="8355453"/>
            <a:ext cx="1494883" cy="1976408"/>
          </a:xfrm>
          <a:custGeom>
            <a:avLst/>
            <a:gdLst/>
            <a:ahLst/>
            <a:cxnLst/>
            <a:rect l="l" t="t" r="r" b="b"/>
            <a:pathLst>
              <a:path w="2239049" h="2960281">
                <a:moveTo>
                  <a:pt x="0" y="0"/>
                </a:moveTo>
                <a:lnTo>
                  <a:pt x="2239049" y="0"/>
                </a:lnTo>
                <a:lnTo>
                  <a:pt x="2239049" y="2960281"/>
                </a:lnTo>
                <a:lnTo>
                  <a:pt x="0" y="29602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52" name="Freeform 14"/>
          <p:cNvSpPr/>
          <p:nvPr/>
        </p:nvSpPr>
        <p:spPr>
          <a:xfrm>
            <a:off x="15438153" y="9051741"/>
            <a:ext cx="1048649" cy="827479"/>
          </a:xfrm>
          <a:custGeom>
            <a:avLst/>
            <a:gdLst/>
            <a:ahLst/>
            <a:cxnLst/>
            <a:rect l="l" t="t" r="r" b="b"/>
            <a:pathLst>
              <a:path w="1308391" h="1032440">
                <a:moveTo>
                  <a:pt x="0" y="0"/>
                </a:moveTo>
                <a:lnTo>
                  <a:pt x="1308391" y="0"/>
                </a:lnTo>
                <a:lnTo>
                  <a:pt x="1308391" y="1032440"/>
                </a:lnTo>
                <a:lnTo>
                  <a:pt x="0" y="10324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27" name="Freeform 16">
            <a:extLst>
              <a:ext uri="{FF2B5EF4-FFF2-40B4-BE49-F238E27FC236}">
                <a16:creationId xmlns="" xmlns:a16="http://schemas.microsoft.com/office/drawing/2014/main" id="{F58038C5-C482-D376-B401-F197A1A00B85}"/>
              </a:ext>
            </a:extLst>
          </p:cNvPr>
          <p:cNvSpPr/>
          <p:nvPr/>
        </p:nvSpPr>
        <p:spPr>
          <a:xfrm>
            <a:off x="-1506118" y="4305355"/>
            <a:ext cx="7218042" cy="5945042"/>
          </a:xfrm>
          <a:custGeom>
            <a:avLst/>
            <a:gdLst/>
            <a:ahLst/>
            <a:cxnLst/>
            <a:rect l="l" t="t" r="r" b="b"/>
            <a:pathLst>
              <a:path w="7218042" h="5945042">
                <a:moveTo>
                  <a:pt x="0" y="0"/>
                </a:moveTo>
                <a:lnTo>
                  <a:pt x="7218042" y="0"/>
                </a:lnTo>
                <a:lnTo>
                  <a:pt x="7218042" y="5945042"/>
                </a:lnTo>
                <a:lnTo>
                  <a:pt x="0" y="594504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vi-VN"/>
          </a:p>
        </p:txBody>
      </p:sp>
      <p:graphicFrame>
        <p:nvGraphicFramePr>
          <p:cNvPr id="28" name="Table 27">
            <a:extLst>
              <a:ext uri="{FF2B5EF4-FFF2-40B4-BE49-F238E27FC236}">
                <a16:creationId xmlns="" xmlns:a16="http://schemas.microsoft.com/office/drawing/2014/main" id="{7EB19C43-C497-199F-A8E9-0C49B328EEB1}"/>
              </a:ext>
            </a:extLst>
          </p:cNvPr>
          <p:cNvGraphicFramePr>
            <a:graphicFrameLocks noGrp="1"/>
          </p:cNvGraphicFramePr>
          <p:nvPr>
            <p:extLst>
              <p:ext uri="{D42A27DB-BD31-4B8C-83A1-F6EECF244321}">
                <p14:modId xmlns:p14="http://schemas.microsoft.com/office/powerpoint/2010/main" val="2358608396"/>
              </p:ext>
            </p:extLst>
          </p:nvPr>
        </p:nvGraphicFramePr>
        <p:xfrm>
          <a:off x="7391400" y="3220276"/>
          <a:ext cx="9172362" cy="5135177"/>
        </p:xfrm>
        <a:graphic>
          <a:graphicData uri="http://schemas.openxmlformats.org/drawingml/2006/table">
            <a:tbl>
              <a:tblPr bandRow="1">
                <a:tableStyleId>{5C22544A-7EE6-4342-B048-85BDC9FD1C3A}</a:tableStyleId>
              </a:tblPr>
              <a:tblGrid>
                <a:gridCol w="2278056">
                  <a:extLst>
                    <a:ext uri="{9D8B030D-6E8A-4147-A177-3AD203B41FA5}">
                      <a16:colId xmlns="" xmlns:a16="http://schemas.microsoft.com/office/drawing/2014/main" val="2161650093"/>
                    </a:ext>
                  </a:extLst>
                </a:gridCol>
                <a:gridCol w="1870263">
                  <a:extLst>
                    <a:ext uri="{9D8B030D-6E8A-4147-A177-3AD203B41FA5}">
                      <a16:colId xmlns="" xmlns:a16="http://schemas.microsoft.com/office/drawing/2014/main" val="3881648597"/>
                    </a:ext>
                  </a:extLst>
                </a:gridCol>
                <a:gridCol w="1870263">
                  <a:extLst>
                    <a:ext uri="{9D8B030D-6E8A-4147-A177-3AD203B41FA5}">
                      <a16:colId xmlns="" xmlns:a16="http://schemas.microsoft.com/office/drawing/2014/main" val="1110050244"/>
                    </a:ext>
                  </a:extLst>
                </a:gridCol>
                <a:gridCol w="3153780">
                  <a:extLst>
                    <a:ext uri="{9D8B030D-6E8A-4147-A177-3AD203B41FA5}">
                      <a16:colId xmlns="" xmlns:a16="http://schemas.microsoft.com/office/drawing/2014/main" val="2202005948"/>
                    </a:ext>
                  </a:extLst>
                </a:gridCol>
              </a:tblGrid>
              <a:tr h="1249722">
                <a:tc rowSpan="2">
                  <a:txBody>
                    <a:bodyPr/>
                    <a:lstStyle/>
                    <a:p>
                      <a:pPr algn="ctr">
                        <a:lnSpc>
                          <a:spcPct val="125000"/>
                        </a:lnSpc>
                        <a:spcAft>
                          <a:spcPts val="800"/>
                        </a:spcAft>
                      </a:pPr>
                      <a:r>
                        <a:rPr lang="vi-VN" sz="3500" b="1" dirty="0">
                          <a:effectLst/>
                        </a:rPr>
                        <a:t>Họ và tên</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2">
                  <a:txBody>
                    <a:bodyPr/>
                    <a:lstStyle/>
                    <a:p>
                      <a:pPr algn="ctr">
                        <a:lnSpc>
                          <a:spcPct val="125000"/>
                        </a:lnSpc>
                        <a:spcAft>
                          <a:spcPts val="800"/>
                        </a:spcAft>
                      </a:pPr>
                      <a:r>
                        <a:rPr lang="vi-VN" sz="3500" b="1" dirty="0">
                          <a:effectLst/>
                        </a:rPr>
                        <a:t>Giới tính</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vi-VN"/>
                    </a:p>
                  </a:txBody>
                  <a:tcPr/>
                </a:tc>
                <a:tc rowSpan="2">
                  <a:txBody>
                    <a:bodyPr/>
                    <a:lstStyle/>
                    <a:p>
                      <a:pPr algn="ctr">
                        <a:lnSpc>
                          <a:spcPct val="125000"/>
                        </a:lnSpc>
                        <a:spcAft>
                          <a:spcPts val="800"/>
                        </a:spcAft>
                      </a:pPr>
                      <a:r>
                        <a:rPr lang="vi-VN" sz="3500" b="1" dirty="0">
                          <a:effectLst/>
                        </a:rPr>
                        <a:t>Tuổi kết hôn</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 xmlns:a16="http://schemas.microsoft.com/office/drawing/2014/main" val="2954559680"/>
                  </a:ext>
                </a:extLst>
              </a:tr>
              <a:tr h="1386011">
                <a:tc vMerge="1">
                  <a:txBody>
                    <a:bodyPr/>
                    <a:lstStyle/>
                    <a:p>
                      <a:endParaRPr lang="vi-VN"/>
                    </a:p>
                  </a:txBody>
                  <a:tcPr/>
                </a:tc>
                <a:tc>
                  <a:txBody>
                    <a:bodyPr/>
                    <a:lstStyle/>
                    <a:p>
                      <a:pPr algn="ctr">
                        <a:lnSpc>
                          <a:spcPct val="125000"/>
                        </a:lnSpc>
                        <a:spcAft>
                          <a:spcPts val="800"/>
                        </a:spcAft>
                      </a:pPr>
                      <a:r>
                        <a:rPr lang="vi-VN" sz="3500" b="1" dirty="0">
                          <a:effectLst/>
                        </a:rPr>
                        <a:t>Nam</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25000"/>
                        </a:lnSpc>
                        <a:spcAft>
                          <a:spcPts val="800"/>
                        </a:spcAft>
                      </a:pPr>
                      <a:r>
                        <a:rPr lang="vi-VN" sz="3500" b="1" dirty="0">
                          <a:effectLst/>
                        </a:rPr>
                        <a:t>Nữ</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vMerge="1">
                  <a:txBody>
                    <a:bodyPr/>
                    <a:lstStyle/>
                    <a:p>
                      <a:endParaRPr lang="vi-VN"/>
                    </a:p>
                  </a:txBody>
                  <a:tcPr/>
                </a:tc>
                <a:extLst>
                  <a:ext uri="{0D108BD9-81ED-4DB2-BD59-A6C34878D82A}">
                    <a16:rowId xmlns="" xmlns:a16="http://schemas.microsoft.com/office/drawing/2014/main" val="950543369"/>
                  </a:ext>
                </a:extLst>
              </a:tr>
              <a:tr h="1249722">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555840101"/>
                  </a:ext>
                </a:extLst>
              </a:tr>
              <a:tr h="1249722">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a:effectLst/>
                        </a:rPr>
                        <a:t> </a:t>
                      </a:r>
                      <a:endParaRPr lang="vi-VN" sz="35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5000"/>
                        </a:lnSpc>
                        <a:spcAft>
                          <a:spcPts val="800"/>
                        </a:spcAft>
                      </a:pPr>
                      <a:r>
                        <a:rPr lang="vi-VN" sz="3500" b="1" dirty="0">
                          <a:effectLst/>
                        </a:rPr>
                        <a:t> </a:t>
                      </a:r>
                      <a:endParaRPr lang="vi-VN" sz="3500" b="1"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2397975"/>
                  </a:ext>
                </a:extLst>
              </a:tr>
            </a:tbl>
          </a:graphicData>
        </a:graphic>
      </p:graphicFrame>
    </p:spTree>
    <p:extLst>
      <p:ext uri="{BB962C8B-B14F-4D97-AF65-F5344CB8AC3E}">
        <p14:creationId xmlns:p14="http://schemas.microsoft.com/office/powerpoint/2010/main" val="459919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37"/>
          <p:cNvSpPr/>
          <p:nvPr/>
        </p:nvSpPr>
        <p:spPr>
          <a:xfrm>
            <a:off x="533400" y="1028700"/>
            <a:ext cx="3111600" cy="38682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88" name="Google Shape;1688;p37"/>
          <p:cNvSpPr/>
          <p:nvPr/>
        </p:nvSpPr>
        <p:spPr>
          <a:xfrm>
            <a:off x="3747954" y="1017850"/>
            <a:ext cx="13361832" cy="8579376"/>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89" name="Google Shape;1689;p37"/>
          <p:cNvSpPr txBox="1">
            <a:spLocks noGrp="1"/>
          </p:cNvSpPr>
          <p:nvPr>
            <p:ph type="subTitle" idx="1"/>
          </p:nvPr>
        </p:nvSpPr>
        <p:spPr>
          <a:xfrm>
            <a:off x="3665169" y="3560038"/>
            <a:ext cx="9480946" cy="826200"/>
          </a:xfrm>
          <a:prstGeom prst="rect">
            <a:avLst/>
          </a:prstGeom>
        </p:spPr>
        <p:txBody>
          <a:bodyPr spcFirstLastPara="1" wrap="square" lIns="182850" tIns="182850" rIns="182850" bIns="182850" anchor="t" anchorCtr="0">
            <a:noAutofit/>
          </a:bodyPr>
          <a:lstStyle/>
          <a:p>
            <a:pPr marL="0" indent="0" algn="just"/>
            <a:r>
              <a:rPr lang="vi-VN" sz="4800" dirty="0">
                <a:latin typeface="+mn-lt"/>
              </a:rPr>
              <a:t>Người con trai và người con gái bình thường, sinh ra từ hai gia đình đã có người bệnh câm điếc bẩm sinh. Em hãy thông tin cho đôi trai, gái này một số thông tin về bệnh này và đưa ra lời khuyên</a:t>
            </a:r>
            <a:endParaRPr sz="4800" dirty="0">
              <a:latin typeface="+mn-lt"/>
              <a:sym typeface="Jua"/>
            </a:endParaRPr>
          </a:p>
        </p:txBody>
      </p:sp>
      <p:sp>
        <p:nvSpPr>
          <p:cNvPr id="1690" name="Google Shape;1690;p37"/>
          <p:cNvSpPr txBox="1">
            <a:spLocks noGrp="1"/>
          </p:cNvSpPr>
          <p:nvPr>
            <p:ph type="ctrTitle"/>
          </p:nvPr>
        </p:nvSpPr>
        <p:spPr>
          <a:xfrm>
            <a:off x="1720596" y="1723639"/>
            <a:ext cx="11931000" cy="2252778"/>
          </a:xfrm>
          <a:prstGeom prst="rect">
            <a:avLst/>
          </a:prstGeom>
        </p:spPr>
        <p:txBody>
          <a:bodyPr spcFirstLastPara="1" wrap="square" lIns="182850" tIns="182850" rIns="182850" bIns="182850" anchor="t" anchorCtr="0">
            <a:noAutofit/>
          </a:bodyPr>
          <a:lstStyle/>
          <a:p>
            <a:pPr algn="ctr"/>
            <a:r>
              <a:rPr lang="vi-VN" b="1" dirty="0">
                <a:latin typeface="Cascadia Code" panose="020B0609020000020004" pitchFamily="49" charset="0"/>
                <a:ea typeface="Cascadia Code" panose="020B0609020000020004" pitchFamily="49" charset="0"/>
                <a:cs typeface="Cascadia Code" panose="020B0609020000020004" pitchFamily="49" charset="0"/>
              </a:rPr>
              <a:t>TÌNH HUỐNG</a:t>
            </a:r>
            <a:endParaRPr sz="11000" b="1" dirty="0">
              <a:latin typeface="Cascadia Code" panose="020B0609020000020004" pitchFamily="49" charset="0"/>
              <a:ea typeface="Cascadia Code" panose="020B0609020000020004" pitchFamily="49" charset="0"/>
              <a:cs typeface="Cascadia Code" panose="020B0609020000020004" pitchFamily="49" charset="0"/>
            </a:endParaRPr>
          </a:p>
        </p:txBody>
      </p:sp>
      <p:grpSp>
        <p:nvGrpSpPr>
          <p:cNvPr id="1691" name="Google Shape;1691;p37"/>
          <p:cNvGrpSpPr/>
          <p:nvPr/>
        </p:nvGrpSpPr>
        <p:grpSpPr>
          <a:xfrm>
            <a:off x="1201784" y="1290690"/>
            <a:ext cx="1671108" cy="3247964"/>
            <a:chOff x="3359175" y="3441775"/>
            <a:chExt cx="845275" cy="1642875"/>
          </a:xfrm>
        </p:grpSpPr>
        <p:sp>
          <p:nvSpPr>
            <p:cNvPr id="1692" name="Google Shape;1692;p37"/>
            <p:cNvSpPr/>
            <p:nvPr/>
          </p:nvSpPr>
          <p:spPr>
            <a:xfrm>
              <a:off x="3527100" y="4589650"/>
              <a:ext cx="627200" cy="495000"/>
            </a:xfrm>
            <a:custGeom>
              <a:avLst/>
              <a:gdLst/>
              <a:ahLst/>
              <a:cxnLst/>
              <a:rect l="l" t="t" r="r" b="b"/>
              <a:pathLst>
                <a:path w="25088" h="19800" extrusionOk="0">
                  <a:moveTo>
                    <a:pt x="18647" y="0"/>
                  </a:moveTo>
                  <a:cubicBezTo>
                    <a:pt x="18421" y="276"/>
                    <a:pt x="18171" y="551"/>
                    <a:pt x="17920" y="777"/>
                  </a:cubicBezTo>
                  <a:cubicBezTo>
                    <a:pt x="17970" y="852"/>
                    <a:pt x="18020" y="927"/>
                    <a:pt x="18121" y="1003"/>
                  </a:cubicBezTo>
                  <a:lnTo>
                    <a:pt x="18822" y="1504"/>
                  </a:lnTo>
                  <a:lnTo>
                    <a:pt x="17419" y="1178"/>
                  </a:lnTo>
                  <a:cubicBezTo>
                    <a:pt x="16968" y="1529"/>
                    <a:pt x="16491" y="1805"/>
                    <a:pt x="16015" y="2005"/>
                  </a:cubicBezTo>
                  <a:cubicBezTo>
                    <a:pt x="16040" y="2005"/>
                    <a:pt x="16040" y="2005"/>
                    <a:pt x="16040" y="2030"/>
                  </a:cubicBezTo>
                  <a:lnTo>
                    <a:pt x="17444" y="2832"/>
                  </a:lnTo>
                  <a:lnTo>
                    <a:pt x="17444" y="2832"/>
                  </a:lnTo>
                  <a:lnTo>
                    <a:pt x="15238" y="2306"/>
                  </a:lnTo>
                  <a:cubicBezTo>
                    <a:pt x="14436" y="2582"/>
                    <a:pt x="13584" y="2707"/>
                    <a:pt x="12682" y="2757"/>
                  </a:cubicBezTo>
                  <a:cubicBezTo>
                    <a:pt x="12732" y="2807"/>
                    <a:pt x="12807" y="2882"/>
                    <a:pt x="12907" y="2907"/>
                  </a:cubicBezTo>
                  <a:lnTo>
                    <a:pt x="14587" y="3659"/>
                  </a:lnTo>
                  <a:lnTo>
                    <a:pt x="14587" y="3659"/>
                  </a:lnTo>
                  <a:lnTo>
                    <a:pt x="11354" y="2782"/>
                  </a:lnTo>
                  <a:lnTo>
                    <a:pt x="6993" y="2782"/>
                  </a:lnTo>
                  <a:cubicBezTo>
                    <a:pt x="6667" y="2782"/>
                    <a:pt x="6366" y="2732"/>
                    <a:pt x="6040" y="2682"/>
                  </a:cubicBezTo>
                  <a:lnTo>
                    <a:pt x="6040" y="2682"/>
                  </a:lnTo>
                  <a:cubicBezTo>
                    <a:pt x="7444" y="3158"/>
                    <a:pt x="9198" y="3684"/>
                    <a:pt x="10501" y="4311"/>
                  </a:cubicBezTo>
                  <a:cubicBezTo>
                    <a:pt x="7745" y="3233"/>
                    <a:pt x="4637" y="2607"/>
                    <a:pt x="4461" y="2506"/>
                  </a:cubicBezTo>
                  <a:lnTo>
                    <a:pt x="4436" y="2531"/>
                  </a:lnTo>
                  <a:cubicBezTo>
                    <a:pt x="4249" y="2448"/>
                    <a:pt x="4096" y="2404"/>
                    <a:pt x="3963" y="2404"/>
                  </a:cubicBezTo>
                  <a:cubicBezTo>
                    <a:pt x="3777" y="2404"/>
                    <a:pt x="3630" y="2491"/>
                    <a:pt x="3484" y="2682"/>
                  </a:cubicBezTo>
                  <a:cubicBezTo>
                    <a:pt x="3258" y="2932"/>
                    <a:pt x="3359" y="3283"/>
                    <a:pt x="3684" y="3459"/>
                  </a:cubicBezTo>
                  <a:cubicBezTo>
                    <a:pt x="3760" y="3509"/>
                    <a:pt x="6767" y="4411"/>
                    <a:pt x="9549" y="5865"/>
                  </a:cubicBezTo>
                  <a:lnTo>
                    <a:pt x="3735" y="3935"/>
                  </a:lnTo>
                  <a:cubicBezTo>
                    <a:pt x="3630" y="3887"/>
                    <a:pt x="3518" y="3864"/>
                    <a:pt x="3407" y="3864"/>
                  </a:cubicBezTo>
                  <a:cubicBezTo>
                    <a:pt x="3172" y="3864"/>
                    <a:pt x="2943" y="3965"/>
                    <a:pt x="2807" y="4135"/>
                  </a:cubicBezTo>
                  <a:cubicBezTo>
                    <a:pt x="2607" y="4386"/>
                    <a:pt x="2707" y="4712"/>
                    <a:pt x="3008" y="4887"/>
                  </a:cubicBezTo>
                  <a:lnTo>
                    <a:pt x="13033" y="9699"/>
                  </a:lnTo>
                  <a:lnTo>
                    <a:pt x="2958" y="5890"/>
                  </a:lnTo>
                  <a:cubicBezTo>
                    <a:pt x="2846" y="5850"/>
                    <a:pt x="2729" y="5830"/>
                    <a:pt x="2615" y="5830"/>
                  </a:cubicBezTo>
                  <a:cubicBezTo>
                    <a:pt x="2371" y="5830"/>
                    <a:pt x="2142" y="5920"/>
                    <a:pt x="2005" y="6090"/>
                  </a:cubicBezTo>
                  <a:cubicBezTo>
                    <a:pt x="1805" y="6366"/>
                    <a:pt x="1905" y="6692"/>
                    <a:pt x="2206" y="6867"/>
                  </a:cubicBezTo>
                  <a:lnTo>
                    <a:pt x="13459" y="12281"/>
                  </a:lnTo>
                  <a:lnTo>
                    <a:pt x="2782" y="7744"/>
                  </a:lnTo>
                  <a:cubicBezTo>
                    <a:pt x="2670" y="7696"/>
                    <a:pt x="2552" y="7674"/>
                    <a:pt x="2438" y="7674"/>
                  </a:cubicBezTo>
                  <a:cubicBezTo>
                    <a:pt x="2195" y="7674"/>
                    <a:pt x="1966" y="7775"/>
                    <a:pt x="1830" y="7945"/>
                  </a:cubicBezTo>
                  <a:cubicBezTo>
                    <a:pt x="1654" y="8196"/>
                    <a:pt x="1755" y="8547"/>
                    <a:pt x="2055" y="8697"/>
                  </a:cubicBezTo>
                  <a:lnTo>
                    <a:pt x="9073" y="12406"/>
                  </a:lnTo>
                  <a:lnTo>
                    <a:pt x="9073" y="12406"/>
                  </a:lnTo>
                  <a:lnTo>
                    <a:pt x="2331" y="9499"/>
                  </a:lnTo>
                  <a:cubicBezTo>
                    <a:pt x="2227" y="9459"/>
                    <a:pt x="2116" y="9439"/>
                    <a:pt x="2005" y="9439"/>
                  </a:cubicBezTo>
                  <a:cubicBezTo>
                    <a:pt x="1770" y="9439"/>
                    <a:pt x="1540" y="9529"/>
                    <a:pt x="1404" y="9699"/>
                  </a:cubicBezTo>
                  <a:cubicBezTo>
                    <a:pt x="1203" y="9975"/>
                    <a:pt x="1303" y="10301"/>
                    <a:pt x="1604" y="10476"/>
                  </a:cubicBezTo>
                  <a:lnTo>
                    <a:pt x="9349" y="14887"/>
                  </a:lnTo>
                  <a:lnTo>
                    <a:pt x="1629" y="11704"/>
                  </a:lnTo>
                  <a:cubicBezTo>
                    <a:pt x="1517" y="11664"/>
                    <a:pt x="1400" y="11645"/>
                    <a:pt x="1287" y="11645"/>
                  </a:cubicBezTo>
                  <a:cubicBezTo>
                    <a:pt x="1046" y="11645"/>
                    <a:pt x="821" y="11734"/>
                    <a:pt x="702" y="11905"/>
                  </a:cubicBezTo>
                  <a:cubicBezTo>
                    <a:pt x="501" y="12181"/>
                    <a:pt x="602" y="12506"/>
                    <a:pt x="902" y="12682"/>
                  </a:cubicBezTo>
                  <a:lnTo>
                    <a:pt x="6316" y="15740"/>
                  </a:lnTo>
                  <a:lnTo>
                    <a:pt x="1429" y="13885"/>
                  </a:lnTo>
                  <a:cubicBezTo>
                    <a:pt x="1336" y="13856"/>
                    <a:pt x="1236" y="13842"/>
                    <a:pt x="1138" y="13842"/>
                  </a:cubicBezTo>
                  <a:cubicBezTo>
                    <a:pt x="892" y="13842"/>
                    <a:pt x="652" y="13931"/>
                    <a:pt x="526" y="14110"/>
                  </a:cubicBezTo>
                  <a:cubicBezTo>
                    <a:pt x="326" y="14361"/>
                    <a:pt x="426" y="14687"/>
                    <a:pt x="702" y="14862"/>
                  </a:cubicBezTo>
                  <a:lnTo>
                    <a:pt x="3735" y="16667"/>
                  </a:lnTo>
                  <a:lnTo>
                    <a:pt x="1053" y="15740"/>
                  </a:lnTo>
                  <a:cubicBezTo>
                    <a:pt x="958" y="15703"/>
                    <a:pt x="858" y="15686"/>
                    <a:pt x="761" y="15686"/>
                  </a:cubicBezTo>
                  <a:cubicBezTo>
                    <a:pt x="525" y="15686"/>
                    <a:pt x="300" y="15788"/>
                    <a:pt x="176" y="15965"/>
                  </a:cubicBezTo>
                  <a:cubicBezTo>
                    <a:pt x="0" y="16191"/>
                    <a:pt x="50" y="16516"/>
                    <a:pt x="326" y="16692"/>
                  </a:cubicBezTo>
                  <a:lnTo>
                    <a:pt x="1454" y="17444"/>
                  </a:lnTo>
                  <a:lnTo>
                    <a:pt x="1203" y="17369"/>
                  </a:lnTo>
                  <a:cubicBezTo>
                    <a:pt x="1113" y="17339"/>
                    <a:pt x="1021" y="17324"/>
                    <a:pt x="931" y="17324"/>
                  </a:cubicBezTo>
                  <a:cubicBezTo>
                    <a:pt x="719" y="17324"/>
                    <a:pt x="517" y="17403"/>
                    <a:pt x="376" y="17544"/>
                  </a:cubicBezTo>
                  <a:cubicBezTo>
                    <a:pt x="201" y="17770"/>
                    <a:pt x="201" y="18045"/>
                    <a:pt x="401" y="18246"/>
                  </a:cubicBezTo>
                  <a:lnTo>
                    <a:pt x="1554" y="19374"/>
                  </a:lnTo>
                  <a:cubicBezTo>
                    <a:pt x="1679" y="19513"/>
                    <a:pt x="1874" y="19582"/>
                    <a:pt x="2074" y="19582"/>
                  </a:cubicBezTo>
                  <a:cubicBezTo>
                    <a:pt x="2234" y="19582"/>
                    <a:pt x="2398" y="19538"/>
                    <a:pt x="2531" y="19449"/>
                  </a:cubicBezTo>
                  <a:cubicBezTo>
                    <a:pt x="2682" y="19349"/>
                    <a:pt x="2782" y="19223"/>
                    <a:pt x="2782" y="19073"/>
                  </a:cubicBezTo>
                  <a:lnTo>
                    <a:pt x="5013" y="19750"/>
                  </a:lnTo>
                  <a:cubicBezTo>
                    <a:pt x="5088" y="19775"/>
                    <a:pt x="5188" y="19800"/>
                    <a:pt x="5263" y="19800"/>
                  </a:cubicBezTo>
                  <a:cubicBezTo>
                    <a:pt x="5514" y="19800"/>
                    <a:pt x="5740" y="19699"/>
                    <a:pt x="5865" y="19524"/>
                  </a:cubicBezTo>
                  <a:cubicBezTo>
                    <a:pt x="6040" y="19273"/>
                    <a:pt x="5965" y="18973"/>
                    <a:pt x="5714" y="18797"/>
                  </a:cubicBezTo>
                  <a:lnTo>
                    <a:pt x="5088" y="18396"/>
                  </a:lnTo>
                  <a:lnTo>
                    <a:pt x="8772" y="19674"/>
                  </a:lnTo>
                  <a:cubicBezTo>
                    <a:pt x="8867" y="19711"/>
                    <a:pt x="8967" y="19728"/>
                    <a:pt x="9064" y="19728"/>
                  </a:cubicBezTo>
                  <a:cubicBezTo>
                    <a:pt x="9300" y="19728"/>
                    <a:pt x="9525" y="19626"/>
                    <a:pt x="9649" y="19449"/>
                  </a:cubicBezTo>
                  <a:cubicBezTo>
                    <a:pt x="9850" y="19198"/>
                    <a:pt x="9750" y="18872"/>
                    <a:pt x="9474" y="18697"/>
                  </a:cubicBezTo>
                  <a:lnTo>
                    <a:pt x="7068" y="17268"/>
                  </a:lnTo>
                  <a:lnTo>
                    <a:pt x="7068" y="17268"/>
                  </a:lnTo>
                  <a:lnTo>
                    <a:pt x="12958" y="19474"/>
                  </a:lnTo>
                  <a:cubicBezTo>
                    <a:pt x="13053" y="19510"/>
                    <a:pt x="13154" y="19528"/>
                    <a:pt x="13255" y="19528"/>
                  </a:cubicBezTo>
                  <a:cubicBezTo>
                    <a:pt x="13498" y="19528"/>
                    <a:pt x="13736" y="19426"/>
                    <a:pt x="13860" y="19248"/>
                  </a:cubicBezTo>
                  <a:cubicBezTo>
                    <a:pt x="14060" y="18998"/>
                    <a:pt x="13960" y="18672"/>
                    <a:pt x="13659" y="18496"/>
                  </a:cubicBezTo>
                  <a:lnTo>
                    <a:pt x="9900" y="16366"/>
                  </a:lnTo>
                  <a:lnTo>
                    <a:pt x="17444" y="19474"/>
                  </a:lnTo>
                  <a:cubicBezTo>
                    <a:pt x="17546" y="19513"/>
                    <a:pt x="17655" y="19533"/>
                    <a:pt x="17762" y="19533"/>
                  </a:cubicBezTo>
                  <a:cubicBezTo>
                    <a:pt x="17998" y="19533"/>
                    <a:pt x="18226" y="19438"/>
                    <a:pt x="18346" y="19248"/>
                  </a:cubicBezTo>
                  <a:cubicBezTo>
                    <a:pt x="18547" y="18998"/>
                    <a:pt x="18471" y="18672"/>
                    <a:pt x="18171" y="18496"/>
                  </a:cubicBezTo>
                  <a:lnTo>
                    <a:pt x="11454" y="14687"/>
                  </a:lnTo>
                  <a:lnTo>
                    <a:pt x="22256" y="19298"/>
                  </a:lnTo>
                  <a:cubicBezTo>
                    <a:pt x="22360" y="19347"/>
                    <a:pt x="22473" y="19369"/>
                    <a:pt x="22583" y="19369"/>
                  </a:cubicBezTo>
                  <a:cubicBezTo>
                    <a:pt x="22818" y="19369"/>
                    <a:pt x="23047" y="19268"/>
                    <a:pt x="23183" y="19098"/>
                  </a:cubicBezTo>
                  <a:cubicBezTo>
                    <a:pt x="23384" y="18822"/>
                    <a:pt x="23283" y="18496"/>
                    <a:pt x="22958" y="18321"/>
                  </a:cubicBezTo>
                  <a:lnTo>
                    <a:pt x="15765" y="14562"/>
                  </a:lnTo>
                  <a:lnTo>
                    <a:pt x="15765" y="14562"/>
                  </a:lnTo>
                  <a:lnTo>
                    <a:pt x="24161" y="18146"/>
                  </a:lnTo>
                  <a:cubicBezTo>
                    <a:pt x="24311" y="18196"/>
                    <a:pt x="24461" y="18196"/>
                    <a:pt x="24612" y="18196"/>
                  </a:cubicBezTo>
                  <a:cubicBezTo>
                    <a:pt x="24587" y="17795"/>
                    <a:pt x="24587" y="17394"/>
                    <a:pt x="24587" y="16993"/>
                  </a:cubicBezTo>
                  <a:lnTo>
                    <a:pt x="15790" y="12206"/>
                  </a:lnTo>
                  <a:lnTo>
                    <a:pt x="15790" y="12206"/>
                  </a:lnTo>
                  <a:lnTo>
                    <a:pt x="24411" y="15965"/>
                  </a:lnTo>
                  <a:cubicBezTo>
                    <a:pt x="24461" y="15990"/>
                    <a:pt x="24512" y="16015"/>
                    <a:pt x="24587" y="16015"/>
                  </a:cubicBezTo>
                  <a:cubicBezTo>
                    <a:pt x="24612" y="15589"/>
                    <a:pt x="24662" y="15188"/>
                    <a:pt x="24737" y="14787"/>
                  </a:cubicBezTo>
                  <a:lnTo>
                    <a:pt x="16266" y="10125"/>
                  </a:lnTo>
                  <a:lnTo>
                    <a:pt x="23960" y="13509"/>
                  </a:lnTo>
                  <a:cubicBezTo>
                    <a:pt x="24065" y="13557"/>
                    <a:pt x="24179" y="13580"/>
                    <a:pt x="24293" y="13580"/>
                  </a:cubicBezTo>
                  <a:cubicBezTo>
                    <a:pt x="24533" y="13580"/>
                    <a:pt x="24768" y="13479"/>
                    <a:pt x="24888" y="13308"/>
                  </a:cubicBezTo>
                  <a:cubicBezTo>
                    <a:pt x="25088" y="13033"/>
                    <a:pt x="24988" y="12707"/>
                    <a:pt x="24687" y="12531"/>
                  </a:cubicBezTo>
                  <a:lnTo>
                    <a:pt x="14161" y="6968"/>
                  </a:lnTo>
                  <a:lnTo>
                    <a:pt x="14161" y="6968"/>
                  </a:lnTo>
                  <a:cubicBezTo>
                    <a:pt x="16065" y="7694"/>
                    <a:pt x="18321" y="8572"/>
                    <a:pt x="21053" y="9599"/>
                  </a:cubicBezTo>
                  <a:cubicBezTo>
                    <a:pt x="22456" y="10151"/>
                    <a:pt x="23384" y="10501"/>
                    <a:pt x="23459" y="10526"/>
                  </a:cubicBezTo>
                  <a:cubicBezTo>
                    <a:pt x="23556" y="10571"/>
                    <a:pt x="23661" y="10591"/>
                    <a:pt x="23766" y="10591"/>
                  </a:cubicBezTo>
                  <a:cubicBezTo>
                    <a:pt x="24016" y="10591"/>
                    <a:pt x="24263" y="10477"/>
                    <a:pt x="24386" y="10301"/>
                  </a:cubicBezTo>
                  <a:cubicBezTo>
                    <a:pt x="24612" y="9950"/>
                    <a:pt x="24512" y="9775"/>
                    <a:pt x="24086" y="9524"/>
                  </a:cubicBezTo>
                  <a:cubicBezTo>
                    <a:pt x="24086" y="9524"/>
                    <a:pt x="24060" y="9499"/>
                    <a:pt x="24010" y="9499"/>
                  </a:cubicBezTo>
                  <a:cubicBezTo>
                    <a:pt x="23835" y="9399"/>
                    <a:pt x="23634" y="9298"/>
                    <a:pt x="23359" y="9173"/>
                  </a:cubicBezTo>
                  <a:lnTo>
                    <a:pt x="21329" y="8196"/>
                  </a:lnTo>
                  <a:cubicBezTo>
                    <a:pt x="19649" y="7394"/>
                    <a:pt x="17419" y="6316"/>
                    <a:pt x="15188" y="5238"/>
                  </a:cubicBezTo>
                  <a:lnTo>
                    <a:pt x="14161" y="4737"/>
                  </a:lnTo>
                  <a:lnTo>
                    <a:pt x="22958" y="7469"/>
                  </a:lnTo>
                  <a:cubicBezTo>
                    <a:pt x="23045" y="7502"/>
                    <a:pt x="23138" y="7518"/>
                    <a:pt x="23230" y="7518"/>
                  </a:cubicBezTo>
                  <a:cubicBezTo>
                    <a:pt x="23480" y="7518"/>
                    <a:pt x="23725" y="7402"/>
                    <a:pt x="23835" y="7218"/>
                  </a:cubicBezTo>
                  <a:cubicBezTo>
                    <a:pt x="24010" y="6942"/>
                    <a:pt x="23885" y="6617"/>
                    <a:pt x="23584" y="6466"/>
                  </a:cubicBezTo>
                  <a:lnTo>
                    <a:pt x="19173" y="4562"/>
                  </a:lnTo>
                  <a:lnTo>
                    <a:pt x="22106" y="5288"/>
                  </a:lnTo>
                  <a:cubicBezTo>
                    <a:pt x="22182" y="5312"/>
                    <a:pt x="22260" y="5323"/>
                    <a:pt x="22336" y="5323"/>
                  </a:cubicBezTo>
                  <a:cubicBezTo>
                    <a:pt x="22586" y="5323"/>
                    <a:pt x="22823" y="5205"/>
                    <a:pt x="22958" y="5013"/>
                  </a:cubicBezTo>
                  <a:cubicBezTo>
                    <a:pt x="23108" y="4762"/>
                    <a:pt x="23033" y="4461"/>
                    <a:pt x="22757" y="4311"/>
                  </a:cubicBezTo>
                  <a:lnTo>
                    <a:pt x="20376" y="2907"/>
                  </a:lnTo>
                  <a:lnTo>
                    <a:pt x="21880" y="3233"/>
                  </a:lnTo>
                  <a:cubicBezTo>
                    <a:pt x="21951" y="3250"/>
                    <a:pt x="22022" y="3258"/>
                    <a:pt x="22091" y="3258"/>
                  </a:cubicBezTo>
                  <a:cubicBezTo>
                    <a:pt x="22339" y="3258"/>
                    <a:pt x="22564" y="3154"/>
                    <a:pt x="22682" y="2958"/>
                  </a:cubicBezTo>
                  <a:cubicBezTo>
                    <a:pt x="22832" y="2732"/>
                    <a:pt x="22782" y="2431"/>
                    <a:pt x="22532" y="2281"/>
                  </a:cubicBezTo>
                  <a:lnTo>
                    <a:pt x="21128" y="1303"/>
                  </a:lnTo>
                  <a:cubicBezTo>
                    <a:pt x="21329" y="1228"/>
                    <a:pt x="21504" y="1053"/>
                    <a:pt x="21529" y="852"/>
                  </a:cubicBezTo>
                  <a:cubicBezTo>
                    <a:pt x="21579" y="551"/>
                    <a:pt x="21329" y="276"/>
                    <a:pt x="20928" y="226"/>
                  </a:cubicBezTo>
                  <a:lnTo>
                    <a:pt x="1867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3" name="Google Shape;1693;p37"/>
            <p:cNvSpPr/>
            <p:nvPr/>
          </p:nvSpPr>
          <p:spPr>
            <a:xfrm>
              <a:off x="3359175" y="4050175"/>
              <a:ext cx="845275" cy="1000650"/>
            </a:xfrm>
            <a:custGeom>
              <a:avLst/>
              <a:gdLst/>
              <a:ahLst/>
              <a:cxnLst/>
              <a:rect l="l" t="t" r="r" b="b"/>
              <a:pathLst>
                <a:path w="33811" h="40026" extrusionOk="0">
                  <a:moveTo>
                    <a:pt x="32181" y="3835"/>
                  </a:moveTo>
                  <a:lnTo>
                    <a:pt x="32181" y="3835"/>
                  </a:lnTo>
                  <a:cubicBezTo>
                    <a:pt x="32808" y="4361"/>
                    <a:pt x="32432" y="5063"/>
                    <a:pt x="32482" y="5664"/>
                  </a:cubicBezTo>
                  <a:cubicBezTo>
                    <a:pt x="31830" y="5088"/>
                    <a:pt x="31705" y="4361"/>
                    <a:pt x="32181" y="3835"/>
                  </a:cubicBezTo>
                  <a:close/>
                  <a:moveTo>
                    <a:pt x="1604" y="3308"/>
                  </a:moveTo>
                  <a:lnTo>
                    <a:pt x="1604" y="3308"/>
                  </a:lnTo>
                  <a:cubicBezTo>
                    <a:pt x="1880" y="4186"/>
                    <a:pt x="1604" y="5063"/>
                    <a:pt x="702" y="6015"/>
                  </a:cubicBezTo>
                  <a:cubicBezTo>
                    <a:pt x="677" y="5188"/>
                    <a:pt x="827" y="4461"/>
                    <a:pt x="1128" y="3785"/>
                  </a:cubicBezTo>
                  <a:cubicBezTo>
                    <a:pt x="1228" y="3559"/>
                    <a:pt x="1329" y="3333"/>
                    <a:pt x="1604" y="3308"/>
                  </a:cubicBezTo>
                  <a:close/>
                  <a:moveTo>
                    <a:pt x="17053" y="579"/>
                  </a:moveTo>
                  <a:cubicBezTo>
                    <a:pt x="20009" y="579"/>
                    <a:pt x="22969" y="1570"/>
                    <a:pt x="25339" y="3534"/>
                  </a:cubicBezTo>
                  <a:cubicBezTo>
                    <a:pt x="31304" y="8521"/>
                    <a:pt x="31003" y="17519"/>
                    <a:pt x="24637" y="21980"/>
                  </a:cubicBezTo>
                  <a:cubicBezTo>
                    <a:pt x="22291" y="23623"/>
                    <a:pt x="19816" y="24441"/>
                    <a:pt x="17267" y="24441"/>
                  </a:cubicBezTo>
                  <a:cubicBezTo>
                    <a:pt x="15460" y="24441"/>
                    <a:pt x="13616" y="24030"/>
                    <a:pt x="11755" y="23208"/>
                  </a:cubicBezTo>
                  <a:cubicBezTo>
                    <a:pt x="8246" y="21679"/>
                    <a:pt x="5915" y="19048"/>
                    <a:pt x="4938" y="15313"/>
                  </a:cubicBezTo>
                  <a:cubicBezTo>
                    <a:pt x="4687" y="14386"/>
                    <a:pt x="4612" y="13434"/>
                    <a:pt x="4512" y="12857"/>
                  </a:cubicBezTo>
                  <a:cubicBezTo>
                    <a:pt x="4637" y="8772"/>
                    <a:pt x="6091" y="5739"/>
                    <a:pt x="8948" y="3434"/>
                  </a:cubicBezTo>
                  <a:cubicBezTo>
                    <a:pt x="11277" y="1526"/>
                    <a:pt x="14164" y="579"/>
                    <a:pt x="17053" y="579"/>
                  </a:cubicBezTo>
                  <a:close/>
                  <a:moveTo>
                    <a:pt x="17029" y="0"/>
                  </a:moveTo>
                  <a:cubicBezTo>
                    <a:pt x="13620" y="0"/>
                    <a:pt x="10190" y="1264"/>
                    <a:pt x="7569" y="3885"/>
                  </a:cubicBezTo>
                  <a:cubicBezTo>
                    <a:pt x="4512" y="6967"/>
                    <a:pt x="3359" y="10752"/>
                    <a:pt x="4261" y="15013"/>
                  </a:cubicBezTo>
                  <a:cubicBezTo>
                    <a:pt x="4988" y="18471"/>
                    <a:pt x="6993" y="21078"/>
                    <a:pt x="9950" y="22958"/>
                  </a:cubicBezTo>
                  <a:cubicBezTo>
                    <a:pt x="10126" y="23058"/>
                    <a:pt x="10326" y="23183"/>
                    <a:pt x="10477" y="23283"/>
                  </a:cubicBezTo>
                  <a:cubicBezTo>
                    <a:pt x="10025" y="24336"/>
                    <a:pt x="9574" y="25364"/>
                    <a:pt x="9073" y="26491"/>
                  </a:cubicBezTo>
                  <a:cubicBezTo>
                    <a:pt x="8296" y="25614"/>
                    <a:pt x="7494" y="24862"/>
                    <a:pt x="6842" y="24010"/>
                  </a:cubicBezTo>
                  <a:cubicBezTo>
                    <a:pt x="5865" y="22732"/>
                    <a:pt x="4963" y="21404"/>
                    <a:pt x="4136" y="20025"/>
                  </a:cubicBezTo>
                  <a:cubicBezTo>
                    <a:pt x="1830" y="16191"/>
                    <a:pt x="727" y="12030"/>
                    <a:pt x="777" y="7594"/>
                  </a:cubicBezTo>
                  <a:cubicBezTo>
                    <a:pt x="777" y="7143"/>
                    <a:pt x="903" y="6767"/>
                    <a:pt x="1178" y="6416"/>
                  </a:cubicBezTo>
                  <a:cubicBezTo>
                    <a:pt x="1404" y="6115"/>
                    <a:pt x="1629" y="5815"/>
                    <a:pt x="1830" y="5489"/>
                  </a:cubicBezTo>
                  <a:cubicBezTo>
                    <a:pt x="2231" y="4862"/>
                    <a:pt x="2356" y="4186"/>
                    <a:pt x="2306" y="3459"/>
                  </a:cubicBezTo>
                  <a:cubicBezTo>
                    <a:pt x="2281" y="3133"/>
                    <a:pt x="2156" y="2857"/>
                    <a:pt x="1830" y="2732"/>
                  </a:cubicBezTo>
                  <a:cubicBezTo>
                    <a:pt x="1747" y="2700"/>
                    <a:pt x="1670" y="2686"/>
                    <a:pt x="1596" y="2686"/>
                  </a:cubicBezTo>
                  <a:cubicBezTo>
                    <a:pt x="1379" y="2686"/>
                    <a:pt x="1196" y="2808"/>
                    <a:pt x="1028" y="2957"/>
                  </a:cubicBezTo>
                  <a:cubicBezTo>
                    <a:pt x="878" y="3108"/>
                    <a:pt x="752" y="3283"/>
                    <a:pt x="677" y="3459"/>
                  </a:cubicBezTo>
                  <a:cubicBezTo>
                    <a:pt x="251" y="4461"/>
                    <a:pt x="0" y="5489"/>
                    <a:pt x="226" y="6566"/>
                  </a:cubicBezTo>
                  <a:cubicBezTo>
                    <a:pt x="251" y="6717"/>
                    <a:pt x="226" y="6892"/>
                    <a:pt x="226" y="7043"/>
                  </a:cubicBezTo>
                  <a:cubicBezTo>
                    <a:pt x="151" y="9248"/>
                    <a:pt x="301" y="11454"/>
                    <a:pt x="852" y="13584"/>
                  </a:cubicBezTo>
                  <a:cubicBezTo>
                    <a:pt x="2131" y="18496"/>
                    <a:pt x="4612" y="22732"/>
                    <a:pt x="8196" y="26291"/>
                  </a:cubicBezTo>
                  <a:cubicBezTo>
                    <a:pt x="8772" y="26842"/>
                    <a:pt x="8898" y="27293"/>
                    <a:pt x="8647" y="28045"/>
                  </a:cubicBezTo>
                  <a:cubicBezTo>
                    <a:pt x="7670" y="31228"/>
                    <a:pt x="6918" y="34461"/>
                    <a:pt x="6717" y="37795"/>
                  </a:cubicBezTo>
                  <a:cubicBezTo>
                    <a:pt x="6667" y="38421"/>
                    <a:pt x="6742" y="39048"/>
                    <a:pt x="6767" y="39649"/>
                  </a:cubicBezTo>
                  <a:cubicBezTo>
                    <a:pt x="6767" y="39725"/>
                    <a:pt x="6767" y="39800"/>
                    <a:pt x="6817" y="39825"/>
                  </a:cubicBezTo>
                  <a:cubicBezTo>
                    <a:pt x="6943" y="39900"/>
                    <a:pt x="7068" y="39975"/>
                    <a:pt x="7193" y="40025"/>
                  </a:cubicBezTo>
                  <a:cubicBezTo>
                    <a:pt x="7269" y="39925"/>
                    <a:pt x="7369" y="39800"/>
                    <a:pt x="7369" y="39699"/>
                  </a:cubicBezTo>
                  <a:cubicBezTo>
                    <a:pt x="7143" y="38547"/>
                    <a:pt x="7294" y="37419"/>
                    <a:pt x="7419" y="36266"/>
                  </a:cubicBezTo>
                  <a:cubicBezTo>
                    <a:pt x="7644" y="33910"/>
                    <a:pt x="8246" y="31629"/>
                    <a:pt x="8847" y="29349"/>
                  </a:cubicBezTo>
                  <a:cubicBezTo>
                    <a:pt x="9299" y="27745"/>
                    <a:pt x="9800" y="26166"/>
                    <a:pt x="10477" y="24612"/>
                  </a:cubicBezTo>
                  <a:cubicBezTo>
                    <a:pt x="10627" y="24261"/>
                    <a:pt x="10827" y="23910"/>
                    <a:pt x="10978" y="23584"/>
                  </a:cubicBezTo>
                  <a:cubicBezTo>
                    <a:pt x="13179" y="24491"/>
                    <a:pt x="15289" y="24953"/>
                    <a:pt x="17312" y="24953"/>
                  </a:cubicBezTo>
                  <a:cubicBezTo>
                    <a:pt x="20771" y="24953"/>
                    <a:pt x="23979" y="23601"/>
                    <a:pt x="26968" y="20802"/>
                  </a:cubicBezTo>
                  <a:cubicBezTo>
                    <a:pt x="27294" y="21479"/>
                    <a:pt x="27620" y="22105"/>
                    <a:pt x="27945" y="22732"/>
                  </a:cubicBezTo>
                  <a:cubicBezTo>
                    <a:pt x="29198" y="25188"/>
                    <a:pt x="30000" y="27795"/>
                    <a:pt x="30452" y="30501"/>
                  </a:cubicBezTo>
                  <a:cubicBezTo>
                    <a:pt x="30828" y="32632"/>
                    <a:pt x="30978" y="34787"/>
                    <a:pt x="31204" y="36918"/>
                  </a:cubicBezTo>
                  <a:cubicBezTo>
                    <a:pt x="31254" y="37519"/>
                    <a:pt x="31229" y="38121"/>
                    <a:pt x="31229" y="38722"/>
                  </a:cubicBezTo>
                  <a:cubicBezTo>
                    <a:pt x="31229" y="39023"/>
                    <a:pt x="31229" y="39324"/>
                    <a:pt x="31254" y="39624"/>
                  </a:cubicBezTo>
                  <a:cubicBezTo>
                    <a:pt x="31254" y="39813"/>
                    <a:pt x="31298" y="40002"/>
                    <a:pt x="31513" y="40002"/>
                  </a:cubicBezTo>
                  <a:cubicBezTo>
                    <a:pt x="31526" y="40002"/>
                    <a:pt x="31540" y="40002"/>
                    <a:pt x="31554" y="40000"/>
                  </a:cubicBezTo>
                  <a:cubicBezTo>
                    <a:pt x="31805" y="40000"/>
                    <a:pt x="31830" y="39800"/>
                    <a:pt x="31830" y="39624"/>
                  </a:cubicBezTo>
                  <a:cubicBezTo>
                    <a:pt x="31830" y="38822"/>
                    <a:pt x="31855" y="37995"/>
                    <a:pt x="31805" y="37193"/>
                  </a:cubicBezTo>
                  <a:cubicBezTo>
                    <a:pt x="31680" y="35790"/>
                    <a:pt x="31554" y="34361"/>
                    <a:pt x="31379" y="32933"/>
                  </a:cubicBezTo>
                  <a:cubicBezTo>
                    <a:pt x="31229" y="31730"/>
                    <a:pt x="31053" y="30501"/>
                    <a:pt x="30828" y="29298"/>
                  </a:cubicBezTo>
                  <a:cubicBezTo>
                    <a:pt x="30652" y="28371"/>
                    <a:pt x="30326" y="27469"/>
                    <a:pt x="30076" y="26567"/>
                  </a:cubicBezTo>
                  <a:cubicBezTo>
                    <a:pt x="29975" y="26291"/>
                    <a:pt x="30000" y="26065"/>
                    <a:pt x="30151" y="25840"/>
                  </a:cubicBezTo>
                  <a:cubicBezTo>
                    <a:pt x="30953" y="24537"/>
                    <a:pt x="31554" y="23158"/>
                    <a:pt x="32056" y="21729"/>
                  </a:cubicBezTo>
                  <a:cubicBezTo>
                    <a:pt x="33033" y="18897"/>
                    <a:pt x="33559" y="16015"/>
                    <a:pt x="33710" y="13033"/>
                  </a:cubicBezTo>
                  <a:cubicBezTo>
                    <a:pt x="33810" y="11078"/>
                    <a:pt x="33710" y="9123"/>
                    <a:pt x="33183" y="7218"/>
                  </a:cubicBezTo>
                  <a:cubicBezTo>
                    <a:pt x="33033" y="6717"/>
                    <a:pt x="32983" y="6216"/>
                    <a:pt x="33083" y="5689"/>
                  </a:cubicBezTo>
                  <a:cubicBezTo>
                    <a:pt x="33158" y="5263"/>
                    <a:pt x="33133" y="4837"/>
                    <a:pt x="33108" y="4411"/>
                  </a:cubicBezTo>
                  <a:cubicBezTo>
                    <a:pt x="33083" y="4211"/>
                    <a:pt x="33008" y="3985"/>
                    <a:pt x="32908" y="3785"/>
                  </a:cubicBezTo>
                  <a:cubicBezTo>
                    <a:pt x="32749" y="3512"/>
                    <a:pt x="32508" y="3301"/>
                    <a:pt x="32184" y="3301"/>
                  </a:cubicBezTo>
                  <a:cubicBezTo>
                    <a:pt x="32151" y="3301"/>
                    <a:pt x="32116" y="3304"/>
                    <a:pt x="32081" y="3308"/>
                  </a:cubicBezTo>
                  <a:cubicBezTo>
                    <a:pt x="31705" y="3358"/>
                    <a:pt x="31454" y="3634"/>
                    <a:pt x="31404" y="3985"/>
                  </a:cubicBezTo>
                  <a:cubicBezTo>
                    <a:pt x="31329" y="4286"/>
                    <a:pt x="31304" y="4612"/>
                    <a:pt x="31404" y="4862"/>
                  </a:cubicBezTo>
                  <a:cubicBezTo>
                    <a:pt x="31554" y="5313"/>
                    <a:pt x="31830" y="5739"/>
                    <a:pt x="32056" y="6140"/>
                  </a:cubicBezTo>
                  <a:cubicBezTo>
                    <a:pt x="32181" y="6416"/>
                    <a:pt x="32407" y="6642"/>
                    <a:pt x="32482" y="6917"/>
                  </a:cubicBezTo>
                  <a:cubicBezTo>
                    <a:pt x="32858" y="8020"/>
                    <a:pt x="33033" y="9198"/>
                    <a:pt x="33108" y="10351"/>
                  </a:cubicBezTo>
                  <a:cubicBezTo>
                    <a:pt x="33284" y="12983"/>
                    <a:pt x="33008" y="15589"/>
                    <a:pt x="32457" y="18145"/>
                  </a:cubicBezTo>
                  <a:cubicBezTo>
                    <a:pt x="31955" y="20476"/>
                    <a:pt x="31204" y="22707"/>
                    <a:pt x="30101" y="24787"/>
                  </a:cubicBezTo>
                  <a:cubicBezTo>
                    <a:pt x="30000" y="24988"/>
                    <a:pt x="29875" y="25138"/>
                    <a:pt x="29775" y="25313"/>
                  </a:cubicBezTo>
                  <a:cubicBezTo>
                    <a:pt x="28948" y="23609"/>
                    <a:pt x="28146" y="21980"/>
                    <a:pt x="27344" y="20301"/>
                  </a:cubicBezTo>
                  <a:cubicBezTo>
                    <a:pt x="27469" y="20151"/>
                    <a:pt x="27569" y="20000"/>
                    <a:pt x="27695" y="19825"/>
                  </a:cubicBezTo>
                  <a:cubicBezTo>
                    <a:pt x="31003" y="15489"/>
                    <a:pt x="31053" y="9649"/>
                    <a:pt x="27770" y="5288"/>
                  </a:cubicBezTo>
                  <a:cubicBezTo>
                    <a:pt x="25173" y="1817"/>
                    <a:pt x="21116" y="0"/>
                    <a:pt x="1702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4" name="Google Shape;1694;p37"/>
            <p:cNvSpPr/>
            <p:nvPr/>
          </p:nvSpPr>
          <p:spPr>
            <a:xfrm>
              <a:off x="3571575" y="3441775"/>
              <a:ext cx="451775" cy="559000"/>
            </a:xfrm>
            <a:custGeom>
              <a:avLst/>
              <a:gdLst/>
              <a:ahLst/>
              <a:cxnLst/>
              <a:rect l="l" t="t" r="r" b="b"/>
              <a:pathLst>
                <a:path w="18071" h="22360" extrusionOk="0">
                  <a:moveTo>
                    <a:pt x="12131" y="7694"/>
                  </a:moveTo>
                  <a:lnTo>
                    <a:pt x="12131" y="7694"/>
                  </a:lnTo>
                  <a:cubicBezTo>
                    <a:pt x="12457" y="8346"/>
                    <a:pt x="12031" y="9048"/>
                    <a:pt x="11078" y="9449"/>
                  </a:cubicBezTo>
                  <a:cubicBezTo>
                    <a:pt x="11053" y="8747"/>
                    <a:pt x="11529" y="7970"/>
                    <a:pt x="12131" y="7694"/>
                  </a:cubicBezTo>
                  <a:close/>
                  <a:moveTo>
                    <a:pt x="6116" y="9474"/>
                  </a:moveTo>
                  <a:lnTo>
                    <a:pt x="6116" y="9474"/>
                  </a:lnTo>
                  <a:cubicBezTo>
                    <a:pt x="6492" y="9574"/>
                    <a:pt x="6667" y="9825"/>
                    <a:pt x="6868" y="10125"/>
                  </a:cubicBezTo>
                  <a:cubicBezTo>
                    <a:pt x="6291" y="10125"/>
                    <a:pt x="6141" y="10000"/>
                    <a:pt x="6116" y="9474"/>
                  </a:cubicBezTo>
                  <a:close/>
                  <a:moveTo>
                    <a:pt x="9048" y="562"/>
                  </a:moveTo>
                  <a:cubicBezTo>
                    <a:pt x="10663" y="562"/>
                    <a:pt x="12199" y="1004"/>
                    <a:pt x="13635" y="1930"/>
                  </a:cubicBezTo>
                  <a:cubicBezTo>
                    <a:pt x="15389" y="3108"/>
                    <a:pt x="16492" y="4737"/>
                    <a:pt x="16717" y="6892"/>
                  </a:cubicBezTo>
                  <a:cubicBezTo>
                    <a:pt x="16843" y="8271"/>
                    <a:pt x="16492" y="9549"/>
                    <a:pt x="15740" y="10727"/>
                  </a:cubicBezTo>
                  <a:cubicBezTo>
                    <a:pt x="15113" y="11780"/>
                    <a:pt x="14261" y="12582"/>
                    <a:pt x="13184" y="13158"/>
                  </a:cubicBezTo>
                  <a:cubicBezTo>
                    <a:pt x="12858" y="13359"/>
                    <a:pt x="12657" y="13584"/>
                    <a:pt x="12582" y="13935"/>
                  </a:cubicBezTo>
                  <a:cubicBezTo>
                    <a:pt x="12482" y="14461"/>
                    <a:pt x="12382" y="15013"/>
                    <a:pt x="12332" y="15539"/>
                  </a:cubicBezTo>
                  <a:cubicBezTo>
                    <a:pt x="12231" y="16191"/>
                    <a:pt x="12206" y="16817"/>
                    <a:pt x="12131" y="17519"/>
                  </a:cubicBezTo>
                  <a:cubicBezTo>
                    <a:pt x="11805" y="17569"/>
                    <a:pt x="11529" y="17619"/>
                    <a:pt x="11254" y="17644"/>
                  </a:cubicBezTo>
                  <a:cubicBezTo>
                    <a:pt x="11078" y="17669"/>
                    <a:pt x="10928" y="17669"/>
                    <a:pt x="10778" y="17669"/>
                  </a:cubicBezTo>
                  <a:cubicBezTo>
                    <a:pt x="10051" y="15765"/>
                    <a:pt x="10051" y="12281"/>
                    <a:pt x="10803" y="10176"/>
                  </a:cubicBezTo>
                  <a:cubicBezTo>
                    <a:pt x="10953" y="10125"/>
                    <a:pt x="11128" y="10075"/>
                    <a:pt x="11279" y="10025"/>
                  </a:cubicBezTo>
                  <a:cubicBezTo>
                    <a:pt x="11931" y="9749"/>
                    <a:pt x="12457" y="9348"/>
                    <a:pt x="12682" y="8672"/>
                  </a:cubicBezTo>
                  <a:cubicBezTo>
                    <a:pt x="12808" y="8371"/>
                    <a:pt x="12833" y="7995"/>
                    <a:pt x="12783" y="7694"/>
                  </a:cubicBezTo>
                  <a:cubicBezTo>
                    <a:pt x="12714" y="7298"/>
                    <a:pt x="12455" y="7079"/>
                    <a:pt x="12137" y="7079"/>
                  </a:cubicBezTo>
                  <a:cubicBezTo>
                    <a:pt x="11993" y="7079"/>
                    <a:pt x="11836" y="7124"/>
                    <a:pt x="11680" y="7218"/>
                  </a:cubicBezTo>
                  <a:cubicBezTo>
                    <a:pt x="11254" y="7444"/>
                    <a:pt x="11003" y="7845"/>
                    <a:pt x="10803" y="8271"/>
                  </a:cubicBezTo>
                  <a:cubicBezTo>
                    <a:pt x="10627" y="8672"/>
                    <a:pt x="10477" y="9123"/>
                    <a:pt x="10276" y="9599"/>
                  </a:cubicBezTo>
                  <a:cubicBezTo>
                    <a:pt x="10026" y="9474"/>
                    <a:pt x="9800" y="9374"/>
                    <a:pt x="9625" y="9248"/>
                  </a:cubicBezTo>
                  <a:cubicBezTo>
                    <a:pt x="9374" y="9098"/>
                    <a:pt x="9299" y="8872"/>
                    <a:pt x="9399" y="8572"/>
                  </a:cubicBezTo>
                  <a:cubicBezTo>
                    <a:pt x="9524" y="8171"/>
                    <a:pt x="9575" y="7744"/>
                    <a:pt x="9650" y="7318"/>
                  </a:cubicBezTo>
                  <a:cubicBezTo>
                    <a:pt x="9650" y="7243"/>
                    <a:pt x="9650" y="7168"/>
                    <a:pt x="9650" y="7093"/>
                  </a:cubicBezTo>
                  <a:cubicBezTo>
                    <a:pt x="9600" y="6592"/>
                    <a:pt x="9399" y="6291"/>
                    <a:pt x="9073" y="6291"/>
                  </a:cubicBezTo>
                  <a:cubicBezTo>
                    <a:pt x="9055" y="6289"/>
                    <a:pt x="9038" y="6289"/>
                    <a:pt x="9021" y="6289"/>
                  </a:cubicBezTo>
                  <a:cubicBezTo>
                    <a:pt x="8726" y="6289"/>
                    <a:pt x="8544" y="6495"/>
                    <a:pt x="8497" y="6993"/>
                  </a:cubicBezTo>
                  <a:cubicBezTo>
                    <a:pt x="8447" y="7469"/>
                    <a:pt x="8422" y="7970"/>
                    <a:pt x="8547" y="8421"/>
                  </a:cubicBezTo>
                  <a:cubicBezTo>
                    <a:pt x="8672" y="8847"/>
                    <a:pt x="8572" y="9173"/>
                    <a:pt x="8321" y="9474"/>
                  </a:cubicBezTo>
                  <a:cubicBezTo>
                    <a:pt x="8121" y="9674"/>
                    <a:pt x="7895" y="9875"/>
                    <a:pt x="7645" y="10100"/>
                  </a:cubicBezTo>
                  <a:cubicBezTo>
                    <a:pt x="7419" y="9850"/>
                    <a:pt x="7269" y="9624"/>
                    <a:pt x="7093" y="9449"/>
                  </a:cubicBezTo>
                  <a:cubicBezTo>
                    <a:pt x="6893" y="9273"/>
                    <a:pt x="6692" y="9098"/>
                    <a:pt x="6467" y="8973"/>
                  </a:cubicBezTo>
                  <a:cubicBezTo>
                    <a:pt x="6354" y="8910"/>
                    <a:pt x="6229" y="8872"/>
                    <a:pt x="6103" y="8872"/>
                  </a:cubicBezTo>
                  <a:cubicBezTo>
                    <a:pt x="5978" y="8872"/>
                    <a:pt x="5853" y="8910"/>
                    <a:pt x="5740" y="8998"/>
                  </a:cubicBezTo>
                  <a:cubicBezTo>
                    <a:pt x="5489" y="9198"/>
                    <a:pt x="5439" y="9474"/>
                    <a:pt x="5489" y="9775"/>
                  </a:cubicBezTo>
                  <a:cubicBezTo>
                    <a:pt x="5590" y="10201"/>
                    <a:pt x="5865" y="10501"/>
                    <a:pt x="6266" y="10627"/>
                  </a:cubicBezTo>
                  <a:cubicBezTo>
                    <a:pt x="6592" y="10752"/>
                    <a:pt x="6943" y="10802"/>
                    <a:pt x="7344" y="10877"/>
                  </a:cubicBezTo>
                  <a:cubicBezTo>
                    <a:pt x="7770" y="11529"/>
                    <a:pt x="8021" y="12306"/>
                    <a:pt x="8021" y="13108"/>
                  </a:cubicBezTo>
                  <a:cubicBezTo>
                    <a:pt x="8021" y="14486"/>
                    <a:pt x="7971" y="15840"/>
                    <a:pt x="7920" y="17218"/>
                  </a:cubicBezTo>
                  <a:cubicBezTo>
                    <a:pt x="7920" y="17318"/>
                    <a:pt x="7870" y="17444"/>
                    <a:pt x="7795" y="17619"/>
                  </a:cubicBezTo>
                  <a:cubicBezTo>
                    <a:pt x="7394" y="17519"/>
                    <a:pt x="7018" y="17419"/>
                    <a:pt x="6642" y="17318"/>
                  </a:cubicBezTo>
                  <a:cubicBezTo>
                    <a:pt x="6342" y="17243"/>
                    <a:pt x="6367" y="16943"/>
                    <a:pt x="6316" y="16717"/>
                  </a:cubicBezTo>
                  <a:cubicBezTo>
                    <a:pt x="6166" y="16040"/>
                    <a:pt x="6041" y="15338"/>
                    <a:pt x="5865" y="14662"/>
                  </a:cubicBezTo>
                  <a:cubicBezTo>
                    <a:pt x="5715" y="14035"/>
                    <a:pt x="5339" y="13584"/>
                    <a:pt x="4712" y="13283"/>
                  </a:cubicBezTo>
                  <a:cubicBezTo>
                    <a:pt x="3885" y="12907"/>
                    <a:pt x="3209" y="12306"/>
                    <a:pt x="2607" y="11604"/>
                  </a:cubicBezTo>
                  <a:cubicBezTo>
                    <a:pt x="477" y="9098"/>
                    <a:pt x="552" y="5614"/>
                    <a:pt x="2783" y="3183"/>
                  </a:cubicBezTo>
                  <a:cubicBezTo>
                    <a:pt x="4061" y="1805"/>
                    <a:pt x="5615" y="1003"/>
                    <a:pt x="7444" y="702"/>
                  </a:cubicBezTo>
                  <a:cubicBezTo>
                    <a:pt x="7987" y="609"/>
                    <a:pt x="8522" y="562"/>
                    <a:pt x="9048" y="562"/>
                  </a:cubicBezTo>
                  <a:close/>
                  <a:moveTo>
                    <a:pt x="9048" y="9599"/>
                  </a:moveTo>
                  <a:cubicBezTo>
                    <a:pt x="9374" y="9775"/>
                    <a:pt x="9725" y="9975"/>
                    <a:pt x="10076" y="10176"/>
                  </a:cubicBezTo>
                  <a:cubicBezTo>
                    <a:pt x="9925" y="11404"/>
                    <a:pt x="9675" y="12632"/>
                    <a:pt x="9675" y="13885"/>
                  </a:cubicBezTo>
                  <a:cubicBezTo>
                    <a:pt x="9650" y="15138"/>
                    <a:pt x="9900" y="16416"/>
                    <a:pt x="10026" y="17694"/>
                  </a:cubicBezTo>
                  <a:lnTo>
                    <a:pt x="8447" y="17694"/>
                  </a:lnTo>
                  <a:cubicBezTo>
                    <a:pt x="8522" y="15288"/>
                    <a:pt x="9073" y="12882"/>
                    <a:pt x="7996" y="10752"/>
                  </a:cubicBezTo>
                  <a:cubicBezTo>
                    <a:pt x="8372" y="10326"/>
                    <a:pt x="8697" y="9950"/>
                    <a:pt x="9048" y="9599"/>
                  </a:cubicBezTo>
                  <a:close/>
                  <a:moveTo>
                    <a:pt x="6542" y="17870"/>
                  </a:moveTo>
                  <a:lnTo>
                    <a:pt x="6542" y="17870"/>
                  </a:lnTo>
                  <a:cubicBezTo>
                    <a:pt x="7625" y="18181"/>
                    <a:pt x="8716" y="18308"/>
                    <a:pt x="9821" y="18308"/>
                  </a:cubicBezTo>
                  <a:cubicBezTo>
                    <a:pt x="10584" y="18308"/>
                    <a:pt x="11353" y="18248"/>
                    <a:pt x="12131" y="18146"/>
                  </a:cubicBezTo>
                  <a:lnTo>
                    <a:pt x="12131" y="18146"/>
                  </a:lnTo>
                  <a:cubicBezTo>
                    <a:pt x="12056" y="18547"/>
                    <a:pt x="11805" y="18572"/>
                    <a:pt x="11605" y="18597"/>
                  </a:cubicBezTo>
                  <a:cubicBezTo>
                    <a:pt x="10903" y="18697"/>
                    <a:pt x="10226" y="18822"/>
                    <a:pt x="9524" y="18847"/>
                  </a:cubicBezTo>
                  <a:cubicBezTo>
                    <a:pt x="8647" y="18847"/>
                    <a:pt x="7795" y="18697"/>
                    <a:pt x="6968" y="18421"/>
                  </a:cubicBezTo>
                  <a:cubicBezTo>
                    <a:pt x="6717" y="18346"/>
                    <a:pt x="6442" y="18296"/>
                    <a:pt x="6542" y="17870"/>
                  </a:cubicBezTo>
                  <a:close/>
                  <a:moveTo>
                    <a:pt x="6542" y="18847"/>
                  </a:moveTo>
                  <a:cubicBezTo>
                    <a:pt x="7631" y="19210"/>
                    <a:pt x="8703" y="19397"/>
                    <a:pt x="9778" y="19397"/>
                  </a:cubicBezTo>
                  <a:cubicBezTo>
                    <a:pt x="10558" y="19397"/>
                    <a:pt x="11340" y="19298"/>
                    <a:pt x="12131" y="19098"/>
                  </a:cubicBezTo>
                  <a:cubicBezTo>
                    <a:pt x="12131" y="19148"/>
                    <a:pt x="12156" y="19198"/>
                    <a:pt x="12181" y="19248"/>
                  </a:cubicBezTo>
                  <a:cubicBezTo>
                    <a:pt x="12081" y="19323"/>
                    <a:pt x="11981" y="19449"/>
                    <a:pt x="11855" y="19499"/>
                  </a:cubicBezTo>
                  <a:cubicBezTo>
                    <a:pt x="11429" y="19649"/>
                    <a:pt x="11003" y="19825"/>
                    <a:pt x="10552" y="19900"/>
                  </a:cubicBezTo>
                  <a:cubicBezTo>
                    <a:pt x="10145" y="19973"/>
                    <a:pt x="9740" y="20010"/>
                    <a:pt x="9337" y="20010"/>
                  </a:cubicBezTo>
                  <a:cubicBezTo>
                    <a:pt x="8503" y="20010"/>
                    <a:pt x="7680" y="19853"/>
                    <a:pt x="6868" y="19549"/>
                  </a:cubicBezTo>
                  <a:cubicBezTo>
                    <a:pt x="6542" y="19449"/>
                    <a:pt x="6517" y="19223"/>
                    <a:pt x="6542" y="18847"/>
                  </a:cubicBezTo>
                  <a:close/>
                  <a:moveTo>
                    <a:pt x="6993" y="20226"/>
                  </a:moveTo>
                  <a:lnTo>
                    <a:pt x="6993" y="20226"/>
                  </a:lnTo>
                  <a:cubicBezTo>
                    <a:pt x="8287" y="20470"/>
                    <a:pt x="8932" y="20583"/>
                    <a:pt x="9509" y="20583"/>
                  </a:cubicBezTo>
                  <a:cubicBezTo>
                    <a:pt x="10117" y="20583"/>
                    <a:pt x="10648" y="20457"/>
                    <a:pt x="11780" y="20226"/>
                  </a:cubicBezTo>
                  <a:lnTo>
                    <a:pt x="11780" y="20226"/>
                  </a:lnTo>
                  <a:cubicBezTo>
                    <a:pt x="11630" y="20953"/>
                    <a:pt x="10803" y="21629"/>
                    <a:pt x="9850" y="21755"/>
                  </a:cubicBezTo>
                  <a:cubicBezTo>
                    <a:pt x="9724" y="21774"/>
                    <a:pt x="9597" y="21784"/>
                    <a:pt x="9470" y="21784"/>
                  </a:cubicBezTo>
                  <a:cubicBezTo>
                    <a:pt x="8466" y="21784"/>
                    <a:pt x="7483" y="21183"/>
                    <a:pt x="6993" y="20226"/>
                  </a:cubicBezTo>
                  <a:close/>
                  <a:moveTo>
                    <a:pt x="9199" y="0"/>
                  </a:moveTo>
                  <a:cubicBezTo>
                    <a:pt x="6768" y="0"/>
                    <a:pt x="4737" y="652"/>
                    <a:pt x="3058" y="2130"/>
                  </a:cubicBezTo>
                  <a:cubicBezTo>
                    <a:pt x="903" y="4035"/>
                    <a:pt x="1" y="6416"/>
                    <a:pt x="727" y="9248"/>
                  </a:cubicBezTo>
                  <a:cubicBezTo>
                    <a:pt x="1279" y="11379"/>
                    <a:pt x="2682" y="12882"/>
                    <a:pt x="4612" y="13885"/>
                  </a:cubicBezTo>
                  <a:cubicBezTo>
                    <a:pt x="4988" y="14085"/>
                    <a:pt x="5189" y="14336"/>
                    <a:pt x="5314" y="14712"/>
                  </a:cubicBezTo>
                  <a:cubicBezTo>
                    <a:pt x="5740" y="15965"/>
                    <a:pt x="5865" y="17243"/>
                    <a:pt x="5915" y="18521"/>
                  </a:cubicBezTo>
                  <a:cubicBezTo>
                    <a:pt x="5966" y="19775"/>
                    <a:pt x="6367" y="20802"/>
                    <a:pt x="7344" y="21579"/>
                  </a:cubicBezTo>
                  <a:cubicBezTo>
                    <a:pt x="7961" y="22068"/>
                    <a:pt x="8650" y="22359"/>
                    <a:pt x="9412" y="22359"/>
                  </a:cubicBezTo>
                  <a:cubicBezTo>
                    <a:pt x="9547" y="22359"/>
                    <a:pt x="9685" y="22350"/>
                    <a:pt x="9825" y="22331"/>
                  </a:cubicBezTo>
                  <a:cubicBezTo>
                    <a:pt x="11605" y="22105"/>
                    <a:pt x="12808" y="20677"/>
                    <a:pt x="12733" y="18847"/>
                  </a:cubicBezTo>
                  <a:cubicBezTo>
                    <a:pt x="12707" y="18521"/>
                    <a:pt x="12682" y="18171"/>
                    <a:pt x="12707" y="17820"/>
                  </a:cubicBezTo>
                  <a:cubicBezTo>
                    <a:pt x="12783" y="16717"/>
                    <a:pt x="12883" y="15614"/>
                    <a:pt x="12983" y="14511"/>
                  </a:cubicBezTo>
                  <a:cubicBezTo>
                    <a:pt x="13033" y="14085"/>
                    <a:pt x="13259" y="13810"/>
                    <a:pt x="13635" y="13584"/>
                  </a:cubicBezTo>
                  <a:cubicBezTo>
                    <a:pt x="14186" y="13208"/>
                    <a:pt x="14712" y="12807"/>
                    <a:pt x="15189" y="12356"/>
                  </a:cubicBezTo>
                  <a:cubicBezTo>
                    <a:pt x="18071" y="9499"/>
                    <a:pt x="17996" y="5088"/>
                    <a:pt x="15038" y="2331"/>
                  </a:cubicBezTo>
                  <a:cubicBezTo>
                    <a:pt x="13359" y="727"/>
                    <a:pt x="11304" y="25"/>
                    <a:pt x="919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5" name="Google Shape;1695;p37"/>
            <p:cNvSpPr/>
            <p:nvPr/>
          </p:nvSpPr>
          <p:spPr>
            <a:xfrm>
              <a:off x="3393625" y="3632350"/>
              <a:ext cx="123475" cy="22475"/>
            </a:xfrm>
            <a:custGeom>
              <a:avLst/>
              <a:gdLst/>
              <a:ahLst/>
              <a:cxnLst/>
              <a:rect l="l" t="t" r="r" b="b"/>
              <a:pathLst>
                <a:path w="4939" h="899" extrusionOk="0">
                  <a:moveTo>
                    <a:pt x="4628" y="1"/>
                  </a:moveTo>
                  <a:cubicBezTo>
                    <a:pt x="4557" y="1"/>
                    <a:pt x="4482" y="12"/>
                    <a:pt x="4412" y="21"/>
                  </a:cubicBezTo>
                  <a:cubicBezTo>
                    <a:pt x="4011" y="71"/>
                    <a:pt x="3610" y="121"/>
                    <a:pt x="3209" y="172"/>
                  </a:cubicBezTo>
                  <a:cubicBezTo>
                    <a:pt x="2281" y="247"/>
                    <a:pt x="1329" y="322"/>
                    <a:pt x="402" y="397"/>
                  </a:cubicBezTo>
                  <a:cubicBezTo>
                    <a:pt x="226" y="397"/>
                    <a:pt x="51" y="397"/>
                    <a:pt x="26" y="623"/>
                  </a:cubicBezTo>
                  <a:cubicBezTo>
                    <a:pt x="1" y="873"/>
                    <a:pt x="201" y="898"/>
                    <a:pt x="402" y="898"/>
                  </a:cubicBezTo>
                  <a:lnTo>
                    <a:pt x="1053" y="898"/>
                  </a:lnTo>
                  <a:cubicBezTo>
                    <a:pt x="1053" y="898"/>
                    <a:pt x="1053" y="898"/>
                    <a:pt x="1053" y="873"/>
                  </a:cubicBezTo>
                  <a:cubicBezTo>
                    <a:pt x="1830" y="823"/>
                    <a:pt x="2582" y="798"/>
                    <a:pt x="3359" y="723"/>
                  </a:cubicBezTo>
                  <a:cubicBezTo>
                    <a:pt x="3735" y="698"/>
                    <a:pt x="4111" y="648"/>
                    <a:pt x="4487" y="573"/>
                  </a:cubicBezTo>
                  <a:cubicBezTo>
                    <a:pt x="4688" y="548"/>
                    <a:pt x="4938" y="497"/>
                    <a:pt x="4888" y="222"/>
                  </a:cubicBezTo>
                  <a:cubicBezTo>
                    <a:pt x="4872" y="42"/>
                    <a:pt x="4759" y="1"/>
                    <a:pt x="4628"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6" name="Google Shape;1696;p37"/>
            <p:cNvSpPr/>
            <p:nvPr/>
          </p:nvSpPr>
          <p:spPr>
            <a:xfrm>
              <a:off x="3410550" y="3500650"/>
              <a:ext cx="114675" cy="48275"/>
            </a:xfrm>
            <a:custGeom>
              <a:avLst/>
              <a:gdLst/>
              <a:ahLst/>
              <a:cxnLst/>
              <a:rect l="l" t="t" r="r" b="b"/>
              <a:pathLst>
                <a:path w="4587" h="1931" extrusionOk="0">
                  <a:moveTo>
                    <a:pt x="301" y="1"/>
                  </a:moveTo>
                  <a:cubicBezTo>
                    <a:pt x="201" y="26"/>
                    <a:pt x="51" y="76"/>
                    <a:pt x="26" y="151"/>
                  </a:cubicBezTo>
                  <a:cubicBezTo>
                    <a:pt x="0" y="227"/>
                    <a:pt x="76" y="377"/>
                    <a:pt x="151" y="452"/>
                  </a:cubicBezTo>
                  <a:cubicBezTo>
                    <a:pt x="201" y="527"/>
                    <a:pt x="326" y="552"/>
                    <a:pt x="401" y="577"/>
                  </a:cubicBezTo>
                  <a:cubicBezTo>
                    <a:pt x="1479" y="978"/>
                    <a:pt x="2557" y="1354"/>
                    <a:pt x="3635" y="1730"/>
                  </a:cubicBezTo>
                  <a:cubicBezTo>
                    <a:pt x="3810" y="1805"/>
                    <a:pt x="3985" y="1856"/>
                    <a:pt x="4261" y="1931"/>
                  </a:cubicBezTo>
                  <a:cubicBezTo>
                    <a:pt x="4336" y="1856"/>
                    <a:pt x="4462" y="1755"/>
                    <a:pt x="4587" y="1655"/>
                  </a:cubicBezTo>
                  <a:cubicBezTo>
                    <a:pt x="4487" y="1555"/>
                    <a:pt x="4437" y="1379"/>
                    <a:pt x="4311" y="1354"/>
                  </a:cubicBezTo>
                  <a:cubicBezTo>
                    <a:pt x="3083" y="903"/>
                    <a:pt x="1830" y="502"/>
                    <a:pt x="602" y="76"/>
                  </a:cubicBezTo>
                  <a:cubicBezTo>
                    <a:pt x="502" y="51"/>
                    <a:pt x="401" y="1"/>
                    <a:pt x="30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7" name="Google Shape;1697;p37"/>
            <p:cNvSpPr/>
            <p:nvPr/>
          </p:nvSpPr>
          <p:spPr>
            <a:xfrm>
              <a:off x="3445000" y="3726825"/>
              <a:ext cx="94025" cy="63325"/>
            </a:xfrm>
            <a:custGeom>
              <a:avLst/>
              <a:gdLst/>
              <a:ahLst/>
              <a:cxnLst/>
              <a:rect l="l" t="t" r="r" b="b"/>
              <a:pathLst>
                <a:path w="3761" h="2533" extrusionOk="0">
                  <a:moveTo>
                    <a:pt x="3435" y="1"/>
                  </a:moveTo>
                  <a:cubicBezTo>
                    <a:pt x="3348" y="1"/>
                    <a:pt x="3254" y="48"/>
                    <a:pt x="3159" y="102"/>
                  </a:cubicBezTo>
                  <a:cubicBezTo>
                    <a:pt x="3034" y="177"/>
                    <a:pt x="2908" y="227"/>
                    <a:pt x="2783" y="302"/>
                  </a:cubicBezTo>
                  <a:cubicBezTo>
                    <a:pt x="1981" y="829"/>
                    <a:pt x="1179" y="1355"/>
                    <a:pt x="377" y="1881"/>
                  </a:cubicBezTo>
                  <a:cubicBezTo>
                    <a:pt x="277" y="1931"/>
                    <a:pt x="151" y="2007"/>
                    <a:pt x="76" y="2082"/>
                  </a:cubicBezTo>
                  <a:cubicBezTo>
                    <a:pt x="26" y="2157"/>
                    <a:pt x="1" y="2282"/>
                    <a:pt x="26" y="2358"/>
                  </a:cubicBezTo>
                  <a:cubicBezTo>
                    <a:pt x="51" y="2433"/>
                    <a:pt x="176" y="2458"/>
                    <a:pt x="252" y="2533"/>
                  </a:cubicBezTo>
                  <a:cubicBezTo>
                    <a:pt x="377" y="2458"/>
                    <a:pt x="502" y="2408"/>
                    <a:pt x="602" y="2358"/>
                  </a:cubicBezTo>
                  <a:cubicBezTo>
                    <a:pt x="1029" y="2107"/>
                    <a:pt x="1455" y="1856"/>
                    <a:pt x="1881" y="1581"/>
                  </a:cubicBezTo>
                  <a:cubicBezTo>
                    <a:pt x="2407" y="1255"/>
                    <a:pt x="2933" y="904"/>
                    <a:pt x="3460" y="578"/>
                  </a:cubicBezTo>
                  <a:cubicBezTo>
                    <a:pt x="3610" y="478"/>
                    <a:pt x="3760" y="353"/>
                    <a:pt x="3635" y="127"/>
                  </a:cubicBezTo>
                  <a:cubicBezTo>
                    <a:pt x="3577" y="35"/>
                    <a:pt x="3509" y="1"/>
                    <a:pt x="343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8" name="Google Shape;1698;p37"/>
            <p:cNvSpPr/>
            <p:nvPr/>
          </p:nvSpPr>
          <p:spPr>
            <a:xfrm>
              <a:off x="4025850" y="3735925"/>
              <a:ext cx="93375" cy="62375"/>
            </a:xfrm>
            <a:custGeom>
              <a:avLst/>
              <a:gdLst/>
              <a:ahLst/>
              <a:cxnLst/>
              <a:rect l="l" t="t" r="r" b="b"/>
              <a:pathLst>
                <a:path w="3735" h="2495" extrusionOk="0">
                  <a:moveTo>
                    <a:pt x="385" y="1"/>
                  </a:moveTo>
                  <a:cubicBezTo>
                    <a:pt x="311" y="1"/>
                    <a:pt x="240" y="37"/>
                    <a:pt x="176" y="139"/>
                  </a:cubicBezTo>
                  <a:cubicBezTo>
                    <a:pt x="0" y="415"/>
                    <a:pt x="301" y="490"/>
                    <a:pt x="476" y="615"/>
                  </a:cubicBezTo>
                  <a:cubicBezTo>
                    <a:pt x="1303" y="1192"/>
                    <a:pt x="2156" y="1768"/>
                    <a:pt x="3008" y="2344"/>
                  </a:cubicBezTo>
                  <a:cubicBezTo>
                    <a:pt x="3108" y="2420"/>
                    <a:pt x="3208" y="2495"/>
                    <a:pt x="3308" y="2495"/>
                  </a:cubicBezTo>
                  <a:cubicBezTo>
                    <a:pt x="3434" y="2495"/>
                    <a:pt x="3534" y="2395"/>
                    <a:pt x="3734" y="2294"/>
                  </a:cubicBezTo>
                  <a:cubicBezTo>
                    <a:pt x="3534" y="2119"/>
                    <a:pt x="3434" y="1968"/>
                    <a:pt x="3308" y="1868"/>
                  </a:cubicBezTo>
                  <a:cubicBezTo>
                    <a:pt x="2456" y="1292"/>
                    <a:pt x="1604" y="740"/>
                    <a:pt x="752" y="189"/>
                  </a:cubicBezTo>
                  <a:cubicBezTo>
                    <a:pt x="641" y="110"/>
                    <a:pt x="510" y="1"/>
                    <a:pt x="38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9" name="Google Shape;1699;p37"/>
            <p:cNvSpPr/>
            <p:nvPr/>
          </p:nvSpPr>
          <p:spPr>
            <a:xfrm>
              <a:off x="4036500" y="3528125"/>
              <a:ext cx="93375" cy="59200"/>
            </a:xfrm>
            <a:custGeom>
              <a:avLst/>
              <a:gdLst/>
              <a:ahLst/>
              <a:cxnLst/>
              <a:rect l="l" t="t" r="r" b="b"/>
              <a:pathLst>
                <a:path w="3735" h="2368" extrusionOk="0">
                  <a:moveTo>
                    <a:pt x="3325" y="1"/>
                  </a:moveTo>
                  <a:cubicBezTo>
                    <a:pt x="3232" y="1"/>
                    <a:pt x="3122" y="85"/>
                    <a:pt x="3033" y="130"/>
                  </a:cubicBezTo>
                  <a:cubicBezTo>
                    <a:pt x="2657" y="356"/>
                    <a:pt x="2281" y="581"/>
                    <a:pt x="1905" y="832"/>
                  </a:cubicBezTo>
                  <a:cubicBezTo>
                    <a:pt x="1329" y="1183"/>
                    <a:pt x="752" y="1534"/>
                    <a:pt x="176" y="1909"/>
                  </a:cubicBezTo>
                  <a:cubicBezTo>
                    <a:pt x="100" y="1960"/>
                    <a:pt x="0" y="2160"/>
                    <a:pt x="25" y="2185"/>
                  </a:cubicBezTo>
                  <a:cubicBezTo>
                    <a:pt x="126" y="2285"/>
                    <a:pt x="251" y="2336"/>
                    <a:pt x="376" y="2361"/>
                  </a:cubicBezTo>
                  <a:cubicBezTo>
                    <a:pt x="385" y="2365"/>
                    <a:pt x="396" y="2367"/>
                    <a:pt x="408" y="2367"/>
                  </a:cubicBezTo>
                  <a:cubicBezTo>
                    <a:pt x="461" y="2367"/>
                    <a:pt x="536" y="2326"/>
                    <a:pt x="577" y="2285"/>
                  </a:cubicBezTo>
                  <a:cubicBezTo>
                    <a:pt x="1529" y="1709"/>
                    <a:pt x="2481" y="1133"/>
                    <a:pt x="3409" y="556"/>
                  </a:cubicBezTo>
                  <a:cubicBezTo>
                    <a:pt x="3509" y="481"/>
                    <a:pt x="3584" y="356"/>
                    <a:pt x="3735" y="205"/>
                  </a:cubicBezTo>
                  <a:cubicBezTo>
                    <a:pt x="3584" y="105"/>
                    <a:pt x="3484" y="5"/>
                    <a:pt x="3359" y="5"/>
                  </a:cubicBezTo>
                  <a:cubicBezTo>
                    <a:pt x="3348" y="2"/>
                    <a:pt x="3337" y="1"/>
                    <a:pt x="332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0" name="Google Shape;1700;p37"/>
            <p:cNvSpPr/>
            <p:nvPr/>
          </p:nvSpPr>
          <p:spPr>
            <a:xfrm>
              <a:off x="4046525" y="3662325"/>
              <a:ext cx="94625" cy="15825"/>
            </a:xfrm>
            <a:custGeom>
              <a:avLst/>
              <a:gdLst/>
              <a:ahLst/>
              <a:cxnLst/>
              <a:rect l="l" t="t" r="r" b="b"/>
              <a:pathLst>
                <a:path w="3785" h="633" extrusionOk="0">
                  <a:moveTo>
                    <a:pt x="3283" y="0"/>
                  </a:moveTo>
                  <a:cubicBezTo>
                    <a:pt x="2506" y="25"/>
                    <a:pt x="1755" y="25"/>
                    <a:pt x="978" y="50"/>
                  </a:cubicBezTo>
                  <a:cubicBezTo>
                    <a:pt x="752" y="75"/>
                    <a:pt x="501" y="75"/>
                    <a:pt x="276" y="125"/>
                  </a:cubicBezTo>
                  <a:cubicBezTo>
                    <a:pt x="176" y="151"/>
                    <a:pt x="75" y="251"/>
                    <a:pt x="0" y="326"/>
                  </a:cubicBezTo>
                  <a:cubicBezTo>
                    <a:pt x="75" y="426"/>
                    <a:pt x="151" y="552"/>
                    <a:pt x="251" y="602"/>
                  </a:cubicBezTo>
                  <a:cubicBezTo>
                    <a:pt x="313" y="627"/>
                    <a:pt x="382" y="633"/>
                    <a:pt x="454" y="633"/>
                  </a:cubicBezTo>
                  <a:cubicBezTo>
                    <a:pt x="527" y="633"/>
                    <a:pt x="602" y="627"/>
                    <a:pt x="677" y="627"/>
                  </a:cubicBezTo>
                  <a:lnTo>
                    <a:pt x="1830" y="627"/>
                  </a:lnTo>
                  <a:lnTo>
                    <a:pt x="1830" y="552"/>
                  </a:lnTo>
                  <a:lnTo>
                    <a:pt x="3334" y="552"/>
                  </a:lnTo>
                  <a:cubicBezTo>
                    <a:pt x="3534" y="552"/>
                    <a:pt x="3785" y="552"/>
                    <a:pt x="3785" y="276"/>
                  </a:cubicBezTo>
                  <a:cubicBezTo>
                    <a:pt x="3785" y="0"/>
                    <a:pt x="3534" y="25"/>
                    <a:pt x="333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1" name="Google Shape;1701;p37"/>
            <p:cNvSpPr/>
            <p:nvPr/>
          </p:nvSpPr>
          <p:spPr>
            <a:xfrm>
              <a:off x="3651150" y="4258225"/>
              <a:ext cx="283225" cy="137200"/>
            </a:xfrm>
            <a:custGeom>
              <a:avLst/>
              <a:gdLst/>
              <a:ahLst/>
              <a:cxnLst/>
              <a:rect l="l" t="t" r="r" b="b"/>
              <a:pathLst>
                <a:path w="11329" h="5488" extrusionOk="0">
                  <a:moveTo>
                    <a:pt x="10727" y="801"/>
                  </a:moveTo>
                  <a:lnTo>
                    <a:pt x="10727" y="801"/>
                  </a:lnTo>
                  <a:cubicBezTo>
                    <a:pt x="10677" y="1077"/>
                    <a:pt x="10677" y="1227"/>
                    <a:pt x="10627" y="1377"/>
                  </a:cubicBezTo>
                  <a:cubicBezTo>
                    <a:pt x="10079" y="3508"/>
                    <a:pt x="8252" y="4858"/>
                    <a:pt x="6103" y="4858"/>
                  </a:cubicBezTo>
                  <a:cubicBezTo>
                    <a:pt x="5699" y="4858"/>
                    <a:pt x="5283" y="4810"/>
                    <a:pt x="4863" y="4711"/>
                  </a:cubicBezTo>
                  <a:cubicBezTo>
                    <a:pt x="3033" y="4260"/>
                    <a:pt x="1730" y="3132"/>
                    <a:pt x="878" y="1453"/>
                  </a:cubicBezTo>
                  <a:cubicBezTo>
                    <a:pt x="853" y="1402"/>
                    <a:pt x="853" y="1327"/>
                    <a:pt x="828" y="1277"/>
                  </a:cubicBezTo>
                  <a:cubicBezTo>
                    <a:pt x="828" y="1277"/>
                    <a:pt x="853" y="1252"/>
                    <a:pt x="878" y="1177"/>
                  </a:cubicBezTo>
                  <a:cubicBezTo>
                    <a:pt x="2233" y="1832"/>
                    <a:pt x="3664" y="2069"/>
                    <a:pt x="5137" y="2069"/>
                  </a:cubicBezTo>
                  <a:cubicBezTo>
                    <a:pt x="5354" y="2069"/>
                    <a:pt x="5572" y="2064"/>
                    <a:pt x="5790" y="2054"/>
                  </a:cubicBezTo>
                  <a:cubicBezTo>
                    <a:pt x="7469" y="2004"/>
                    <a:pt x="9098" y="1653"/>
                    <a:pt x="10727" y="801"/>
                  </a:cubicBezTo>
                  <a:close/>
                  <a:moveTo>
                    <a:pt x="11069" y="1"/>
                  </a:moveTo>
                  <a:cubicBezTo>
                    <a:pt x="10948" y="1"/>
                    <a:pt x="10765" y="90"/>
                    <a:pt x="10627" y="149"/>
                  </a:cubicBezTo>
                  <a:cubicBezTo>
                    <a:pt x="10076" y="400"/>
                    <a:pt x="9550" y="726"/>
                    <a:pt x="8998" y="926"/>
                  </a:cubicBezTo>
                  <a:cubicBezTo>
                    <a:pt x="7820" y="1337"/>
                    <a:pt x="6617" y="1506"/>
                    <a:pt x="5407" y="1506"/>
                  </a:cubicBezTo>
                  <a:cubicBezTo>
                    <a:pt x="4917" y="1506"/>
                    <a:pt x="4426" y="1478"/>
                    <a:pt x="3935" y="1427"/>
                  </a:cubicBezTo>
                  <a:cubicBezTo>
                    <a:pt x="2833" y="1327"/>
                    <a:pt x="1780" y="1077"/>
                    <a:pt x="853" y="450"/>
                  </a:cubicBezTo>
                  <a:cubicBezTo>
                    <a:pt x="731" y="374"/>
                    <a:pt x="619" y="316"/>
                    <a:pt x="499" y="316"/>
                  </a:cubicBezTo>
                  <a:cubicBezTo>
                    <a:pt x="421" y="316"/>
                    <a:pt x="340" y="341"/>
                    <a:pt x="251" y="400"/>
                  </a:cubicBezTo>
                  <a:cubicBezTo>
                    <a:pt x="1" y="600"/>
                    <a:pt x="26" y="801"/>
                    <a:pt x="101" y="1052"/>
                  </a:cubicBezTo>
                  <a:cubicBezTo>
                    <a:pt x="878" y="3533"/>
                    <a:pt x="3484" y="5438"/>
                    <a:pt x="6116" y="5488"/>
                  </a:cubicBezTo>
                  <a:cubicBezTo>
                    <a:pt x="6667" y="5387"/>
                    <a:pt x="7219" y="5337"/>
                    <a:pt x="7745" y="5162"/>
                  </a:cubicBezTo>
                  <a:cubicBezTo>
                    <a:pt x="9775" y="4560"/>
                    <a:pt x="11304" y="2555"/>
                    <a:pt x="11329" y="550"/>
                  </a:cubicBezTo>
                  <a:cubicBezTo>
                    <a:pt x="11329" y="375"/>
                    <a:pt x="11279" y="99"/>
                    <a:pt x="11154" y="24"/>
                  </a:cubicBezTo>
                  <a:cubicBezTo>
                    <a:pt x="11132" y="8"/>
                    <a:pt x="11103" y="1"/>
                    <a:pt x="11069"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2" name="Google Shape;1702;p37"/>
            <p:cNvSpPr/>
            <p:nvPr/>
          </p:nvSpPr>
          <p:spPr>
            <a:xfrm>
              <a:off x="3626725" y="4194250"/>
              <a:ext cx="38225" cy="47050"/>
            </a:xfrm>
            <a:custGeom>
              <a:avLst/>
              <a:gdLst/>
              <a:ahLst/>
              <a:cxnLst/>
              <a:rect l="l" t="t" r="r" b="b"/>
              <a:pathLst>
                <a:path w="1529" h="1882" extrusionOk="0">
                  <a:moveTo>
                    <a:pt x="715" y="0"/>
                  </a:moveTo>
                  <a:cubicBezTo>
                    <a:pt x="702" y="0"/>
                    <a:pt x="690" y="1"/>
                    <a:pt x="677" y="1"/>
                  </a:cubicBezTo>
                  <a:cubicBezTo>
                    <a:pt x="301" y="27"/>
                    <a:pt x="0" y="428"/>
                    <a:pt x="0" y="929"/>
                  </a:cubicBezTo>
                  <a:cubicBezTo>
                    <a:pt x="25" y="1480"/>
                    <a:pt x="376" y="1881"/>
                    <a:pt x="827" y="1881"/>
                  </a:cubicBezTo>
                  <a:cubicBezTo>
                    <a:pt x="1253" y="1881"/>
                    <a:pt x="1529" y="1480"/>
                    <a:pt x="1529" y="929"/>
                  </a:cubicBezTo>
                  <a:cubicBezTo>
                    <a:pt x="1505" y="417"/>
                    <a:pt x="1149" y="0"/>
                    <a:pt x="71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3" name="Google Shape;1703;p37"/>
            <p:cNvSpPr/>
            <p:nvPr/>
          </p:nvSpPr>
          <p:spPr>
            <a:xfrm>
              <a:off x="3911175" y="4183550"/>
              <a:ext cx="33875" cy="44625"/>
            </a:xfrm>
            <a:custGeom>
              <a:avLst/>
              <a:gdLst/>
              <a:ahLst/>
              <a:cxnLst/>
              <a:rect l="l" t="t" r="r" b="b"/>
              <a:pathLst>
                <a:path w="1355" h="1785" extrusionOk="0">
                  <a:moveTo>
                    <a:pt x="636" y="1"/>
                  </a:moveTo>
                  <a:cubicBezTo>
                    <a:pt x="617" y="1"/>
                    <a:pt x="597" y="2"/>
                    <a:pt x="577" y="3"/>
                  </a:cubicBezTo>
                  <a:cubicBezTo>
                    <a:pt x="276" y="54"/>
                    <a:pt x="76" y="204"/>
                    <a:pt x="26" y="505"/>
                  </a:cubicBezTo>
                  <a:cubicBezTo>
                    <a:pt x="1" y="780"/>
                    <a:pt x="1" y="1056"/>
                    <a:pt x="51" y="1307"/>
                  </a:cubicBezTo>
                  <a:cubicBezTo>
                    <a:pt x="99" y="1546"/>
                    <a:pt x="215" y="1785"/>
                    <a:pt x="486" y="1785"/>
                  </a:cubicBezTo>
                  <a:cubicBezTo>
                    <a:pt x="499" y="1785"/>
                    <a:pt x="513" y="1784"/>
                    <a:pt x="527" y="1783"/>
                  </a:cubicBezTo>
                  <a:cubicBezTo>
                    <a:pt x="828" y="1783"/>
                    <a:pt x="1078" y="1683"/>
                    <a:pt x="1229" y="1382"/>
                  </a:cubicBezTo>
                  <a:cubicBezTo>
                    <a:pt x="1304" y="1257"/>
                    <a:pt x="1304" y="1081"/>
                    <a:pt x="1354" y="906"/>
                  </a:cubicBezTo>
                  <a:cubicBezTo>
                    <a:pt x="1279" y="730"/>
                    <a:pt x="1254" y="530"/>
                    <a:pt x="1154" y="354"/>
                  </a:cubicBezTo>
                  <a:cubicBezTo>
                    <a:pt x="1037" y="145"/>
                    <a:pt x="878" y="1"/>
                    <a:pt x="636"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4" name="Google Shape;1704;p37"/>
          <p:cNvGrpSpPr/>
          <p:nvPr/>
        </p:nvGrpSpPr>
        <p:grpSpPr>
          <a:xfrm>
            <a:off x="4660293" y="741539"/>
            <a:ext cx="11745154" cy="1022542"/>
            <a:chOff x="2512046" y="824082"/>
            <a:chExt cx="5872577" cy="511271"/>
          </a:xfrm>
        </p:grpSpPr>
        <p:grpSp>
          <p:nvGrpSpPr>
            <p:cNvPr id="1705" name="Google Shape;1705;p37"/>
            <p:cNvGrpSpPr/>
            <p:nvPr/>
          </p:nvGrpSpPr>
          <p:grpSpPr>
            <a:xfrm>
              <a:off x="2512046" y="824082"/>
              <a:ext cx="325269" cy="511271"/>
              <a:chOff x="1471100" y="1593200"/>
              <a:chExt cx="235600" cy="370325"/>
            </a:xfrm>
          </p:grpSpPr>
          <p:sp>
            <p:nvSpPr>
              <p:cNvPr id="1706" name="Google Shape;1706;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7" name="Google Shape;1707;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8" name="Google Shape;1708;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9" name="Google Shape;1709;p37"/>
            <p:cNvGrpSpPr/>
            <p:nvPr/>
          </p:nvGrpSpPr>
          <p:grpSpPr>
            <a:xfrm>
              <a:off x="3016346" y="824082"/>
              <a:ext cx="325269" cy="511271"/>
              <a:chOff x="1471100" y="1593200"/>
              <a:chExt cx="235600" cy="370325"/>
            </a:xfrm>
          </p:grpSpPr>
          <p:sp>
            <p:nvSpPr>
              <p:cNvPr id="1710" name="Google Shape;1710;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11" name="Google Shape;1711;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12" name="Google Shape;1712;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13" name="Google Shape;1713;p37"/>
            <p:cNvGrpSpPr/>
            <p:nvPr/>
          </p:nvGrpSpPr>
          <p:grpSpPr>
            <a:xfrm>
              <a:off x="3520647" y="824082"/>
              <a:ext cx="325269" cy="511271"/>
              <a:chOff x="1471100" y="1593200"/>
              <a:chExt cx="235600" cy="370325"/>
            </a:xfrm>
          </p:grpSpPr>
          <p:sp>
            <p:nvSpPr>
              <p:cNvPr id="1714" name="Google Shape;1714;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15" name="Google Shape;1715;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16" name="Google Shape;1716;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17" name="Google Shape;1717;p37"/>
            <p:cNvGrpSpPr/>
            <p:nvPr/>
          </p:nvGrpSpPr>
          <p:grpSpPr>
            <a:xfrm>
              <a:off x="4024948" y="824082"/>
              <a:ext cx="325269" cy="511271"/>
              <a:chOff x="1471100" y="1593200"/>
              <a:chExt cx="235600" cy="370325"/>
            </a:xfrm>
          </p:grpSpPr>
          <p:sp>
            <p:nvSpPr>
              <p:cNvPr id="1718" name="Google Shape;1718;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19" name="Google Shape;1719;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0" name="Google Shape;1720;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21" name="Google Shape;1721;p37"/>
            <p:cNvGrpSpPr/>
            <p:nvPr/>
          </p:nvGrpSpPr>
          <p:grpSpPr>
            <a:xfrm>
              <a:off x="4529249" y="824082"/>
              <a:ext cx="325269" cy="511271"/>
              <a:chOff x="1471100" y="1593200"/>
              <a:chExt cx="235600" cy="370325"/>
            </a:xfrm>
          </p:grpSpPr>
          <p:sp>
            <p:nvSpPr>
              <p:cNvPr id="1722" name="Google Shape;1722;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3" name="Google Shape;1723;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4" name="Google Shape;1724;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25" name="Google Shape;1725;p37"/>
            <p:cNvGrpSpPr/>
            <p:nvPr/>
          </p:nvGrpSpPr>
          <p:grpSpPr>
            <a:xfrm>
              <a:off x="5033550" y="824082"/>
              <a:ext cx="325269" cy="511271"/>
              <a:chOff x="1471100" y="1593200"/>
              <a:chExt cx="235600" cy="370325"/>
            </a:xfrm>
          </p:grpSpPr>
          <p:sp>
            <p:nvSpPr>
              <p:cNvPr id="1726" name="Google Shape;1726;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7" name="Google Shape;1727;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28" name="Google Shape;1728;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29" name="Google Shape;1729;p37"/>
            <p:cNvGrpSpPr/>
            <p:nvPr/>
          </p:nvGrpSpPr>
          <p:grpSpPr>
            <a:xfrm>
              <a:off x="5537850" y="824082"/>
              <a:ext cx="325269" cy="511271"/>
              <a:chOff x="1471100" y="1593200"/>
              <a:chExt cx="235600" cy="370325"/>
            </a:xfrm>
          </p:grpSpPr>
          <p:sp>
            <p:nvSpPr>
              <p:cNvPr id="1730" name="Google Shape;1730;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1" name="Google Shape;1731;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2" name="Google Shape;1732;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33" name="Google Shape;1733;p37"/>
            <p:cNvGrpSpPr/>
            <p:nvPr/>
          </p:nvGrpSpPr>
          <p:grpSpPr>
            <a:xfrm>
              <a:off x="6042151" y="824082"/>
              <a:ext cx="325269" cy="511271"/>
              <a:chOff x="1471100" y="1593200"/>
              <a:chExt cx="235600" cy="370325"/>
            </a:xfrm>
          </p:grpSpPr>
          <p:sp>
            <p:nvSpPr>
              <p:cNvPr id="1734" name="Google Shape;1734;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5" name="Google Shape;1735;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37" name="Google Shape;1737;p37"/>
            <p:cNvGrpSpPr/>
            <p:nvPr/>
          </p:nvGrpSpPr>
          <p:grpSpPr>
            <a:xfrm>
              <a:off x="6546452" y="824082"/>
              <a:ext cx="325269" cy="511271"/>
              <a:chOff x="1471100" y="1593200"/>
              <a:chExt cx="235600" cy="370325"/>
            </a:xfrm>
          </p:grpSpPr>
          <p:sp>
            <p:nvSpPr>
              <p:cNvPr id="1738" name="Google Shape;1738;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41" name="Google Shape;1741;p37"/>
            <p:cNvGrpSpPr/>
            <p:nvPr/>
          </p:nvGrpSpPr>
          <p:grpSpPr>
            <a:xfrm>
              <a:off x="7050753" y="824082"/>
              <a:ext cx="325269" cy="511271"/>
              <a:chOff x="1471100" y="1593200"/>
              <a:chExt cx="235600" cy="370325"/>
            </a:xfrm>
          </p:grpSpPr>
          <p:sp>
            <p:nvSpPr>
              <p:cNvPr id="1742" name="Google Shape;1742;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45" name="Google Shape;1745;p37"/>
            <p:cNvGrpSpPr/>
            <p:nvPr/>
          </p:nvGrpSpPr>
          <p:grpSpPr>
            <a:xfrm>
              <a:off x="7555054" y="824082"/>
              <a:ext cx="325269" cy="511271"/>
              <a:chOff x="1471100" y="1593200"/>
              <a:chExt cx="235600" cy="370325"/>
            </a:xfrm>
          </p:grpSpPr>
          <p:sp>
            <p:nvSpPr>
              <p:cNvPr id="1746" name="Google Shape;1746;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49" name="Google Shape;1749;p37"/>
            <p:cNvGrpSpPr/>
            <p:nvPr/>
          </p:nvGrpSpPr>
          <p:grpSpPr>
            <a:xfrm>
              <a:off x="8059354" y="824082"/>
              <a:ext cx="325269" cy="511271"/>
              <a:chOff x="1471100" y="1593200"/>
              <a:chExt cx="235600" cy="370325"/>
            </a:xfrm>
          </p:grpSpPr>
          <p:sp>
            <p:nvSpPr>
              <p:cNvPr id="1750" name="Google Shape;1750;p37"/>
              <p:cNvSpPr/>
              <p:nvPr/>
            </p:nvSpPr>
            <p:spPr>
              <a:xfrm>
                <a:off x="1542525" y="1881425"/>
                <a:ext cx="82100" cy="82100"/>
              </a:xfrm>
              <a:custGeom>
                <a:avLst/>
                <a:gdLst/>
                <a:ahLst/>
                <a:cxnLst/>
                <a:rect l="l" t="t" r="r" b="b"/>
                <a:pathLst>
                  <a:path w="3284" h="3284" extrusionOk="0">
                    <a:moveTo>
                      <a:pt x="0" y="1630"/>
                    </a:moveTo>
                    <a:cubicBezTo>
                      <a:pt x="0" y="2557"/>
                      <a:pt x="727" y="3284"/>
                      <a:pt x="1629" y="3284"/>
                    </a:cubicBezTo>
                    <a:lnTo>
                      <a:pt x="1629" y="3284"/>
                    </a:lnTo>
                    <a:cubicBezTo>
                      <a:pt x="2532" y="3284"/>
                      <a:pt x="3283" y="2557"/>
                      <a:pt x="3283" y="1630"/>
                    </a:cubicBezTo>
                    <a:lnTo>
                      <a:pt x="3283" y="1630"/>
                    </a:lnTo>
                    <a:cubicBezTo>
                      <a:pt x="3283" y="727"/>
                      <a:pt x="2532" y="1"/>
                      <a:pt x="1629" y="1"/>
                    </a:cubicBezTo>
                    <a:lnTo>
                      <a:pt x="1629" y="1"/>
                    </a:lnTo>
                    <a:cubicBezTo>
                      <a:pt x="727" y="1"/>
                      <a:pt x="0" y="727"/>
                      <a:pt x="0" y="1630"/>
                    </a:cubicBezTo>
                    <a:close/>
                  </a:path>
                </a:pathLst>
              </a:custGeom>
              <a:solidFill>
                <a:schemeClr val="dk1">
                  <a:alpha val="6086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37"/>
              <p:cNvSpPr/>
              <p:nvPr/>
            </p:nvSpPr>
            <p:spPr>
              <a:xfrm>
                <a:off x="1593275" y="1593200"/>
                <a:ext cx="113425" cy="339000"/>
              </a:xfrm>
              <a:custGeom>
                <a:avLst/>
                <a:gdLst/>
                <a:ahLst/>
                <a:cxnLst/>
                <a:rect l="l" t="t" r="r" b="b"/>
                <a:pathLst>
                  <a:path w="4537" h="13560" extrusionOk="0">
                    <a:moveTo>
                      <a:pt x="0" y="326"/>
                    </a:moveTo>
                    <a:cubicBezTo>
                      <a:pt x="1003" y="903"/>
                      <a:pt x="1805" y="2181"/>
                      <a:pt x="2231" y="3835"/>
                    </a:cubicBezTo>
                    <a:lnTo>
                      <a:pt x="2231" y="3835"/>
                    </a:lnTo>
                    <a:lnTo>
                      <a:pt x="4537" y="3835"/>
                    </a:lnTo>
                    <a:cubicBezTo>
                      <a:pt x="3935" y="1555"/>
                      <a:pt x="2657" y="1"/>
                      <a:pt x="1153" y="1"/>
                    </a:cubicBezTo>
                    <a:lnTo>
                      <a:pt x="1153" y="1"/>
                    </a:lnTo>
                    <a:cubicBezTo>
                      <a:pt x="752" y="1"/>
                      <a:pt x="376" y="126"/>
                      <a:pt x="0" y="326"/>
                    </a:cubicBezTo>
                    <a:close/>
                    <a:moveTo>
                      <a:pt x="0" y="13234"/>
                    </a:moveTo>
                    <a:cubicBezTo>
                      <a:pt x="376" y="13434"/>
                      <a:pt x="752" y="13560"/>
                      <a:pt x="1153" y="13560"/>
                    </a:cubicBezTo>
                    <a:lnTo>
                      <a:pt x="1153" y="13560"/>
                    </a:lnTo>
                    <a:cubicBezTo>
                      <a:pt x="1178" y="13560"/>
                      <a:pt x="1178" y="13560"/>
                      <a:pt x="1203" y="13560"/>
                    </a:cubicBezTo>
                    <a:lnTo>
                      <a:pt x="1203" y="13560"/>
                    </a:lnTo>
                    <a:cubicBezTo>
                      <a:pt x="1228" y="13434"/>
                      <a:pt x="1253" y="13309"/>
                      <a:pt x="1253" y="13159"/>
                    </a:cubicBezTo>
                    <a:lnTo>
                      <a:pt x="1253" y="13159"/>
                    </a:lnTo>
                    <a:cubicBezTo>
                      <a:pt x="1253" y="12858"/>
                      <a:pt x="1153" y="12557"/>
                      <a:pt x="1028" y="12332"/>
                    </a:cubicBezTo>
                    <a:lnTo>
                      <a:pt x="1028" y="12332"/>
                    </a:lnTo>
                    <a:cubicBezTo>
                      <a:pt x="702" y="12707"/>
                      <a:pt x="376" y="13008"/>
                      <a:pt x="0" y="13234"/>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37"/>
              <p:cNvSpPr/>
              <p:nvPr/>
            </p:nvSpPr>
            <p:spPr>
              <a:xfrm>
                <a:off x="1471100" y="1593200"/>
                <a:ext cx="151025" cy="339000"/>
              </a:xfrm>
              <a:custGeom>
                <a:avLst/>
                <a:gdLst/>
                <a:ahLst/>
                <a:cxnLst/>
                <a:rect l="l" t="t" r="r" b="b"/>
                <a:pathLst>
                  <a:path w="6041" h="13560" extrusionOk="0">
                    <a:moveTo>
                      <a:pt x="3734" y="1"/>
                    </a:moveTo>
                    <a:cubicBezTo>
                      <a:pt x="1679" y="1"/>
                      <a:pt x="0" y="3033"/>
                      <a:pt x="0" y="6768"/>
                    </a:cubicBezTo>
                    <a:lnTo>
                      <a:pt x="0" y="6768"/>
                    </a:lnTo>
                    <a:cubicBezTo>
                      <a:pt x="0" y="10527"/>
                      <a:pt x="1679" y="13560"/>
                      <a:pt x="3734" y="13560"/>
                    </a:cubicBezTo>
                    <a:lnTo>
                      <a:pt x="3734" y="13560"/>
                    </a:lnTo>
                    <a:lnTo>
                      <a:pt x="6040" y="13560"/>
                    </a:lnTo>
                    <a:cubicBezTo>
                      <a:pt x="5639" y="13560"/>
                      <a:pt x="5263" y="13434"/>
                      <a:pt x="4887" y="13234"/>
                    </a:cubicBezTo>
                    <a:lnTo>
                      <a:pt x="4887" y="13234"/>
                    </a:lnTo>
                    <a:cubicBezTo>
                      <a:pt x="3384" y="12357"/>
                      <a:pt x="2306" y="9800"/>
                      <a:pt x="2306" y="6768"/>
                    </a:cubicBezTo>
                    <a:lnTo>
                      <a:pt x="2306" y="6768"/>
                    </a:lnTo>
                    <a:cubicBezTo>
                      <a:pt x="2306" y="3760"/>
                      <a:pt x="3384" y="1204"/>
                      <a:pt x="4887" y="326"/>
                    </a:cubicBezTo>
                    <a:lnTo>
                      <a:pt x="4887" y="326"/>
                    </a:lnTo>
                    <a:cubicBezTo>
                      <a:pt x="5263" y="126"/>
                      <a:pt x="5639" y="1"/>
                      <a:pt x="6040" y="1"/>
                    </a:cubicBezTo>
                    <a:lnTo>
                      <a:pt x="604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1753" name="Google Shape;1753;p37"/>
          <p:cNvSpPr/>
          <p:nvPr/>
        </p:nvSpPr>
        <p:spPr>
          <a:xfrm>
            <a:off x="13321558" y="6532580"/>
            <a:ext cx="4479000" cy="30324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4" name="Google Shape;1754;p37"/>
          <p:cNvSpPr/>
          <p:nvPr/>
        </p:nvSpPr>
        <p:spPr>
          <a:xfrm>
            <a:off x="533400" y="5412350"/>
            <a:ext cx="3111600" cy="2893200"/>
          </a:xfrm>
          <a:prstGeom prst="rect">
            <a:avLst/>
          </a:prstGeom>
          <a:solidFill>
            <a:schemeClr val="dk2"/>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55" name="Google Shape;1755;p37"/>
          <p:cNvGrpSpPr/>
          <p:nvPr/>
        </p:nvGrpSpPr>
        <p:grpSpPr>
          <a:xfrm flipH="1">
            <a:off x="13498826" y="6564826"/>
            <a:ext cx="4512164" cy="3032400"/>
            <a:chOff x="1614175" y="702900"/>
            <a:chExt cx="1575850" cy="1059050"/>
          </a:xfrm>
        </p:grpSpPr>
        <p:sp>
          <p:nvSpPr>
            <p:cNvPr id="1756" name="Google Shape;1756;p37"/>
            <p:cNvSpPr/>
            <p:nvPr/>
          </p:nvSpPr>
          <p:spPr>
            <a:xfrm>
              <a:off x="1792750" y="1266850"/>
              <a:ext cx="638500" cy="495100"/>
            </a:xfrm>
            <a:custGeom>
              <a:avLst/>
              <a:gdLst/>
              <a:ahLst/>
              <a:cxnLst/>
              <a:rect l="l" t="t" r="r" b="b"/>
              <a:pathLst>
                <a:path w="25540" h="19804" extrusionOk="0">
                  <a:moveTo>
                    <a:pt x="18596" y="1"/>
                  </a:moveTo>
                  <a:cubicBezTo>
                    <a:pt x="18322" y="1"/>
                    <a:pt x="18060" y="123"/>
                    <a:pt x="17945" y="330"/>
                  </a:cubicBezTo>
                  <a:cubicBezTo>
                    <a:pt x="17795" y="581"/>
                    <a:pt x="17870" y="831"/>
                    <a:pt x="18121" y="1007"/>
                  </a:cubicBezTo>
                  <a:lnTo>
                    <a:pt x="18848" y="1508"/>
                  </a:lnTo>
                  <a:lnTo>
                    <a:pt x="18848" y="1508"/>
                  </a:lnTo>
                  <a:lnTo>
                    <a:pt x="16642" y="1032"/>
                  </a:lnTo>
                  <a:cubicBezTo>
                    <a:pt x="16579" y="1017"/>
                    <a:pt x="16514" y="1010"/>
                    <a:pt x="16451" y="1010"/>
                  </a:cubicBezTo>
                  <a:cubicBezTo>
                    <a:pt x="16187" y="1010"/>
                    <a:pt x="15936" y="1131"/>
                    <a:pt x="15815" y="1332"/>
                  </a:cubicBezTo>
                  <a:cubicBezTo>
                    <a:pt x="15690" y="1558"/>
                    <a:pt x="15765" y="1859"/>
                    <a:pt x="16041" y="2034"/>
                  </a:cubicBezTo>
                  <a:lnTo>
                    <a:pt x="17444" y="2836"/>
                  </a:lnTo>
                  <a:lnTo>
                    <a:pt x="17444" y="2836"/>
                  </a:lnTo>
                  <a:lnTo>
                    <a:pt x="13509" y="1909"/>
                  </a:lnTo>
                  <a:cubicBezTo>
                    <a:pt x="13427" y="1885"/>
                    <a:pt x="13343" y="1874"/>
                    <a:pt x="13262" y="1874"/>
                  </a:cubicBezTo>
                  <a:cubicBezTo>
                    <a:pt x="12994" y="1874"/>
                    <a:pt x="12747" y="1993"/>
                    <a:pt x="12632" y="2185"/>
                  </a:cubicBezTo>
                  <a:cubicBezTo>
                    <a:pt x="12482" y="2460"/>
                    <a:pt x="12582" y="2761"/>
                    <a:pt x="12908" y="2911"/>
                  </a:cubicBezTo>
                  <a:lnTo>
                    <a:pt x="14587" y="3663"/>
                  </a:lnTo>
                  <a:lnTo>
                    <a:pt x="5213" y="1107"/>
                  </a:lnTo>
                  <a:cubicBezTo>
                    <a:pt x="5121" y="1074"/>
                    <a:pt x="5026" y="1058"/>
                    <a:pt x="4934" y="1058"/>
                  </a:cubicBezTo>
                  <a:cubicBezTo>
                    <a:pt x="4678" y="1058"/>
                    <a:pt x="4440" y="1180"/>
                    <a:pt x="4311" y="1383"/>
                  </a:cubicBezTo>
                  <a:cubicBezTo>
                    <a:pt x="4161" y="1633"/>
                    <a:pt x="4286" y="1959"/>
                    <a:pt x="4587" y="2109"/>
                  </a:cubicBezTo>
                  <a:cubicBezTo>
                    <a:pt x="6015" y="2811"/>
                    <a:pt x="8697" y="3438"/>
                    <a:pt x="10502" y="4315"/>
                  </a:cubicBezTo>
                  <a:cubicBezTo>
                    <a:pt x="7745" y="3237"/>
                    <a:pt x="4637" y="2611"/>
                    <a:pt x="4462" y="2510"/>
                  </a:cubicBezTo>
                  <a:lnTo>
                    <a:pt x="4436" y="2535"/>
                  </a:lnTo>
                  <a:cubicBezTo>
                    <a:pt x="4249" y="2452"/>
                    <a:pt x="4096" y="2408"/>
                    <a:pt x="3963" y="2408"/>
                  </a:cubicBezTo>
                  <a:cubicBezTo>
                    <a:pt x="3777" y="2408"/>
                    <a:pt x="3631" y="2495"/>
                    <a:pt x="3484" y="2686"/>
                  </a:cubicBezTo>
                  <a:cubicBezTo>
                    <a:pt x="3259" y="2936"/>
                    <a:pt x="3359" y="3287"/>
                    <a:pt x="3685" y="3463"/>
                  </a:cubicBezTo>
                  <a:cubicBezTo>
                    <a:pt x="3760" y="3513"/>
                    <a:pt x="6792" y="4415"/>
                    <a:pt x="9549" y="5869"/>
                  </a:cubicBezTo>
                  <a:lnTo>
                    <a:pt x="3735" y="3939"/>
                  </a:lnTo>
                  <a:cubicBezTo>
                    <a:pt x="3630" y="3891"/>
                    <a:pt x="3518" y="3868"/>
                    <a:pt x="3407" y="3868"/>
                  </a:cubicBezTo>
                  <a:cubicBezTo>
                    <a:pt x="3172" y="3868"/>
                    <a:pt x="2944" y="3969"/>
                    <a:pt x="2807" y="4139"/>
                  </a:cubicBezTo>
                  <a:cubicBezTo>
                    <a:pt x="2607" y="4390"/>
                    <a:pt x="2707" y="4716"/>
                    <a:pt x="3008" y="4891"/>
                  </a:cubicBezTo>
                  <a:lnTo>
                    <a:pt x="13033" y="9703"/>
                  </a:lnTo>
                  <a:lnTo>
                    <a:pt x="2958" y="5894"/>
                  </a:lnTo>
                  <a:cubicBezTo>
                    <a:pt x="2854" y="5854"/>
                    <a:pt x="2740" y="5834"/>
                    <a:pt x="2626" y="5834"/>
                  </a:cubicBezTo>
                  <a:cubicBezTo>
                    <a:pt x="2383" y="5834"/>
                    <a:pt x="2142" y="5924"/>
                    <a:pt x="2005" y="6094"/>
                  </a:cubicBezTo>
                  <a:cubicBezTo>
                    <a:pt x="1830" y="6370"/>
                    <a:pt x="1905" y="6696"/>
                    <a:pt x="2231" y="6871"/>
                  </a:cubicBezTo>
                  <a:lnTo>
                    <a:pt x="13459" y="12285"/>
                  </a:lnTo>
                  <a:lnTo>
                    <a:pt x="2782" y="7749"/>
                  </a:lnTo>
                  <a:cubicBezTo>
                    <a:pt x="2678" y="7700"/>
                    <a:pt x="2563" y="7678"/>
                    <a:pt x="2450" y="7678"/>
                  </a:cubicBezTo>
                  <a:cubicBezTo>
                    <a:pt x="2209" y="7678"/>
                    <a:pt x="1974" y="7779"/>
                    <a:pt x="1855" y="7949"/>
                  </a:cubicBezTo>
                  <a:cubicBezTo>
                    <a:pt x="1654" y="8200"/>
                    <a:pt x="1755" y="8551"/>
                    <a:pt x="2055" y="8701"/>
                  </a:cubicBezTo>
                  <a:lnTo>
                    <a:pt x="9098" y="12410"/>
                  </a:lnTo>
                  <a:lnTo>
                    <a:pt x="9098" y="12410"/>
                  </a:lnTo>
                  <a:lnTo>
                    <a:pt x="2331" y="9503"/>
                  </a:lnTo>
                  <a:cubicBezTo>
                    <a:pt x="2229" y="9464"/>
                    <a:pt x="2120" y="9444"/>
                    <a:pt x="2012" y="9444"/>
                  </a:cubicBezTo>
                  <a:cubicBezTo>
                    <a:pt x="1774" y="9444"/>
                    <a:pt x="1542" y="9539"/>
                    <a:pt x="1404" y="9728"/>
                  </a:cubicBezTo>
                  <a:cubicBezTo>
                    <a:pt x="1228" y="9979"/>
                    <a:pt x="1304" y="10305"/>
                    <a:pt x="1604" y="10480"/>
                  </a:cubicBezTo>
                  <a:lnTo>
                    <a:pt x="9374" y="14891"/>
                  </a:lnTo>
                  <a:lnTo>
                    <a:pt x="1629" y="11708"/>
                  </a:lnTo>
                  <a:cubicBezTo>
                    <a:pt x="1526" y="11668"/>
                    <a:pt x="1414" y="11649"/>
                    <a:pt x="1304" y="11649"/>
                  </a:cubicBezTo>
                  <a:cubicBezTo>
                    <a:pt x="1068" y="11649"/>
                    <a:pt x="839" y="11738"/>
                    <a:pt x="702" y="11909"/>
                  </a:cubicBezTo>
                  <a:cubicBezTo>
                    <a:pt x="502" y="12185"/>
                    <a:pt x="602" y="12510"/>
                    <a:pt x="903" y="12686"/>
                  </a:cubicBezTo>
                  <a:lnTo>
                    <a:pt x="6316" y="15744"/>
                  </a:lnTo>
                  <a:lnTo>
                    <a:pt x="1429" y="13889"/>
                  </a:lnTo>
                  <a:cubicBezTo>
                    <a:pt x="1336" y="13860"/>
                    <a:pt x="1237" y="13846"/>
                    <a:pt x="1138" y="13846"/>
                  </a:cubicBezTo>
                  <a:cubicBezTo>
                    <a:pt x="892" y="13846"/>
                    <a:pt x="652" y="13935"/>
                    <a:pt x="527" y="14114"/>
                  </a:cubicBezTo>
                  <a:cubicBezTo>
                    <a:pt x="351" y="14365"/>
                    <a:pt x="426" y="14691"/>
                    <a:pt x="702" y="14866"/>
                  </a:cubicBezTo>
                  <a:lnTo>
                    <a:pt x="3735" y="16671"/>
                  </a:lnTo>
                  <a:lnTo>
                    <a:pt x="1053" y="15744"/>
                  </a:lnTo>
                  <a:cubicBezTo>
                    <a:pt x="958" y="15707"/>
                    <a:pt x="858" y="15690"/>
                    <a:pt x="761" y="15690"/>
                  </a:cubicBezTo>
                  <a:cubicBezTo>
                    <a:pt x="525" y="15690"/>
                    <a:pt x="300" y="15792"/>
                    <a:pt x="176" y="15969"/>
                  </a:cubicBezTo>
                  <a:cubicBezTo>
                    <a:pt x="0" y="16195"/>
                    <a:pt x="50" y="16520"/>
                    <a:pt x="326" y="16696"/>
                  </a:cubicBezTo>
                  <a:lnTo>
                    <a:pt x="1454" y="17448"/>
                  </a:lnTo>
                  <a:lnTo>
                    <a:pt x="1203" y="17373"/>
                  </a:lnTo>
                  <a:cubicBezTo>
                    <a:pt x="1114" y="17343"/>
                    <a:pt x="1022" y="17328"/>
                    <a:pt x="931" y="17328"/>
                  </a:cubicBezTo>
                  <a:cubicBezTo>
                    <a:pt x="719" y="17328"/>
                    <a:pt x="517" y="17407"/>
                    <a:pt x="376" y="17548"/>
                  </a:cubicBezTo>
                  <a:cubicBezTo>
                    <a:pt x="201" y="17774"/>
                    <a:pt x="201" y="18049"/>
                    <a:pt x="401" y="18250"/>
                  </a:cubicBezTo>
                  <a:lnTo>
                    <a:pt x="1554" y="19378"/>
                  </a:lnTo>
                  <a:cubicBezTo>
                    <a:pt x="1693" y="19517"/>
                    <a:pt x="1887" y="19587"/>
                    <a:pt x="2083" y="19587"/>
                  </a:cubicBezTo>
                  <a:cubicBezTo>
                    <a:pt x="2240" y="19587"/>
                    <a:pt x="2398" y="19542"/>
                    <a:pt x="2532" y="19453"/>
                  </a:cubicBezTo>
                  <a:cubicBezTo>
                    <a:pt x="2682" y="19353"/>
                    <a:pt x="2782" y="19227"/>
                    <a:pt x="2807" y="19077"/>
                  </a:cubicBezTo>
                  <a:lnTo>
                    <a:pt x="5013" y="19754"/>
                  </a:lnTo>
                  <a:cubicBezTo>
                    <a:pt x="5088" y="19779"/>
                    <a:pt x="5188" y="19804"/>
                    <a:pt x="5264" y="19804"/>
                  </a:cubicBezTo>
                  <a:cubicBezTo>
                    <a:pt x="5514" y="19804"/>
                    <a:pt x="5740" y="19703"/>
                    <a:pt x="5865" y="19528"/>
                  </a:cubicBezTo>
                  <a:cubicBezTo>
                    <a:pt x="6040" y="19277"/>
                    <a:pt x="5990" y="18977"/>
                    <a:pt x="5715" y="18801"/>
                  </a:cubicBezTo>
                  <a:lnTo>
                    <a:pt x="5088" y="18400"/>
                  </a:lnTo>
                  <a:lnTo>
                    <a:pt x="8772" y="19678"/>
                  </a:lnTo>
                  <a:cubicBezTo>
                    <a:pt x="8867" y="19715"/>
                    <a:pt x="8967" y="19732"/>
                    <a:pt x="9065" y="19732"/>
                  </a:cubicBezTo>
                  <a:cubicBezTo>
                    <a:pt x="9303" y="19732"/>
                    <a:pt x="9533" y="19630"/>
                    <a:pt x="9675" y="19453"/>
                  </a:cubicBezTo>
                  <a:cubicBezTo>
                    <a:pt x="9850" y="19202"/>
                    <a:pt x="9775" y="18876"/>
                    <a:pt x="9474" y="18701"/>
                  </a:cubicBezTo>
                  <a:lnTo>
                    <a:pt x="7068" y="17272"/>
                  </a:lnTo>
                  <a:lnTo>
                    <a:pt x="12958" y="19478"/>
                  </a:lnTo>
                  <a:cubicBezTo>
                    <a:pt x="13060" y="19514"/>
                    <a:pt x="13165" y="19532"/>
                    <a:pt x="13266" y="19532"/>
                  </a:cubicBezTo>
                  <a:cubicBezTo>
                    <a:pt x="13511" y="19532"/>
                    <a:pt x="13736" y="19430"/>
                    <a:pt x="13860" y="19252"/>
                  </a:cubicBezTo>
                  <a:cubicBezTo>
                    <a:pt x="14061" y="19002"/>
                    <a:pt x="13960" y="18676"/>
                    <a:pt x="13660" y="18500"/>
                  </a:cubicBezTo>
                  <a:lnTo>
                    <a:pt x="9900" y="16370"/>
                  </a:lnTo>
                  <a:lnTo>
                    <a:pt x="17444" y="19478"/>
                  </a:lnTo>
                  <a:cubicBezTo>
                    <a:pt x="17546" y="19517"/>
                    <a:pt x="17655" y="19537"/>
                    <a:pt x="17763" y="19537"/>
                  </a:cubicBezTo>
                  <a:cubicBezTo>
                    <a:pt x="18001" y="19537"/>
                    <a:pt x="18234" y="19442"/>
                    <a:pt x="18371" y="19252"/>
                  </a:cubicBezTo>
                  <a:cubicBezTo>
                    <a:pt x="18547" y="19002"/>
                    <a:pt x="18472" y="18676"/>
                    <a:pt x="18171" y="18500"/>
                  </a:cubicBezTo>
                  <a:lnTo>
                    <a:pt x="11454" y="14691"/>
                  </a:lnTo>
                  <a:lnTo>
                    <a:pt x="22256" y="19302"/>
                  </a:lnTo>
                  <a:cubicBezTo>
                    <a:pt x="22361" y="19351"/>
                    <a:pt x="22475" y="19373"/>
                    <a:pt x="22589" y="19373"/>
                  </a:cubicBezTo>
                  <a:cubicBezTo>
                    <a:pt x="22829" y="19373"/>
                    <a:pt x="23064" y="19272"/>
                    <a:pt x="23183" y="19102"/>
                  </a:cubicBezTo>
                  <a:cubicBezTo>
                    <a:pt x="23384" y="18826"/>
                    <a:pt x="23284" y="18500"/>
                    <a:pt x="22958" y="18350"/>
                  </a:cubicBezTo>
                  <a:lnTo>
                    <a:pt x="15765" y="14566"/>
                  </a:lnTo>
                  <a:lnTo>
                    <a:pt x="15765" y="14566"/>
                  </a:lnTo>
                  <a:lnTo>
                    <a:pt x="24161" y="18150"/>
                  </a:lnTo>
                  <a:cubicBezTo>
                    <a:pt x="24263" y="18189"/>
                    <a:pt x="24374" y="18208"/>
                    <a:pt x="24485" y="18208"/>
                  </a:cubicBezTo>
                  <a:cubicBezTo>
                    <a:pt x="24729" y="18208"/>
                    <a:pt x="24968" y="18114"/>
                    <a:pt x="25088" y="17924"/>
                  </a:cubicBezTo>
                  <a:cubicBezTo>
                    <a:pt x="25289" y="17673"/>
                    <a:pt x="25188" y="17348"/>
                    <a:pt x="24888" y="17172"/>
                  </a:cubicBezTo>
                  <a:lnTo>
                    <a:pt x="15790" y="12210"/>
                  </a:lnTo>
                  <a:lnTo>
                    <a:pt x="15790" y="12210"/>
                  </a:lnTo>
                  <a:lnTo>
                    <a:pt x="24412" y="15969"/>
                  </a:lnTo>
                  <a:cubicBezTo>
                    <a:pt x="24516" y="16017"/>
                    <a:pt x="24628" y="16040"/>
                    <a:pt x="24739" y="16040"/>
                  </a:cubicBezTo>
                  <a:cubicBezTo>
                    <a:pt x="24974" y="16040"/>
                    <a:pt x="25203" y="15939"/>
                    <a:pt x="25339" y="15769"/>
                  </a:cubicBezTo>
                  <a:cubicBezTo>
                    <a:pt x="25539" y="15518"/>
                    <a:pt x="25439" y="15192"/>
                    <a:pt x="25138" y="15017"/>
                  </a:cubicBezTo>
                  <a:lnTo>
                    <a:pt x="16291" y="10129"/>
                  </a:lnTo>
                  <a:lnTo>
                    <a:pt x="16291" y="10129"/>
                  </a:lnTo>
                  <a:lnTo>
                    <a:pt x="23960" y="13513"/>
                  </a:lnTo>
                  <a:cubicBezTo>
                    <a:pt x="24065" y="13561"/>
                    <a:pt x="24180" y="13584"/>
                    <a:pt x="24294" y="13584"/>
                  </a:cubicBezTo>
                  <a:cubicBezTo>
                    <a:pt x="24536" y="13584"/>
                    <a:pt x="24777" y="13483"/>
                    <a:pt x="24913" y="13312"/>
                  </a:cubicBezTo>
                  <a:cubicBezTo>
                    <a:pt x="25088" y="13037"/>
                    <a:pt x="25013" y="12711"/>
                    <a:pt x="24687" y="12536"/>
                  </a:cubicBezTo>
                  <a:lnTo>
                    <a:pt x="14161" y="6972"/>
                  </a:lnTo>
                  <a:lnTo>
                    <a:pt x="14161" y="6972"/>
                  </a:lnTo>
                  <a:cubicBezTo>
                    <a:pt x="16066" y="7698"/>
                    <a:pt x="18346" y="8576"/>
                    <a:pt x="21053" y="9603"/>
                  </a:cubicBezTo>
                  <a:cubicBezTo>
                    <a:pt x="22457" y="10155"/>
                    <a:pt x="23384" y="10505"/>
                    <a:pt x="23459" y="10530"/>
                  </a:cubicBezTo>
                  <a:cubicBezTo>
                    <a:pt x="23562" y="10578"/>
                    <a:pt x="23674" y="10600"/>
                    <a:pt x="23786" y="10600"/>
                  </a:cubicBezTo>
                  <a:cubicBezTo>
                    <a:pt x="24028" y="10600"/>
                    <a:pt x="24266" y="10494"/>
                    <a:pt x="24386" y="10305"/>
                  </a:cubicBezTo>
                  <a:cubicBezTo>
                    <a:pt x="24612" y="9954"/>
                    <a:pt x="24512" y="9779"/>
                    <a:pt x="24086" y="9528"/>
                  </a:cubicBezTo>
                  <a:cubicBezTo>
                    <a:pt x="24086" y="9528"/>
                    <a:pt x="24061" y="9503"/>
                    <a:pt x="24011" y="9503"/>
                  </a:cubicBezTo>
                  <a:cubicBezTo>
                    <a:pt x="23835" y="9403"/>
                    <a:pt x="23635" y="9302"/>
                    <a:pt x="23359" y="9177"/>
                  </a:cubicBezTo>
                  <a:lnTo>
                    <a:pt x="21329" y="8200"/>
                  </a:lnTo>
                  <a:cubicBezTo>
                    <a:pt x="19675" y="7398"/>
                    <a:pt x="17419" y="6320"/>
                    <a:pt x="15188" y="5242"/>
                  </a:cubicBezTo>
                  <a:lnTo>
                    <a:pt x="14161" y="4741"/>
                  </a:lnTo>
                  <a:lnTo>
                    <a:pt x="22958" y="7473"/>
                  </a:lnTo>
                  <a:cubicBezTo>
                    <a:pt x="23045" y="7506"/>
                    <a:pt x="23138" y="7522"/>
                    <a:pt x="23230" y="7522"/>
                  </a:cubicBezTo>
                  <a:cubicBezTo>
                    <a:pt x="23482" y="7522"/>
                    <a:pt x="23732" y="7406"/>
                    <a:pt x="23860" y="7222"/>
                  </a:cubicBezTo>
                  <a:cubicBezTo>
                    <a:pt x="24011" y="6946"/>
                    <a:pt x="23885" y="6621"/>
                    <a:pt x="23584" y="6470"/>
                  </a:cubicBezTo>
                  <a:lnTo>
                    <a:pt x="19198" y="4566"/>
                  </a:lnTo>
                  <a:lnTo>
                    <a:pt x="19198" y="4566"/>
                  </a:lnTo>
                  <a:lnTo>
                    <a:pt x="22106" y="5292"/>
                  </a:lnTo>
                  <a:cubicBezTo>
                    <a:pt x="22182" y="5316"/>
                    <a:pt x="22260" y="5327"/>
                    <a:pt x="22336" y="5327"/>
                  </a:cubicBezTo>
                  <a:cubicBezTo>
                    <a:pt x="22586" y="5327"/>
                    <a:pt x="22824" y="5209"/>
                    <a:pt x="22958" y="5017"/>
                  </a:cubicBezTo>
                  <a:cubicBezTo>
                    <a:pt x="23133" y="4766"/>
                    <a:pt x="23033" y="4465"/>
                    <a:pt x="22757" y="4315"/>
                  </a:cubicBezTo>
                  <a:lnTo>
                    <a:pt x="20376" y="2911"/>
                  </a:lnTo>
                  <a:lnTo>
                    <a:pt x="21880" y="3237"/>
                  </a:lnTo>
                  <a:cubicBezTo>
                    <a:pt x="21951" y="3254"/>
                    <a:pt x="22022" y="3262"/>
                    <a:pt x="22091" y="3262"/>
                  </a:cubicBezTo>
                  <a:cubicBezTo>
                    <a:pt x="22341" y="3262"/>
                    <a:pt x="22570" y="3158"/>
                    <a:pt x="22707" y="2962"/>
                  </a:cubicBezTo>
                  <a:cubicBezTo>
                    <a:pt x="22858" y="2736"/>
                    <a:pt x="22782" y="2435"/>
                    <a:pt x="22532" y="2285"/>
                  </a:cubicBezTo>
                  <a:lnTo>
                    <a:pt x="21128" y="1307"/>
                  </a:lnTo>
                  <a:cubicBezTo>
                    <a:pt x="21329" y="1232"/>
                    <a:pt x="21504" y="1057"/>
                    <a:pt x="21529" y="856"/>
                  </a:cubicBezTo>
                  <a:cubicBezTo>
                    <a:pt x="21579" y="555"/>
                    <a:pt x="21329" y="280"/>
                    <a:pt x="20928" y="230"/>
                  </a:cubicBezTo>
                  <a:lnTo>
                    <a:pt x="18672" y="4"/>
                  </a:lnTo>
                  <a:cubicBezTo>
                    <a:pt x="18647" y="2"/>
                    <a:pt x="18621" y="1"/>
                    <a:pt x="18596"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37"/>
            <p:cNvSpPr/>
            <p:nvPr/>
          </p:nvSpPr>
          <p:spPr>
            <a:xfrm>
              <a:off x="1614175" y="702900"/>
              <a:ext cx="1432350" cy="1021450"/>
            </a:xfrm>
            <a:custGeom>
              <a:avLst/>
              <a:gdLst/>
              <a:ahLst/>
              <a:cxnLst/>
              <a:rect l="l" t="t" r="r" b="b"/>
              <a:pathLst>
                <a:path w="57294" h="40858" extrusionOk="0">
                  <a:moveTo>
                    <a:pt x="1379" y="6998"/>
                  </a:moveTo>
                  <a:lnTo>
                    <a:pt x="1379" y="6998"/>
                  </a:lnTo>
                  <a:cubicBezTo>
                    <a:pt x="1554" y="8026"/>
                    <a:pt x="1254" y="8803"/>
                    <a:pt x="777" y="9605"/>
                  </a:cubicBezTo>
                  <a:cubicBezTo>
                    <a:pt x="401" y="8828"/>
                    <a:pt x="677" y="7524"/>
                    <a:pt x="1379" y="6998"/>
                  </a:cubicBezTo>
                  <a:close/>
                  <a:moveTo>
                    <a:pt x="53795" y="12031"/>
                  </a:moveTo>
                  <a:cubicBezTo>
                    <a:pt x="53981" y="12031"/>
                    <a:pt x="54169" y="12057"/>
                    <a:pt x="54362" y="12111"/>
                  </a:cubicBezTo>
                  <a:cubicBezTo>
                    <a:pt x="54988" y="12286"/>
                    <a:pt x="55439" y="12662"/>
                    <a:pt x="55565" y="13314"/>
                  </a:cubicBezTo>
                  <a:cubicBezTo>
                    <a:pt x="55690" y="13966"/>
                    <a:pt x="55364" y="14442"/>
                    <a:pt x="54863" y="14818"/>
                  </a:cubicBezTo>
                  <a:cubicBezTo>
                    <a:pt x="54474" y="15100"/>
                    <a:pt x="54061" y="15246"/>
                    <a:pt x="53614" y="15246"/>
                  </a:cubicBezTo>
                  <a:cubicBezTo>
                    <a:pt x="53426" y="15246"/>
                    <a:pt x="53233" y="15220"/>
                    <a:pt x="53033" y="15169"/>
                  </a:cubicBezTo>
                  <a:cubicBezTo>
                    <a:pt x="52808" y="15118"/>
                    <a:pt x="52682" y="14993"/>
                    <a:pt x="52682" y="14768"/>
                  </a:cubicBezTo>
                  <a:cubicBezTo>
                    <a:pt x="52632" y="13966"/>
                    <a:pt x="52582" y="13189"/>
                    <a:pt x="52532" y="12387"/>
                  </a:cubicBezTo>
                  <a:cubicBezTo>
                    <a:pt x="52966" y="12161"/>
                    <a:pt x="53376" y="12031"/>
                    <a:pt x="53795" y="12031"/>
                  </a:cubicBezTo>
                  <a:close/>
                  <a:moveTo>
                    <a:pt x="35138" y="13239"/>
                  </a:moveTo>
                  <a:lnTo>
                    <a:pt x="35138" y="13239"/>
                  </a:lnTo>
                  <a:cubicBezTo>
                    <a:pt x="34687" y="15144"/>
                    <a:pt x="34662" y="16923"/>
                    <a:pt x="35214" y="18677"/>
                  </a:cubicBezTo>
                  <a:cubicBezTo>
                    <a:pt x="35062" y="18700"/>
                    <a:pt x="34950" y="18716"/>
                    <a:pt x="34861" y="18716"/>
                  </a:cubicBezTo>
                  <a:cubicBezTo>
                    <a:pt x="34658" y="18716"/>
                    <a:pt x="34584" y="18631"/>
                    <a:pt x="34462" y="18352"/>
                  </a:cubicBezTo>
                  <a:cubicBezTo>
                    <a:pt x="33860" y="16973"/>
                    <a:pt x="33710" y="15545"/>
                    <a:pt x="33986" y="14091"/>
                  </a:cubicBezTo>
                  <a:cubicBezTo>
                    <a:pt x="34036" y="13865"/>
                    <a:pt x="34161" y="13690"/>
                    <a:pt x="34387" y="13590"/>
                  </a:cubicBezTo>
                  <a:cubicBezTo>
                    <a:pt x="34587" y="13514"/>
                    <a:pt x="34788" y="13414"/>
                    <a:pt x="35138" y="13239"/>
                  </a:cubicBezTo>
                  <a:close/>
                  <a:moveTo>
                    <a:pt x="52958" y="5570"/>
                  </a:moveTo>
                  <a:cubicBezTo>
                    <a:pt x="52081" y="8151"/>
                    <a:pt x="51905" y="10732"/>
                    <a:pt x="52006" y="13339"/>
                  </a:cubicBezTo>
                  <a:cubicBezTo>
                    <a:pt x="52131" y="15920"/>
                    <a:pt x="52432" y="18502"/>
                    <a:pt x="53660" y="20933"/>
                  </a:cubicBezTo>
                  <a:cubicBezTo>
                    <a:pt x="47720" y="20231"/>
                    <a:pt x="41830" y="19555"/>
                    <a:pt x="35915" y="18853"/>
                  </a:cubicBezTo>
                  <a:cubicBezTo>
                    <a:pt x="35389" y="17449"/>
                    <a:pt x="35239" y="16021"/>
                    <a:pt x="35439" y="14567"/>
                  </a:cubicBezTo>
                  <a:cubicBezTo>
                    <a:pt x="35489" y="14166"/>
                    <a:pt x="35590" y="13815"/>
                    <a:pt x="35640" y="13414"/>
                  </a:cubicBezTo>
                  <a:cubicBezTo>
                    <a:pt x="35665" y="13088"/>
                    <a:pt x="35840" y="12888"/>
                    <a:pt x="36141" y="12763"/>
                  </a:cubicBezTo>
                  <a:cubicBezTo>
                    <a:pt x="37695" y="12061"/>
                    <a:pt x="39224" y="11359"/>
                    <a:pt x="40778" y="10657"/>
                  </a:cubicBezTo>
                  <a:cubicBezTo>
                    <a:pt x="44261" y="9053"/>
                    <a:pt x="47795" y="7575"/>
                    <a:pt x="51404" y="6221"/>
                  </a:cubicBezTo>
                  <a:cubicBezTo>
                    <a:pt x="51880" y="6046"/>
                    <a:pt x="52357" y="5820"/>
                    <a:pt x="52958" y="5570"/>
                  </a:cubicBezTo>
                  <a:close/>
                  <a:moveTo>
                    <a:pt x="54322" y="5011"/>
                  </a:moveTo>
                  <a:cubicBezTo>
                    <a:pt x="54499" y="5011"/>
                    <a:pt x="54684" y="5130"/>
                    <a:pt x="54863" y="5369"/>
                  </a:cubicBezTo>
                  <a:cubicBezTo>
                    <a:pt x="55114" y="5695"/>
                    <a:pt x="55314" y="6096"/>
                    <a:pt x="55489" y="6472"/>
                  </a:cubicBezTo>
                  <a:cubicBezTo>
                    <a:pt x="56016" y="7800"/>
                    <a:pt x="56266" y="9179"/>
                    <a:pt x="56417" y="10582"/>
                  </a:cubicBezTo>
                  <a:cubicBezTo>
                    <a:pt x="56667" y="12737"/>
                    <a:pt x="56718" y="14893"/>
                    <a:pt x="56417" y="17023"/>
                  </a:cubicBezTo>
                  <a:cubicBezTo>
                    <a:pt x="56291" y="17976"/>
                    <a:pt x="56066" y="18878"/>
                    <a:pt x="55815" y="19805"/>
                  </a:cubicBezTo>
                  <a:cubicBezTo>
                    <a:pt x="55715" y="20156"/>
                    <a:pt x="55515" y="20507"/>
                    <a:pt x="55289" y="20808"/>
                  </a:cubicBezTo>
                  <a:cubicBezTo>
                    <a:pt x="55149" y="20986"/>
                    <a:pt x="55002" y="21074"/>
                    <a:pt x="54852" y="21074"/>
                  </a:cubicBezTo>
                  <a:cubicBezTo>
                    <a:pt x="54707" y="21074"/>
                    <a:pt x="54559" y="20993"/>
                    <a:pt x="54412" y="20833"/>
                  </a:cubicBezTo>
                  <a:cubicBezTo>
                    <a:pt x="54161" y="20532"/>
                    <a:pt x="53936" y="20181"/>
                    <a:pt x="53785" y="19830"/>
                  </a:cubicBezTo>
                  <a:cubicBezTo>
                    <a:pt x="53334" y="18828"/>
                    <a:pt x="53109" y="17750"/>
                    <a:pt x="52933" y="16672"/>
                  </a:cubicBezTo>
                  <a:cubicBezTo>
                    <a:pt x="52883" y="16397"/>
                    <a:pt x="52858" y="16096"/>
                    <a:pt x="52808" y="15720"/>
                  </a:cubicBezTo>
                  <a:lnTo>
                    <a:pt x="52808" y="15720"/>
                  </a:lnTo>
                  <a:cubicBezTo>
                    <a:pt x="53081" y="15784"/>
                    <a:pt x="53337" y="15814"/>
                    <a:pt x="53582" y="15814"/>
                  </a:cubicBezTo>
                  <a:cubicBezTo>
                    <a:pt x="54011" y="15814"/>
                    <a:pt x="54405" y="15720"/>
                    <a:pt x="54788" y="15545"/>
                  </a:cubicBezTo>
                  <a:cubicBezTo>
                    <a:pt x="55840" y="15043"/>
                    <a:pt x="56392" y="13966"/>
                    <a:pt x="56066" y="12963"/>
                  </a:cubicBezTo>
                  <a:cubicBezTo>
                    <a:pt x="55815" y="12136"/>
                    <a:pt x="55013" y="11534"/>
                    <a:pt x="54061" y="11484"/>
                  </a:cubicBezTo>
                  <a:cubicBezTo>
                    <a:pt x="54009" y="11482"/>
                    <a:pt x="53958" y="11480"/>
                    <a:pt x="53906" y="11480"/>
                  </a:cubicBezTo>
                  <a:cubicBezTo>
                    <a:pt x="53481" y="11480"/>
                    <a:pt x="53052" y="11565"/>
                    <a:pt x="52582" y="11610"/>
                  </a:cubicBezTo>
                  <a:cubicBezTo>
                    <a:pt x="52582" y="11309"/>
                    <a:pt x="52582" y="11008"/>
                    <a:pt x="52582" y="10682"/>
                  </a:cubicBezTo>
                  <a:cubicBezTo>
                    <a:pt x="52657" y="9379"/>
                    <a:pt x="52783" y="8076"/>
                    <a:pt x="53184" y="6823"/>
                  </a:cubicBezTo>
                  <a:cubicBezTo>
                    <a:pt x="53334" y="6346"/>
                    <a:pt x="53535" y="5870"/>
                    <a:pt x="53785" y="5444"/>
                  </a:cubicBezTo>
                  <a:cubicBezTo>
                    <a:pt x="53943" y="5155"/>
                    <a:pt x="54128" y="5011"/>
                    <a:pt x="54322" y="5011"/>
                  </a:cubicBezTo>
                  <a:close/>
                  <a:moveTo>
                    <a:pt x="40303" y="22173"/>
                  </a:moveTo>
                  <a:cubicBezTo>
                    <a:pt x="40412" y="22173"/>
                    <a:pt x="40529" y="22195"/>
                    <a:pt x="40652" y="22236"/>
                  </a:cubicBezTo>
                  <a:cubicBezTo>
                    <a:pt x="40953" y="22362"/>
                    <a:pt x="41053" y="22537"/>
                    <a:pt x="41128" y="22913"/>
                  </a:cubicBezTo>
                  <a:cubicBezTo>
                    <a:pt x="40978" y="23314"/>
                    <a:pt x="40853" y="23715"/>
                    <a:pt x="40702" y="24091"/>
                  </a:cubicBezTo>
                  <a:cubicBezTo>
                    <a:pt x="40577" y="24321"/>
                    <a:pt x="40364" y="24429"/>
                    <a:pt x="40121" y="24429"/>
                  </a:cubicBezTo>
                  <a:cubicBezTo>
                    <a:pt x="40074" y="24429"/>
                    <a:pt x="40025" y="24425"/>
                    <a:pt x="39976" y="24417"/>
                  </a:cubicBezTo>
                  <a:cubicBezTo>
                    <a:pt x="39650" y="24367"/>
                    <a:pt x="39499" y="24141"/>
                    <a:pt x="39449" y="23840"/>
                  </a:cubicBezTo>
                  <a:cubicBezTo>
                    <a:pt x="39374" y="23364"/>
                    <a:pt x="39449" y="22888"/>
                    <a:pt x="39750" y="22487"/>
                  </a:cubicBezTo>
                  <a:cubicBezTo>
                    <a:pt x="39885" y="22268"/>
                    <a:pt x="40077" y="22173"/>
                    <a:pt x="40303" y="22173"/>
                  </a:cubicBezTo>
                  <a:close/>
                  <a:moveTo>
                    <a:pt x="38447" y="19730"/>
                  </a:moveTo>
                  <a:cubicBezTo>
                    <a:pt x="38973" y="19805"/>
                    <a:pt x="39374" y="19855"/>
                    <a:pt x="39875" y="19905"/>
                  </a:cubicBezTo>
                  <a:cubicBezTo>
                    <a:pt x="39850" y="20457"/>
                    <a:pt x="39825" y="20958"/>
                    <a:pt x="39800" y="21484"/>
                  </a:cubicBezTo>
                  <a:cubicBezTo>
                    <a:pt x="39775" y="21610"/>
                    <a:pt x="39675" y="21785"/>
                    <a:pt x="39550" y="21860"/>
                  </a:cubicBezTo>
                  <a:cubicBezTo>
                    <a:pt x="38948" y="22437"/>
                    <a:pt x="38798" y="23139"/>
                    <a:pt x="38898" y="23915"/>
                  </a:cubicBezTo>
                  <a:cubicBezTo>
                    <a:pt x="38948" y="24191"/>
                    <a:pt x="39123" y="24492"/>
                    <a:pt x="39324" y="24692"/>
                  </a:cubicBezTo>
                  <a:cubicBezTo>
                    <a:pt x="39600" y="24943"/>
                    <a:pt x="39675" y="25194"/>
                    <a:pt x="39600" y="25520"/>
                  </a:cubicBezTo>
                  <a:cubicBezTo>
                    <a:pt x="39550" y="25720"/>
                    <a:pt x="39524" y="25921"/>
                    <a:pt x="39474" y="26121"/>
                  </a:cubicBezTo>
                  <a:cubicBezTo>
                    <a:pt x="39249" y="26227"/>
                    <a:pt x="39024" y="26256"/>
                    <a:pt x="38787" y="26256"/>
                  </a:cubicBezTo>
                  <a:cubicBezTo>
                    <a:pt x="38576" y="26256"/>
                    <a:pt x="38357" y="26233"/>
                    <a:pt x="38121" y="26221"/>
                  </a:cubicBezTo>
                  <a:cubicBezTo>
                    <a:pt x="37920" y="24066"/>
                    <a:pt x="38196" y="21961"/>
                    <a:pt x="38447" y="19730"/>
                  </a:cubicBezTo>
                  <a:close/>
                  <a:moveTo>
                    <a:pt x="17892" y="0"/>
                  </a:moveTo>
                  <a:cubicBezTo>
                    <a:pt x="16267" y="0"/>
                    <a:pt x="14604" y="314"/>
                    <a:pt x="12983" y="983"/>
                  </a:cubicBezTo>
                  <a:cubicBezTo>
                    <a:pt x="12858" y="1033"/>
                    <a:pt x="12757" y="1083"/>
                    <a:pt x="12657" y="1133"/>
                  </a:cubicBezTo>
                  <a:cubicBezTo>
                    <a:pt x="12507" y="1234"/>
                    <a:pt x="12356" y="1359"/>
                    <a:pt x="12507" y="1534"/>
                  </a:cubicBezTo>
                  <a:cubicBezTo>
                    <a:pt x="12569" y="1596"/>
                    <a:pt x="12698" y="1641"/>
                    <a:pt x="12826" y="1641"/>
                  </a:cubicBezTo>
                  <a:cubicBezTo>
                    <a:pt x="12854" y="1641"/>
                    <a:pt x="12881" y="1639"/>
                    <a:pt x="12908" y="1635"/>
                  </a:cubicBezTo>
                  <a:cubicBezTo>
                    <a:pt x="13058" y="1610"/>
                    <a:pt x="13209" y="1534"/>
                    <a:pt x="13359" y="1459"/>
                  </a:cubicBezTo>
                  <a:cubicBezTo>
                    <a:pt x="14832" y="889"/>
                    <a:pt x="16345" y="588"/>
                    <a:pt x="17889" y="588"/>
                  </a:cubicBezTo>
                  <a:cubicBezTo>
                    <a:pt x="18447" y="588"/>
                    <a:pt x="19009" y="628"/>
                    <a:pt x="19574" y="707"/>
                  </a:cubicBezTo>
                  <a:cubicBezTo>
                    <a:pt x="26291" y="1660"/>
                    <a:pt x="30953" y="8026"/>
                    <a:pt x="29825" y="14717"/>
                  </a:cubicBezTo>
                  <a:cubicBezTo>
                    <a:pt x="28803" y="20681"/>
                    <a:pt x="23635" y="24817"/>
                    <a:pt x="17876" y="24817"/>
                  </a:cubicBezTo>
                  <a:cubicBezTo>
                    <a:pt x="16859" y="24817"/>
                    <a:pt x="15822" y="24688"/>
                    <a:pt x="14787" y="24417"/>
                  </a:cubicBezTo>
                  <a:cubicBezTo>
                    <a:pt x="9499" y="23038"/>
                    <a:pt x="5790" y="18226"/>
                    <a:pt x="5765" y="12763"/>
                  </a:cubicBezTo>
                  <a:cubicBezTo>
                    <a:pt x="5765" y="9855"/>
                    <a:pt x="6692" y="7274"/>
                    <a:pt x="8522" y="5018"/>
                  </a:cubicBezTo>
                  <a:cubicBezTo>
                    <a:pt x="8622" y="4893"/>
                    <a:pt x="8722" y="4768"/>
                    <a:pt x="8797" y="4617"/>
                  </a:cubicBezTo>
                  <a:cubicBezTo>
                    <a:pt x="8823" y="4542"/>
                    <a:pt x="8797" y="4367"/>
                    <a:pt x="8722" y="4316"/>
                  </a:cubicBezTo>
                  <a:cubicBezTo>
                    <a:pt x="8681" y="4275"/>
                    <a:pt x="8609" y="4256"/>
                    <a:pt x="8540" y="4256"/>
                  </a:cubicBezTo>
                  <a:cubicBezTo>
                    <a:pt x="8484" y="4256"/>
                    <a:pt x="8430" y="4269"/>
                    <a:pt x="8396" y="4291"/>
                  </a:cubicBezTo>
                  <a:cubicBezTo>
                    <a:pt x="8271" y="4367"/>
                    <a:pt x="8171" y="4517"/>
                    <a:pt x="8071" y="4617"/>
                  </a:cubicBezTo>
                  <a:cubicBezTo>
                    <a:pt x="6341" y="6722"/>
                    <a:pt x="5339" y="9128"/>
                    <a:pt x="5214" y="11810"/>
                  </a:cubicBezTo>
                  <a:cubicBezTo>
                    <a:pt x="4963" y="16572"/>
                    <a:pt x="6818" y="20382"/>
                    <a:pt x="10702" y="23189"/>
                  </a:cubicBezTo>
                  <a:cubicBezTo>
                    <a:pt x="10853" y="23289"/>
                    <a:pt x="11028" y="23414"/>
                    <a:pt x="11178" y="23514"/>
                  </a:cubicBezTo>
                  <a:cubicBezTo>
                    <a:pt x="10602" y="24768"/>
                    <a:pt x="10051" y="25996"/>
                    <a:pt x="9474" y="27249"/>
                  </a:cubicBezTo>
                  <a:cubicBezTo>
                    <a:pt x="9299" y="27174"/>
                    <a:pt x="9123" y="27098"/>
                    <a:pt x="8973" y="27023"/>
                  </a:cubicBezTo>
                  <a:cubicBezTo>
                    <a:pt x="7319" y="26171"/>
                    <a:pt x="5940" y="24968"/>
                    <a:pt x="4813" y="23489"/>
                  </a:cubicBezTo>
                  <a:cubicBezTo>
                    <a:pt x="2005" y="19780"/>
                    <a:pt x="853" y="15570"/>
                    <a:pt x="953" y="10983"/>
                  </a:cubicBezTo>
                  <a:cubicBezTo>
                    <a:pt x="953" y="10632"/>
                    <a:pt x="1053" y="10281"/>
                    <a:pt x="1254" y="9956"/>
                  </a:cubicBezTo>
                  <a:cubicBezTo>
                    <a:pt x="1604" y="9379"/>
                    <a:pt x="1905" y="8753"/>
                    <a:pt x="1980" y="8051"/>
                  </a:cubicBezTo>
                  <a:cubicBezTo>
                    <a:pt x="2005" y="7725"/>
                    <a:pt x="2056" y="7374"/>
                    <a:pt x="1980" y="7048"/>
                  </a:cubicBezTo>
                  <a:cubicBezTo>
                    <a:pt x="1902" y="6654"/>
                    <a:pt x="1655" y="6439"/>
                    <a:pt x="1370" y="6439"/>
                  </a:cubicBezTo>
                  <a:cubicBezTo>
                    <a:pt x="1202" y="6439"/>
                    <a:pt x="1020" y="6514"/>
                    <a:pt x="853" y="6672"/>
                  </a:cubicBezTo>
                  <a:cubicBezTo>
                    <a:pt x="627" y="6873"/>
                    <a:pt x="427" y="7148"/>
                    <a:pt x="326" y="7449"/>
                  </a:cubicBezTo>
                  <a:cubicBezTo>
                    <a:pt x="0" y="8251"/>
                    <a:pt x="26" y="9103"/>
                    <a:pt x="201" y="9956"/>
                  </a:cubicBezTo>
                  <a:cubicBezTo>
                    <a:pt x="276" y="10281"/>
                    <a:pt x="351" y="10607"/>
                    <a:pt x="351" y="10958"/>
                  </a:cubicBezTo>
                  <a:cubicBezTo>
                    <a:pt x="401" y="11785"/>
                    <a:pt x="376" y="12637"/>
                    <a:pt x="452" y="13489"/>
                  </a:cubicBezTo>
                  <a:cubicBezTo>
                    <a:pt x="702" y="16447"/>
                    <a:pt x="1529" y="19254"/>
                    <a:pt x="3033" y="21835"/>
                  </a:cubicBezTo>
                  <a:cubicBezTo>
                    <a:pt x="4487" y="24367"/>
                    <a:pt x="6417" y="26422"/>
                    <a:pt x="9098" y="27725"/>
                  </a:cubicBezTo>
                  <a:cubicBezTo>
                    <a:pt x="9148" y="27750"/>
                    <a:pt x="9224" y="27800"/>
                    <a:pt x="9324" y="27875"/>
                  </a:cubicBezTo>
                  <a:cubicBezTo>
                    <a:pt x="9224" y="28276"/>
                    <a:pt x="9123" y="28652"/>
                    <a:pt x="8998" y="29028"/>
                  </a:cubicBezTo>
                  <a:cubicBezTo>
                    <a:pt x="7945" y="32261"/>
                    <a:pt x="7494" y="35570"/>
                    <a:pt x="7269" y="38953"/>
                  </a:cubicBezTo>
                  <a:cubicBezTo>
                    <a:pt x="7244" y="39329"/>
                    <a:pt x="7294" y="39755"/>
                    <a:pt x="7319" y="40156"/>
                  </a:cubicBezTo>
                  <a:cubicBezTo>
                    <a:pt x="7342" y="40317"/>
                    <a:pt x="7427" y="40435"/>
                    <a:pt x="7595" y="40435"/>
                  </a:cubicBezTo>
                  <a:cubicBezTo>
                    <a:pt x="7611" y="40435"/>
                    <a:pt x="7627" y="40434"/>
                    <a:pt x="7645" y="40432"/>
                  </a:cubicBezTo>
                  <a:cubicBezTo>
                    <a:pt x="7820" y="40407"/>
                    <a:pt x="7870" y="40256"/>
                    <a:pt x="7870" y="40081"/>
                  </a:cubicBezTo>
                  <a:cubicBezTo>
                    <a:pt x="7870" y="39705"/>
                    <a:pt x="7820" y="39329"/>
                    <a:pt x="7845" y="38928"/>
                  </a:cubicBezTo>
                  <a:cubicBezTo>
                    <a:pt x="7970" y="37525"/>
                    <a:pt x="8096" y="36121"/>
                    <a:pt x="8271" y="34743"/>
                  </a:cubicBezTo>
                  <a:cubicBezTo>
                    <a:pt x="8597" y="32387"/>
                    <a:pt x="9198" y="30106"/>
                    <a:pt x="9950" y="27875"/>
                  </a:cubicBezTo>
                  <a:cubicBezTo>
                    <a:pt x="10376" y="26647"/>
                    <a:pt x="10928" y="25469"/>
                    <a:pt x="11454" y="24266"/>
                  </a:cubicBezTo>
                  <a:cubicBezTo>
                    <a:pt x="11504" y="24091"/>
                    <a:pt x="11630" y="23966"/>
                    <a:pt x="11680" y="23865"/>
                  </a:cubicBezTo>
                  <a:cubicBezTo>
                    <a:pt x="13900" y="24886"/>
                    <a:pt x="16018" y="25396"/>
                    <a:pt x="18045" y="25396"/>
                  </a:cubicBezTo>
                  <a:cubicBezTo>
                    <a:pt x="21439" y="25396"/>
                    <a:pt x="24575" y="23965"/>
                    <a:pt x="27494" y="21108"/>
                  </a:cubicBezTo>
                  <a:cubicBezTo>
                    <a:pt x="27895" y="21860"/>
                    <a:pt x="28271" y="22537"/>
                    <a:pt x="28622" y="23239"/>
                  </a:cubicBezTo>
                  <a:cubicBezTo>
                    <a:pt x="29925" y="26021"/>
                    <a:pt x="30727" y="28978"/>
                    <a:pt x="31279" y="31986"/>
                  </a:cubicBezTo>
                  <a:cubicBezTo>
                    <a:pt x="31780" y="34743"/>
                    <a:pt x="32081" y="37500"/>
                    <a:pt x="31780" y="40282"/>
                  </a:cubicBezTo>
                  <a:cubicBezTo>
                    <a:pt x="31780" y="40382"/>
                    <a:pt x="31755" y="40507"/>
                    <a:pt x="31780" y="40582"/>
                  </a:cubicBezTo>
                  <a:cubicBezTo>
                    <a:pt x="31830" y="40683"/>
                    <a:pt x="31930" y="40858"/>
                    <a:pt x="32031" y="40858"/>
                  </a:cubicBezTo>
                  <a:cubicBezTo>
                    <a:pt x="32131" y="40858"/>
                    <a:pt x="32256" y="40733"/>
                    <a:pt x="32306" y="40632"/>
                  </a:cubicBezTo>
                  <a:cubicBezTo>
                    <a:pt x="32357" y="40557"/>
                    <a:pt x="32357" y="40432"/>
                    <a:pt x="32357" y="40332"/>
                  </a:cubicBezTo>
                  <a:cubicBezTo>
                    <a:pt x="32407" y="39680"/>
                    <a:pt x="32482" y="39053"/>
                    <a:pt x="32482" y="38402"/>
                  </a:cubicBezTo>
                  <a:cubicBezTo>
                    <a:pt x="32482" y="35094"/>
                    <a:pt x="31956" y="31860"/>
                    <a:pt x="31154" y="28677"/>
                  </a:cubicBezTo>
                  <a:cubicBezTo>
                    <a:pt x="31128" y="28552"/>
                    <a:pt x="31103" y="28427"/>
                    <a:pt x="31078" y="28226"/>
                  </a:cubicBezTo>
                  <a:lnTo>
                    <a:pt x="31078" y="28226"/>
                  </a:lnTo>
                  <a:cubicBezTo>
                    <a:pt x="31630" y="28878"/>
                    <a:pt x="32106" y="29429"/>
                    <a:pt x="32632" y="29981"/>
                  </a:cubicBezTo>
                  <a:cubicBezTo>
                    <a:pt x="33334" y="30733"/>
                    <a:pt x="34136" y="31359"/>
                    <a:pt x="35113" y="31735"/>
                  </a:cubicBezTo>
                  <a:cubicBezTo>
                    <a:pt x="35396" y="31847"/>
                    <a:pt x="35673" y="31902"/>
                    <a:pt x="35941" y="31902"/>
                  </a:cubicBezTo>
                  <a:cubicBezTo>
                    <a:pt x="36454" y="31902"/>
                    <a:pt x="36932" y="31696"/>
                    <a:pt x="37344" y="31284"/>
                  </a:cubicBezTo>
                  <a:cubicBezTo>
                    <a:pt x="37670" y="30958"/>
                    <a:pt x="37996" y="30607"/>
                    <a:pt x="38221" y="30231"/>
                  </a:cubicBezTo>
                  <a:cubicBezTo>
                    <a:pt x="39149" y="28677"/>
                    <a:pt x="40076" y="27149"/>
                    <a:pt x="40377" y="25344"/>
                  </a:cubicBezTo>
                  <a:cubicBezTo>
                    <a:pt x="40402" y="25194"/>
                    <a:pt x="40477" y="24993"/>
                    <a:pt x="40602" y="24943"/>
                  </a:cubicBezTo>
                  <a:cubicBezTo>
                    <a:pt x="41379" y="24492"/>
                    <a:pt x="41580" y="23715"/>
                    <a:pt x="41655" y="22938"/>
                  </a:cubicBezTo>
                  <a:cubicBezTo>
                    <a:pt x="41730" y="22136"/>
                    <a:pt x="41379" y="21835"/>
                    <a:pt x="40828" y="21710"/>
                  </a:cubicBezTo>
                  <a:cubicBezTo>
                    <a:pt x="40677" y="21685"/>
                    <a:pt x="40552" y="21635"/>
                    <a:pt x="40402" y="21560"/>
                  </a:cubicBezTo>
                  <a:cubicBezTo>
                    <a:pt x="40402" y="21033"/>
                    <a:pt x="40301" y="20507"/>
                    <a:pt x="40527" y="19981"/>
                  </a:cubicBezTo>
                  <a:cubicBezTo>
                    <a:pt x="40652" y="20006"/>
                    <a:pt x="40753" y="20006"/>
                    <a:pt x="40853" y="20006"/>
                  </a:cubicBezTo>
                  <a:cubicBezTo>
                    <a:pt x="42006" y="20131"/>
                    <a:pt x="43159" y="20281"/>
                    <a:pt x="44311" y="20432"/>
                  </a:cubicBezTo>
                  <a:cubicBezTo>
                    <a:pt x="47745" y="20833"/>
                    <a:pt x="51154" y="21209"/>
                    <a:pt x="54587" y="21635"/>
                  </a:cubicBezTo>
                  <a:cubicBezTo>
                    <a:pt x="54650" y="21642"/>
                    <a:pt x="54711" y="21645"/>
                    <a:pt x="54772" y="21645"/>
                  </a:cubicBezTo>
                  <a:cubicBezTo>
                    <a:pt x="55147" y="21645"/>
                    <a:pt x="55474" y="21507"/>
                    <a:pt x="55690" y="21184"/>
                  </a:cubicBezTo>
                  <a:cubicBezTo>
                    <a:pt x="55941" y="20858"/>
                    <a:pt x="56166" y="20482"/>
                    <a:pt x="56317" y="20106"/>
                  </a:cubicBezTo>
                  <a:cubicBezTo>
                    <a:pt x="56743" y="19053"/>
                    <a:pt x="56918" y="17925"/>
                    <a:pt x="57043" y="16798"/>
                  </a:cubicBezTo>
                  <a:cubicBezTo>
                    <a:pt x="57294" y="14492"/>
                    <a:pt x="57219" y="12186"/>
                    <a:pt x="56918" y="9880"/>
                  </a:cubicBezTo>
                  <a:cubicBezTo>
                    <a:pt x="56718" y="8577"/>
                    <a:pt x="56492" y="7274"/>
                    <a:pt x="55941" y="6096"/>
                  </a:cubicBezTo>
                  <a:cubicBezTo>
                    <a:pt x="55715" y="5620"/>
                    <a:pt x="55414" y="5169"/>
                    <a:pt x="55088" y="4768"/>
                  </a:cubicBezTo>
                  <a:cubicBezTo>
                    <a:pt x="54908" y="4537"/>
                    <a:pt x="54651" y="4426"/>
                    <a:pt x="54376" y="4426"/>
                  </a:cubicBezTo>
                  <a:cubicBezTo>
                    <a:pt x="54232" y="4426"/>
                    <a:pt x="54082" y="4457"/>
                    <a:pt x="53936" y="4517"/>
                  </a:cubicBezTo>
                  <a:cubicBezTo>
                    <a:pt x="52657" y="5043"/>
                    <a:pt x="51379" y="5595"/>
                    <a:pt x="50076" y="6096"/>
                  </a:cubicBezTo>
                  <a:cubicBezTo>
                    <a:pt x="45489" y="7875"/>
                    <a:pt x="40978" y="9905"/>
                    <a:pt x="36517" y="11986"/>
                  </a:cubicBezTo>
                  <a:cubicBezTo>
                    <a:pt x="35640" y="12387"/>
                    <a:pt x="34788" y="12838"/>
                    <a:pt x="33910" y="13264"/>
                  </a:cubicBezTo>
                  <a:cubicBezTo>
                    <a:pt x="33635" y="13414"/>
                    <a:pt x="33484" y="13615"/>
                    <a:pt x="33459" y="13915"/>
                  </a:cubicBezTo>
                  <a:cubicBezTo>
                    <a:pt x="33409" y="14342"/>
                    <a:pt x="33309" y="14768"/>
                    <a:pt x="33309" y="15169"/>
                  </a:cubicBezTo>
                  <a:cubicBezTo>
                    <a:pt x="33259" y="16372"/>
                    <a:pt x="33434" y="17499"/>
                    <a:pt x="33935" y="18602"/>
                  </a:cubicBezTo>
                  <a:cubicBezTo>
                    <a:pt x="34161" y="19053"/>
                    <a:pt x="34437" y="19329"/>
                    <a:pt x="34988" y="19354"/>
                  </a:cubicBezTo>
                  <a:cubicBezTo>
                    <a:pt x="35489" y="19354"/>
                    <a:pt x="35991" y="19429"/>
                    <a:pt x="36492" y="19504"/>
                  </a:cubicBezTo>
                  <a:cubicBezTo>
                    <a:pt x="36943" y="19555"/>
                    <a:pt x="37419" y="19630"/>
                    <a:pt x="37895" y="19680"/>
                  </a:cubicBezTo>
                  <a:cubicBezTo>
                    <a:pt x="37770" y="21033"/>
                    <a:pt x="37620" y="22286"/>
                    <a:pt x="37519" y="23540"/>
                  </a:cubicBezTo>
                  <a:cubicBezTo>
                    <a:pt x="37469" y="24392"/>
                    <a:pt x="37469" y="25244"/>
                    <a:pt x="37519" y="26071"/>
                  </a:cubicBezTo>
                  <a:cubicBezTo>
                    <a:pt x="37545" y="26748"/>
                    <a:pt x="37695" y="26823"/>
                    <a:pt x="38347" y="26848"/>
                  </a:cubicBezTo>
                  <a:lnTo>
                    <a:pt x="39424" y="26848"/>
                  </a:lnTo>
                  <a:cubicBezTo>
                    <a:pt x="39073" y="27525"/>
                    <a:pt x="38773" y="28151"/>
                    <a:pt x="38447" y="28728"/>
                  </a:cubicBezTo>
                  <a:cubicBezTo>
                    <a:pt x="38071" y="29354"/>
                    <a:pt x="37695" y="29981"/>
                    <a:pt x="37244" y="30557"/>
                  </a:cubicBezTo>
                  <a:cubicBezTo>
                    <a:pt x="36823" y="31083"/>
                    <a:pt x="36412" y="31329"/>
                    <a:pt x="35934" y="31329"/>
                  </a:cubicBezTo>
                  <a:cubicBezTo>
                    <a:pt x="35614" y="31329"/>
                    <a:pt x="35265" y="31219"/>
                    <a:pt x="34863" y="31008"/>
                  </a:cubicBezTo>
                  <a:cubicBezTo>
                    <a:pt x="34763" y="30958"/>
                    <a:pt x="34662" y="30883"/>
                    <a:pt x="34562" y="30808"/>
                  </a:cubicBezTo>
                  <a:cubicBezTo>
                    <a:pt x="33409" y="30131"/>
                    <a:pt x="32557" y="29129"/>
                    <a:pt x="31755" y="28101"/>
                  </a:cubicBezTo>
                  <a:cubicBezTo>
                    <a:pt x="30978" y="27073"/>
                    <a:pt x="30326" y="26021"/>
                    <a:pt x="29900" y="24793"/>
                  </a:cubicBezTo>
                  <a:cubicBezTo>
                    <a:pt x="29374" y="23339"/>
                    <a:pt x="28697" y="21936"/>
                    <a:pt x="27820" y="20607"/>
                  </a:cubicBezTo>
                  <a:cubicBezTo>
                    <a:pt x="27920" y="20482"/>
                    <a:pt x="27971" y="20382"/>
                    <a:pt x="28046" y="20281"/>
                  </a:cubicBezTo>
                  <a:cubicBezTo>
                    <a:pt x="30226" y="17274"/>
                    <a:pt x="31028" y="13915"/>
                    <a:pt x="30326" y="10281"/>
                  </a:cubicBezTo>
                  <a:cubicBezTo>
                    <a:pt x="29129" y="4081"/>
                    <a:pt x="23754" y="0"/>
                    <a:pt x="1789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37"/>
            <p:cNvSpPr/>
            <p:nvPr/>
          </p:nvSpPr>
          <p:spPr>
            <a:xfrm>
              <a:off x="2095375" y="1002525"/>
              <a:ext cx="205550" cy="135725"/>
            </a:xfrm>
            <a:custGeom>
              <a:avLst/>
              <a:gdLst/>
              <a:ahLst/>
              <a:cxnLst/>
              <a:rect l="l" t="t" r="r" b="b"/>
              <a:pathLst>
                <a:path w="8222" h="5429" extrusionOk="0">
                  <a:moveTo>
                    <a:pt x="7520" y="1028"/>
                  </a:moveTo>
                  <a:lnTo>
                    <a:pt x="7520" y="1028"/>
                  </a:lnTo>
                  <a:cubicBezTo>
                    <a:pt x="7895" y="2532"/>
                    <a:pt x="6993" y="4637"/>
                    <a:pt x="4988" y="4813"/>
                  </a:cubicBezTo>
                  <a:cubicBezTo>
                    <a:pt x="4844" y="4828"/>
                    <a:pt x="4703" y="4835"/>
                    <a:pt x="4564" y="4835"/>
                  </a:cubicBezTo>
                  <a:cubicBezTo>
                    <a:pt x="3302" y="4835"/>
                    <a:pt x="2255" y="4235"/>
                    <a:pt x="1329" y="3309"/>
                  </a:cubicBezTo>
                  <a:lnTo>
                    <a:pt x="1329" y="3309"/>
                  </a:lnTo>
                  <a:cubicBezTo>
                    <a:pt x="1676" y="3344"/>
                    <a:pt x="2017" y="3363"/>
                    <a:pt x="2350" y="3363"/>
                  </a:cubicBezTo>
                  <a:cubicBezTo>
                    <a:pt x="4371" y="3363"/>
                    <a:pt x="6121" y="2685"/>
                    <a:pt x="7520" y="1028"/>
                  </a:cubicBezTo>
                  <a:close/>
                  <a:moveTo>
                    <a:pt x="7645" y="1"/>
                  </a:moveTo>
                  <a:cubicBezTo>
                    <a:pt x="7570" y="1"/>
                    <a:pt x="7394" y="151"/>
                    <a:pt x="7319" y="276"/>
                  </a:cubicBezTo>
                  <a:cubicBezTo>
                    <a:pt x="6191" y="2006"/>
                    <a:pt x="4537" y="2707"/>
                    <a:pt x="2532" y="2758"/>
                  </a:cubicBezTo>
                  <a:cubicBezTo>
                    <a:pt x="2485" y="2759"/>
                    <a:pt x="2439" y="2760"/>
                    <a:pt x="2393" y="2760"/>
                  </a:cubicBezTo>
                  <a:cubicBezTo>
                    <a:pt x="1715" y="2760"/>
                    <a:pt x="1060" y="2593"/>
                    <a:pt x="427" y="2382"/>
                  </a:cubicBezTo>
                  <a:cubicBezTo>
                    <a:pt x="402" y="2372"/>
                    <a:pt x="376" y="2368"/>
                    <a:pt x="348" y="2368"/>
                  </a:cubicBezTo>
                  <a:cubicBezTo>
                    <a:pt x="235" y="2368"/>
                    <a:pt x="102" y="2437"/>
                    <a:pt x="1" y="2457"/>
                  </a:cubicBezTo>
                  <a:cubicBezTo>
                    <a:pt x="26" y="2582"/>
                    <a:pt x="1" y="2732"/>
                    <a:pt x="76" y="2833"/>
                  </a:cubicBezTo>
                  <a:cubicBezTo>
                    <a:pt x="928" y="4011"/>
                    <a:pt x="2031" y="4863"/>
                    <a:pt x="3434" y="5264"/>
                  </a:cubicBezTo>
                  <a:cubicBezTo>
                    <a:pt x="3836" y="5375"/>
                    <a:pt x="4228" y="5429"/>
                    <a:pt x="4605" y="5429"/>
                  </a:cubicBezTo>
                  <a:cubicBezTo>
                    <a:pt x="6346" y="5429"/>
                    <a:pt x="7750" y="4286"/>
                    <a:pt x="8121" y="2432"/>
                  </a:cubicBezTo>
                  <a:cubicBezTo>
                    <a:pt x="8171" y="2131"/>
                    <a:pt x="8196" y="1830"/>
                    <a:pt x="8221" y="1555"/>
                  </a:cubicBezTo>
                  <a:cubicBezTo>
                    <a:pt x="8196" y="1229"/>
                    <a:pt x="8171" y="928"/>
                    <a:pt x="8121" y="627"/>
                  </a:cubicBezTo>
                  <a:cubicBezTo>
                    <a:pt x="8121" y="527"/>
                    <a:pt x="8096" y="402"/>
                    <a:pt x="8046" y="326"/>
                  </a:cubicBezTo>
                  <a:cubicBezTo>
                    <a:pt x="7946" y="201"/>
                    <a:pt x="7795" y="51"/>
                    <a:pt x="764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37"/>
            <p:cNvSpPr/>
            <p:nvPr/>
          </p:nvSpPr>
          <p:spPr>
            <a:xfrm>
              <a:off x="3077225" y="862500"/>
              <a:ext cx="109675" cy="69250"/>
            </a:xfrm>
            <a:custGeom>
              <a:avLst/>
              <a:gdLst/>
              <a:ahLst/>
              <a:cxnLst/>
              <a:rect l="l" t="t" r="r" b="b"/>
              <a:pathLst>
                <a:path w="4387" h="2770" extrusionOk="0">
                  <a:moveTo>
                    <a:pt x="4014" y="1"/>
                  </a:moveTo>
                  <a:cubicBezTo>
                    <a:pt x="3891" y="1"/>
                    <a:pt x="3754" y="78"/>
                    <a:pt x="3634" y="138"/>
                  </a:cubicBezTo>
                  <a:cubicBezTo>
                    <a:pt x="3609" y="163"/>
                    <a:pt x="3559" y="163"/>
                    <a:pt x="3534" y="188"/>
                  </a:cubicBezTo>
                  <a:cubicBezTo>
                    <a:pt x="2506" y="815"/>
                    <a:pt x="1479" y="1466"/>
                    <a:pt x="451" y="2093"/>
                  </a:cubicBezTo>
                  <a:cubicBezTo>
                    <a:pt x="326" y="2168"/>
                    <a:pt x="201" y="2293"/>
                    <a:pt x="100" y="2419"/>
                  </a:cubicBezTo>
                  <a:cubicBezTo>
                    <a:pt x="0" y="2544"/>
                    <a:pt x="125" y="2770"/>
                    <a:pt x="351" y="2770"/>
                  </a:cubicBezTo>
                  <a:cubicBezTo>
                    <a:pt x="426" y="2719"/>
                    <a:pt x="551" y="2644"/>
                    <a:pt x="677" y="2569"/>
                  </a:cubicBezTo>
                  <a:cubicBezTo>
                    <a:pt x="1754" y="1917"/>
                    <a:pt x="2832" y="1266"/>
                    <a:pt x="3935" y="614"/>
                  </a:cubicBezTo>
                  <a:cubicBezTo>
                    <a:pt x="4110" y="514"/>
                    <a:pt x="4386" y="439"/>
                    <a:pt x="4236" y="138"/>
                  </a:cubicBezTo>
                  <a:cubicBezTo>
                    <a:pt x="4175" y="37"/>
                    <a:pt x="4098" y="1"/>
                    <a:pt x="401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37"/>
            <p:cNvSpPr/>
            <p:nvPr/>
          </p:nvSpPr>
          <p:spPr>
            <a:xfrm>
              <a:off x="2046500" y="987500"/>
              <a:ext cx="40125" cy="45775"/>
            </a:xfrm>
            <a:custGeom>
              <a:avLst/>
              <a:gdLst/>
              <a:ahLst/>
              <a:cxnLst/>
              <a:rect l="l" t="t" r="r" b="b"/>
              <a:pathLst>
                <a:path w="1605" h="1831" extrusionOk="0">
                  <a:moveTo>
                    <a:pt x="803" y="0"/>
                  </a:moveTo>
                  <a:cubicBezTo>
                    <a:pt x="352" y="0"/>
                    <a:pt x="1" y="351"/>
                    <a:pt x="1" y="802"/>
                  </a:cubicBezTo>
                  <a:cubicBezTo>
                    <a:pt x="25" y="1364"/>
                    <a:pt x="431" y="1831"/>
                    <a:pt x="869" y="1831"/>
                  </a:cubicBezTo>
                  <a:cubicBezTo>
                    <a:pt x="880" y="1831"/>
                    <a:pt x="892" y="1830"/>
                    <a:pt x="903" y="1830"/>
                  </a:cubicBezTo>
                  <a:cubicBezTo>
                    <a:pt x="1279" y="1805"/>
                    <a:pt x="1605" y="1379"/>
                    <a:pt x="1605" y="978"/>
                  </a:cubicBezTo>
                  <a:cubicBezTo>
                    <a:pt x="1605" y="501"/>
                    <a:pt x="1204" y="0"/>
                    <a:pt x="8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37"/>
            <p:cNvSpPr/>
            <p:nvPr/>
          </p:nvSpPr>
          <p:spPr>
            <a:xfrm>
              <a:off x="2253900" y="935475"/>
              <a:ext cx="43875" cy="44050"/>
            </a:xfrm>
            <a:custGeom>
              <a:avLst/>
              <a:gdLst/>
              <a:ahLst/>
              <a:cxnLst/>
              <a:rect l="l" t="t" r="r" b="b"/>
              <a:pathLst>
                <a:path w="1755" h="1762" extrusionOk="0">
                  <a:moveTo>
                    <a:pt x="803" y="1"/>
                  </a:moveTo>
                  <a:cubicBezTo>
                    <a:pt x="702" y="51"/>
                    <a:pt x="502" y="101"/>
                    <a:pt x="377" y="226"/>
                  </a:cubicBezTo>
                  <a:cubicBezTo>
                    <a:pt x="1" y="653"/>
                    <a:pt x="176" y="1429"/>
                    <a:pt x="677" y="1655"/>
                  </a:cubicBezTo>
                  <a:cubicBezTo>
                    <a:pt x="815" y="1718"/>
                    <a:pt x="959" y="1762"/>
                    <a:pt x="1097" y="1762"/>
                  </a:cubicBezTo>
                  <a:cubicBezTo>
                    <a:pt x="1235" y="1762"/>
                    <a:pt x="1366" y="1718"/>
                    <a:pt x="1479" y="1605"/>
                  </a:cubicBezTo>
                  <a:cubicBezTo>
                    <a:pt x="1755" y="1329"/>
                    <a:pt x="1730" y="978"/>
                    <a:pt x="1630" y="653"/>
                  </a:cubicBezTo>
                  <a:cubicBezTo>
                    <a:pt x="1504" y="302"/>
                    <a:pt x="1304" y="51"/>
                    <a:pt x="80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37"/>
            <p:cNvSpPr/>
            <p:nvPr/>
          </p:nvSpPr>
          <p:spPr>
            <a:xfrm>
              <a:off x="3085350" y="1145375"/>
              <a:ext cx="94650" cy="42025"/>
            </a:xfrm>
            <a:custGeom>
              <a:avLst/>
              <a:gdLst/>
              <a:ahLst/>
              <a:cxnLst/>
              <a:rect l="l" t="t" r="r" b="b"/>
              <a:pathLst>
                <a:path w="3786" h="1681" extrusionOk="0">
                  <a:moveTo>
                    <a:pt x="327" y="1"/>
                  </a:moveTo>
                  <a:cubicBezTo>
                    <a:pt x="226" y="51"/>
                    <a:pt x="126" y="126"/>
                    <a:pt x="1" y="201"/>
                  </a:cubicBezTo>
                  <a:cubicBezTo>
                    <a:pt x="51" y="302"/>
                    <a:pt x="101" y="402"/>
                    <a:pt x="176" y="477"/>
                  </a:cubicBezTo>
                  <a:cubicBezTo>
                    <a:pt x="252" y="527"/>
                    <a:pt x="377" y="552"/>
                    <a:pt x="452" y="577"/>
                  </a:cubicBezTo>
                  <a:cubicBezTo>
                    <a:pt x="1354" y="903"/>
                    <a:pt x="2231" y="1254"/>
                    <a:pt x="3109" y="1580"/>
                  </a:cubicBezTo>
                  <a:cubicBezTo>
                    <a:pt x="3234" y="1605"/>
                    <a:pt x="3334" y="1680"/>
                    <a:pt x="3460" y="1680"/>
                  </a:cubicBezTo>
                  <a:cubicBezTo>
                    <a:pt x="3535" y="1655"/>
                    <a:pt x="3635" y="1555"/>
                    <a:pt x="3785" y="1455"/>
                  </a:cubicBezTo>
                  <a:cubicBezTo>
                    <a:pt x="3560" y="1279"/>
                    <a:pt x="3409" y="1104"/>
                    <a:pt x="3234" y="1028"/>
                  </a:cubicBezTo>
                  <a:cubicBezTo>
                    <a:pt x="2332" y="678"/>
                    <a:pt x="1404" y="377"/>
                    <a:pt x="502" y="51"/>
                  </a:cubicBezTo>
                  <a:cubicBezTo>
                    <a:pt x="452" y="26"/>
                    <a:pt x="377" y="1"/>
                    <a:pt x="327"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37"/>
            <p:cNvSpPr/>
            <p:nvPr/>
          </p:nvSpPr>
          <p:spPr>
            <a:xfrm>
              <a:off x="3104150" y="1048625"/>
              <a:ext cx="85875" cy="23125"/>
            </a:xfrm>
            <a:custGeom>
              <a:avLst/>
              <a:gdLst/>
              <a:ahLst/>
              <a:cxnLst/>
              <a:rect l="l" t="t" r="r" b="b"/>
              <a:pathLst>
                <a:path w="3435" h="925" extrusionOk="0">
                  <a:moveTo>
                    <a:pt x="270" y="1"/>
                  </a:moveTo>
                  <a:cubicBezTo>
                    <a:pt x="131" y="1"/>
                    <a:pt x="1" y="46"/>
                    <a:pt x="1" y="237"/>
                  </a:cubicBezTo>
                  <a:cubicBezTo>
                    <a:pt x="1" y="337"/>
                    <a:pt x="176" y="487"/>
                    <a:pt x="302" y="513"/>
                  </a:cubicBezTo>
                  <a:cubicBezTo>
                    <a:pt x="1154" y="663"/>
                    <a:pt x="2006" y="788"/>
                    <a:pt x="2808" y="914"/>
                  </a:cubicBezTo>
                  <a:cubicBezTo>
                    <a:pt x="2875" y="914"/>
                    <a:pt x="2919" y="925"/>
                    <a:pt x="2964" y="925"/>
                  </a:cubicBezTo>
                  <a:cubicBezTo>
                    <a:pt x="2986" y="925"/>
                    <a:pt x="3008" y="922"/>
                    <a:pt x="3033" y="914"/>
                  </a:cubicBezTo>
                  <a:cubicBezTo>
                    <a:pt x="3209" y="914"/>
                    <a:pt x="3434" y="888"/>
                    <a:pt x="3409" y="663"/>
                  </a:cubicBezTo>
                  <a:cubicBezTo>
                    <a:pt x="3409" y="563"/>
                    <a:pt x="3209" y="437"/>
                    <a:pt x="3083" y="412"/>
                  </a:cubicBezTo>
                  <a:cubicBezTo>
                    <a:pt x="2181" y="262"/>
                    <a:pt x="1304" y="137"/>
                    <a:pt x="402" y="11"/>
                  </a:cubicBezTo>
                  <a:cubicBezTo>
                    <a:pt x="360" y="5"/>
                    <a:pt x="315" y="1"/>
                    <a:pt x="27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cxnSp>
        <p:nvCxnSpPr>
          <p:cNvPr id="1764" name="Google Shape;1764;p37"/>
          <p:cNvCxnSpPr/>
          <p:nvPr/>
        </p:nvCxnSpPr>
        <p:spPr>
          <a:xfrm>
            <a:off x="3879238" y="3451050"/>
            <a:ext cx="7483200" cy="0"/>
          </a:xfrm>
          <a:prstGeom prst="straightConnector1">
            <a:avLst/>
          </a:prstGeom>
          <a:noFill/>
          <a:ln w="19050" cap="flat" cmpd="sng">
            <a:solidFill>
              <a:schemeClr val="dk1"/>
            </a:solidFill>
            <a:prstDash val="solid"/>
            <a:round/>
            <a:headEnd type="none" w="med" len="med"/>
            <a:tailEnd type="none" w="med" len="med"/>
          </a:ln>
        </p:spPr>
      </p:cxnSp>
      <p:sp>
        <p:nvSpPr>
          <p:cNvPr id="1765" name="Google Shape;1765;p37"/>
          <p:cNvSpPr/>
          <p:nvPr/>
        </p:nvSpPr>
        <p:spPr>
          <a:xfrm rot="-559036">
            <a:off x="2043301" y="6062551"/>
            <a:ext cx="966194" cy="621746"/>
          </a:xfrm>
          <a:custGeom>
            <a:avLst/>
            <a:gdLst/>
            <a:ahLst/>
            <a:cxnLst/>
            <a:rect l="l" t="t" r="r" b="b"/>
            <a:pathLst>
              <a:path w="19324" h="12435" extrusionOk="0">
                <a:moveTo>
                  <a:pt x="12724" y="622"/>
                </a:moveTo>
                <a:cubicBezTo>
                  <a:pt x="14536" y="622"/>
                  <a:pt x="16351" y="665"/>
                  <a:pt x="18171" y="777"/>
                </a:cubicBezTo>
                <a:cubicBezTo>
                  <a:pt x="15464" y="3058"/>
                  <a:pt x="12782" y="5288"/>
                  <a:pt x="10051" y="7569"/>
                </a:cubicBezTo>
                <a:cubicBezTo>
                  <a:pt x="7043" y="5414"/>
                  <a:pt x="4036" y="3308"/>
                  <a:pt x="1178" y="953"/>
                </a:cubicBezTo>
                <a:cubicBezTo>
                  <a:pt x="5031" y="816"/>
                  <a:pt x="8871" y="622"/>
                  <a:pt x="12724" y="622"/>
                </a:cubicBezTo>
                <a:close/>
                <a:moveTo>
                  <a:pt x="652" y="1379"/>
                </a:moveTo>
                <a:lnTo>
                  <a:pt x="652" y="1379"/>
                </a:lnTo>
                <a:cubicBezTo>
                  <a:pt x="2381" y="2682"/>
                  <a:pt x="4061" y="3960"/>
                  <a:pt x="5765" y="5238"/>
                </a:cubicBezTo>
                <a:cubicBezTo>
                  <a:pt x="4361" y="7018"/>
                  <a:pt x="2958" y="8747"/>
                  <a:pt x="1529" y="10577"/>
                </a:cubicBezTo>
                <a:cubicBezTo>
                  <a:pt x="1078" y="7494"/>
                  <a:pt x="802" y="4486"/>
                  <a:pt x="652" y="1379"/>
                </a:cubicBezTo>
                <a:close/>
                <a:moveTo>
                  <a:pt x="18672" y="1203"/>
                </a:moveTo>
                <a:cubicBezTo>
                  <a:pt x="18772" y="1930"/>
                  <a:pt x="18672" y="2582"/>
                  <a:pt x="18672" y="3233"/>
                </a:cubicBezTo>
                <a:cubicBezTo>
                  <a:pt x="18672" y="3885"/>
                  <a:pt x="18697" y="4511"/>
                  <a:pt x="18672" y="5163"/>
                </a:cubicBezTo>
                <a:cubicBezTo>
                  <a:pt x="18672" y="5840"/>
                  <a:pt x="18622" y="6491"/>
                  <a:pt x="18597" y="7168"/>
                </a:cubicBezTo>
                <a:cubicBezTo>
                  <a:pt x="18597" y="7795"/>
                  <a:pt x="18597" y="8446"/>
                  <a:pt x="18597" y="9098"/>
                </a:cubicBezTo>
                <a:lnTo>
                  <a:pt x="18597" y="11178"/>
                </a:lnTo>
                <a:cubicBezTo>
                  <a:pt x="17068" y="9073"/>
                  <a:pt x="15589" y="7043"/>
                  <a:pt x="14061" y="4963"/>
                </a:cubicBezTo>
                <a:cubicBezTo>
                  <a:pt x="15539" y="3634"/>
                  <a:pt x="17068" y="2456"/>
                  <a:pt x="18672" y="1203"/>
                </a:cubicBezTo>
                <a:close/>
                <a:moveTo>
                  <a:pt x="13685" y="5339"/>
                </a:moveTo>
                <a:cubicBezTo>
                  <a:pt x="15214" y="7494"/>
                  <a:pt x="16742" y="9624"/>
                  <a:pt x="18271" y="11730"/>
                </a:cubicBezTo>
                <a:cubicBezTo>
                  <a:pt x="18188" y="11758"/>
                  <a:pt x="17807" y="11771"/>
                  <a:pt x="17213" y="11771"/>
                </a:cubicBezTo>
                <a:cubicBezTo>
                  <a:pt x="13672" y="11771"/>
                  <a:pt x="2552" y="11318"/>
                  <a:pt x="1780" y="11103"/>
                </a:cubicBezTo>
                <a:cubicBezTo>
                  <a:pt x="3309" y="9223"/>
                  <a:pt x="4762" y="7419"/>
                  <a:pt x="6266" y="5564"/>
                </a:cubicBezTo>
                <a:cubicBezTo>
                  <a:pt x="6567" y="5790"/>
                  <a:pt x="6817" y="5965"/>
                  <a:pt x="7068" y="6141"/>
                </a:cubicBezTo>
                <a:cubicBezTo>
                  <a:pt x="7820" y="6667"/>
                  <a:pt x="8597" y="7243"/>
                  <a:pt x="9374" y="7770"/>
                </a:cubicBezTo>
                <a:cubicBezTo>
                  <a:pt x="9649" y="7961"/>
                  <a:pt x="9844" y="8055"/>
                  <a:pt x="10033" y="8055"/>
                </a:cubicBezTo>
                <a:cubicBezTo>
                  <a:pt x="10240" y="8055"/>
                  <a:pt x="10439" y="7942"/>
                  <a:pt x="10727" y="7719"/>
                </a:cubicBezTo>
                <a:cubicBezTo>
                  <a:pt x="11604" y="7018"/>
                  <a:pt x="12482" y="6291"/>
                  <a:pt x="13359" y="5589"/>
                </a:cubicBezTo>
                <a:cubicBezTo>
                  <a:pt x="13459" y="5514"/>
                  <a:pt x="13534" y="5439"/>
                  <a:pt x="13685" y="5339"/>
                </a:cubicBezTo>
                <a:close/>
                <a:moveTo>
                  <a:pt x="9650" y="0"/>
                </a:moveTo>
                <a:cubicBezTo>
                  <a:pt x="9650" y="25"/>
                  <a:pt x="9650" y="50"/>
                  <a:pt x="9650" y="50"/>
                </a:cubicBezTo>
                <a:cubicBezTo>
                  <a:pt x="7218" y="151"/>
                  <a:pt x="4787" y="226"/>
                  <a:pt x="2356" y="301"/>
                </a:cubicBezTo>
                <a:cubicBezTo>
                  <a:pt x="1755" y="326"/>
                  <a:pt x="1153" y="376"/>
                  <a:pt x="552" y="401"/>
                </a:cubicBezTo>
                <a:cubicBezTo>
                  <a:pt x="25" y="451"/>
                  <a:pt x="0" y="501"/>
                  <a:pt x="51" y="1053"/>
                </a:cubicBezTo>
                <a:cubicBezTo>
                  <a:pt x="126" y="1830"/>
                  <a:pt x="176" y="2607"/>
                  <a:pt x="226" y="3409"/>
                </a:cubicBezTo>
                <a:cubicBezTo>
                  <a:pt x="276" y="4311"/>
                  <a:pt x="326" y="5213"/>
                  <a:pt x="401" y="6115"/>
                </a:cubicBezTo>
                <a:cubicBezTo>
                  <a:pt x="577" y="7719"/>
                  <a:pt x="777" y="9349"/>
                  <a:pt x="953" y="10978"/>
                </a:cubicBezTo>
                <a:cubicBezTo>
                  <a:pt x="1003" y="11404"/>
                  <a:pt x="1078" y="11529"/>
                  <a:pt x="1504" y="11629"/>
                </a:cubicBezTo>
                <a:cubicBezTo>
                  <a:pt x="1730" y="11704"/>
                  <a:pt x="1930" y="11730"/>
                  <a:pt x="2156" y="11755"/>
                </a:cubicBezTo>
                <a:cubicBezTo>
                  <a:pt x="5239" y="11905"/>
                  <a:pt x="8321" y="12080"/>
                  <a:pt x="11379" y="12231"/>
                </a:cubicBezTo>
                <a:cubicBezTo>
                  <a:pt x="13910" y="12331"/>
                  <a:pt x="16417" y="12356"/>
                  <a:pt x="18923" y="12431"/>
                </a:cubicBezTo>
                <a:cubicBezTo>
                  <a:pt x="18946" y="12433"/>
                  <a:pt x="18968" y="12434"/>
                  <a:pt x="18989" y="12434"/>
                </a:cubicBezTo>
                <a:cubicBezTo>
                  <a:pt x="19215" y="12434"/>
                  <a:pt x="19299" y="12312"/>
                  <a:pt x="19299" y="12105"/>
                </a:cubicBezTo>
                <a:cubicBezTo>
                  <a:pt x="19324" y="11830"/>
                  <a:pt x="19299" y="11579"/>
                  <a:pt x="19299" y="11303"/>
                </a:cubicBezTo>
                <a:cubicBezTo>
                  <a:pt x="19249" y="10526"/>
                  <a:pt x="19198" y="9750"/>
                  <a:pt x="19198" y="8973"/>
                </a:cubicBezTo>
                <a:cubicBezTo>
                  <a:pt x="19173" y="6817"/>
                  <a:pt x="19224" y="4662"/>
                  <a:pt x="19224" y="2506"/>
                </a:cubicBezTo>
                <a:cubicBezTo>
                  <a:pt x="19224" y="1930"/>
                  <a:pt x="19224" y="1379"/>
                  <a:pt x="19249" y="802"/>
                </a:cubicBezTo>
                <a:cubicBezTo>
                  <a:pt x="19249" y="251"/>
                  <a:pt x="19198" y="201"/>
                  <a:pt x="18647" y="176"/>
                </a:cubicBezTo>
                <a:cubicBezTo>
                  <a:pt x="17995" y="151"/>
                  <a:pt x="17369" y="151"/>
                  <a:pt x="16717" y="151"/>
                </a:cubicBezTo>
                <a:cubicBezTo>
                  <a:pt x="14361" y="100"/>
                  <a:pt x="12005" y="50"/>
                  <a:pt x="9650"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6" name="Google Shape;1766;p37"/>
          <p:cNvSpPr/>
          <p:nvPr/>
        </p:nvSpPr>
        <p:spPr>
          <a:xfrm rot="1184271">
            <a:off x="1111412" y="6962839"/>
            <a:ext cx="966152" cy="621718"/>
          </a:xfrm>
          <a:custGeom>
            <a:avLst/>
            <a:gdLst/>
            <a:ahLst/>
            <a:cxnLst/>
            <a:rect l="l" t="t" r="r" b="b"/>
            <a:pathLst>
              <a:path w="19324" h="12435" extrusionOk="0">
                <a:moveTo>
                  <a:pt x="12724" y="622"/>
                </a:moveTo>
                <a:cubicBezTo>
                  <a:pt x="14536" y="622"/>
                  <a:pt x="16351" y="665"/>
                  <a:pt x="18171" y="777"/>
                </a:cubicBezTo>
                <a:cubicBezTo>
                  <a:pt x="15464" y="3058"/>
                  <a:pt x="12782" y="5288"/>
                  <a:pt x="10051" y="7569"/>
                </a:cubicBezTo>
                <a:cubicBezTo>
                  <a:pt x="7043" y="5414"/>
                  <a:pt x="4036" y="3308"/>
                  <a:pt x="1178" y="953"/>
                </a:cubicBezTo>
                <a:cubicBezTo>
                  <a:pt x="5031" y="816"/>
                  <a:pt x="8871" y="622"/>
                  <a:pt x="12724" y="622"/>
                </a:cubicBezTo>
                <a:close/>
                <a:moveTo>
                  <a:pt x="652" y="1379"/>
                </a:moveTo>
                <a:lnTo>
                  <a:pt x="652" y="1379"/>
                </a:lnTo>
                <a:cubicBezTo>
                  <a:pt x="2381" y="2682"/>
                  <a:pt x="4061" y="3960"/>
                  <a:pt x="5765" y="5238"/>
                </a:cubicBezTo>
                <a:cubicBezTo>
                  <a:pt x="4361" y="7018"/>
                  <a:pt x="2958" y="8747"/>
                  <a:pt x="1529" y="10577"/>
                </a:cubicBezTo>
                <a:cubicBezTo>
                  <a:pt x="1078" y="7494"/>
                  <a:pt x="802" y="4486"/>
                  <a:pt x="652" y="1379"/>
                </a:cubicBezTo>
                <a:close/>
                <a:moveTo>
                  <a:pt x="18672" y="1203"/>
                </a:moveTo>
                <a:cubicBezTo>
                  <a:pt x="18772" y="1930"/>
                  <a:pt x="18672" y="2582"/>
                  <a:pt x="18672" y="3233"/>
                </a:cubicBezTo>
                <a:cubicBezTo>
                  <a:pt x="18672" y="3885"/>
                  <a:pt x="18697" y="4511"/>
                  <a:pt x="18672" y="5163"/>
                </a:cubicBezTo>
                <a:cubicBezTo>
                  <a:pt x="18672" y="5840"/>
                  <a:pt x="18622" y="6491"/>
                  <a:pt x="18597" y="7168"/>
                </a:cubicBezTo>
                <a:cubicBezTo>
                  <a:pt x="18597" y="7795"/>
                  <a:pt x="18597" y="8446"/>
                  <a:pt x="18597" y="9098"/>
                </a:cubicBezTo>
                <a:lnTo>
                  <a:pt x="18597" y="11178"/>
                </a:lnTo>
                <a:cubicBezTo>
                  <a:pt x="17068" y="9073"/>
                  <a:pt x="15589" y="7043"/>
                  <a:pt x="14061" y="4963"/>
                </a:cubicBezTo>
                <a:cubicBezTo>
                  <a:pt x="15539" y="3634"/>
                  <a:pt x="17068" y="2456"/>
                  <a:pt x="18672" y="1203"/>
                </a:cubicBezTo>
                <a:close/>
                <a:moveTo>
                  <a:pt x="13685" y="5339"/>
                </a:moveTo>
                <a:cubicBezTo>
                  <a:pt x="15214" y="7494"/>
                  <a:pt x="16742" y="9624"/>
                  <a:pt x="18271" y="11730"/>
                </a:cubicBezTo>
                <a:cubicBezTo>
                  <a:pt x="18188" y="11758"/>
                  <a:pt x="17807" y="11771"/>
                  <a:pt x="17213" y="11771"/>
                </a:cubicBezTo>
                <a:cubicBezTo>
                  <a:pt x="13672" y="11771"/>
                  <a:pt x="2552" y="11318"/>
                  <a:pt x="1780" y="11103"/>
                </a:cubicBezTo>
                <a:cubicBezTo>
                  <a:pt x="3309" y="9223"/>
                  <a:pt x="4762" y="7419"/>
                  <a:pt x="6266" y="5564"/>
                </a:cubicBezTo>
                <a:cubicBezTo>
                  <a:pt x="6567" y="5790"/>
                  <a:pt x="6817" y="5965"/>
                  <a:pt x="7068" y="6141"/>
                </a:cubicBezTo>
                <a:cubicBezTo>
                  <a:pt x="7820" y="6667"/>
                  <a:pt x="8597" y="7243"/>
                  <a:pt x="9374" y="7770"/>
                </a:cubicBezTo>
                <a:cubicBezTo>
                  <a:pt x="9649" y="7961"/>
                  <a:pt x="9844" y="8055"/>
                  <a:pt x="10033" y="8055"/>
                </a:cubicBezTo>
                <a:cubicBezTo>
                  <a:pt x="10240" y="8055"/>
                  <a:pt x="10439" y="7942"/>
                  <a:pt x="10727" y="7719"/>
                </a:cubicBezTo>
                <a:cubicBezTo>
                  <a:pt x="11604" y="7018"/>
                  <a:pt x="12482" y="6291"/>
                  <a:pt x="13359" y="5589"/>
                </a:cubicBezTo>
                <a:cubicBezTo>
                  <a:pt x="13459" y="5514"/>
                  <a:pt x="13534" y="5439"/>
                  <a:pt x="13685" y="5339"/>
                </a:cubicBezTo>
                <a:close/>
                <a:moveTo>
                  <a:pt x="9650" y="0"/>
                </a:moveTo>
                <a:cubicBezTo>
                  <a:pt x="9650" y="25"/>
                  <a:pt x="9650" y="50"/>
                  <a:pt x="9650" y="50"/>
                </a:cubicBezTo>
                <a:cubicBezTo>
                  <a:pt x="7218" y="151"/>
                  <a:pt x="4787" y="226"/>
                  <a:pt x="2356" y="301"/>
                </a:cubicBezTo>
                <a:cubicBezTo>
                  <a:pt x="1755" y="326"/>
                  <a:pt x="1153" y="376"/>
                  <a:pt x="552" y="401"/>
                </a:cubicBezTo>
                <a:cubicBezTo>
                  <a:pt x="25" y="451"/>
                  <a:pt x="0" y="501"/>
                  <a:pt x="51" y="1053"/>
                </a:cubicBezTo>
                <a:cubicBezTo>
                  <a:pt x="126" y="1830"/>
                  <a:pt x="176" y="2607"/>
                  <a:pt x="226" y="3409"/>
                </a:cubicBezTo>
                <a:cubicBezTo>
                  <a:pt x="276" y="4311"/>
                  <a:pt x="326" y="5213"/>
                  <a:pt x="401" y="6115"/>
                </a:cubicBezTo>
                <a:cubicBezTo>
                  <a:pt x="577" y="7719"/>
                  <a:pt x="777" y="9349"/>
                  <a:pt x="953" y="10978"/>
                </a:cubicBezTo>
                <a:cubicBezTo>
                  <a:pt x="1003" y="11404"/>
                  <a:pt x="1078" y="11529"/>
                  <a:pt x="1504" y="11629"/>
                </a:cubicBezTo>
                <a:cubicBezTo>
                  <a:pt x="1730" y="11704"/>
                  <a:pt x="1930" y="11730"/>
                  <a:pt x="2156" y="11755"/>
                </a:cubicBezTo>
                <a:cubicBezTo>
                  <a:pt x="5239" y="11905"/>
                  <a:pt x="8321" y="12080"/>
                  <a:pt x="11379" y="12231"/>
                </a:cubicBezTo>
                <a:cubicBezTo>
                  <a:pt x="13910" y="12331"/>
                  <a:pt x="16417" y="12356"/>
                  <a:pt x="18923" y="12431"/>
                </a:cubicBezTo>
                <a:cubicBezTo>
                  <a:pt x="18946" y="12433"/>
                  <a:pt x="18968" y="12434"/>
                  <a:pt x="18989" y="12434"/>
                </a:cubicBezTo>
                <a:cubicBezTo>
                  <a:pt x="19215" y="12434"/>
                  <a:pt x="19299" y="12312"/>
                  <a:pt x="19299" y="12105"/>
                </a:cubicBezTo>
                <a:cubicBezTo>
                  <a:pt x="19324" y="11830"/>
                  <a:pt x="19299" y="11579"/>
                  <a:pt x="19299" y="11303"/>
                </a:cubicBezTo>
                <a:cubicBezTo>
                  <a:pt x="19249" y="10526"/>
                  <a:pt x="19198" y="9750"/>
                  <a:pt x="19198" y="8973"/>
                </a:cubicBezTo>
                <a:cubicBezTo>
                  <a:pt x="19173" y="6817"/>
                  <a:pt x="19224" y="4662"/>
                  <a:pt x="19224" y="2506"/>
                </a:cubicBezTo>
                <a:cubicBezTo>
                  <a:pt x="19224" y="1930"/>
                  <a:pt x="19224" y="1379"/>
                  <a:pt x="19249" y="802"/>
                </a:cubicBezTo>
                <a:cubicBezTo>
                  <a:pt x="19249" y="251"/>
                  <a:pt x="19198" y="201"/>
                  <a:pt x="18647" y="176"/>
                </a:cubicBezTo>
                <a:cubicBezTo>
                  <a:pt x="17995" y="151"/>
                  <a:pt x="17369" y="151"/>
                  <a:pt x="16717" y="151"/>
                </a:cubicBezTo>
                <a:cubicBezTo>
                  <a:pt x="14361" y="100"/>
                  <a:pt x="12005" y="50"/>
                  <a:pt x="9650"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3">
              <a:alphaModFix amt="38000"/>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vi-VN"/>
          </a:p>
        </p:txBody>
      </p:sp>
      <p:sp>
        <p:nvSpPr>
          <p:cNvPr id="3" name="Freeform 3"/>
          <p:cNvSpPr/>
          <p:nvPr/>
        </p:nvSpPr>
        <p:spPr>
          <a:xfrm>
            <a:off x="406950"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3">
              <a:alphaModFix amt="38000"/>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vi-VN"/>
          </a:p>
        </p:txBody>
      </p:sp>
      <p:grpSp>
        <p:nvGrpSpPr>
          <p:cNvPr id="4" name="Group 4"/>
          <p:cNvGrpSpPr/>
          <p:nvPr/>
        </p:nvGrpSpPr>
        <p:grpSpPr>
          <a:xfrm>
            <a:off x="406950" y="8287711"/>
            <a:ext cx="9782673" cy="1107037"/>
            <a:chOff x="0" y="0"/>
            <a:chExt cx="2576507" cy="291565"/>
          </a:xfrm>
        </p:grpSpPr>
        <p:sp>
          <p:nvSpPr>
            <p:cNvPr id="5" name="Freeform 5"/>
            <p:cNvSpPr/>
            <p:nvPr/>
          </p:nvSpPr>
          <p:spPr>
            <a:xfrm>
              <a:off x="0" y="0"/>
              <a:ext cx="2576506" cy="291565"/>
            </a:xfrm>
            <a:custGeom>
              <a:avLst/>
              <a:gdLst/>
              <a:ahLst/>
              <a:cxnLst/>
              <a:rect l="l" t="t" r="r" b="b"/>
              <a:pathLst>
                <a:path w="2576506" h="291565">
                  <a:moveTo>
                    <a:pt x="40361" y="0"/>
                  </a:moveTo>
                  <a:lnTo>
                    <a:pt x="2536146" y="0"/>
                  </a:lnTo>
                  <a:cubicBezTo>
                    <a:pt x="2546850" y="0"/>
                    <a:pt x="2557116" y="4252"/>
                    <a:pt x="2564685" y="11821"/>
                  </a:cubicBezTo>
                  <a:cubicBezTo>
                    <a:pt x="2572254" y="19391"/>
                    <a:pt x="2576506" y="29657"/>
                    <a:pt x="2576506" y="40361"/>
                  </a:cubicBezTo>
                  <a:lnTo>
                    <a:pt x="2576506" y="251204"/>
                  </a:lnTo>
                  <a:cubicBezTo>
                    <a:pt x="2576506" y="261909"/>
                    <a:pt x="2572254" y="272175"/>
                    <a:pt x="2564685" y="279744"/>
                  </a:cubicBezTo>
                  <a:cubicBezTo>
                    <a:pt x="2557116" y="287313"/>
                    <a:pt x="2546850" y="291565"/>
                    <a:pt x="2536146" y="291565"/>
                  </a:cubicBezTo>
                  <a:lnTo>
                    <a:pt x="40361" y="291565"/>
                  </a:lnTo>
                  <a:cubicBezTo>
                    <a:pt x="29657" y="291565"/>
                    <a:pt x="19391" y="287313"/>
                    <a:pt x="11821" y="279744"/>
                  </a:cubicBezTo>
                  <a:cubicBezTo>
                    <a:pt x="4252" y="272175"/>
                    <a:pt x="0" y="261909"/>
                    <a:pt x="0" y="251204"/>
                  </a:cubicBezTo>
                  <a:lnTo>
                    <a:pt x="0" y="40361"/>
                  </a:lnTo>
                  <a:cubicBezTo>
                    <a:pt x="0" y="29657"/>
                    <a:pt x="4252" y="19391"/>
                    <a:pt x="11821" y="11821"/>
                  </a:cubicBezTo>
                  <a:cubicBezTo>
                    <a:pt x="19391" y="4252"/>
                    <a:pt x="29657" y="0"/>
                    <a:pt x="40361" y="0"/>
                  </a:cubicBezTo>
                  <a:close/>
                </a:path>
              </a:pathLst>
            </a:custGeom>
            <a:solidFill>
              <a:srgbClr val="FF8BB9"/>
            </a:solidFill>
            <a:ln w="114300" cap="rnd">
              <a:solidFill>
                <a:srgbClr val="FFDBE9"/>
              </a:solidFill>
              <a:prstDash val="solid"/>
              <a:round/>
            </a:ln>
          </p:spPr>
          <p:txBody>
            <a:bodyPr/>
            <a:lstStyle/>
            <a:p>
              <a:endParaRPr lang="vi-VN"/>
            </a:p>
          </p:txBody>
        </p:sp>
        <p:sp>
          <p:nvSpPr>
            <p:cNvPr id="6" name="TextBox 6"/>
            <p:cNvSpPr txBox="1"/>
            <p:nvPr/>
          </p:nvSpPr>
          <p:spPr>
            <a:xfrm>
              <a:off x="0" y="-123825"/>
              <a:ext cx="2576507"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grpSp>
        <p:nvGrpSpPr>
          <p:cNvPr id="7" name="Group 7"/>
          <p:cNvGrpSpPr/>
          <p:nvPr/>
        </p:nvGrpSpPr>
        <p:grpSpPr>
          <a:xfrm>
            <a:off x="9850621" y="7780852"/>
            <a:ext cx="9109427" cy="2676099"/>
            <a:chOff x="0" y="0"/>
            <a:chExt cx="2399191" cy="704816"/>
          </a:xfrm>
        </p:grpSpPr>
        <p:sp>
          <p:nvSpPr>
            <p:cNvPr id="8" name="Freeform 8"/>
            <p:cNvSpPr/>
            <p:nvPr/>
          </p:nvSpPr>
          <p:spPr>
            <a:xfrm>
              <a:off x="0" y="0"/>
              <a:ext cx="2399191" cy="704816"/>
            </a:xfrm>
            <a:custGeom>
              <a:avLst/>
              <a:gdLst/>
              <a:ahLst/>
              <a:cxnLst/>
              <a:rect l="l" t="t" r="r" b="b"/>
              <a:pathLst>
                <a:path w="2399191" h="704816">
                  <a:moveTo>
                    <a:pt x="33995" y="0"/>
                  </a:moveTo>
                  <a:lnTo>
                    <a:pt x="2365195" y="0"/>
                  </a:lnTo>
                  <a:cubicBezTo>
                    <a:pt x="2383970" y="0"/>
                    <a:pt x="2399191" y="15220"/>
                    <a:pt x="2399191" y="33995"/>
                  </a:cubicBezTo>
                  <a:lnTo>
                    <a:pt x="2399191" y="670821"/>
                  </a:lnTo>
                  <a:cubicBezTo>
                    <a:pt x="2399191" y="689596"/>
                    <a:pt x="2383970" y="704816"/>
                    <a:pt x="2365195" y="704816"/>
                  </a:cubicBezTo>
                  <a:lnTo>
                    <a:pt x="33995" y="704816"/>
                  </a:lnTo>
                  <a:cubicBezTo>
                    <a:pt x="15220" y="704816"/>
                    <a:pt x="0" y="689596"/>
                    <a:pt x="0" y="670821"/>
                  </a:cubicBezTo>
                  <a:lnTo>
                    <a:pt x="0" y="33995"/>
                  </a:lnTo>
                  <a:cubicBezTo>
                    <a:pt x="0" y="15220"/>
                    <a:pt x="15220" y="0"/>
                    <a:pt x="33995" y="0"/>
                  </a:cubicBezTo>
                  <a:close/>
                </a:path>
              </a:pathLst>
            </a:custGeom>
            <a:solidFill>
              <a:srgbClr val="F8B9B8"/>
            </a:solidFill>
            <a:ln w="28575" cap="rnd">
              <a:solidFill>
                <a:srgbClr val="231F20"/>
              </a:solidFill>
              <a:prstDash val="solid"/>
              <a:round/>
            </a:ln>
          </p:spPr>
          <p:txBody>
            <a:bodyPr/>
            <a:lstStyle/>
            <a:p>
              <a:endParaRPr lang="vi-VN"/>
            </a:p>
          </p:txBody>
        </p:sp>
        <p:sp>
          <p:nvSpPr>
            <p:cNvPr id="9" name="TextBox 9"/>
            <p:cNvSpPr txBox="1"/>
            <p:nvPr/>
          </p:nvSpPr>
          <p:spPr>
            <a:xfrm>
              <a:off x="0" y="-38100"/>
              <a:ext cx="2399191" cy="74291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a:off x="1569857" y="2785996"/>
            <a:ext cx="10706287" cy="4042356"/>
            <a:chOff x="0" y="0"/>
            <a:chExt cx="2725844" cy="1064653"/>
          </a:xfrm>
        </p:grpSpPr>
        <p:sp>
          <p:nvSpPr>
            <p:cNvPr id="11" name="Freeform 11"/>
            <p:cNvSpPr/>
            <p:nvPr/>
          </p:nvSpPr>
          <p:spPr>
            <a:xfrm>
              <a:off x="0" y="0"/>
              <a:ext cx="2725844" cy="1064654"/>
            </a:xfrm>
            <a:custGeom>
              <a:avLst/>
              <a:gdLst/>
              <a:ahLst/>
              <a:cxnLst/>
              <a:rect l="l" t="t" r="r" b="b"/>
              <a:pathLst>
                <a:path w="2725844" h="1064654">
                  <a:moveTo>
                    <a:pt x="26929" y="0"/>
                  </a:moveTo>
                  <a:lnTo>
                    <a:pt x="2698915" y="0"/>
                  </a:lnTo>
                  <a:cubicBezTo>
                    <a:pt x="2713787" y="0"/>
                    <a:pt x="2725844" y="12057"/>
                    <a:pt x="2725844" y="26929"/>
                  </a:cubicBezTo>
                  <a:lnTo>
                    <a:pt x="2725844" y="1037724"/>
                  </a:lnTo>
                  <a:cubicBezTo>
                    <a:pt x="2725844" y="1044866"/>
                    <a:pt x="2723007" y="1051716"/>
                    <a:pt x="2717957" y="1056766"/>
                  </a:cubicBezTo>
                  <a:cubicBezTo>
                    <a:pt x="2712907" y="1061816"/>
                    <a:pt x="2706057" y="1064654"/>
                    <a:pt x="2698915" y="1064654"/>
                  </a:cubicBezTo>
                  <a:lnTo>
                    <a:pt x="26929" y="1064654"/>
                  </a:lnTo>
                  <a:cubicBezTo>
                    <a:pt x="19787" y="1064654"/>
                    <a:pt x="12938" y="1061816"/>
                    <a:pt x="7887" y="1056766"/>
                  </a:cubicBezTo>
                  <a:cubicBezTo>
                    <a:pt x="2837" y="1051716"/>
                    <a:pt x="0" y="1044866"/>
                    <a:pt x="0" y="1037724"/>
                  </a:cubicBezTo>
                  <a:lnTo>
                    <a:pt x="0" y="26929"/>
                  </a:lnTo>
                  <a:cubicBezTo>
                    <a:pt x="0" y="12057"/>
                    <a:pt x="12057" y="0"/>
                    <a:pt x="26929" y="0"/>
                  </a:cubicBezTo>
                  <a:close/>
                </a:path>
              </a:pathLst>
            </a:custGeom>
            <a:solidFill>
              <a:srgbClr val="FFF3DC"/>
            </a:solidFill>
            <a:ln w="133350" cap="rnd">
              <a:solidFill>
                <a:srgbClr val="000000"/>
              </a:solidFill>
              <a:prstDash val="lgDash"/>
              <a:round/>
            </a:ln>
          </p:spPr>
          <p:txBody>
            <a:bodyPr/>
            <a:lstStyle/>
            <a:p>
              <a:endParaRPr lang="vi-VN"/>
            </a:p>
          </p:txBody>
        </p:sp>
        <p:sp>
          <p:nvSpPr>
            <p:cNvPr id="12" name="TextBox 12"/>
            <p:cNvSpPr txBox="1"/>
            <p:nvPr/>
          </p:nvSpPr>
          <p:spPr>
            <a:xfrm>
              <a:off x="0" y="-76200"/>
              <a:ext cx="2725844" cy="11408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3"/>
          <p:cNvGrpSpPr/>
          <p:nvPr/>
        </p:nvGrpSpPr>
        <p:grpSpPr>
          <a:xfrm>
            <a:off x="2921791" y="1747411"/>
            <a:ext cx="7540572" cy="1346773"/>
            <a:chOff x="0" y="0"/>
            <a:chExt cx="2013715" cy="547074"/>
          </a:xfrm>
        </p:grpSpPr>
        <p:sp>
          <p:nvSpPr>
            <p:cNvPr id="14" name="Freeform 14"/>
            <p:cNvSpPr/>
            <p:nvPr/>
          </p:nvSpPr>
          <p:spPr>
            <a:xfrm>
              <a:off x="0" y="0"/>
              <a:ext cx="2013715" cy="547074"/>
            </a:xfrm>
            <a:custGeom>
              <a:avLst/>
              <a:gdLst/>
              <a:ahLst/>
              <a:cxnLst/>
              <a:rect l="l" t="t" r="r" b="b"/>
              <a:pathLst>
                <a:path w="2013715" h="547074">
                  <a:moveTo>
                    <a:pt x="36452" y="0"/>
                  </a:moveTo>
                  <a:lnTo>
                    <a:pt x="1977262" y="0"/>
                  </a:lnTo>
                  <a:cubicBezTo>
                    <a:pt x="1986930" y="0"/>
                    <a:pt x="1996202" y="3841"/>
                    <a:pt x="2003038" y="10677"/>
                  </a:cubicBezTo>
                  <a:cubicBezTo>
                    <a:pt x="2009874" y="17513"/>
                    <a:pt x="2013715" y="26785"/>
                    <a:pt x="2013715" y="36452"/>
                  </a:cubicBezTo>
                  <a:lnTo>
                    <a:pt x="2013715" y="510621"/>
                  </a:lnTo>
                  <a:cubicBezTo>
                    <a:pt x="2013715" y="520289"/>
                    <a:pt x="2009874" y="529561"/>
                    <a:pt x="2003038" y="536397"/>
                  </a:cubicBezTo>
                  <a:cubicBezTo>
                    <a:pt x="1996202" y="543233"/>
                    <a:pt x="1986930" y="547074"/>
                    <a:pt x="1977262" y="547074"/>
                  </a:cubicBezTo>
                  <a:lnTo>
                    <a:pt x="36452" y="547074"/>
                  </a:lnTo>
                  <a:cubicBezTo>
                    <a:pt x="26785" y="547074"/>
                    <a:pt x="17513" y="543233"/>
                    <a:pt x="10677" y="536397"/>
                  </a:cubicBezTo>
                  <a:cubicBezTo>
                    <a:pt x="3841" y="529561"/>
                    <a:pt x="0" y="520289"/>
                    <a:pt x="0" y="510621"/>
                  </a:cubicBezTo>
                  <a:lnTo>
                    <a:pt x="0" y="36452"/>
                  </a:lnTo>
                  <a:cubicBezTo>
                    <a:pt x="0" y="26785"/>
                    <a:pt x="3841" y="17513"/>
                    <a:pt x="10677" y="10677"/>
                  </a:cubicBezTo>
                  <a:cubicBezTo>
                    <a:pt x="17513" y="3841"/>
                    <a:pt x="26785" y="0"/>
                    <a:pt x="36452" y="0"/>
                  </a:cubicBezTo>
                  <a:close/>
                </a:path>
              </a:pathLst>
            </a:custGeom>
            <a:solidFill>
              <a:srgbClr val="FFF496"/>
            </a:solidFill>
            <a:ln w="133350" cap="rnd">
              <a:solidFill>
                <a:srgbClr val="000000"/>
              </a:solidFill>
              <a:prstDash val="lgDash"/>
              <a:round/>
            </a:ln>
          </p:spPr>
          <p:txBody>
            <a:bodyPr/>
            <a:lstStyle/>
            <a:p>
              <a:endParaRPr lang="vi-VN"/>
            </a:p>
          </p:txBody>
        </p:sp>
        <p:sp>
          <p:nvSpPr>
            <p:cNvPr id="15" name="TextBox 15"/>
            <p:cNvSpPr txBox="1"/>
            <p:nvPr/>
          </p:nvSpPr>
          <p:spPr>
            <a:xfrm>
              <a:off x="0" y="-76200"/>
              <a:ext cx="2013715" cy="62327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6" name="Freeform 16"/>
          <p:cNvSpPr/>
          <p:nvPr/>
        </p:nvSpPr>
        <p:spPr>
          <a:xfrm>
            <a:off x="12276144" y="2677013"/>
            <a:ext cx="6237919" cy="5137777"/>
          </a:xfrm>
          <a:custGeom>
            <a:avLst/>
            <a:gdLst/>
            <a:ahLst/>
            <a:cxnLst/>
            <a:rect l="l" t="t" r="r" b="b"/>
            <a:pathLst>
              <a:path w="7218042" h="5945042">
                <a:moveTo>
                  <a:pt x="0" y="0"/>
                </a:moveTo>
                <a:lnTo>
                  <a:pt x="7218042" y="0"/>
                </a:lnTo>
                <a:lnTo>
                  <a:pt x="7218042" y="5945042"/>
                </a:lnTo>
                <a:lnTo>
                  <a:pt x="0" y="59450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vi-VN"/>
          </a:p>
        </p:txBody>
      </p:sp>
      <p:sp>
        <p:nvSpPr>
          <p:cNvPr id="17" name="TextBox 17"/>
          <p:cNvSpPr txBox="1"/>
          <p:nvPr/>
        </p:nvSpPr>
        <p:spPr>
          <a:xfrm>
            <a:off x="3483885" y="1941673"/>
            <a:ext cx="6211839" cy="948978"/>
          </a:xfrm>
          <a:prstGeom prst="rect">
            <a:avLst/>
          </a:prstGeom>
        </p:spPr>
        <p:txBody>
          <a:bodyPr lIns="0" tIns="0" rIns="0" bIns="0" rtlCol="0" anchor="t">
            <a:spAutoFit/>
          </a:bodyPr>
          <a:lstStyle/>
          <a:p>
            <a:pPr algn="ctr">
              <a:lnSpc>
                <a:spcPts val="7400"/>
              </a:lnSpc>
              <a:spcBef>
                <a:spcPct val="0"/>
              </a:spcBef>
            </a:pPr>
            <a:r>
              <a:rPr lang="en-US" sz="6600" dirty="0">
                <a:solidFill>
                  <a:srgbClr val="231F20"/>
                </a:solidFill>
                <a:latin typeface="Arial" panose="020B0604020202020204" pitchFamily="34" charset="0"/>
                <a:ea typeface="Londrina Solid"/>
                <a:cs typeface="Arial" panose="020B0604020202020204" pitchFamily="34" charset="0"/>
                <a:sym typeface="Londrina Solid"/>
              </a:rPr>
              <a:t>VẬN DỤNG</a:t>
            </a:r>
          </a:p>
        </p:txBody>
      </p:sp>
      <p:sp>
        <p:nvSpPr>
          <p:cNvPr id="18" name="TextBox 18"/>
          <p:cNvSpPr txBox="1"/>
          <p:nvPr/>
        </p:nvSpPr>
        <p:spPr>
          <a:xfrm>
            <a:off x="2116043" y="3276670"/>
            <a:ext cx="9714116" cy="3131819"/>
          </a:xfrm>
          <a:prstGeom prst="rect">
            <a:avLst/>
          </a:prstGeom>
        </p:spPr>
        <p:txBody>
          <a:bodyPr wrap="square" lIns="0" tIns="0" rIns="0" bIns="0" rtlCol="0" anchor="t">
            <a:spAutoFit/>
          </a:bodyPr>
          <a:lstStyle/>
          <a:p>
            <a:pPr algn="just">
              <a:lnSpc>
                <a:spcPct val="150000"/>
              </a:lnSpc>
              <a:spcBef>
                <a:spcPct val="0"/>
              </a:spcBef>
            </a:pPr>
            <a:r>
              <a:rPr lang="vi-VN" sz="3500" dirty="0">
                <a:solidFill>
                  <a:srgbClr val="000000"/>
                </a:solidFill>
                <a:cs typeface="Kollektif Bold"/>
              </a:rPr>
              <a:t>Chất độc da cam là tên gọi của một loại thuốc diệt cỏ có chứa chất độc </a:t>
            </a:r>
            <a:r>
              <a:rPr lang="vi-VN" sz="3500" dirty="0" err="1">
                <a:solidFill>
                  <a:srgbClr val="000000"/>
                </a:solidFill>
                <a:cs typeface="Kollektif Bold"/>
              </a:rPr>
              <a:t>dioxin</a:t>
            </a:r>
            <a:r>
              <a:rPr lang="vi-VN" sz="3500" dirty="0">
                <a:solidFill>
                  <a:srgbClr val="000000"/>
                </a:solidFill>
                <a:cs typeface="Kollektif Bold"/>
              </a:rPr>
              <a:t>. Vì sao con, cháu của những người bị nhiễm chất độc da cam có nguy cơ bị dị dạng bẩm sinh?</a:t>
            </a:r>
            <a:endParaRPr lang="en-US" sz="3500" dirty="0">
              <a:solidFill>
                <a:srgbClr val="000000"/>
              </a:solidFill>
              <a:cs typeface="Kollektif Bold"/>
              <a:sym typeface="Kollektif Bold"/>
            </a:endParaRPr>
          </a:p>
        </p:txBody>
      </p:sp>
      <p:sp>
        <p:nvSpPr>
          <p:cNvPr id="19" name="Freeform 19"/>
          <p:cNvSpPr/>
          <p:nvPr/>
        </p:nvSpPr>
        <p:spPr>
          <a:xfrm>
            <a:off x="10952170" y="1028700"/>
            <a:ext cx="2647948" cy="332197"/>
          </a:xfrm>
          <a:custGeom>
            <a:avLst/>
            <a:gdLst/>
            <a:ahLst/>
            <a:cxnLst/>
            <a:rect l="l" t="t" r="r" b="b"/>
            <a:pathLst>
              <a:path w="2647948" h="332197">
                <a:moveTo>
                  <a:pt x="0" y="0"/>
                </a:moveTo>
                <a:lnTo>
                  <a:pt x="2647948" y="0"/>
                </a:lnTo>
                <a:lnTo>
                  <a:pt x="2647948" y="332197"/>
                </a:lnTo>
                <a:lnTo>
                  <a:pt x="0" y="33219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20" name="Freeform 20"/>
          <p:cNvSpPr/>
          <p:nvPr/>
        </p:nvSpPr>
        <p:spPr>
          <a:xfrm>
            <a:off x="11653445" y="1538025"/>
            <a:ext cx="2373646" cy="297785"/>
          </a:xfrm>
          <a:custGeom>
            <a:avLst/>
            <a:gdLst/>
            <a:ahLst/>
            <a:cxnLst/>
            <a:rect l="l" t="t" r="r" b="b"/>
            <a:pathLst>
              <a:path w="2373646" h="297785">
                <a:moveTo>
                  <a:pt x="0" y="0"/>
                </a:moveTo>
                <a:lnTo>
                  <a:pt x="2373645" y="0"/>
                </a:lnTo>
                <a:lnTo>
                  <a:pt x="2373645" y="297785"/>
                </a:lnTo>
                <a:lnTo>
                  <a:pt x="0" y="2977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21" name="Freeform 21"/>
          <p:cNvSpPr/>
          <p:nvPr/>
        </p:nvSpPr>
        <p:spPr>
          <a:xfrm>
            <a:off x="1028700" y="918728"/>
            <a:ext cx="1816926" cy="1238594"/>
          </a:xfrm>
          <a:custGeom>
            <a:avLst/>
            <a:gdLst/>
            <a:ahLst/>
            <a:cxnLst/>
            <a:rect l="l" t="t" r="r" b="b"/>
            <a:pathLst>
              <a:path w="1816926" h="1238594">
                <a:moveTo>
                  <a:pt x="0" y="0"/>
                </a:moveTo>
                <a:lnTo>
                  <a:pt x="1816926" y="0"/>
                </a:lnTo>
                <a:lnTo>
                  <a:pt x="1816926" y="1238594"/>
                </a:lnTo>
                <a:lnTo>
                  <a:pt x="0" y="12385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a:p>
        </p:txBody>
      </p:sp>
      <p:sp>
        <p:nvSpPr>
          <p:cNvPr id="22" name="Freeform 22"/>
          <p:cNvSpPr/>
          <p:nvPr/>
        </p:nvSpPr>
        <p:spPr>
          <a:xfrm rot="-156717">
            <a:off x="966094" y="5966086"/>
            <a:ext cx="1284703" cy="1081486"/>
          </a:xfrm>
          <a:custGeom>
            <a:avLst/>
            <a:gdLst/>
            <a:ahLst/>
            <a:cxnLst/>
            <a:rect l="l" t="t" r="r" b="b"/>
            <a:pathLst>
              <a:path w="1284703" h="1081486">
                <a:moveTo>
                  <a:pt x="0" y="0"/>
                </a:moveTo>
                <a:lnTo>
                  <a:pt x="1284702" y="0"/>
                </a:lnTo>
                <a:lnTo>
                  <a:pt x="1284702" y="1081486"/>
                </a:lnTo>
                <a:lnTo>
                  <a:pt x="0" y="10814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vi-VN"/>
          </a:p>
        </p:txBody>
      </p:sp>
      <p:sp>
        <p:nvSpPr>
          <p:cNvPr id="23" name="Freeform 23"/>
          <p:cNvSpPr/>
          <p:nvPr/>
        </p:nvSpPr>
        <p:spPr>
          <a:xfrm>
            <a:off x="94538" y="8325010"/>
            <a:ext cx="1308391" cy="1032440"/>
          </a:xfrm>
          <a:custGeom>
            <a:avLst/>
            <a:gdLst/>
            <a:ahLst/>
            <a:cxnLst/>
            <a:rect l="l" t="t" r="r" b="b"/>
            <a:pathLst>
              <a:path w="1308391" h="1032440">
                <a:moveTo>
                  <a:pt x="0" y="0"/>
                </a:moveTo>
                <a:lnTo>
                  <a:pt x="1308392" y="0"/>
                </a:lnTo>
                <a:lnTo>
                  <a:pt x="1308392" y="1032440"/>
                </a:lnTo>
                <a:lnTo>
                  <a:pt x="0" y="10324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vi-VN"/>
          </a:p>
        </p:txBody>
      </p:sp>
      <p:sp>
        <p:nvSpPr>
          <p:cNvPr id="24" name="TextBox 24"/>
          <p:cNvSpPr txBox="1"/>
          <p:nvPr/>
        </p:nvSpPr>
        <p:spPr>
          <a:xfrm>
            <a:off x="3544034" y="8490982"/>
            <a:ext cx="6303708" cy="653320"/>
          </a:xfrm>
          <a:prstGeom prst="rect">
            <a:avLst/>
          </a:prstGeom>
        </p:spPr>
        <p:txBody>
          <a:bodyPr lIns="0" tIns="0" rIns="0" bIns="0" rtlCol="0" anchor="t">
            <a:spAutoFit/>
          </a:bodyPr>
          <a:lstStyle/>
          <a:p>
            <a:pPr algn="ctr">
              <a:lnSpc>
                <a:spcPts val="5703"/>
              </a:lnSpc>
              <a:spcBef>
                <a:spcPct val="0"/>
              </a:spcBef>
            </a:pPr>
            <a:r>
              <a:rPr lang="en-US" sz="3600" b="1" spc="243" dirty="0">
                <a:solidFill>
                  <a:srgbClr val="000000"/>
                </a:solidFill>
                <a:latin typeface="Arial" panose="020B0604020202020204" pitchFamily="34" charset="0"/>
                <a:ea typeface="Londrina Solid"/>
                <a:cs typeface="Arial" panose="020B0604020202020204" pitchFamily="34" charset="0"/>
                <a:sym typeface="Londrina Solid"/>
              </a:rPr>
              <a:t>DI TRUYỀN HỌC NGƯỜI</a:t>
            </a:r>
          </a:p>
        </p:txBody>
      </p:sp>
      <p:sp>
        <p:nvSpPr>
          <p:cNvPr id="25" name="Freeform 25"/>
          <p:cNvSpPr/>
          <p:nvPr/>
        </p:nvSpPr>
        <p:spPr>
          <a:xfrm>
            <a:off x="1399734" y="7010842"/>
            <a:ext cx="2239049" cy="2960281"/>
          </a:xfrm>
          <a:custGeom>
            <a:avLst/>
            <a:gdLst/>
            <a:ahLst/>
            <a:cxnLst/>
            <a:rect l="l" t="t" r="r" b="b"/>
            <a:pathLst>
              <a:path w="2239049" h="2960281">
                <a:moveTo>
                  <a:pt x="0" y="0"/>
                </a:moveTo>
                <a:lnTo>
                  <a:pt x="2239049" y="0"/>
                </a:lnTo>
                <a:lnTo>
                  <a:pt x="2239049" y="2960281"/>
                </a:lnTo>
                <a:lnTo>
                  <a:pt x="0" y="29602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vi-VN"/>
          </a:p>
        </p:txBody>
      </p:sp>
    </p:spTree>
    <p:extLst>
      <p:ext uri="{BB962C8B-B14F-4D97-AF65-F5344CB8AC3E}">
        <p14:creationId xmlns:p14="http://schemas.microsoft.com/office/powerpoint/2010/main" val="1441025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887334" y="1675370"/>
            <a:ext cx="8077200" cy="7698261"/>
          </a:xfrm>
          <a:prstGeom prst="rect">
            <a:avLst/>
          </a:prstGeom>
        </p:spPr>
        <p:txBody>
          <a:bodyPr wrap="square">
            <a:spAutoFit/>
          </a:bodyPr>
          <a:lstStyle/>
          <a:p>
            <a:pPr algn="just">
              <a:lnSpc>
                <a:spcPct val="150000"/>
              </a:lnSpc>
              <a:spcBef>
                <a:spcPts val="600"/>
              </a:spcBef>
              <a:spcAft>
                <a:spcPts val="600"/>
              </a:spcAft>
            </a:pPr>
            <a:r>
              <a:rPr lang="vi-VN" sz="3200" i="1" dirty="0">
                <a:latin typeface="Times New Roman" panose="02020603050405020304" pitchFamily="18" charset="0"/>
                <a:cs typeface="Times New Roman" panose="02020603050405020304" pitchFamily="18" charset="0"/>
              </a:rPr>
              <a:t>Con, cháu của những người bị nhiễm chất độc da cam có nguy cơ bị dị dạng bẩm sinh vì:</a:t>
            </a:r>
          </a:p>
          <a:p>
            <a:pPr algn="just">
              <a:lnSpc>
                <a:spcPct val="15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Chất độc da cam tác động đến hệ thống di truyền gây nên những biến đổi </a:t>
            </a:r>
            <a:r>
              <a:rPr lang="vi-VN" sz="3200" i="1" dirty="0" err="1">
                <a:latin typeface="Times New Roman" panose="02020603050405020304" pitchFamily="18" charset="0"/>
                <a:cs typeface="Times New Roman" panose="02020603050405020304" pitchFamily="18" charset="0"/>
              </a:rPr>
              <a:t>gene</a:t>
            </a:r>
            <a:r>
              <a:rPr lang="vi-VN" sz="3200" i="1" dirty="0">
                <a:latin typeface="Times New Roman" panose="02020603050405020304" pitchFamily="18" charset="0"/>
                <a:cs typeface="Times New Roman" panose="02020603050405020304" pitchFamily="18" charset="0"/>
              </a:rPr>
              <a:t> hoặc nhiễm sắc thể ở những người trực tiếp bị phơi nhiễm rồi di truyền cho đời con cháu gây ra quái thai, dị dạng, dị tật bẩm sinh.</a:t>
            </a:r>
          </a:p>
          <a:p>
            <a:pPr algn="just">
              <a:lnSpc>
                <a:spcPct val="15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Ngoài ra, khi bà mẹ bị nhiễm </a:t>
            </a:r>
            <a:r>
              <a:rPr lang="vi-VN" sz="3200" i="1" dirty="0" err="1">
                <a:latin typeface="Times New Roman" panose="02020603050405020304" pitchFamily="18" charset="0"/>
                <a:cs typeface="Times New Roman" panose="02020603050405020304" pitchFamily="18" charset="0"/>
              </a:rPr>
              <a:t>dioxin</a:t>
            </a:r>
            <a:r>
              <a:rPr lang="vi-VN" sz="3200" i="1" dirty="0">
                <a:latin typeface="Times New Roman" panose="02020603050405020304" pitchFamily="18" charset="0"/>
                <a:cs typeface="Times New Roman" panose="02020603050405020304" pitchFamily="18" charset="0"/>
              </a:rPr>
              <a:t>, nếu có thai thì </a:t>
            </a:r>
            <a:r>
              <a:rPr lang="vi-VN" sz="3200" i="1" dirty="0" err="1">
                <a:latin typeface="Times New Roman" panose="02020603050405020304" pitchFamily="18" charset="0"/>
                <a:cs typeface="Times New Roman" panose="02020603050405020304" pitchFamily="18" charset="0"/>
              </a:rPr>
              <a:t>dioxin</a:t>
            </a:r>
            <a:r>
              <a:rPr lang="vi-VN" sz="3200" i="1" dirty="0">
                <a:latin typeface="Times New Roman" panose="02020603050405020304" pitchFamily="18" charset="0"/>
                <a:cs typeface="Times New Roman" panose="02020603050405020304" pitchFamily="18" charset="0"/>
              </a:rPr>
              <a:t> sẽ qua nhau thai vào thai nhi và qua sữa mẹ khi con bú gây nhiễm độc cho con</a:t>
            </a:r>
          </a:p>
        </p:txBody>
      </p:sp>
      <p:sp>
        <p:nvSpPr>
          <p:cNvPr id="48" name="TextBox 47"/>
          <p:cNvSpPr txBox="1"/>
          <p:nvPr/>
        </p:nvSpPr>
        <p:spPr>
          <a:xfrm>
            <a:off x="887334" y="969231"/>
            <a:ext cx="9677400" cy="646331"/>
          </a:xfrm>
          <a:prstGeom prst="rect">
            <a:avLst/>
          </a:prstGeom>
          <a:noFill/>
        </p:spPr>
        <p:txBody>
          <a:bodyPr wrap="square" rtlCol="0">
            <a:spAutoFit/>
          </a:bodyPr>
          <a:lstStyle/>
          <a:p>
            <a:r>
              <a:rPr lang="en-US" sz="3600" b="1" dirty="0" err="1">
                <a:solidFill>
                  <a:srgbClr val="C00000"/>
                </a:solidFill>
                <a:latin typeface="Arial" panose="020B0604020202020204" pitchFamily="34" charset="0"/>
                <a:cs typeface="Arial" panose="020B0604020202020204" pitchFamily="34" charset="0"/>
              </a:rPr>
              <a:t>Trả</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lời</a:t>
            </a:r>
            <a:endParaRPr lang="en-US" sz="3600" b="1" dirty="0">
              <a:solidFill>
                <a:srgbClr val="C00000"/>
              </a:solidFill>
              <a:latin typeface="Arial" panose="020B0604020202020204" pitchFamily="34" charset="0"/>
              <a:cs typeface="Arial" panose="020B0604020202020204" pitchFamily="34" charset="0"/>
            </a:endParaRPr>
          </a:p>
        </p:txBody>
      </p:sp>
      <p:pic>
        <p:nvPicPr>
          <p:cNvPr id="3076" name="Picture 4" descr="Ngày vì nạn nhân chất độc da cam Việt Nam 10/8">
            <a:extLst>
              <a:ext uri="{FF2B5EF4-FFF2-40B4-BE49-F238E27FC236}">
                <a16:creationId xmlns="" xmlns:a16="http://schemas.microsoft.com/office/drawing/2014/main" id="{8C18ACC0-E7F0-368E-458F-8AD989280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4914900"/>
            <a:ext cx="7418466" cy="49491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ỹ đã chấp nhận tẩy chất độc da cam tại Việt Nam&quot;">
            <a:extLst>
              <a:ext uri="{FF2B5EF4-FFF2-40B4-BE49-F238E27FC236}">
                <a16:creationId xmlns="" xmlns:a16="http://schemas.microsoft.com/office/drawing/2014/main" id="{4CC44D7A-7B74-DA08-C0A2-BF2178F68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407477"/>
            <a:ext cx="7418467" cy="417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4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fade">
                                      <p:cBhvr>
                                        <p:cTn id="13" dur="1000"/>
                                        <p:tgtEl>
                                          <p:spTgt spid="42">
                                            <p:txEl>
                                              <p:pRg st="0" end="0"/>
                                            </p:txEl>
                                          </p:spTgt>
                                        </p:tgtEl>
                                      </p:cBhvr>
                                    </p:animEffect>
                                    <p:anim calcmode="lin" valueType="num">
                                      <p:cBhvr>
                                        <p:cTn id="14"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2">
                                            <p:txEl>
                                              <p:pRg st="0" end="0"/>
                                            </p:txEl>
                                          </p:spTgt>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fade">
                                      <p:cBhvr>
                                        <p:cTn id="18" dur="500"/>
                                        <p:tgtEl>
                                          <p:spTgt spid="3078"/>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2">
                                            <p:txEl>
                                              <p:pRg st="1" end="1"/>
                                            </p:txEl>
                                          </p:spTgt>
                                        </p:tgtEl>
                                        <p:attrNameLst>
                                          <p:attrName>style.visibility</p:attrName>
                                        </p:attrNameLst>
                                      </p:cBhvr>
                                      <p:to>
                                        <p:strVal val="visible"/>
                                      </p:to>
                                    </p:set>
                                    <p:animEffect transition="in" filter="fade">
                                      <p:cBhvr>
                                        <p:cTn id="26" dur="1000"/>
                                        <p:tgtEl>
                                          <p:spTgt spid="42">
                                            <p:txEl>
                                              <p:pRg st="1" end="1"/>
                                            </p:txEl>
                                          </p:spTgt>
                                        </p:tgtEl>
                                      </p:cBhvr>
                                    </p:animEffect>
                                    <p:anim calcmode="lin" valueType="num">
                                      <p:cBhvr>
                                        <p:cTn id="27"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animEffect transition="in" filter="fade">
                                      <p:cBhvr>
                                        <p:cTn id="33" dur="1000"/>
                                        <p:tgtEl>
                                          <p:spTgt spid="42">
                                            <p:txEl>
                                              <p:pRg st="2" end="2"/>
                                            </p:txEl>
                                          </p:spTgt>
                                        </p:tgtEl>
                                      </p:cBhvr>
                                    </p:animEffect>
                                    <p:anim calcmode="lin" valueType="num">
                                      <p:cBhvr>
                                        <p:cTn id="34"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4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a:off x="8274744"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3">
              <a:alphaModFix amt="38000"/>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vi-VN"/>
          </a:p>
        </p:txBody>
      </p:sp>
      <p:sp>
        <p:nvSpPr>
          <p:cNvPr id="3" name="Freeform 3"/>
          <p:cNvSpPr/>
          <p:nvPr/>
        </p:nvSpPr>
        <p:spPr>
          <a:xfrm>
            <a:off x="406950" y="396390"/>
            <a:ext cx="9494221" cy="9494221"/>
          </a:xfrm>
          <a:custGeom>
            <a:avLst/>
            <a:gdLst/>
            <a:ahLst/>
            <a:cxnLst/>
            <a:rect l="l" t="t" r="r" b="b"/>
            <a:pathLst>
              <a:path w="9494221" h="9494221">
                <a:moveTo>
                  <a:pt x="0" y="0"/>
                </a:moveTo>
                <a:lnTo>
                  <a:pt x="9494221" y="0"/>
                </a:lnTo>
                <a:lnTo>
                  <a:pt x="9494221" y="9494220"/>
                </a:lnTo>
                <a:lnTo>
                  <a:pt x="0" y="9494220"/>
                </a:lnTo>
                <a:lnTo>
                  <a:pt x="0" y="0"/>
                </a:lnTo>
                <a:close/>
              </a:path>
            </a:pathLst>
          </a:custGeom>
          <a:blipFill>
            <a:blip r:embed="rId3">
              <a:alphaModFix amt="38000"/>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vi-VN"/>
          </a:p>
        </p:txBody>
      </p:sp>
      <p:grpSp>
        <p:nvGrpSpPr>
          <p:cNvPr id="4" name="Group 4"/>
          <p:cNvGrpSpPr/>
          <p:nvPr/>
        </p:nvGrpSpPr>
        <p:grpSpPr>
          <a:xfrm>
            <a:off x="406950" y="8287711"/>
            <a:ext cx="9782673" cy="1107037"/>
            <a:chOff x="0" y="0"/>
            <a:chExt cx="2576507" cy="291565"/>
          </a:xfrm>
        </p:grpSpPr>
        <p:sp>
          <p:nvSpPr>
            <p:cNvPr id="5" name="Freeform 5"/>
            <p:cNvSpPr/>
            <p:nvPr/>
          </p:nvSpPr>
          <p:spPr>
            <a:xfrm>
              <a:off x="0" y="0"/>
              <a:ext cx="2576506" cy="291565"/>
            </a:xfrm>
            <a:custGeom>
              <a:avLst/>
              <a:gdLst/>
              <a:ahLst/>
              <a:cxnLst/>
              <a:rect l="l" t="t" r="r" b="b"/>
              <a:pathLst>
                <a:path w="2576506" h="291565">
                  <a:moveTo>
                    <a:pt x="40361" y="0"/>
                  </a:moveTo>
                  <a:lnTo>
                    <a:pt x="2536146" y="0"/>
                  </a:lnTo>
                  <a:cubicBezTo>
                    <a:pt x="2546850" y="0"/>
                    <a:pt x="2557116" y="4252"/>
                    <a:pt x="2564685" y="11821"/>
                  </a:cubicBezTo>
                  <a:cubicBezTo>
                    <a:pt x="2572254" y="19391"/>
                    <a:pt x="2576506" y="29657"/>
                    <a:pt x="2576506" y="40361"/>
                  </a:cubicBezTo>
                  <a:lnTo>
                    <a:pt x="2576506" y="251204"/>
                  </a:lnTo>
                  <a:cubicBezTo>
                    <a:pt x="2576506" y="261909"/>
                    <a:pt x="2572254" y="272175"/>
                    <a:pt x="2564685" y="279744"/>
                  </a:cubicBezTo>
                  <a:cubicBezTo>
                    <a:pt x="2557116" y="287313"/>
                    <a:pt x="2546850" y="291565"/>
                    <a:pt x="2536146" y="291565"/>
                  </a:cubicBezTo>
                  <a:lnTo>
                    <a:pt x="40361" y="291565"/>
                  </a:lnTo>
                  <a:cubicBezTo>
                    <a:pt x="29657" y="291565"/>
                    <a:pt x="19391" y="287313"/>
                    <a:pt x="11821" y="279744"/>
                  </a:cubicBezTo>
                  <a:cubicBezTo>
                    <a:pt x="4252" y="272175"/>
                    <a:pt x="0" y="261909"/>
                    <a:pt x="0" y="251204"/>
                  </a:cubicBezTo>
                  <a:lnTo>
                    <a:pt x="0" y="40361"/>
                  </a:lnTo>
                  <a:cubicBezTo>
                    <a:pt x="0" y="29657"/>
                    <a:pt x="4252" y="19391"/>
                    <a:pt x="11821" y="11821"/>
                  </a:cubicBezTo>
                  <a:cubicBezTo>
                    <a:pt x="19391" y="4252"/>
                    <a:pt x="29657" y="0"/>
                    <a:pt x="40361" y="0"/>
                  </a:cubicBezTo>
                  <a:close/>
                </a:path>
              </a:pathLst>
            </a:custGeom>
            <a:solidFill>
              <a:srgbClr val="FF8BB9"/>
            </a:solidFill>
            <a:ln w="114300" cap="rnd">
              <a:solidFill>
                <a:srgbClr val="FFDBE9"/>
              </a:solidFill>
              <a:prstDash val="solid"/>
              <a:round/>
            </a:ln>
          </p:spPr>
          <p:txBody>
            <a:bodyPr/>
            <a:lstStyle/>
            <a:p>
              <a:endParaRPr lang="vi-VN"/>
            </a:p>
          </p:txBody>
        </p:sp>
        <p:sp>
          <p:nvSpPr>
            <p:cNvPr id="6" name="TextBox 6"/>
            <p:cNvSpPr txBox="1"/>
            <p:nvPr/>
          </p:nvSpPr>
          <p:spPr>
            <a:xfrm>
              <a:off x="0" y="-123825"/>
              <a:ext cx="2576507"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grpSp>
        <p:nvGrpSpPr>
          <p:cNvPr id="7" name="Group 7"/>
          <p:cNvGrpSpPr/>
          <p:nvPr/>
        </p:nvGrpSpPr>
        <p:grpSpPr>
          <a:xfrm>
            <a:off x="9850621" y="7780852"/>
            <a:ext cx="9109427" cy="2676099"/>
            <a:chOff x="0" y="0"/>
            <a:chExt cx="2399191" cy="704816"/>
          </a:xfrm>
        </p:grpSpPr>
        <p:sp>
          <p:nvSpPr>
            <p:cNvPr id="8" name="Freeform 8"/>
            <p:cNvSpPr/>
            <p:nvPr/>
          </p:nvSpPr>
          <p:spPr>
            <a:xfrm>
              <a:off x="0" y="0"/>
              <a:ext cx="2399191" cy="704816"/>
            </a:xfrm>
            <a:custGeom>
              <a:avLst/>
              <a:gdLst/>
              <a:ahLst/>
              <a:cxnLst/>
              <a:rect l="l" t="t" r="r" b="b"/>
              <a:pathLst>
                <a:path w="2399191" h="704816">
                  <a:moveTo>
                    <a:pt x="33995" y="0"/>
                  </a:moveTo>
                  <a:lnTo>
                    <a:pt x="2365195" y="0"/>
                  </a:lnTo>
                  <a:cubicBezTo>
                    <a:pt x="2383970" y="0"/>
                    <a:pt x="2399191" y="15220"/>
                    <a:pt x="2399191" y="33995"/>
                  </a:cubicBezTo>
                  <a:lnTo>
                    <a:pt x="2399191" y="670821"/>
                  </a:lnTo>
                  <a:cubicBezTo>
                    <a:pt x="2399191" y="689596"/>
                    <a:pt x="2383970" y="704816"/>
                    <a:pt x="2365195" y="704816"/>
                  </a:cubicBezTo>
                  <a:lnTo>
                    <a:pt x="33995" y="704816"/>
                  </a:lnTo>
                  <a:cubicBezTo>
                    <a:pt x="15220" y="704816"/>
                    <a:pt x="0" y="689596"/>
                    <a:pt x="0" y="670821"/>
                  </a:cubicBezTo>
                  <a:lnTo>
                    <a:pt x="0" y="33995"/>
                  </a:lnTo>
                  <a:cubicBezTo>
                    <a:pt x="0" y="15220"/>
                    <a:pt x="15220" y="0"/>
                    <a:pt x="33995" y="0"/>
                  </a:cubicBezTo>
                  <a:close/>
                </a:path>
              </a:pathLst>
            </a:custGeom>
            <a:solidFill>
              <a:srgbClr val="F8B9B8"/>
            </a:solidFill>
            <a:ln w="28575" cap="rnd">
              <a:solidFill>
                <a:srgbClr val="231F20"/>
              </a:solidFill>
              <a:prstDash val="solid"/>
              <a:round/>
            </a:ln>
          </p:spPr>
          <p:txBody>
            <a:bodyPr/>
            <a:lstStyle/>
            <a:p>
              <a:endParaRPr lang="vi-VN"/>
            </a:p>
          </p:txBody>
        </p:sp>
        <p:sp>
          <p:nvSpPr>
            <p:cNvPr id="9" name="TextBox 9"/>
            <p:cNvSpPr txBox="1"/>
            <p:nvPr/>
          </p:nvSpPr>
          <p:spPr>
            <a:xfrm>
              <a:off x="0" y="-38100"/>
              <a:ext cx="2399191" cy="74291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a:off x="1569857" y="2785996"/>
            <a:ext cx="10706287" cy="4042356"/>
            <a:chOff x="0" y="0"/>
            <a:chExt cx="2725844" cy="1064653"/>
          </a:xfrm>
        </p:grpSpPr>
        <p:sp>
          <p:nvSpPr>
            <p:cNvPr id="11" name="Freeform 11"/>
            <p:cNvSpPr/>
            <p:nvPr/>
          </p:nvSpPr>
          <p:spPr>
            <a:xfrm>
              <a:off x="0" y="0"/>
              <a:ext cx="2725844" cy="1064654"/>
            </a:xfrm>
            <a:custGeom>
              <a:avLst/>
              <a:gdLst/>
              <a:ahLst/>
              <a:cxnLst/>
              <a:rect l="l" t="t" r="r" b="b"/>
              <a:pathLst>
                <a:path w="2725844" h="1064654">
                  <a:moveTo>
                    <a:pt x="26929" y="0"/>
                  </a:moveTo>
                  <a:lnTo>
                    <a:pt x="2698915" y="0"/>
                  </a:lnTo>
                  <a:cubicBezTo>
                    <a:pt x="2713787" y="0"/>
                    <a:pt x="2725844" y="12057"/>
                    <a:pt x="2725844" y="26929"/>
                  </a:cubicBezTo>
                  <a:lnTo>
                    <a:pt x="2725844" y="1037724"/>
                  </a:lnTo>
                  <a:cubicBezTo>
                    <a:pt x="2725844" y="1044866"/>
                    <a:pt x="2723007" y="1051716"/>
                    <a:pt x="2717957" y="1056766"/>
                  </a:cubicBezTo>
                  <a:cubicBezTo>
                    <a:pt x="2712907" y="1061816"/>
                    <a:pt x="2706057" y="1064654"/>
                    <a:pt x="2698915" y="1064654"/>
                  </a:cubicBezTo>
                  <a:lnTo>
                    <a:pt x="26929" y="1064654"/>
                  </a:lnTo>
                  <a:cubicBezTo>
                    <a:pt x="19787" y="1064654"/>
                    <a:pt x="12938" y="1061816"/>
                    <a:pt x="7887" y="1056766"/>
                  </a:cubicBezTo>
                  <a:cubicBezTo>
                    <a:pt x="2837" y="1051716"/>
                    <a:pt x="0" y="1044866"/>
                    <a:pt x="0" y="1037724"/>
                  </a:cubicBezTo>
                  <a:lnTo>
                    <a:pt x="0" y="26929"/>
                  </a:lnTo>
                  <a:cubicBezTo>
                    <a:pt x="0" y="12057"/>
                    <a:pt x="12057" y="0"/>
                    <a:pt x="26929" y="0"/>
                  </a:cubicBezTo>
                  <a:close/>
                </a:path>
              </a:pathLst>
            </a:custGeom>
            <a:solidFill>
              <a:srgbClr val="FFF3DC"/>
            </a:solidFill>
            <a:ln w="133350" cap="rnd">
              <a:solidFill>
                <a:srgbClr val="000000"/>
              </a:solidFill>
              <a:prstDash val="lgDash"/>
              <a:round/>
            </a:ln>
          </p:spPr>
          <p:txBody>
            <a:bodyPr/>
            <a:lstStyle/>
            <a:p>
              <a:endParaRPr lang="vi-VN"/>
            </a:p>
          </p:txBody>
        </p:sp>
        <p:sp>
          <p:nvSpPr>
            <p:cNvPr id="12" name="TextBox 12"/>
            <p:cNvSpPr txBox="1"/>
            <p:nvPr/>
          </p:nvSpPr>
          <p:spPr>
            <a:xfrm>
              <a:off x="0" y="-76200"/>
              <a:ext cx="2725844" cy="114085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3"/>
          <p:cNvGrpSpPr/>
          <p:nvPr/>
        </p:nvGrpSpPr>
        <p:grpSpPr>
          <a:xfrm>
            <a:off x="3213690" y="1714999"/>
            <a:ext cx="6979381" cy="1519345"/>
            <a:chOff x="0" y="0"/>
            <a:chExt cx="2013715" cy="547074"/>
          </a:xfrm>
        </p:grpSpPr>
        <p:sp>
          <p:nvSpPr>
            <p:cNvPr id="14" name="Freeform 14"/>
            <p:cNvSpPr/>
            <p:nvPr/>
          </p:nvSpPr>
          <p:spPr>
            <a:xfrm>
              <a:off x="0" y="0"/>
              <a:ext cx="2013715" cy="547074"/>
            </a:xfrm>
            <a:custGeom>
              <a:avLst/>
              <a:gdLst/>
              <a:ahLst/>
              <a:cxnLst/>
              <a:rect l="l" t="t" r="r" b="b"/>
              <a:pathLst>
                <a:path w="2013715" h="547074">
                  <a:moveTo>
                    <a:pt x="36452" y="0"/>
                  </a:moveTo>
                  <a:lnTo>
                    <a:pt x="1977262" y="0"/>
                  </a:lnTo>
                  <a:cubicBezTo>
                    <a:pt x="1986930" y="0"/>
                    <a:pt x="1996202" y="3841"/>
                    <a:pt x="2003038" y="10677"/>
                  </a:cubicBezTo>
                  <a:cubicBezTo>
                    <a:pt x="2009874" y="17513"/>
                    <a:pt x="2013715" y="26785"/>
                    <a:pt x="2013715" y="36452"/>
                  </a:cubicBezTo>
                  <a:lnTo>
                    <a:pt x="2013715" y="510621"/>
                  </a:lnTo>
                  <a:cubicBezTo>
                    <a:pt x="2013715" y="520289"/>
                    <a:pt x="2009874" y="529561"/>
                    <a:pt x="2003038" y="536397"/>
                  </a:cubicBezTo>
                  <a:cubicBezTo>
                    <a:pt x="1996202" y="543233"/>
                    <a:pt x="1986930" y="547074"/>
                    <a:pt x="1977262" y="547074"/>
                  </a:cubicBezTo>
                  <a:lnTo>
                    <a:pt x="36452" y="547074"/>
                  </a:lnTo>
                  <a:cubicBezTo>
                    <a:pt x="26785" y="547074"/>
                    <a:pt x="17513" y="543233"/>
                    <a:pt x="10677" y="536397"/>
                  </a:cubicBezTo>
                  <a:cubicBezTo>
                    <a:pt x="3841" y="529561"/>
                    <a:pt x="0" y="520289"/>
                    <a:pt x="0" y="510621"/>
                  </a:cubicBezTo>
                  <a:lnTo>
                    <a:pt x="0" y="36452"/>
                  </a:lnTo>
                  <a:cubicBezTo>
                    <a:pt x="0" y="26785"/>
                    <a:pt x="3841" y="17513"/>
                    <a:pt x="10677" y="10677"/>
                  </a:cubicBezTo>
                  <a:cubicBezTo>
                    <a:pt x="17513" y="3841"/>
                    <a:pt x="26785" y="0"/>
                    <a:pt x="36452" y="0"/>
                  </a:cubicBezTo>
                  <a:close/>
                </a:path>
              </a:pathLst>
            </a:custGeom>
            <a:solidFill>
              <a:srgbClr val="FFF496"/>
            </a:solidFill>
            <a:ln w="133350" cap="rnd">
              <a:solidFill>
                <a:srgbClr val="000000"/>
              </a:solidFill>
              <a:prstDash val="lgDash"/>
              <a:round/>
            </a:ln>
          </p:spPr>
          <p:txBody>
            <a:bodyPr/>
            <a:lstStyle/>
            <a:p>
              <a:endParaRPr lang="vi-VN"/>
            </a:p>
          </p:txBody>
        </p:sp>
        <p:sp>
          <p:nvSpPr>
            <p:cNvPr id="15" name="TextBox 15"/>
            <p:cNvSpPr txBox="1"/>
            <p:nvPr/>
          </p:nvSpPr>
          <p:spPr>
            <a:xfrm>
              <a:off x="0" y="-76200"/>
              <a:ext cx="2013715" cy="623274"/>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6" name="Freeform 16"/>
          <p:cNvSpPr/>
          <p:nvPr/>
        </p:nvSpPr>
        <p:spPr>
          <a:xfrm>
            <a:off x="12276144" y="2677013"/>
            <a:ext cx="6237919" cy="5137777"/>
          </a:xfrm>
          <a:custGeom>
            <a:avLst/>
            <a:gdLst/>
            <a:ahLst/>
            <a:cxnLst/>
            <a:rect l="l" t="t" r="r" b="b"/>
            <a:pathLst>
              <a:path w="7218042" h="5945042">
                <a:moveTo>
                  <a:pt x="0" y="0"/>
                </a:moveTo>
                <a:lnTo>
                  <a:pt x="7218042" y="0"/>
                </a:lnTo>
                <a:lnTo>
                  <a:pt x="7218042" y="5945042"/>
                </a:lnTo>
                <a:lnTo>
                  <a:pt x="0" y="59450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vi-VN"/>
          </a:p>
        </p:txBody>
      </p:sp>
      <p:sp>
        <p:nvSpPr>
          <p:cNvPr id="17" name="TextBox 17"/>
          <p:cNvSpPr txBox="1"/>
          <p:nvPr/>
        </p:nvSpPr>
        <p:spPr>
          <a:xfrm>
            <a:off x="3597462" y="2150502"/>
            <a:ext cx="6211839" cy="948978"/>
          </a:xfrm>
          <a:prstGeom prst="rect">
            <a:avLst/>
          </a:prstGeom>
        </p:spPr>
        <p:txBody>
          <a:bodyPr lIns="0" tIns="0" rIns="0" bIns="0" rtlCol="0" anchor="t">
            <a:spAutoFit/>
          </a:bodyPr>
          <a:lstStyle/>
          <a:p>
            <a:pPr algn="ctr">
              <a:lnSpc>
                <a:spcPts val="7400"/>
              </a:lnSpc>
              <a:spcBef>
                <a:spcPct val="0"/>
              </a:spcBef>
            </a:pPr>
            <a:r>
              <a:rPr lang="en-US" sz="7400" dirty="0">
                <a:solidFill>
                  <a:srgbClr val="231F20"/>
                </a:solidFill>
                <a:latin typeface="Arial" panose="020B0604020202020204" pitchFamily="34" charset="0"/>
                <a:ea typeface="Londrina Solid"/>
                <a:cs typeface="Arial" panose="020B0604020202020204" pitchFamily="34" charset="0"/>
                <a:sym typeface="Londrina Solid"/>
              </a:rPr>
              <a:t>VẬN DỤNG</a:t>
            </a:r>
          </a:p>
        </p:txBody>
      </p:sp>
      <p:sp>
        <p:nvSpPr>
          <p:cNvPr id="18" name="TextBox 18"/>
          <p:cNvSpPr txBox="1"/>
          <p:nvPr/>
        </p:nvSpPr>
        <p:spPr>
          <a:xfrm>
            <a:off x="2094997" y="3517202"/>
            <a:ext cx="9714116" cy="2655920"/>
          </a:xfrm>
          <a:prstGeom prst="rect">
            <a:avLst/>
          </a:prstGeom>
        </p:spPr>
        <p:txBody>
          <a:bodyPr wrap="square" lIns="0" tIns="0" rIns="0" bIns="0" rtlCol="0" anchor="t">
            <a:spAutoFit/>
          </a:bodyPr>
          <a:lstStyle/>
          <a:p>
            <a:pPr algn="just">
              <a:lnSpc>
                <a:spcPct val="150000"/>
              </a:lnSpc>
              <a:spcBef>
                <a:spcPct val="0"/>
              </a:spcBef>
            </a:pPr>
            <a:r>
              <a:rPr lang="vi-VN" sz="4000" dirty="0">
                <a:solidFill>
                  <a:srgbClr val="000000"/>
                </a:solidFill>
                <a:cs typeface="Kollektif Bold"/>
              </a:rPr>
              <a:t>Để bảo vệ giống nòi của loài người, với tư cách công dân toàn cầu, hãy nêu một số việc làm để thực hiện mục tiêu này</a:t>
            </a:r>
            <a:endParaRPr lang="en-US" sz="4000" dirty="0">
              <a:solidFill>
                <a:srgbClr val="000000"/>
              </a:solidFill>
              <a:cs typeface="Kollektif Bold"/>
              <a:sym typeface="Kollektif Bold"/>
            </a:endParaRPr>
          </a:p>
        </p:txBody>
      </p:sp>
      <p:sp>
        <p:nvSpPr>
          <p:cNvPr id="19" name="Freeform 19"/>
          <p:cNvSpPr/>
          <p:nvPr/>
        </p:nvSpPr>
        <p:spPr>
          <a:xfrm>
            <a:off x="10952170" y="1028700"/>
            <a:ext cx="2647948" cy="332197"/>
          </a:xfrm>
          <a:custGeom>
            <a:avLst/>
            <a:gdLst/>
            <a:ahLst/>
            <a:cxnLst/>
            <a:rect l="l" t="t" r="r" b="b"/>
            <a:pathLst>
              <a:path w="2647948" h="332197">
                <a:moveTo>
                  <a:pt x="0" y="0"/>
                </a:moveTo>
                <a:lnTo>
                  <a:pt x="2647948" y="0"/>
                </a:lnTo>
                <a:lnTo>
                  <a:pt x="2647948" y="332197"/>
                </a:lnTo>
                <a:lnTo>
                  <a:pt x="0" y="33219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20" name="Freeform 20"/>
          <p:cNvSpPr/>
          <p:nvPr/>
        </p:nvSpPr>
        <p:spPr>
          <a:xfrm>
            <a:off x="11653445" y="1538025"/>
            <a:ext cx="2373646" cy="297785"/>
          </a:xfrm>
          <a:custGeom>
            <a:avLst/>
            <a:gdLst/>
            <a:ahLst/>
            <a:cxnLst/>
            <a:rect l="l" t="t" r="r" b="b"/>
            <a:pathLst>
              <a:path w="2373646" h="297785">
                <a:moveTo>
                  <a:pt x="0" y="0"/>
                </a:moveTo>
                <a:lnTo>
                  <a:pt x="2373645" y="0"/>
                </a:lnTo>
                <a:lnTo>
                  <a:pt x="2373645" y="297785"/>
                </a:lnTo>
                <a:lnTo>
                  <a:pt x="0" y="2977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
        <p:nvSpPr>
          <p:cNvPr id="21" name="Freeform 21"/>
          <p:cNvSpPr/>
          <p:nvPr/>
        </p:nvSpPr>
        <p:spPr>
          <a:xfrm>
            <a:off x="1028700" y="918728"/>
            <a:ext cx="1816926" cy="1238594"/>
          </a:xfrm>
          <a:custGeom>
            <a:avLst/>
            <a:gdLst/>
            <a:ahLst/>
            <a:cxnLst/>
            <a:rect l="l" t="t" r="r" b="b"/>
            <a:pathLst>
              <a:path w="1816926" h="1238594">
                <a:moveTo>
                  <a:pt x="0" y="0"/>
                </a:moveTo>
                <a:lnTo>
                  <a:pt x="1816926" y="0"/>
                </a:lnTo>
                <a:lnTo>
                  <a:pt x="1816926" y="1238594"/>
                </a:lnTo>
                <a:lnTo>
                  <a:pt x="0" y="12385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vi-VN"/>
          </a:p>
        </p:txBody>
      </p:sp>
      <p:sp>
        <p:nvSpPr>
          <p:cNvPr id="22" name="Freeform 22"/>
          <p:cNvSpPr/>
          <p:nvPr/>
        </p:nvSpPr>
        <p:spPr>
          <a:xfrm rot="-156717">
            <a:off x="966094" y="5966086"/>
            <a:ext cx="1284703" cy="1081486"/>
          </a:xfrm>
          <a:custGeom>
            <a:avLst/>
            <a:gdLst/>
            <a:ahLst/>
            <a:cxnLst/>
            <a:rect l="l" t="t" r="r" b="b"/>
            <a:pathLst>
              <a:path w="1284703" h="1081486">
                <a:moveTo>
                  <a:pt x="0" y="0"/>
                </a:moveTo>
                <a:lnTo>
                  <a:pt x="1284702" y="0"/>
                </a:lnTo>
                <a:lnTo>
                  <a:pt x="1284702" y="1081486"/>
                </a:lnTo>
                <a:lnTo>
                  <a:pt x="0" y="10814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vi-VN"/>
          </a:p>
        </p:txBody>
      </p:sp>
      <p:sp>
        <p:nvSpPr>
          <p:cNvPr id="23" name="Freeform 23"/>
          <p:cNvSpPr/>
          <p:nvPr/>
        </p:nvSpPr>
        <p:spPr>
          <a:xfrm>
            <a:off x="94538" y="8325010"/>
            <a:ext cx="1308391" cy="1032440"/>
          </a:xfrm>
          <a:custGeom>
            <a:avLst/>
            <a:gdLst/>
            <a:ahLst/>
            <a:cxnLst/>
            <a:rect l="l" t="t" r="r" b="b"/>
            <a:pathLst>
              <a:path w="1308391" h="1032440">
                <a:moveTo>
                  <a:pt x="0" y="0"/>
                </a:moveTo>
                <a:lnTo>
                  <a:pt x="1308392" y="0"/>
                </a:lnTo>
                <a:lnTo>
                  <a:pt x="1308392" y="1032440"/>
                </a:lnTo>
                <a:lnTo>
                  <a:pt x="0" y="10324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vi-VN"/>
          </a:p>
        </p:txBody>
      </p:sp>
      <p:sp>
        <p:nvSpPr>
          <p:cNvPr id="24" name="TextBox 24"/>
          <p:cNvSpPr txBox="1"/>
          <p:nvPr/>
        </p:nvSpPr>
        <p:spPr>
          <a:xfrm>
            <a:off x="3544034" y="8490982"/>
            <a:ext cx="6303708" cy="653320"/>
          </a:xfrm>
          <a:prstGeom prst="rect">
            <a:avLst/>
          </a:prstGeom>
        </p:spPr>
        <p:txBody>
          <a:bodyPr lIns="0" tIns="0" rIns="0" bIns="0" rtlCol="0" anchor="t">
            <a:spAutoFit/>
          </a:bodyPr>
          <a:lstStyle/>
          <a:p>
            <a:pPr algn="ctr">
              <a:lnSpc>
                <a:spcPts val="5703"/>
              </a:lnSpc>
              <a:spcBef>
                <a:spcPct val="0"/>
              </a:spcBef>
            </a:pPr>
            <a:r>
              <a:rPr lang="en-US" sz="3600" b="1" spc="243" dirty="0">
                <a:solidFill>
                  <a:srgbClr val="000000"/>
                </a:solidFill>
                <a:latin typeface="Arial" panose="020B0604020202020204" pitchFamily="34" charset="0"/>
                <a:ea typeface="Londrina Solid"/>
                <a:cs typeface="Arial" panose="020B0604020202020204" pitchFamily="34" charset="0"/>
                <a:sym typeface="Londrina Solid"/>
              </a:rPr>
              <a:t>DI TRUYỀN HỌC NGƯỜI</a:t>
            </a:r>
          </a:p>
        </p:txBody>
      </p:sp>
      <p:sp>
        <p:nvSpPr>
          <p:cNvPr id="25" name="Freeform 25"/>
          <p:cNvSpPr/>
          <p:nvPr/>
        </p:nvSpPr>
        <p:spPr>
          <a:xfrm>
            <a:off x="1399734" y="7010842"/>
            <a:ext cx="2239049" cy="2960281"/>
          </a:xfrm>
          <a:custGeom>
            <a:avLst/>
            <a:gdLst/>
            <a:ahLst/>
            <a:cxnLst/>
            <a:rect l="l" t="t" r="r" b="b"/>
            <a:pathLst>
              <a:path w="2239049" h="2960281">
                <a:moveTo>
                  <a:pt x="0" y="0"/>
                </a:moveTo>
                <a:lnTo>
                  <a:pt x="2239049" y="0"/>
                </a:lnTo>
                <a:lnTo>
                  <a:pt x="2239049" y="2960281"/>
                </a:lnTo>
                <a:lnTo>
                  <a:pt x="0" y="29602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vi-VN"/>
          </a:p>
        </p:txBody>
      </p:sp>
    </p:spTree>
    <p:extLst>
      <p:ext uri="{BB962C8B-B14F-4D97-AF65-F5344CB8AC3E}">
        <p14:creationId xmlns:p14="http://schemas.microsoft.com/office/powerpoint/2010/main" val="243369735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p:cNvSpPr/>
          <p:nvPr/>
        </p:nvSpPr>
        <p:spPr>
          <a:xfrm>
            <a:off x="500974" y="1638300"/>
            <a:ext cx="9290726" cy="7685950"/>
          </a:xfrm>
          <a:prstGeom prst="rect">
            <a:avLst/>
          </a:prstGeom>
        </p:spPr>
        <p:txBody>
          <a:bodyPr wrap="square">
            <a:spAutoFit/>
          </a:bodyPr>
          <a:lstStyle/>
          <a:p>
            <a:pPr algn="just">
              <a:lnSpc>
                <a:spcPct val="130000"/>
              </a:lnSpc>
              <a:spcBef>
                <a:spcPts val="600"/>
              </a:spcBef>
              <a:spcAft>
                <a:spcPts val="600"/>
              </a:spcAft>
            </a:pPr>
            <a:r>
              <a:rPr lang="vi-VN" sz="3200" i="1" dirty="0">
                <a:latin typeface="Times New Roman" panose="02020603050405020304" pitchFamily="18" charset="0"/>
                <a:cs typeface="Times New Roman" panose="02020603050405020304" pitchFamily="18" charset="0"/>
              </a:rPr>
              <a:t>Một số việc làm để bảo vệ giống nòi của loài người:</a:t>
            </a:r>
          </a:p>
          <a:p>
            <a:pPr algn="just">
              <a:lnSpc>
                <a:spcPct val="13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Đấu tranh chống sản xuất, thử, sử dụng vũ khí hạt nhân, vũ khí hóa học và các hành vi gây ô nhiễm môi trường.</a:t>
            </a:r>
          </a:p>
          <a:p>
            <a:pPr algn="just">
              <a:lnSpc>
                <a:spcPct val="13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Sử dụng đúng quy cách các loại thuốc trừ sâu, diệt cỏ dại, thuốc chữa bệnh.</a:t>
            </a:r>
          </a:p>
          <a:p>
            <a:pPr algn="just">
              <a:lnSpc>
                <a:spcPct val="13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Cấm kết hôn gần huyết thống; hạn chế kết hôn giữa những người có nguy cơ mang </a:t>
            </a:r>
            <a:r>
              <a:rPr lang="vi-VN" sz="3200" i="1" dirty="0" err="1">
                <a:latin typeface="Times New Roman" panose="02020603050405020304" pitchFamily="18" charset="0"/>
                <a:cs typeface="Times New Roman" panose="02020603050405020304" pitchFamily="18" charset="0"/>
              </a:rPr>
              <a:t>gene</a:t>
            </a:r>
            <a:r>
              <a:rPr lang="vi-VN" sz="3200" i="1" dirty="0">
                <a:latin typeface="Times New Roman" panose="02020603050405020304" pitchFamily="18" charset="0"/>
                <a:cs typeface="Times New Roman" panose="02020603050405020304" pitchFamily="18" charset="0"/>
              </a:rPr>
              <a:t> gây các tật, bệnh di truyền hoặc hạn chế sinh con của các cặp vợ chồng nói trên.</a:t>
            </a:r>
          </a:p>
          <a:p>
            <a:pPr algn="just">
              <a:lnSpc>
                <a:spcPct val="130000"/>
              </a:lnSpc>
              <a:spcBef>
                <a:spcPts val="600"/>
              </a:spcBef>
              <a:spcAft>
                <a:spcPts val="600"/>
              </a:spcAft>
            </a:pPr>
            <a:r>
              <a:rPr lang="vi-VN" sz="3200" i="1" dirty="0">
                <a:latin typeface="Times New Roman" panose="02020603050405020304" pitchFamily="18" charset="0"/>
                <a:cs typeface="Times New Roman" panose="02020603050405020304" pitchFamily="18" charset="0"/>
              </a:rPr>
              <a:t>- Thực hiện tư vấn di truyền và việc sàng lọc trước sinh</a:t>
            </a:r>
          </a:p>
        </p:txBody>
      </p:sp>
      <p:sp>
        <p:nvSpPr>
          <p:cNvPr id="48" name="TextBox 47"/>
          <p:cNvSpPr txBox="1"/>
          <p:nvPr/>
        </p:nvSpPr>
        <p:spPr>
          <a:xfrm>
            <a:off x="500974" y="479898"/>
            <a:ext cx="9677400" cy="646331"/>
          </a:xfrm>
          <a:prstGeom prst="rect">
            <a:avLst/>
          </a:prstGeom>
          <a:noFill/>
        </p:spPr>
        <p:txBody>
          <a:bodyPr wrap="square" rtlCol="0">
            <a:spAutoFit/>
          </a:bodyPr>
          <a:lstStyle/>
          <a:p>
            <a:r>
              <a:rPr lang="en-US" sz="3600" b="1" dirty="0" err="1">
                <a:solidFill>
                  <a:srgbClr val="C00000"/>
                </a:solidFill>
                <a:latin typeface="Arial" panose="020B0604020202020204" pitchFamily="34" charset="0"/>
                <a:cs typeface="Arial" panose="020B0604020202020204" pitchFamily="34" charset="0"/>
              </a:rPr>
              <a:t>Trả</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lời</a:t>
            </a:r>
            <a:endParaRPr lang="en-US" sz="3600" b="1" dirty="0">
              <a:solidFill>
                <a:srgbClr val="C00000"/>
              </a:solidFill>
              <a:latin typeface="Arial" panose="020B0604020202020204" pitchFamily="34" charset="0"/>
              <a:cs typeface="Arial" panose="020B0604020202020204" pitchFamily="34" charset="0"/>
            </a:endParaRPr>
          </a:p>
        </p:txBody>
      </p:sp>
      <p:pic>
        <p:nvPicPr>
          <p:cNvPr id="4098" name="Picture 2" descr="Thuốc bảo vệ thực vật là gì, tác hại và các loại phổ biến">
            <a:extLst>
              <a:ext uri="{FF2B5EF4-FFF2-40B4-BE49-F238E27FC236}">
                <a16:creationId xmlns="" xmlns:a16="http://schemas.microsoft.com/office/drawing/2014/main" id="{DF1400B0-7407-9462-97A0-6CA369ED2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314" y="5481275"/>
            <a:ext cx="7037466" cy="43868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F92488E5-A8C2-8E8B-56E9-D23D31E1FFE2}"/>
              </a:ext>
            </a:extLst>
          </p:cNvPr>
          <p:cNvGrpSpPr/>
          <p:nvPr/>
        </p:nvGrpSpPr>
        <p:grpSpPr>
          <a:xfrm>
            <a:off x="10448903" y="652303"/>
            <a:ext cx="7839097" cy="4800600"/>
            <a:chOff x="10448903" y="652303"/>
            <a:chExt cx="7839097" cy="4800600"/>
          </a:xfrm>
        </p:grpSpPr>
        <p:pic>
          <p:nvPicPr>
            <p:cNvPr id="4100" name="Picture 4" descr="Hôn nhân cận huyết thống và quy định của pháp luật | Luật sư bảo hộ quyền  lợi, tư vấn pháp luật">
              <a:extLst>
                <a:ext uri="{FF2B5EF4-FFF2-40B4-BE49-F238E27FC236}">
                  <a16:creationId xmlns="" xmlns:a16="http://schemas.microsoft.com/office/drawing/2014/main" id="{531BED30-2BAD-3CD7-C57D-BDC049AE7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8903" y="652303"/>
              <a:ext cx="7839097"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 xmlns:a16="http://schemas.microsoft.com/office/drawing/2014/main" id="{F70854FF-C1E0-3FB9-999F-DC20A6BE405F}"/>
                </a:ext>
              </a:extLst>
            </p:cNvPr>
            <p:cNvCxnSpPr>
              <a:cxnSpLocks/>
            </p:cNvCxnSpPr>
            <p:nvPr/>
          </p:nvCxnSpPr>
          <p:spPr>
            <a:xfrm>
              <a:off x="11736759" y="1162708"/>
              <a:ext cx="5410200" cy="37124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0661E369-3460-3CBA-D8E5-09D4FD0CCE34}"/>
                </a:ext>
              </a:extLst>
            </p:cNvPr>
            <p:cNvCxnSpPr>
              <a:cxnSpLocks/>
            </p:cNvCxnSpPr>
            <p:nvPr/>
          </p:nvCxnSpPr>
          <p:spPr>
            <a:xfrm flipV="1">
              <a:off x="11506200" y="1369979"/>
              <a:ext cx="5640759" cy="34722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6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fade">
                                      <p:cBhvr>
                                        <p:cTn id="13" dur="1000"/>
                                        <p:tgtEl>
                                          <p:spTgt spid="42">
                                            <p:txEl>
                                              <p:pRg st="0" end="0"/>
                                            </p:txEl>
                                          </p:spTgt>
                                        </p:tgtEl>
                                      </p:cBhvr>
                                    </p:animEffect>
                                    <p:anim calcmode="lin" valueType="num">
                                      <p:cBhvr>
                                        <p:cTn id="14"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2">
                                            <p:txEl>
                                              <p:pRg st="1" end="1"/>
                                            </p:txEl>
                                          </p:spTgt>
                                        </p:tgtEl>
                                        <p:attrNameLst>
                                          <p:attrName>style.visibility</p:attrName>
                                        </p:attrNameLst>
                                      </p:cBhvr>
                                      <p:to>
                                        <p:strVal val="visible"/>
                                      </p:to>
                                    </p:set>
                                    <p:animEffect transition="in" filter="fade">
                                      <p:cBhvr>
                                        <p:cTn id="20" dur="1000"/>
                                        <p:tgtEl>
                                          <p:spTgt spid="42">
                                            <p:txEl>
                                              <p:pRg st="1" end="1"/>
                                            </p:txEl>
                                          </p:spTgt>
                                        </p:tgtEl>
                                      </p:cBhvr>
                                    </p:animEffect>
                                    <p:anim calcmode="lin" valueType="num">
                                      <p:cBhvr>
                                        <p:cTn id="21"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2">
                                            <p:txEl>
                                              <p:pRg st="2" end="2"/>
                                            </p:txEl>
                                          </p:spTgt>
                                        </p:tgtEl>
                                        <p:attrNameLst>
                                          <p:attrName>style.visibility</p:attrName>
                                        </p:attrNameLst>
                                      </p:cBhvr>
                                      <p:to>
                                        <p:strVal val="visible"/>
                                      </p:to>
                                    </p:set>
                                    <p:animEffect transition="in" filter="fade">
                                      <p:cBhvr>
                                        <p:cTn id="27" dur="1000"/>
                                        <p:tgtEl>
                                          <p:spTgt spid="42">
                                            <p:txEl>
                                              <p:pRg st="2" end="2"/>
                                            </p:txEl>
                                          </p:spTgt>
                                        </p:tgtEl>
                                      </p:cBhvr>
                                    </p:animEffect>
                                    <p:anim calcmode="lin" valueType="num">
                                      <p:cBhvr>
                                        <p:cTn id="28"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2">
                                            <p:txEl>
                                              <p:pRg st="2" end="2"/>
                                            </p:txEl>
                                          </p:spTgt>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2">
                                            <p:txEl>
                                              <p:pRg st="3" end="3"/>
                                            </p:txEl>
                                          </p:spTgt>
                                        </p:tgtEl>
                                        <p:attrNameLst>
                                          <p:attrName>style.visibility</p:attrName>
                                        </p:attrNameLst>
                                      </p:cBhvr>
                                      <p:to>
                                        <p:strVal val="visible"/>
                                      </p:to>
                                    </p:set>
                                    <p:animEffect transition="in" filter="fade">
                                      <p:cBhvr>
                                        <p:cTn id="37" dur="1000"/>
                                        <p:tgtEl>
                                          <p:spTgt spid="42">
                                            <p:txEl>
                                              <p:pRg st="3" end="3"/>
                                            </p:txEl>
                                          </p:spTgt>
                                        </p:tgtEl>
                                      </p:cBhvr>
                                    </p:animEffect>
                                    <p:anim calcmode="lin" valueType="num">
                                      <p:cBhvr>
                                        <p:cTn id="38" dur="1000" fill="hold"/>
                                        <p:tgtEl>
                                          <p:spTgt spid="42">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42">
                                            <p:txEl>
                                              <p:pRg st="3" end="3"/>
                                            </p:txEl>
                                          </p:spTgt>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2">
                                            <p:txEl>
                                              <p:pRg st="4" end="4"/>
                                            </p:txEl>
                                          </p:spTgt>
                                        </p:tgtEl>
                                        <p:attrNameLst>
                                          <p:attrName>style.visibility</p:attrName>
                                        </p:attrNameLst>
                                      </p:cBhvr>
                                      <p:to>
                                        <p:strVal val="visible"/>
                                      </p:to>
                                    </p:set>
                                    <p:animEffect transition="in" filter="fade">
                                      <p:cBhvr>
                                        <p:cTn id="47" dur="1000"/>
                                        <p:tgtEl>
                                          <p:spTgt spid="42">
                                            <p:txEl>
                                              <p:pRg st="4" end="4"/>
                                            </p:txEl>
                                          </p:spTgt>
                                        </p:tgtEl>
                                      </p:cBhvr>
                                    </p:animEffect>
                                    <p:anim calcmode="lin" valueType="num">
                                      <p:cBhvr>
                                        <p:cTn id="48" dur="1000" fill="hold"/>
                                        <p:tgtEl>
                                          <p:spTgt spid="4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4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6" name="Picture 5" descr="Vector Illustration of Green Light Bulb Icon | Freestock icon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a:defRPr/>
              </a:pPr>
              <a:r>
                <a:rPr lang="en-US" sz="4200" b="1">
                  <a:solidFill>
                    <a:prstClr val="white"/>
                  </a:solidFill>
                </a:rPr>
                <a:t>KIẾN THỨC CỐT LÕI</a:t>
              </a:r>
            </a:p>
          </p:txBody>
        </p:sp>
      </p:grpSp>
      <p:sp>
        <p:nvSpPr>
          <p:cNvPr id="9" name="Rectangle 8"/>
          <p:cNvSpPr/>
          <p:nvPr/>
        </p:nvSpPr>
        <p:spPr>
          <a:xfrm>
            <a:off x="1141095" y="1977391"/>
            <a:ext cx="16362045" cy="24164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0" name="Oval 9"/>
          <p:cNvSpPr/>
          <p:nvPr/>
        </p:nvSpPr>
        <p:spPr>
          <a:xfrm>
            <a:off x="1533359" y="2564429"/>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4" name="TextBox 13"/>
          <p:cNvSpPr txBox="1"/>
          <p:nvPr/>
        </p:nvSpPr>
        <p:spPr>
          <a:xfrm>
            <a:off x="1771651" y="1977390"/>
            <a:ext cx="15079028" cy="1911549"/>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a:lnSpc>
                <a:spcPct val="150000"/>
              </a:lnSpc>
            </a:pPr>
            <a:r>
              <a:rPr lang="vi-VN" sz="4200" dirty="0"/>
              <a:t>Bệnh và tật di truyền ở người </a:t>
            </a:r>
            <a:r>
              <a:rPr lang="vi-VN" sz="4200" b="0" dirty="0"/>
              <a:t>là những bất thường bẩm sinh liên quan đến biến đổi trong vật chất di truyền.</a:t>
            </a:r>
          </a:p>
        </p:txBody>
      </p:sp>
      <p:sp>
        <p:nvSpPr>
          <p:cNvPr id="17" name="Rectangle 16"/>
          <p:cNvSpPr/>
          <p:nvPr/>
        </p:nvSpPr>
        <p:spPr>
          <a:xfrm>
            <a:off x="1141095" y="4759086"/>
            <a:ext cx="16362045" cy="4625074"/>
          </a:xfrm>
          <a:prstGeom prst="rect">
            <a:avLst/>
          </a:prstGeom>
          <a:solidFill>
            <a:srgbClr val="B4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8" name="Oval 17"/>
          <p:cNvSpPr/>
          <p:nvPr/>
        </p:nvSpPr>
        <p:spPr>
          <a:xfrm>
            <a:off x="1536440" y="7722571"/>
            <a:ext cx="237932" cy="237932"/>
          </a:xfrm>
          <a:prstGeom prst="ellipse">
            <a:avLst/>
          </a:prstGeom>
          <a:solidFill>
            <a:srgbClr val="14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20" name="TextBox 19"/>
          <p:cNvSpPr txBox="1"/>
          <p:nvPr/>
        </p:nvSpPr>
        <p:spPr>
          <a:xfrm>
            <a:off x="2018722" y="4629995"/>
            <a:ext cx="14517021" cy="4594912"/>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nSpc>
                <a:spcPct val="150000"/>
              </a:lnSpc>
            </a:pPr>
            <a:r>
              <a:rPr lang="vi-VN" sz="4000" dirty="0"/>
              <a:t>Một số hội chứng, bệnh, tật di truyền ở người: </a:t>
            </a:r>
            <a:r>
              <a:rPr lang="vi-VN" sz="4000" b="0" dirty="0"/>
              <a:t>hội chứng </a:t>
            </a:r>
            <a:r>
              <a:rPr lang="vi-VN" sz="4000" b="0" dirty="0" err="1"/>
              <a:t>Down</a:t>
            </a:r>
            <a:r>
              <a:rPr lang="vi-VN" sz="4000" b="0" dirty="0"/>
              <a:t>, hội chứng </a:t>
            </a:r>
            <a:r>
              <a:rPr lang="vi-VN" sz="4000" b="0" dirty="0" err="1"/>
              <a:t>Turner</a:t>
            </a:r>
            <a:r>
              <a:rPr lang="vi-VN" sz="4000" b="0" dirty="0"/>
              <a:t>, bệnh câm điếc bẩm sinh, bệnh bạch tạng, tật dính ngón tay,...</a:t>
            </a:r>
          </a:p>
          <a:p>
            <a:pPr>
              <a:lnSpc>
                <a:spcPct val="150000"/>
              </a:lnSpc>
            </a:pPr>
            <a:r>
              <a:rPr lang="vi-VN" sz="4000" dirty="0"/>
              <a:t>Một số tác nhân gây bệnh di truyền ở người như: </a:t>
            </a:r>
            <a:r>
              <a:rPr lang="vi-VN" sz="4000" b="0" dirty="0"/>
              <a:t>chất phóng xạ, </a:t>
            </a:r>
            <a:r>
              <a:rPr lang="vi-VN" sz="4000" b="0" dirty="0" err="1"/>
              <a:t>hoá</a:t>
            </a:r>
            <a:r>
              <a:rPr lang="vi-VN" sz="4000" b="0" dirty="0"/>
              <a:t> chất độc hại, thuốc trừ sâu, thuốc diệt cỏ,...</a:t>
            </a:r>
          </a:p>
        </p:txBody>
      </p:sp>
      <p:pic>
        <p:nvPicPr>
          <p:cNvPr id="8" name="Picture 4" descr="Handwriting - Free education icons"/>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5C161FEF-D8DD-194C-9A6D-48ADC1A43756}"/>
              </a:ext>
            </a:extLst>
          </p:cNvPr>
          <p:cNvSpPr/>
          <p:nvPr/>
        </p:nvSpPr>
        <p:spPr>
          <a:xfrm>
            <a:off x="1530022" y="5147079"/>
            <a:ext cx="237932" cy="237932"/>
          </a:xfrm>
          <a:prstGeom prst="ellipse">
            <a:avLst/>
          </a:prstGeom>
          <a:solidFill>
            <a:srgbClr val="14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Tree>
    <p:extLst>
      <p:ext uri="{BB962C8B-B14F-4D97-AF65-F5344CB8AC3E}">
        <p14:creationId xmlns:p14="http://schemas.microsoft.com/office/powerpoint/2010/main" val="221902531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1593" y="1077083"/>
            <a:ext cx="17191281" cy="8683997"/>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endParaRPr>
          </a:p>
        </p:txBody>
      </p:sp>
      <p:grpSp>
        <p:nvGrpSpPr>
          <p:cNvPr id="3" name="Group 2"/>
          <p:cNvGrpSpPr/>
          <p:nvPr/>
        </p:nvGrpSpPr>
        <p:grpSpPr>
          <a:xfrm>
            <a:off x="400050" y="369680"/>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3671091" cy="492443"/>
            </a:xfrm>
            <a:prstGeom prst="rect">
              <a:avLst/>
            </a:prstGeom>
            <a:noFill/>
          </p:spPr>
          <p:txBody>
            <a:bodyPr wrap="none" rtlCol="0">
              <a:spAutoFit/>
            </a:bodyPr>
            <a:lstStyle/>
            <a:p>
              <a:pPr>
                <a:defRPr/>
              </a:pPr>
              <a:r>
                <a:rPr lang="en-US" sz="4200" b="1">
                  <a:solidFill>
                    <a:prstClr val="white"/>
                  </a:solidFill>
                </a:rPr>
                <a:t>KIẾN THỨC CỐT LÕI</a:t>
              </a:r>
            </a:p>
          </p:txBody>
        </p:sp>
      </p:grpSp>
      <p:sp>
        <p:nvSpPr>
          <p:cNvPr id="8" name="Rectangle 7"/>
          <p:cNvSpPr/>
          <p:nvPr/>
        </p:nvSpPr>
        <p:spPr>
          <a:xfrm>
            <a:off x="1141095" y="6376506"/>
            <a:ext cx="16362045" cy="3034193"/>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9" name="Rectangle 8"/>
          <p:cNvSpPr/>
          <p:nvPr/>
        </p:nvSpPr>
        <p:spPr>
          <a:xfrm>
            <a:off x="1141095" y="1977390"/>
            <a:ext cx="16362045" cy="4033914"/>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0" name="Oval 9"/>
          <p:cNvSpPr/>
          <p:nvPr/>
        </p:nvSpPr>
        <p:spPr>
          <a:xfrm>
            <a:off x="1393342" y="2564429"/>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1" name="Oval 10"/>
          <p:cNvSpPr/>
          <p:nvPr/>
        </p:nvSpPr>
        <p:spPr>
          <a:xfrm>
            <a:off x="1463375" y="7236753"/>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4" name="TextBox 13"/>
          <p:cNvSpPr txBox="1"/>
          <p:nvPr/>
        </p:nvSpPr>
        <p:spPr>
          <a:xfrm>
            <a:off x="1679300" y="2191249"/>
            <a:ext cx="15478307" cy="4488793"/>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a:r>
              <a:rPr lang="vi-VN" sz="4200" dirty="0"/>
              <a:t>Nghiên cứu về di truyền và biến dị trong di truyền học </a:t>
            </a:r>
            <a:r>
              <a:rPr lang="vi-VN" sz="4200" b="0" dirty="0"/>
              <a:t>là cơ sở để tư vấn di truyền trước, trong hôn nhân, cơ sở cho việc quy định trong luật hôn nhân và gia đình.</a:t>
            </a:r>
          </a:p>
          <a:p>
            <a:pPr algn="just"/>
            <a:r>
              <a:rPr lang="vi-VN" sz="4200" dirty="0"/>
              <a:t>Lựa chọn giới tính trong sinh sản ở người là h</a:t>
            </a:r>
            <a:r>
              <a:rPr lang="vi-VN" sz="4200" b="0" dirty="0"/>
              <a:t>ành vi </a:t>
            </a:r>
            <a:r>
              <a:rPr lang="vi-VN" sz="4200" b="0" dirty="0" err="1"/>
              <a:t>vi</a:t>
            </a:r>
            <a:r>
              <a:rPr lang="vi-VN" sz="4200" b="0" dirty="0"/>
              <a:t> phạm đạo đức.</a:t>
            </a:r>
          </a:p>
          <a:p>
            <a:pPr algn="just"/>
            <a:endParaRPr lang="vi-VN" sz="4200" b="0" dirty="0"/>
          </a:p>
        </p:txBody>
      </p:sp>
      <p:sp>
        <p:nvSpPr>
          <p:cNvPr id="16" name="TextBox 15"/>
          <p:cNvSpPr txBox="1"/>
          <p:nvPr/>
        </p:nvSpPr>
        <p:spPr>
          <a:xfrm>
            <a:off x="1772090" y="6374501"/>
            <a:ext cx="15385517" cy="2881045"/>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nSpc>
                <a:spcPct val="150000"/>
              </a:lnSpc>
            </a:pPr>
            <a:r>
              <a:rPr lang="vi-VN" sz="4200" dirty="0"/>
              <a:t>Cấm kết hôn gần huyết thống </a:t>
            </a:r>
            <a:r>
              <a:rPr lang="vi-VN" sz="4200" b="0" dirty="0"/>
              <a:t>sẽ hạn chế những </a:t>
            </a:r>
            <a:r>
              <a:rPr lang="vi-VN" sz="4200" b="0" dirty="0" err="1"/>
              <a:t>allele</a:t>
            </a:r>
            <a:r>
              <a:rPr lang="vi-VN" sz="4200" b="0" dirty="0"/>
              <a:t> lặn gây bệnh kết hợp với nhau tạo ra kiểu </a:t>
            </a:r>
            <a:r>
              <a:rPr lang="vi-VN" sz="4200" b="0" dirty="0" err="1"/>
              <a:t>gene</a:t>
            </a:r>
            <a:r>
              <a:rPr lang="vi-VN" sz="4200" b="0" dirty="0"/>
              <a:t> đồng hợp tử biểu hiện bệnh ở đời con.</a:t>
            </a:r>
          </a:p>
        </p:txBody>
      </p:sp>
      <p:pic>
        <p:nvPicPr>
          <p:cNvPr id="19" name="Picture 4" descr="Handwriting - Free education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680" y="-377190"/>
            <a:ext cx="2941320" cy="294132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 xmlns:a16="http://schemas.microsoft.com/office/drawing/2014/main" id="{37765ECE-25B8-B2CA-B06F-7CFD6F525083}"/>
              </a:ext>
            </a:extLst>
          </p:cNvPr>
          <p:cNvSpPr/>
          <p:nvPr/>
        </p:nvSpPr>
        <p:spPr>
          <a:xfrm>
            <a:off x="1393342" y="4686300"/>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Tree>
    <p:extLst>
      <p:ext uri="{BB962C8B-B14F-4D97-AF65-F5344CB8AC3E}">
        <p14:creationId xmlns:p14="http://schemas.microsoft.com/office/powerpoint/2010/main" val="16011809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HÌNH THÀNH KIẾN THỨC</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spTree>
    <p:extLst>
      <p:ext uri="{BB962C8B-B14F-4D97-AF65-F5344CB8AC3E}">
        <p14:creationId xmlns:p14="http://schemas.microsoft.com/office/powerpoint/2010/main" val="185083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9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7" y="5"/>
            <a:ext cx="13715999" cy="1045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2785838" y="536057"/>
            <a:ext cx="1713572" cy="458458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20642"/>
            <a:ext cx="1692327" cy="4677038"/>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1394461"/>
            <a:ext cx="9258300" cy="7452362"/>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LUYỆN TẬP</a:t>
            </a:r>
          </a:p>
        </p:txBody>
      </p:sp>
      <p:cxnSp>
        <p:nvCxnSpPr>
          <p:cNvPr id="6" name="Straight Connector 5"/>
          <p:cNvCxnSpPr>
            <a:stCxn id="8" idx="1"/>
          </p:cNvCxnSpPr>
          <p:nvPr/>
        </p:nvCxnSpPr>
        <p:spPr>
          <a:xfrm flipH="1">
            <a:off x="2787308" y="5120641"/>
            <a:ext cx="1712097" cy="46681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2"/>
            <a:ext cx="1692327" cy="458557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0" y="1394461"/>
            <a:ext cx="29497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13505909" y="1394462"/>
            <a:ext cx="285234" cy="745236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4124808" y="4763852"/>
            <a:ext cx="763923" cy="763923"/>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13392527" y="4761746"/>
            <a:ext cx="763923" cy="763923"/>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2770388" y="458385"/>
            <a:ext cx="12713082" cy="257175"/>
          </a:xfrm>
          <a:prstGeom prst="rect">
            <a:avLst/>
          </a:prstGeom>
          <a:noFill/>
          <a:ln w="9525">
            <a:noFill/>
            <a:miter lim="800000"/>
            <a:headEnd/>
            <a:tailEnd/>
          </a:ln>
        </p:spPr>
      </p:pic>
      <p:grpSp>
        <p:nvGrpSpPr>
          <p:cNvPr id="26" name="Group 25"/>
          <p:cNvGrpSpPr/>
          <p:nvPr/>
        </p:nvGrpSpPr>
        <p:grpSpPr>
          <a:xfrm>
            <a:off x="15056538" y="175586"/>
            <a:ext cx="763923" cy="763923"/>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2457354" y="175586"/>
            <a:ext cx="763923" cy="763923"/>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2770388" y="9754878"/>
            <a:ext cx="12713082" cy="257175"/>
          </a:xfrm>
          <a:prstGeom prst="rect">
            <a:avLst/>
          </a:prstGeom>
          <a:noFill/>
          <a:ln w="9525">
            <a:noFill/>
            <a:miter lim="800000"/>
            <a:headEnd/>
            <a:tailEnd/>
          </a:ln>
        </p:spPr>
      </p:pic>
      <p:grpSp>
        <p:nvGrpSpPr>
          <p:cNvPr id="17" name="Group 16"/>
          <p:cNvGrpSpPr/>
          <p:nvPr/>
        </p:nvGrpSpPr>
        <p:grpSpPr>
          <a:xfrm>
            <a:off x="2457354" y="9506217"/>
            <a:ext cx="763923" cy="763923"/>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5056538" y="9506217"/>
            <a:ext cx="763923" cy="763923"/>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5316200" y="9601200"/>
            <a:ext cx="685800" cy="685800"/>
          </a:xfrm>
          <a:prstGeom prst="rect">
            <a:avLst/>
          </a:prstGeom>
        </p:spPr>
      </p:pic>
    </p:spTree>
    <p:extLst>
      <p:ext uri="{BB962C8B-B14F-4D97-AF65-F5344CB8AC3E}">
        <p14:creationId xmlns:p14="http://schemas.microsoft.com/office/powerpoint/2010/main" val="15483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5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5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p:bldP spid="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 xmlns:asvg="http://schemas.microsoft.com/office/drawing/2016/SVG/main" r:embed="rId3"/>
                </a:ext>
              </a:extLst>
            </a:blip>
            <a:stretch>
              <a:fillRect t="-6179" r="-211836"/>
            </a:stretch>
          </a:blipFill>
        </p:spPr>
        <p:txBody>
          <a:bodyPr/>
          <a:lstStyle/>
          <a:p>
            <a:endParaRPr lang="vi-VN"/>
          </a:p>
        </p:txBody>
      </p:sp>
      <p:sp>
        <p:nvSpPr>
          <p:cNvPr id="3" name="Freeform 3"/>
          <p:cNvSpPr/>
          <p:nvPr/>
        </p:nvSpPr>
        <p:spPr>
          <a:xfrm flipH="1">
            <a:off x="265929" y="534271"/>
            <a:ext cx="7726011" cy="9752729"/>
          </a:xfrm>
          <a:custGeom>
            <a:avLst/>
            <a:gdLst/>
            <a:ahLst/>
            <a:cxnLst/>
            <a:rect l="l" t="t" r="r" b="b"/>
            <a:pathLst>
              <a:path w="7726011" h="9752729">
                <a:moveTo>
                  <a:pt x="7726011" y="0"/>
                </a:moveTo>
                <a:lnTo>
                  <a:pt x="0" y="0"/>
                </a:lnTo>
                <a:lnTo>
                  <a:pt x="0" y="9752729"/>
                </a:lnTo>
                <a:lnTo>
                  <a:pt x="7726011" y="9752729"/>
                </a:lnTo>
                <a:lnTo>
                  <a:pt x="772601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TextBox 4"/>
          <p:cNvSpPr txBox="1"/>
          <p:nvPr/>
        </p:nvSpPr>
        <p:spPr>
          <a:xfrm>
            <a:off x="8920337" y="4862857"/>
            <a:ext cx="4568047" cy="1077218"/>
          </a:xfrm>
          <a:prstGeom prst="rect">
            <a:avLst/>
          </a:prstGeom>
        </p:spPr>
        <p:txBody>
          <a:bodyPr lIns="0" tIns="0" rIns="0" bIns="0" rtlCol="0" anchor="t">
            <a:spAutoFit/>
          </a:bodyPr>
          <a:lstStyle/>
          <a:p>
            <a:pPr marL="0" lvl="0" indent="0" algn="l">
              <a:lnSpc>
                <a:spcPts val="4161"/>
              </a:lnSpc>
              <a:spcBef>
                <a:spcPct val="0"/>
              </a:spcBef>
            </a:pPr>
            <a:r>
              <a:rPr lang="en-US" sz="2972" dirty="0">
                <a:solidFill>
                  <a:srgbClr val="05066D"/>
                </a:solidFill>
                <a:latin typeface="Montserrat Medium Italics"/>
                <a:ea typeface="Montserrat Medium Italics"/>
                <a:cs typeface="Montserrat Medium Italics"/>
                <a:sym typeface="Montserrat Medium Italics"/>
              </a:rPr>
              <a:t>GIÁO VIÊN:</a:t>
            </a:r>
          </a:p>
          <a:p>
            <a:pPr marL="0" lvl="0" indent="0" algn="l">
              <a:lnSpc>
                <a:spcPts val="4161"/>
              </a:lnSpc>
              <a:spcBef>
                <a:spcPct val="0"/>
              </a:spcBef>
            </a:pPr>
            <a:r>
              <a:rPr lang="en-US" sz="2972" dirty="0">
                <a:solidFill>
                  <a:srgbClr val="05066D"/>
                </a:solidFill>
                <a:latin typeface="Montserrat Medium Italics"/>
                <a:ea typeface="Montserrat Medium Italics"/>
                <a:cs typeface="Montserrat Medium Italics"/>
                <a:sym typeface="Montserrat Medium Italics"/>
              </a:rPr>
              <a:t>TRƯỜNG:</a:t>
            </a:r>
          </a:p>
        </p:txBody>
      </p:sp>
      <p:sp>
        <p:nvSpPr>
          <p:cNvPr id="5" name="TextBox 5"/>
          <p:cNvSpPr txBox="1"/>
          <p:nvPr/>
        </p:nvSpPr>
        <p:spPr>
          <a:xfrm>
            <a:off x="7692943" y="1071015"/>
            <a:ext cx="9934895" cy="3539430"/>
          </a:xfrm>
          <a:prstGeom prst="rect">
            <a:avLst/>
          </a:prstGeom>
        </p:spPr>
        <p:txBody>
          <a:bodyPr wrap="square" lIns="0" tIns="0" rIns="0" bIns="0" rtlCol="0" anchor="t">
            <a:spAutoFit/>
          </a:bodyPr>
          <a:lstStyle/>
          <a:p>
            <a:pPr algn="ctr"/>
            <a:r>
              <a:rPr lang="en-US" sz="11500" dirty="0">
                <a:solidFill>
                  <a:srgbClr val="05066D"/>
                </a:solidFill>
                <a:latin typeface="Segoe UI Black" panose="020B0A02040204020203" pitchFamily="34" charset="0"/>
                <a:ea typeface="Segoe UI Black" panose="020B0A02040204020203" pitchFamily="34" charset="0"/>
                <a:cs typeface="Arial" panose="020B0604020202020204" pitchFamily="34" charset="0"/>
                <a:sym typeface="Cocomat Pro Heavy"/>
              </a:rPr>
              <a:t>DI TRUYỀN HỌC NGƯỜI</a:t>
            </a:r>
          </a:p>
        </p:txBody>
      </p:sp>
      <p:sp>
        <p:nvSpPr>
          <p:cNvPr id="6" name="Freeform 6"/>
          <p:cNvSpPr/>
          <p:nvPr/>
        </p:nvSpPr>
        <p:spPr>
          <a:xfrm>
            <a:off x="0" y="6006557"/>
            <a:ext cx="18288000" cy="6906869"/>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7" name="Freeform 7"/>
          <p:cNvSpPr/>
          <p:nvPr/>
        </p:nvSpPr>
        <p:spPr>
          <a:xfrm>
            <a:off x="6422501" y="2382181"/>
            <a:ext cx="1569439" cy="1838289"/>
          </a:xfrm>
          <a:custGeom>
            <a:avLst/>
            <a:gdLst/>
            <a:ahLst/>
            <a:cxnLst/>
            <a:rect l="l" t="t" r="r" b="b"/>
            <a:pathLst>
              <a:path w="1569439" h="1838289">
                <a:moveTo>
                  <a:pt x="0" y="0"/>
                </a:moveTo>
                <a:lnTo>
                  <a:pt x="1569439" y="0"/>
                </a:lnTo>
                <a:lnTo>
                  <a:pt x="1569439" y="1838289"/>
                </a:lnTo>
                <a:lnTo>
                  <a:pt x="0" y="18382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8" name="TextBox 8"/>
          <p:cNvSpPr txBox="1"/>
          <p:nvPr/>
        </p:nvSpPr>
        <p:spPr>
          <a:xfrm>
            <a:off x="12330071" y="8145934"/>
            <a:ext cx="3050217" cy="1074394"/>
          </a:xfrm>
          <a:prstGeom prst="rect">
            <a:avLst/>
          </a:prstGeom>
        </p:spPr>
        <p:txBody>
          <a:bodyPr lIns="0" tIns="0" rIns="0" bIns="0" rtlCol="0" anchor="t">
            <a:spAutoFit/>
          </a:bodyPr>
          <a:lstStyle/>
          <a:p>
            <a:pPr algn="r">
              <a:lnSpc>
                <a:spcPts val="4306"/>
              </a:lnSpc>
            </a:pPr>
            <a:r>
              <a:rPr lang="en-US" sz="3076">
                <a:solidFill>
                  <a:srgbClr val="FFFFFF"/>
                </a:solidFill>
                <a:latin typeface="Montserrat Italics"/>
                <a:ea typeface="Montserrat Italics"/>
                <a:cs typeface="Montserrat Italics"/>
                <a:sym typeface="Montserrat Italics"/>
              </a:rPr>
              <a:t>By Group Borcelle</a:t>
            </a:r>
          </a:p>
        </p:txBody>
      </p:sp>
      <p:sp>
        <p:nvSpPr>
          <p:cNvPr id="9" name="Freeform 9"/>
          <p:cNvSpPr/>
          <p:nvPr/>
        </p:nvSpPr>
        <p:spPr>
          <a:xfrm>
            <a:off x="15400818" y="8212609"/>
            <a:ext cx="1001904" cy="1012450"/>
          </a:xfrm>
          <a:custGeom>
            <a:avLst/>
            <a:gdLst/>
            <a:ahLst/>
            <a:cxnLst/>
            <a:rect l="l" t="t" r="r" b="b"/>
            <a:pathLst>
              <a:path w="1001904" h="1012450">
                <a:moveTo>
                  <a:pt x="0" y="0"/>
                </a:moveTo>
                <a:lnTo>
                  <a:pt x="1001904" y="0"/>
                </a:lnTo>
                <a:lnTo>
                  <a:pt x="1001904" y="1012450"/>
                </a:lnTo>
                <a:lnTo>
                  <a:pt x="0" y="10124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accel="26000" fill="hold" grpId="0" nodeType="withEffect" p14:presetBounceEnd="45000">
                                      <p:stCondLst>
                                        <p:cond delay="300"/>
                                      </p:stCondLst>
                                      <p:childTnLst>
                                        <p:set>
                                          <p:cBhvr>
                                            <p:cTn id="11" dur="1" fill="hold">
                                              <p:stCondLst>
                                                <p:cond delay="0"/>
                                              </p:stCondLst>
                                            </p:cTn>
                                            <p:tgtEl>
                                              <p:spTgt spid="7"/>
                                            </p:tgtEl>
                                            <p:attrNameLst>
                                              <p:attrName>style.visibility</p:attrName>
                                            </p:attrNameLst>
                                          </p:cBhvr>
                                          <p:to>
                                            <p:strVal val="visible"/>
                                          </p:to>
                                        </p:set>
                                        <p:anim calcmode="lin" valueType="num" p14:bounceEnd="45000">
                                          <p:cBhvr additive="base">
                                            <p:cTn id="12" dur="1500" fill="hold"/>
                                            <p:tgtEl>
                                              <p:spTgt spid="7"/>
                                            </p:tgtEl>
                                            <p:attrNameLst>
                                              <p:attrName>ppt_x</p:attrName>
                                            </p:attrNameLst>
                                          </p:cBhvr>
                                          <p:tavLst>
                                            <p:tav tm="0">
                                              <p:val>
                                                <p:strVal val="#ppt_x"/>
                                              </p:val>
                                            </p:tav>
                                            <p:tav tm="100000">
                                              <p:val>
                                                <p:strVal val="#ppt_x"/>
                                              </p:val>
                                            </p:tav>
                                          </p:tavLst>
                                        </p:anim>
                                        <p:anim calcmode="lin" valueType="num" p14:bounceEnd="45000">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1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accel="26000" fill="hold" grpId="0" nodeType="withEffect">
                                      <p:stCondLst>
                                        <p:cond delay="3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1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p:bldP spid="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5"/>
        </a:solidFill>
        <a:effectLst/>
      </p:bgPr>
    </p:bg>
    <p:spTree>
      <p:nvGrpSpPr>
        <p:cNvPr id="1" name=""/>
        <p:cNvGrpSpPr/>
        <p:nvPr/>
      </p:nvGrpSpPr>
      <p:grpSpPr>
        <a:xfrm>
          <a:off x="0" y="0"/>
          <a:ext cx="0" cy="0"/>
          <a:chOff x="0" y="0"/>
          <a:chExt cx="0" cy="0"/>
        </a:xfrm>
      </p:grpSpPr>
      <p:sp>
        <p:nvSpPr>
          <p:cNvPr id="2" name="Freeform 2"/>
          <p:cNvSpPr/>
          <p:nvPr/>
        </p:nvSpPr>
        <p:spPr>
          <a:xfrm flipH="1">
            <a:off x="13273999" y="705553"/>
            <a:ext cx="1371632" cy="935038"/>
          </a:xfrm>
          <a:custGeom>
            <a:avLst/>
            <a:gdLst/>
            <a:ahLst/>
            <a:cxnLst/>
            <a:rect l="l" t="t" r="r" b="b"/>
            <a:pathLst>
              <a:path w="1371632" h="935038">
                <a:moveTo>
                  <a:pt x="1371633" y="0"/>
                </a:moveTo>
                <a:lnTo>
                  <a:pt x="0" y="0"/>
                </a:lnTo>
                <a:lnTo>
                  <a:pt x="0" y="935038"/>
                </a:lnTo>
                <a:lnTo>
                  <a:pt x="1371633" y="935038"/>
                </a:lnTo>
                <a:lnTo>
                  <a:pt x="137163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a:off x="3662340" y="735289"/>
            <a:ext cx="1371632" cy="935038"/>
          </a:xfrm>
          <a:custGeom>
            <a:avLst/>
            <a:gdLst/>
            <a:ahLst/>
            <a:cxnLst/>
            <a:rect l="l" t="t" r="r" b="b"/>
            <a:pathLst>
              <a:path w="1371632" h="935038">
                <a:moveTo>
                  <a:pt x="0" y="0"/>
                </a:moveTo>
                <a:lnTo>
                  <a:pt x="1371633" y="0"/>
                </a:lnTo>
                <a:lnTo>
                  <a:pt x="1371633" y="935038"/>
                </a:lnTo>
                <a:lnTo>
                  <a:pt x="0" y="935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4" name="Group 4"/>
          <p:cNvGrpSpPr/>
          <p:nvPr/>
        </p:nvGrpSpPr>
        <p:grpSpPr>
          <a:xfrm>
            <a:off x="-84698" y="4390424"/>
            <a:ext cx="18479699" cy="3767487"/>
            <a:chOff x="0" y="0"/>
            <a:chExt cx="4867081" cy="992260"/>
          </a:xfrm>
        </p:grpSpPr>
        <p:sp>
          <p:nvSpPr>
            <p:cNvPr id="5" name="Freeform 5"/>
            <p:cNvSpPr/>
            <p:nvPr/>
          </p:nvSpPr>
          <p:spPr>
            <a:xfrm>
              <a:off x="0" y="0"/>
              <a:ext cx="4867081" cy="992260"/>
            </a:xfrm>
            <a:custGeom>
              <a:avLst/>
              <a:gdLst/>
              <a:ahLst/>
              <a:cxnLst/>
              <a:rect l="l" t="t" r="r" b="b"/>
              <a:pathLst>
                <a:path w="4867081" h="992260">
                  <a:moveTo>
                    <a:pt x="0" y="0"/>
                  </a:moveTo>
                  <a:lnTo>
                    <a:pt x="4867081" y="0"/>
                  </a:lnTo>
                  <a:lnTo>
                    <a:pt x="4867081" y="992260"/>
                  </a:lnTo>
                  <a:lnTo>
                    <a:pt x="0" y="992260"/>
                  </a:lnTo>
                  <a:close/>
                </a:path>
              </a:pathLst>
            </a:custGeom>
            <a:solidFill>
              <a:srgbClr val="B0C5FF"/>
            </a:solidFill>
            <a:ln>
              <a:solidFill>
                <a:srgbClr val="B0C5FF"/>
              </a:solidFill>
            </a:ln>
          </p:spPr>
          <p:txBody>
            <a:bodyPr/>
            <a:lstStyle/>
            <a:p>
              <a:endParaRPr lang="vi-VN"/>
            </a:p>
          </p:txBody>
        </p:sp>
        <p:sp>
          <p:nvSpPr>
            <p:cNvPr id="6" name="TextBox 6"/>
            <p:cNvSpPr txBox="1"/>
            <p:nvPr/>
          </p:nvSpPr>
          <p:spPr>
            <a:xfrm>
              <a:off x="0" y="-57150"/>
              <a:ext cx="4867081" cy="1049410"/>
            </a:xfrm>
            <a:prstGeom prst="rect">
              <a:avLst/>
            </a:prstGeom>
          </p:spPr>
          <p:txBody>
            <a:bodyPr lIns="50800" tIns="50800" rIns="50800" bIns="50800" rtlCol="0" anchor="ctr"/>
            <a:lstStyle/>
            <a:p>
              <a:pPr algn="ctr">
                <a:lnSpc>
                  <a:spcPts val="3079"/>
                </a:lnSpc>
              </a:pPr>
              <a:endParaRPr>
                <a:solidFill>
                  <a:prstClr val="black"/>
                </a:solidFill>
              </a:endParaRPr>
            </a:p>
          </p:txBody>
        </p:sp>
      </p:grpSp>
      <p:sp>
        <p:nvSpPr>
          <p:cNvPr id="7" name="Freeform 7"/>
          <p:cNvSpPr/>
          <p:nvPr/>
        </p:nvSpPr>
        <p:spPr>
          <a:xfrm rot="2700000">
            <a:off x="806247" y="5980058"/>
            <a:ext cx="4355707" cy="4355707"/>
          </a:xfrm>
          <a:custGeom>
            <a:avLst/>
            <a:gdLst/>
            <a:ahLst/>
            <a:cxnLst/>
            <a:rect l="l" t="t" r="r" b="b"/>
            <a:pathLst>
              <a:path w="4355707" h="4355707">
                <a:moveTo>
                  <a:pt x="0" y="0"/>
                </a:moveTo>
                <a:lnTo>
                  <a:pt x="4355707" y="0"/>
                </a:lnTo>
                <a:lnTo>
                  <a:pt x="4355707"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8" name="Freeform 8"/>
          <p:cNvSpPr/>
          <p:nvPr/>
        </p:nvSpPr>
        <p:spPr>
          <a:xfrm rot="2700000">
            <a:off x="6966147" y="5980058"/>
            <a:ext cx="4355707" cy="4355707"/>
          </a:xfrm>
          <a:custGeom>
            <a:avLst/>
            <a:gdLst/>
            <a:ahLst/>
            <a:cxnLst/>
            <a:rect l="l" t="t" r="r" b="b"/>
            <a:pathLst>
              <a:path w="4355707" h="4355707">
                <a:moveTo>
                  <a:pt x="0" y="0"/>
                </a:moveTo>
                <a:lnTo>
                  <a:pt x="4355706" y="0"/>
                </a:lnTo>
                <a:lnTo>
                  <a:pt x="4355706"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vi-VN"/>
          </a:p>
        </p:txBody>
      </p:sp>
      <p:sp>
        <p:nvSpPr>
          <p:cNvPr id="9" name="Freeform 9"/>
          <p:cNvSpPr/>
          <p:nvPr/>
        </p:nvSpPr>
        <p:spPr>
          <a:xfrm rot="2700000">
            <a:off x="13126046" y="5980058"/>
            <a:ext cx="4355707" cy="4355707"/>
          </a:xfrm>
          <a:custGeom>
            <a:avLst/>
            <a:gdLst/>
            <a:ahLst/>
            <a:cxnLst/>
            <a:rect l="l" t="t" r="r" b="b"/>
            <a:pathLst>
              <a:path w="4355707" h="4355707">
                <a:moveTo>
                  <a:pt x="0" y="0"/>
                </a:moveTo>
                <a:lnTo>
                  <a:pt x="4355707" y="0"/>
                </a:lnTo>
                <a:lnTo>
                  <a:pt x="4355707"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vi-VN"/>
          </a:p>
        </p:txBody>
      </p:sp>
      <p:sp>
        <p:nvSpPr>
          <p:cNvPr id="10" name="Freeform 10"/>
          <p:cNvSpPr/>
          <p:nvPr/>
        </p:nvSpPr>
        <p:spPr>
          <a:xfrm>
            <a:off x="-84698" y="8557186"/>
            <a:ext cx="6365256" cy="798550"/>
          </a:xfrm>
          <a:custGeom>
            <a:avLst/>
            <a:gdLst/>
            <a:ahLst/>
            <a:cxnLst/>
            <a:rect l="l" t="t" r="r" b="b"/>
            <a:pathLst>
              <a:path w="6365256" h="798550">
                <a:moveTo>
                  <a:pt x="0" y="0"/>
                </a:moveTo>
                <a:lnTo>
                  <a:pt x="6365257" y="0"/>
                </a:lnTo>
                <a:lnTo>
                  <a:pt x="6365257" y="798551"/>
                </a:lnTo>
                <a:lnTo>
                  <a:pt x="0" y="79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vi-VN"/>
          </a:p>
        </p:txBody>
      </p:sp>
      <p:sp>
        <p:nvSpPr>
          <p:cNvPr id="11" name="Freeform 11"/>
          <p:cNvSpPr/>
          <p:nvPr/>
        </p:nvSpPr>
        <p:spPr>
          <a:xfrm>
            <a:off x="5983676" y="8557186"/>
            <a:ext cx="6365256" cy="798550"/>
          </a:xfrm>
          <a:custGeom>
            <a:avLst/>
            <a:gdLst/>
            <a:ahLst/>
            <a:cxnLst/>
            <a:rect l="l" t="t" r="r" b="b"/>
            <a:pathLst>
              <a:path w="6365256" h="798550">
                <a:moveTo>
                  <a:pt x="0" y="0"/>
                </a:moveTo>
                <a:lnTo>
                  <a:pt x="6365256" y="0"/>
                </a:lnTo>
                <a:lnTo>
                  <a:pt x="6365256" y="798551"/>
                </a:lnTo>
                <a:lnTo>
                  <a:pt x="0" y="79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vi-VN"/>
          </a:p>
        </p:txBody>
      </p:sp>
      <p:sp>
        <p:nvSpPr>
          <p:cNvPr id="12" name="Freeform 12"/>
          <p:cNvSpPr/>
          <p:nvPr/>
        </p:nvSpPr>
        <p:spPr>
          <a:xfrm>
            <a:off x="12052050" y="8557186"/>
            <a:ext cx="6365256" cy="798550"/>
          </a:xfrm>
          <a:custGeom>
            <a:avLst/>
            <a:gdLst/>
            <a:ahLst/>
            <a:cxnLst/>
            <a:rect l="l" t="t" r="r" b="b"/>
            <a:pathLst>
              <a:path w="6365256" h="798550">
                <a:moveTo>
                  <a:pt x="0" y="0"/>
                </a:moveTo>
                <a:lnTo>
                  <a:pt x="6365256" y="0"/>
                </a:lnTo>
                <a:lnTo>
                  <a:pt x="6365256" y="798551"/>
                </a:lnTo>
                <a:lnTo>
                  <a:pt x="0" y="7985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endParaRPr lang="vi-VN"/>
          </a:p>
        </p:txBody>
      </p:sp>
      <p:sp>
        <p:nvSpPr>
          <p:cNvPr id="13" name="Freeform 13"/>
          <p:cNvSpPr/>
          <p:nvPr/>
        </p:nvSpPr>
        <p:spPr>
          <a:xfrm rot="2700000">
            <a:off x="817399" y="2212571"/>
            <a:ext cx="4355707" cy="4355707"/>
          </a:xfrm>
          <a:custGeom>
            <a:avLst/>
            <a:gdLst/>
            <a:ahLst/>
            <a:cxnLst/>
            <a:rect l="l" t="t" r="r" b="b"/>
            <a:pathLst>
              <a:path w="4355707" h="4355707">
                <a:moveTo>
                  <a:pt x="0" y="0"/>
                </a:moveTo>
                <a:lnTo>
                  <a:pt x="4355707" y="0"/>
                </a:lnTo>
                <a:lnTo>
                  <a:pt x="4355707"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4" name="Freeform 14"/>
          <p:cNvSpPr/>
          <p:nvPr/>
        </p:nvSpPr>
        <p:spPr>
          <a:xfrm rot="2700000">
            <a:off x="6977299" y="2212571"/>
            <a:ext cx="4355707" cy="4355707"/>
          </a:xfrm>
          <a:custGeom>
            <a:avLst/>
            <a:gdLst/>
            <a:ahLst/>
            <a:cxnLst/>
            <a:rect l="l" t="t" r="r" b="b"/>
            <a:pathLst>
              <a:path w="4355707" h="4355707">
                <a:moveTo>
                  <a:pt x="0" y="0"/>
                </a:moveTo>
                <a:lnTo>
                  <a:pt x="4355707" y="0"/>
                </a:lnTo>
                <a:lnTo>
                  <a:pt x="4355707"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vi-VN"/>
          </a:p>
        </p:txBody>
      </p:sp>
      <p:sp>
        <p:nvSpPr>
          <p:cNvPr id="15" name="Freeform 15"/>
          <p:cNvSpPr/>
          <p:nvPr/>
        </p:nvSpPr>
        <p:spPr>
          <a:xfrm rot="2700000">
            <a:off x="13137198" y="2212571"/>
            <a:ext cx="4355707" cy="4355707"/>
          </a:xfrm>
          <a:custGeom>
            <a:avLst/>
            <a:gdLst/>
            <a:ahLst/>
            <a:cxnLst/>
            <a:rect l="l" t="t" r="r" b="b"/>
            <a:pathLst>
              <a:path w="4355707" h="4355707">
                <a:moveTo>
                  <a:pt x="0" y="0"/>
                </a:moveTo>
                <a:lnTo>
                  <a:pt x="4355707" y="0"/>
                </a:lnTo>
                <a:lnTo>
                  <a:pt x="4355707" y="4355707"/>
                </a:lnTo>
                <a:lnTo>
                  <a:pt x="0" y="43557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vi-VN"/>
          </a:p>
        </p:txBody>
      </p:sp>
      <p:sp>
        <p:nvSpPr>
          <p:cNvPr id="16" name="Freeform 16"/>
          <p:cNvSpPr/>
          <p:nvPr/>
        </p:nvSpPr>
        <p:spPr>
          <a:xfrm rot="-1036524">
            <a:off x="1439263" y="2556054"/>
            <a:ext cx="2650837" cy="2520706"/>
          </a:xfrm>
          <a:custGeom>
            <a:avLst/>
            <a:gdLst/>
            <a:ahLst/>
            <a:cxnLst/>
            <a:rect l="l" t="t" r="r" b="b"/>
            <a:pathLst>
              <a:path w="2082109" h="1979897">
                <a:moveTo>
                  <a:pt x="0" y="0"/>
                </a:moveTo>
                <a:lnTo>
                  <a:pt x="2082109" y="0"/>
                </a:lnTo>
                <a:lnTo>
                  <a:pt x="2082109" y="1979897"/>
                </a:lnTo>
                <a:lnTo>
                  <a:pt x="0" y="197989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sz="2800" b="1"/>
          </a:p>
        </p:txBody>
      </p:sp>
      <p:sp>
        <p:nvSpPr>
          <p:cNvPr id="17" name="Freeform 17"/>
          <p:cNvSpPr/>
          <p:nvPr/>
        </p:nvSpPr>
        <p:spPr>
          <a:xfrm rot="589653">
            <a:off x="7255791" y="2810038"/>
            <a:ext cx="2650838" cy="2520707"/>
          </a:xfrm>
          <a:custGeom>
            <a:avLst/>
            <a:gdLst/>
            <a:ahLst/>
            <a:cxnLst/>
            <a:rect l="l" t="t" r="r" b="b"/>
            <a:pathLst>
              <a:path w="2082109" h="1979897">
                <a:moveTo>
                  <a:pt x="0" y="0"/>
                </a:moveTo>
                <a:lnTo>
                  <a:pt x="2082110" y="0"/>
                </a:lnTo>
                <a:lnTo>
                  <a:pt x="2082110" y="1979897"/>
                </a:lnTo>
                <a:lnTo>
                  <a:pt x="0" y="197989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vi-VN" sz="2800" b="1"/>
          </a:p>
        </p:txBody>
      </p:sp>
      <p:sp>
        <p:nvSpPr>
          <p:cNvPr id="18" name="Freeform 18"/>
          <p:cNvSpPr/>
          <p:nvPr/>
        </p:nvSpPr>
        <p:spPr>
          <a:xfrm rot="972425">
            <a:off x="13842128" y="2773956"/>
            <a:ext cx="2650837" cy="2520706"/>
          </a:xfrm>
          <a:custGeom>
            <a:avLst/>
            <a:gdLst/>
            <a:ahLst/>
            <a:cxnLst/>
            <a:rect l="l" t="t" r="r" b="b"/>
            <a:pathLst>
              <a:path w="2082109" h="1979897">
                <a:moveTo>
                  <a:pt x="0" y="0"/>
                </a:moveTo>
                <a:lnTo>
                  <a:pt x="2082109" y="0"/>
                </a:lnTo>
                <a:lnTo>
                  <a:pt x="2082109" y="1979897"/>
                </a:lnTo>
                <a:lnTo>
                  <a:pt x="0" y="197989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vi-VN" sz="2800" b="1"/>
          </a:p>
        </p:txBody>
      </p:sp>
      <p:sp>
        <p:nvSpPr>
          <p:cNvPr id="20" name="TextBox 20"/>
          <p:cNvSpPr txBox="1"/>
          <p:nvPr/>
        </p:nvSpPr>
        <p:spPr>
          <a:xfrm>
            <a:off x="2053348" y="3711781"/>
            <a:ext cx="1470150" cy="781752"/>
          </a:xfrm>
          <a:prstGeom prst="rect">
            <a:avLst/>
          </a:prstGeom>
        </p:spPr>
        <p:txBody>
          <a:bodyPr wrap="square" lIns="0" tIns="0" rIns="0" bIns="0" rtlCol="0" anchor="t">
            <a:spAutoFit/>
          </a:bodyPr>
          <a:lstStyle/>
          <a:p>
            <a:pPr algn="ctr">
              <a:lnSpc>
                <a:spcPts val="5703"/>
              </a:lnSpc>
              <a:spcBef>
                <a:spcPct val="0"/>
              </a:spcBef>
            </a:pPr>
            <a:r>
              <a:rPr lang="en-US" sz="8000" b="1" spc="243" dirty="0">
                <a:solidFill>
                  <a:srgbClr val="000000"/>
                </a:solidFill>
                <a:latin typeface="Arial" panose="020B0604020202020204" pitchFamily="34" charset="0"/>
                <a:ea typeface="Londrina Solid"/>
                <a:cs typeface="Arial" panose="020B0604020202020204" pitchFamily="34" charset="0"/>
                <a:sym typeface="Londrina Solid"/>
              </a:rPr>
              <a:t>I</a:t>
            </a:r>
          </a:p>
        </p:txBody>
      </p:sp>
      <p:sp>
        <p:nvSpPr>
          <p:cNvPr id="21" name="TextBox 21"/>
          <p:cNvSpPr txBox="1"/>
          <p:nvPr/>
        </p:nvSpPr>
        <p:spPr>
          <a:xfrm>
            <a:off x="7846135" y="3997783"/>
            <a:ext cx="1470150" cy="781752"/>
          </a:xfrm>
          <a:prstGeom prst="rect">
            <a:avLst/>
          </a:prstGeom>
        </p:spPr>
        <p:txBody>
          <a:bodyPr wrap="square" lIns="0" tIns="0" rIns="0" bIns="0" rtlCol="0" anchor="t">
            <a:spAutoFit/>
          </a:bodyPr>
          <a:lstStyle/>
          <a:p>
            <a:pPr algn="ctr">
              <a:lnSpc>
                <a:spcPts val="5703"/>
              </a:lnSpc>
              <a:spcBef>
                <a:spcPct val="0"/>
              </a:spcBef>
            </a:pPr>
            <a:r>
              <a:rPr lang="en-US" sz="8000" b="1" spc="243" dirty="0">
                <a:solidFill>
                  <a:srgbClr val="000000"/>
                </a:solidFill>
                <a:latin typeface="Arial" panose="020B0604020202020204" pitchFamily="34" charset="0"/>
                <a:ea typeface="Londrina Solid"/>
                <a:cs typeface="Arial" panose="020B0604020202020204" pitchFamily="34" charset="0"/>
                <a:sym typeface="Londrina Solid"/>
              </a:rPr>
              <a:t>II</a:t>
            </a:r>
          </a:p>
        </p:txBody>
      </p:sp>
      <p:sp>
        <p:nvSpPr>
          <p:cNvPr id="22" name="TextBox 22"/>
          <p:cNvSpPr txBox="1"/>
          <p:nvPr/>
        </p:nvSpPr>
        <p:spPr>
          <a:xfrm>
            <a:off x="14354486" y="3916317"/>
            <a:ext cx="1470150" cy="781752"/>
          </a:xfrm>
          <a:prstGeom prst="rect">
            <a:avLst/>
          </a:prstGeom>
        </p:spPr>
        <p:txBody>
          <a:bodyPr wrap="square" lIns="0" tIns="0" rIns="0" bIns="0" rtlCol="0" anchor="t">
            <a:spAutoFit/>
          </a:bodyPr>
          <a:lstStyle/>
          <a:p>
            <a:pPr algn="ctr">
              <a:lnSpc>
                <a:spcPts val="5703"/>
              </a:lnSpc>
              <a:spcBef>
                <a:spcPct val="0"/>
              </a:spcBef>
            </a:pPr>
            <a:r>
              <a:rPr lang="en-US" sz="8000" b="1" spc="243" dirty="0">
                <a:solidFill>
                  <a:srgbClr val="000000"/>
                </a:solidFill>
                <a:latin typeface="Arial" panose="020B0604020202020204" pitchFamily="34" charset="0"/>
                <a:ea typeface="Londrina Solid"/>
                <a:cs typeface="Arial" panose="020B0604020202020204" pitchFamily="34" charset="0"/>
                <a:sym typeface="Londrina Solid"/>
              </a:rPr>
              <a:t>III</a:t>
            </a:r>
          </a:p>
        </p:txBody>
      </p:sp>
      <p:sp>
        <p:nvSpPr>
          <p:cNvPr id="24" name="TextBox 24"/>
          <p:cNvSpPr txBox="1"/>
          <p:nvPr/>
        </p:nvSpPr>
        <p:spPr>
          <a:xfrm>
            <a:off x="411703" y="5428151"/>
            <a:ext cx="4515021" cy="1846659"/>
          </a:xfrm>
          <a:prstGeom prst="rect">
            <a:avLst/>
          </a:prstGeom>
        </p:spPr>
        <p:txBody>
          <a:bodyPr wrap="square" lIns="0" tIns="0" rIns="0" bIns="0" rtlCol="0" anchor="t">
            <a:spAutoFit/>
          </a:bodyPr>
          <a:lstStyle/>
          <a:p>
            <a:pPr algn="ctr">
              <a:lnSpc>
                <a:spcPct val="150000"/>
              </a:lnSpc>
            </a:pPr>
            <a:r>
              <a:rPr lang="en-US" sz="4000" b="1" dirty="0">
                <a:solidFill>
                  <a:srgbClr val="000000"/>
                </a:solidFill>
                <a:latin typeface="Times New Roman" panose="02020603050405020304" pitchFamily="18" charset="0"/>
                <a:ea typeface="Montserrat Medium"/>
                <a:cs typeface="Times New Roman" panose="02020603050405020304" pitchFamily="18" charset="0"/>
                <a:sym typeface="Montserrat Medium"/>
              </a:rPr>
              <a:t>MỘT SỐ TÍNH TRẠNG Ở NGƯỜI</a:t>
            </a:r>
          </a:p>
        </p:txBody>
      </p:sp>
      <p:sp>
        <p:nvSpPr>
          <p:cNvPr id="25" name="TextBox 25"/>
          <p:cNvSpPr txBox="1"/>
          <p:nvPr/>
        </p:nvSpPr>
        <p:spPr>
          <a:xfrm>
            <a:off x="3477167" y="1653403"/>
            <a:ext cx="11333665" cy="948978"/>
          </a:xfrm>
          <a:prstGeom prst="rect">
            <a:avLst/>
          </a:prstGeom>
        </p:spPr>
        <p:txBody>
          <a:bodyPr lIns="0" tIns="0" rIns="0" bIns="0" rtlCol="0" anchor="t">
            <a:spAutoFit/>
          </a:bodyPr>
          <a:lstStyle/>
          <a:p>
            <a:pPr algn="ctr">
              <a:lnSpc>
                <a:spcPts val="7400"/>
              </a:lnSpc>
              <a:spcBef>
                <a:spcPct val="0"/>
              </a:spcBef>
            </a:pPr>
            <a:r>
              <a:rPr lang="en-US" sz="7400" b="1" dirty="0">
                <a:solidFill>
                  <a:srgbClr val="231F20"/>
                </a:solidFill>
                <a:latin typeface="Arial" panose="020B0604020202020204" pitchFamily="34" charset="0"/>
                <a:ea typeface="Londrina Solid"/>
                <a:cs typeface="Arial" panose="020B0604020202020204" pitchFamily="34" charset="0"/>
                <a:sym typeface="Londrina Solid"/>
              </a:rPr>
              <a:t>NỘI DUNG BÀI HỌC</a:t>
            </a:r>
          </a:p>
        </p:txBody>
      </p:sp>
      <p:sp>
        <p:nvSpPr>
          <p:cNvPr id="26" name="TextBox 26"/>
          <p:cNvSpPr txBox="1"/>
          <p:nvPr/>
        </p:nvSpPr>
        <p:spPr>
          <a:xfrm>
            <a:off x="5922837" y="5437028"/>
            <a:ext cx="5124011" cy="1846659"/>
          </a:xfrm>
          <a:prstGeom prst="rect">
            <a:avLst/>
          </a:prstGeom>
        </p:spPr>
        <p:txBody>
          <a:bodyPr wrap="square" lIns="0" tIns="0" rIns="0" bIns="0" rtlCol="0" anchor="t">
            <a:spAutoFit/>
          </a:bodyPr>
          <a:lstStyle/>
          <a:p>
            <a:pPr algn="ctr">
              <a:lnSpc>
                <a:spcPct val="150000"/>
              </a:lnSpc>
            </a:pPr>
            <a:r>
              <a:rPr lang="en-US" sz="4000" b="1" dirty="0">
                <a:solidFill>
                  <a:srgbClr val="000000"/>
                </a:solidFill>
                <a:latin typeface="Times New Roman" panose="02020603050405020304" pitchFamily="18" charset="0"/>
                <a:ea typeface="Montserrat Medium"/>
                <a:cs typeface="Times New Roman" panose="02020603050405020304" pitchFamily="18" charset="0"/>
                <a:sym typeface="Montserrat Medium"/>
              </a:rPr>
              <a:t>BỆNH VÀ TẬT DI TRUYỀN Ở NGƯỜI</a:t>
            </a:r>
          </a:p>
        </p:txBody>
      </p:sp>
      <p:sp>
        <p:nvSpPr>
          <p:cNvPr id="27" name="TextBox 27"/>
          <p:cNvSpPr txBox="1"/>
          <p:nvPr/>
        </p:nvSpPr>
        <p:spPr>
          <a:xfrm>
            <a:off x="11923232" y="5438695"/>
            <a:ext cx="5745000" cy="1736053"/>
          </a:xfrm>
          <a:prstGeom prst="rect">
            <a:avLst/>
          </a:prstGeom>
        </p:spPr>
        <p:txBody>
          <a:bodyPr wrap="square" lIns="0" tIns="0" rIns="0" bIns="0" rtlCol="0" anchor="t">
            <a:spAutoFit/>
          </a:bodyPr>
          <a:lstStyle/>
          <a:p>
            <a:pPr algn="ctr">
              <a:lnSpc>
                <a:spcPct val="150000"/>
              </a:lnSpc>
            </a:pPr>
            <a:r>
              <a:rPr lang="en-US" sz="4000" b="1" dirty="0">
                <a:solidFill>
                  <a:srgbClr val="000000"/>
                </a:solidFill>
                <a:latin typeface="Times New Roman" panose="02020603050405020304" pitchFamily="18" charset="0"/>
                <a:ea typeface="Montserrat Medium"/>
                <a:cs typeface="Times New Roman" panose="02020603050405020304" pitchFamily="18" charset="0"/>
                <a:sym typeface="Montserrat Medium"/>
              </a:rPr>
              <a:t>VAI TRÒ DI TRUYỀN HỌC VỚI HÔN NHÂN</a:t>
            </a:r>
          </a:p>
        </p:txBody>
      </p:sp>
      <p:sp>
        <p:nvSpPr>
          <p:cNvPr id="29" name="Freeform 29"/>
          <p:cNvSpPr/>
          <p:nvPr/>
        </p:nvSpPr>
        <p:spPr>
          <a:xfrm rot="2208000">
            <a:off x="-1903497" y="-1229182"/>
            <a:ext cx="4524094" cy="4114800"/>
          </a:xfrm>
          <a:custGeom>
            <a:avLst/>
            <a:gdLst/>
            <a:ahLst/>
            <a:cxnLst/>
            <a:rect l="l" t="t" r="r" b="b"/>
            <a:pathLst>
              <a:path w="4524094" h="4114800">
                <a:moveTo>
                  <a:pt x="0" y="0"/>
                </a:moveTo>
                <a:lnTo>
                  <a:pt x="4524093" y="0"/>
                </a:lnTo>
                <a:lnTo>
                  <a:pt x="4524093"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30" name="Freeform 30"/>
          <p:cNvSpPr/>
          <p:nvPr/>
        </p:nvSpPr>
        <p:spPr>
          <a:xfrm rot="-2205094" flipH="1">
            <a:off x="15897060" y="-1229672"/>
            <a:ext cx="4524094" cy="4114800"/>
          </a:xfrm>
          <a:custGeom>
            <a:avLst/>
            <a:gdLst/>
            <a:ahLst/>
            <a:cxnLst/>
            <a:rect l="l" t="t" r="r" b="b"/>
            <a:pathLst>
              <a:path w="4524094" h="4114800">
                <a:moveTo>
                  <a:pt x="4524094" y="0"/>
                </a:moveTo>
                <a:lnTo>
                  <a:pt x="0" y="0"/>
                </a:lnTo>
                <a:lnTo>
                  <a:pt x="0" y="4114800"/>
                </a:lnTo>
                <a:lnTo>
                  <a:pt x="4524094" y="4114800"/>
                </a:lnTo>
                <a:lnTo>
                  <a:pt x="4524094"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nvGrpSpPr>
          <p:cNvPr id="31" name="Group 31"/>
          <p:cNvGrpSpPr/>
          <p:nvPr/>
        </p:nvGrpSpPr>
        <p:grpSpPr>
          <a:xfrm>
            <a:off x="14453165" y="8761812"/>
            <a:ext cx="2880113" cy="992976"/>
            <a:chOff x="0" y="0"/>
            <a:chExt cx="845681" cy="291565"/>
          </a:xfrm>
        </p:grpSpPr>
        <p:sp>
          <p:nvSpPr>
            <p:cNvPr id="32" name="Freeform 32"/>
            <p:cNvSpPr/>
            <p:nvPr/>
          </p:nvSpPr>
          <p:spPr>
            <a:xfrm>
              <a:off x="0" y="0"/>
              <a:ext cx="845681" cy="291565"/>
            </a:xfrm>
            <a:custGeom>
              <a:avLst/>
              <a:gdLst/>
              <a:ahLst/>
              <a:cxnLst/>
              <a:rect l="l" t="t" r="r" b="b"/>
              <a:pathLst>
                <a:path w="845681" h="291565">
                  <a:moveTo>
                    <a:pt x="137091" y="0"/>
                  </a:moveTo>
                  <a:lnTo>
                    <a:pt x="708590" y="0"/>
                  </a:lnTo>
                  <a:cubicBezTo>
                    <a:pt x="784304" y="0"/>
                    <a:pt x="845681" y="61378"/>
                    <a:pt x="845681" y="137091"/>
                  </a:cubicBezTo>
                  <a:lnTo>
                    <a:pt x="845681" y="154474"/>
                  </a:lnTo>
                  <a:cubicBezTo>
                    <a:pt x="845681" y="230188"/>
                    <a:pt x="784304" y="291565"/>
                    <a:pt x="708590" y="291565"/>
                  </a:cubicBezTo>
                  <a:lnTo>
                    <a:pt x="137091" y="291565"/>
                  </a:lnTo>
                  <a:cubicBezTo>
                    <a:pt x="61378" y="291565"/>
                    <a:pt x="0" y="230188"/>
                    <a:pt x="0" y="154474"/>
                  </a:cubicBezTo>
                  <a:lnTo>
                    <a:pt x="0" y="137091"/>
                  </a:lnTo>
                  <a:cubicBezTo>
                    <a:pt x="0" y="61378"/>
                    <a:pt x="61378" y="0"/>
                    <a:pt x="137091" y="0"/>
                  </a:cubicBezTo>
                  <a:close/>
                </a:path>
              </a:pathLst>
            </a:custGeom>
            <a:solidFill>
              <a:srgbClr val="FF8BB9"/>
            </a:solidFill>
            <a:ln w="114300" cap="rnd">
              <a:solidFill>
                <a:srgbClr val="FFDBE9"/>
              </a:solidFill>
              <a:prstDash val="solid"/>
              <a:round/>
            </a:ln>
          </p:spPr>
          <p:txBody>
            <a:bodyPr/>
            <a:lstStyle/>
            <a:p>
              <a:endParaRPr lang="vi-VN"/>
            </a:p>
          </p:txBody>
        </p:sp>
        <p:sp>
          <p:nvSpPr>
            <p:cNvPr id="33" name="TextBox 33"/>
            <p:cNvSpPr txBox="1"/>
            <p:nvPr/>
          </p:nvSpPr>
          <p:spPr>
            <a:xfrm>
              <a:off x="0" y="-123825"/>
              <a:ext cx="845681" cy="415390"/>
            </a:xfrm>
            <a:prstGeom prst="rect">
              <a:avLst/>
            </a:prstGeom>
          </p:spPr>
          <p:txBody>
            <a:bodyPr lIns="50800" tIns="50800" rIns="50800" bIns="50800" rtlCol="0" anchor="ctr"/>
            <a:lstStyle/>
            <a:p>
              <a:pPr algn="ctr">
                <a:lnSpc>
                  <a:spcPts val="4480"/>
                </a:lnSpc>
              </a:pPr>
              <a:endParaRPr>
                <a:solidFill>
                  <a:prstClr val="black"/>
                </a:solidFill>
              </a:endParaRPr>
            </a:p>
          </p:txBody>
        </p:sp>
      </p:grpSp>
      <p:sp>
        <p:nvSpPr>
          <p:cNvPr id="34" name="Freeform 34"/>
          <p:cNvSpPr/>
          <p:nvPr/>
        </p:nvSpPr>
        <p:spPr>
          <a:xfrm>
            <a:off x="16736140" y="8795268"/>
            <a:ext cx="1173584" cy="926064"/>
          </a:xfrm>
          <a:custGeom>
            <a:avLst/>
            <a:gdLst/>
            <a:ahLst/>
            <a:cxnLst/>
            <a:rect l="l" t="t" r="r" b="b"/>
            <a:pathLst>
              <a:path w="1173584" h="926064">
                <a:moveTo>
                  <a:pt x="0" y="0"/>
                </a:moveTo>
                <a:lnTo>
                  <a:pt x="1173584" y="0"/>
                </a:lnTo>
                <a:lnTo>
                  <a:pt x="1173584" y="926064"/>
                </a:lnTo>
                <a:lnTo>
                  <a:pt x="0" y="92606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vi-VN"/>
          </a:p>
        </p:txBody>
      </p:sp>
      <p:sp>
        <p:nvSpPr>
          <p:cNvPr id="35" name="TextBox 35"/>
          <p:cNvSpPr txBox="1"/>
          <p:nvPr/>
        </p:nvSpPr>
        <p:spPr>
          <a:xfrm>
            <a:off x="12389073" y="8903408"/>
            <a:ext cx="4128184" cy="682495"/>
          </a:xfrm>
          <a:prstGeom prst="rect">
            <a:avLst/>
          </a:prstGeom>
        </p:spPr>
        <p:txBody>
          <a:bodyPr lIns="0" tIns="0" rIns="0" bIns="0" rtlCol="0" anchor="t">
            <a:spAutoFit/>
          </a:bodyPr>
          <a:lstStyle/>
          <a:p>
            <a:pPr algn="r">
              <a:lnSpc>
                <a:spcPts val="5703"/>
              </a:lnSpc>
              <a:spcBef>
                <a:spcPct val="0"/>
              </a:spcBef>
            </a:pPr>
            <a:r>
              <a:rPr lang="en-US" sz="4599" spc="243" dirty="0">
                <a:solidFill>
                  <a:srgbClr val="000000"/>
                </a:solidFill>
                <a:latin typeface="Arial" panose="020B0604020202020204" pitchFamily="34" charset="0"/>
                <a:ea typeface="Londrina Solid"/>
                <a:cs typeface="Arial" panose="020B0604020202020204" pitchFamily="34" charset="0"/>
                <a:sym typeface="Londrina Solid"/>
              </a:rPr>
              <a:t>Next</a:t>
            </a:r>
          </a:p>
        </p:txBody>
      </p:sp>
    </p:spTree>
    <p:extLst>
      <p:ext uri="{BB962C8B-B14F-4D97-AF65-F5344CB8AC3E}">
        <p14:creationId xmlns:p14="http://schemas.microsoft.com/office/powerpoint/2010/main" val="19066846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Effect transition="in" filter="fade">
                                      <p:cBhvr>
                                        <p:cTn id="19" dur="1000"/>
                                        <p:tgtEl>
                                          <p:spTgt spid="20"/>
                                        </p:tgtEl>
                                      </p:cBhvr>
                                    </p:animEffect>
                                  </p:childTnLst>
                                </p:cTn>
                              </p:par>
                            </p:childTnLst>
                          </p:cTn>
                        </p:par>
                        <p:par>
                          <p:cTn id="20" fill="hold">
                            <p:stCondLst>
                              <p:cond delay="1000"/>
                            </p:stCondLst>
                            <p:childTnLst>
                              <p:par>
                                <p:cTn id="21" presetID="32" presetClass="emph" presetSubtype="0" repeatCount="indefinite" fill="hold" grpId="1" nodeType="afterEffect">
                                  <p:stCondLst>
                                    <p:cond delay="0"/>
                                  </p:stCondLst>
                                  <p:childTnLst>
                                    <p:animRot by="120000">
                                      <p:cBhvr>
                                        <p:cTn id="22" dur="100" fill="hold">
                                          <p:stCondLst>
                                            <p:cond delay="0"/>
                                          </p:stCondLst>
                                        </p:cTn>
                                        <p:tgtEl>
                                          <p:spTgt spid="16"/>
                                        </p:tgtEl>
                                        <p:attrNameLst>
                                          <p:attrName>r</p:attrName>
                                        </p:attrNameLst>
                                      </p:cBhvr>
                                    </p:animRot>
                                    <p:animRot by="-240000">
                                      <p:cBhvr>
                                        <p:cTn id="23" dur="200" fill="hold">
                                          <p:stCondLst>
                                            <p:cond delay="200"/>
                                          </p:stCondLst>
                                        </p:cTn>
                                        <p:tgtEl>
                                          <p:spTgt spid="16"/>
                                        </p:tgtEl>
                                        <p:attrNameLst>
                                          <p:attrName>r</p:attrName>
                                        </p:attrNameLst>
                                      </p:cBhvr>
                                    </p:animRot>
                                    <p:animRot by="240000">
                                      <p:cBhvr>
                                        <p:cTn id="24" dur="200" fill="hold">
                                          <p:stCondLst>
                                            <p:cond delay="400"/>
                                          </p:stCondLst>
                                        </p:cTn>
                                        <p:tgtEl>
                                          <p:spTgt spid="16"/>
                                        </p:tgtEl>
                                        <p:attrNameLst>
                                          <p:attrName>r</p:attrName>
                                        </p:attrNameLst>
                                      </p:cBhvr>
                                    </p:animRot>
                                    <p:animRot by="-240000">
                                      <p:cBhvr>
                                        <p:cTn id="25" dur="200" fill="hold">
                                          <p:stCondLst>
                                            <p:cond delay="600"/>
                                          </p:stCondLst>
                                        </p:cTn>
                                        <p:tgtEl>
                                          <p:spTgt spid="16"/>
                                        </p:tgtEl>
                                        <p:attrNameLst>
                                          <p:attrName>r</p:attrName>
                                        </p:attrNameLst>
                                      </p:cBhvr>
                                    </p:animRot>
                                    <p:animRot by="120000">
                                      <p:cBhvr>
                                        <p:cTn id="26" dur="200" fill="hold">
                                          <p:stCondLst>
                                            <p:cond delay="800"/>
                                          </p:stCondLst>
                                        </p:cTn>
                                        <p:tgtEl>
                                          <p:spTgt spid="16"/>
                                        </p:tgtEl>
                                        <p:attrNameLst>
                                          <p:attrName>r</p:attrName>
                                        </p:attrNameLst>
                                      </p:cBhvr>
                                    </p:animRot>
                                  </p:childTnLst>
                                </p:cTn>
                              </p:par>
                            </p:childTnLst>
                          </p:cTn>
                        </p:par>
                        <p:par>
                          <p:cTn id="27" fill="hold">
                            <p:stCondLst>
                              <p:cond delay="20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Effect transition="in" filter="fade">
                                      <p:cBhvr>
                                        <p:cTn id="40" dur="1000"/>
                                        <p:tgtEl>
                                          <p:spTgt spid="1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childTnLst>
                          </p:cTn>
                        </p:par>
                        <p:par>
                          <p:cTn id="46" fill="hold">
                            <p:stCondLst>
                              <p:cond delay="1000"/>
                            </p:stCondLst>
                            <p:childTnLst>
                              <p:par>
                                <p:cTn id="47" presetID="32" presetClass="emph" presetSubtype="0" repeatCount="indefinite" fill="hold" grpId="1" nodeType="afterEffect">
                                  <p:stCondLst>
                                    <p:cond delay="0"/>
                                  </p:stCondLst>
                                  <p:childTnLst>
                                    <p:animRot by="120000">
                                      <p:cBhvr>
                                        <p:cTn id="48" dur="100" fill="hold">
                                          <p:stCondLst>
                                            <p:cond delay="0"/>
                                          </p:stCondLst>
                                        </p:cTn>
                                        <p:tgtEl>
                                          <p:spTgt spid="17"/>
                                        </p:tgtEl>
                                        <p:attrNameLst>
                                          <p:attrName>r</p:attrName>
                                        </p:attrNameLst>
                                      </p:cBhvr>
                                    </p:animRot>
                                    <p:animRot by="-240000">
                                      <p:cBhvr>
                                        <p:cTn id="49" dur="200" fill="hold">
                                          <p:stCondLst>
                                            <p:cond delay="200"/>
                                          </p:stCondLst>
                                        </p:cTn>
                                        <p:tgtEl>
                                          <p:spTgt spid="17"/>
                                        </p:tgtEl>
                                        <p:attrNameLst>
                                          <p:attrName>r</p:attrName>
                                        </p:attrNameLst>
                                      </p:cBhvr>
                                    </p:animRot>
                                    <p:animRot by="240000">
                                      <p:cBhvr>
                                        <p:cTn id="50" dur="200" fill="hold">
                                          <p:stCondLst>
                                            <p:cond delay="400"/>
                                          </p:stCondLst>
                                        </p:cTn>
                                        <p:tgtEl>
                                          <p:spTgt spid="17"/>
                                        </p:tgtEl>
                                        <p:attrNameLst>
                                          <p:attrName>r</p:attrName>
                                        </p:attrNameLst>
                                      </p:cBhvr>
                                    </p:animRot>
                                    <p:animRot by="-240000">
                                      <p:cBhvr>
                                        <p:cTn id="51" dur="200" fill="hold">
                                          <p:stCondLst>
                                            <p:cond delay="600"/>
                                          </p:stCondLst>
                                        </p:cTn>
                                        <p:tgtEl>
                                          <p:spTgt spid="17"/>
                                        </p:tgtEl>
                                        <p:attrNameLst>
                                          <p:attrName>r</p:attrName>
                                        </p:attrNameLst>
                                      </p:cBhvr>
                                    </p:animRot>
                                    <p:animRot by="120000">
                                      <p:cBhvr>
                                        <p:cTn id="52" dur="200" fill="hold">
                                          <p:stCondLst>
                                            <p:cond delay="800"/>
                                          </p:stCondLst>
                                        </p:cTn>
                                        <p:tgtEl>
                                          <p:spTgt spid="17"/>
                                        </p:tgtEl>
                                        <p:attrNameLst>
                                          <p:attrName>r</p:attrName>
                                        </p:attrNameLst>
                                      </p:cBhvr>
                                    </p:animRot>
                                  </p:childTnLst>
                                </p:cTn>
                              </p:par>
                            </p:childTnLst>
                          </p:cTn>
                        </p:par>
                        <p:par>
                          <p:cTn id="53" fill="hold">
                            <p:stCondLst>
                              <p:cond delay="2000"/>
                            </p:stCondLst>
                            <p:childTnLst>
                              <p:par>
                                <p:cTn id="54" presetID="32" presetClass="emph" presetSubtype="0" repeatCount="indefinite" fill="hold" grpId="1" nodeType="afterEffect">
                                  <p:stCondLst>
                                    <p:cond delay="0"/>
                                  </p:stCondLst>
                                  <p:childTnLst>
                                    <p:animRot by="120000">
                                      <p:cBhvr>
                                        <p:cTn id="55" dur="100" fill="hold">
                                          <p:stCondLst>
                                            <p:cond delay="0"/>
                                          </p:stCondLst>
                                        </p:cTn>
                                        <p:tgtEl>
                                          <p:spTgt spid="21"/>
                                        </p:tgtEl>
                                        <p:attrNameLst>
                                          <p:attrName>r</p:attrName>
                                        </p:attrNameLst>
                                      </p:cBhvr>
                                    </p:animRot>
                                    <p:animRot by="-240000">
                                      <p:cBhvr>
                                        <p:cTn id="56" dur="200" fill="hold">
                                          <p:stCondLst>
                                            <p:cond delay="200"/>
                                          </p:stCondLst>
                                        </p:cTn>
                                        <p:tgtEl>
                                          <p:spTgt spid="21"/>
                                        </p:tgtEl>
                                        <p:attrNameLst>
                                          <p:attrName>r</p:attrName>
                                        </p:attrNameLst>
                                      </p:cBhvr>
                                    </p:animRot>
                                    <p:animRot by="240000">
                                      <p:cBhvr>
                                        <p:cTn id="57" dur="200" fill="hold">
                                          <p:stCondLst>
                                            <p:cond delay="400"/>
                                          </p:stCondLst>
                                        </p:cTn>
                                        <p:tgtEl>
                                          <p:spTgt spid="21"/>
                                        </p:tgtEl>
                                        <p:attrNameLst>
                                          <p:attrName>r</p:attrName>
                                        </p:attrNameLst>
                                      </p:cBhvr>
                                    </p:animRot>
                                    <p:animRot by="-240000">
                                      <p:cBhvr>
                                        <p:cTn id="58" dur="200" fill="hold">
                                          <p:stCondLst>
                                            <p:cond delay="600"/>
                                          </p:stCondLst>
                                        </p:cTn>
                                        <p:tgtEl>
                                          <p:spTgt spid="21"/>
                                        </p:tgtEl>
                                        <p:attrNameLst>
                                          <p:attrName>r</p:attrName>
                                        </p:attrNameLst>
                                      </p:cBhvr>
                                    </p:animRot>
                                    <p:animRot by="120000">
                                      <p:cBhvr>
                                        <p:cTn id="59" dur="200" fill="hold">
                                          <p:stCondLst>
                                            <p:cond delay="800"/>
                                          </p:stCondLst>
                                        </p:cTn>
                                        <p:tgtEl>
                                          <p:spTgt spid="2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par>
                          <p:cTn id="72" fill="hold">
                            <p:stCondLst>
                              <p:cond delay="500"/>
                            </p:stCondLst>
                            <p:childTnLst>
                              <p:par>
                                <p:cTn id="73" presetID="32" presetClass="emph" presetSubtype="0" repeatCount="indefinite" fill="hold" grpId="1" nodeType="afterEffect">
                                  <p:stCondLst>
                                    <p:cond delay="0"/>
                                  </p:stCondLst>
                                  <p:childTnLst>
                                    <p:animRot by="120000">
                                      <p:cBhvr>
                                        <p:cTn id="74" dur="100" fill="hold">
                                          <p:stCondLst>
                                            <p:cond delay="0"/>
                                          </p:stCondLst>
                                        </p:cTn>
                                        <p:tgtEl>
                                          <p:spTgt spid="22"/>
                                        </p:tgtEl>
                                        <p:attrNameLst>
                                          <p:attrName>r</p:attrName>
                                        </p:attrNameLst>
                                      </p:cBhvr>
                                    </p:animRot>
                                    <p:animRot by="-240000">
                                      <p:cBhvr>
                                        <p:cTn id="75" dur="200" fill="hold">
                                          <p:stCondLst>
                                            <p:cond delay="200"/>
                                          </p:stCondLst>
                                        </p:cTn>
                                        <p:tgtEl>
                                          <p:spTgt spid="22"/>
                                        </p:tgtEl>
                                        <p:attrNameLst>
                                          <p:attrName>r</p:attrName>
                                        </p:attrNameLst>
                                      </p:cBhvr>
                                    </p:animRot>
                                    <p:animRot by="240000">
                                      <p:cBhvr>
                                        <p:cTn id="76" dur="200" fill="hold">
                                          <p:stCondLst>
                                            <p:cond delay="400"/>
                                          </p:stCondLst>
                                        </p:cTn>
                                        <p:tgtEl>
                                          <p:spTgt spid="22"/>
                                        </p:tgtEl>
                                        <p:attrNameLst>
                                          <p:attrName>r</p:attrName>
                                        </p:attrNameLst>
                                      </p:cBhvr>
                                    </p:animRot>
                                    <p:animRot by="-240000">
                                      <p:cBhvr>
                                        <p:cTn id="77" dur="200" fill="hold">
                                          <p:stCondLst>
                                            <p:cond delay="600"/>
                                          </p:stCondLst>
                                        </p:cTn>
                                        <p:tgtEl>
                                          <p:spTgt spid="22"/>
                                        </p:tgtEl>
                                        <p:attrNameLst>
                                          <p:attrName>r</p:attrName>
                                        </p:attrNameLst>
                                      </p:cBhvr>
                                    </p:animRot>
                                    <p:animRot by="120000">
                                      <p:cBhvr>
                                        <p:cTn id="78" dur="200" fill="hold">
                                          <p:stCondLst>
                                            <p:cond delay="800"/>
                                          </p:stCondLst>
                                        </p:cTn>
                                        <p:tgtEl>
                                          <p:spTgt spid="22"/>
                                        </p:tgtEl>
                                        <p:attrNameLst>
                                          <p:attrName>r</p:attrName>
                                        </p:attrNameLst>
                                      </p:cBhvr>
                                    </p:animRot>
                                  </p:childTnLst>
                                </p:cTn>
                              </p:par>
                            </p:childTnLst>
                          </p:cTn>
                        </p:par>
                        <p:par>
                          <p:cTn id="79" fill="hold">
                            <p:stCondLst>
                              <p:cond delay="1500"/>
                            </p:stCondLst>
                            <p:childTnLst>
                              <p:par>
                                <p:cTn id="80" presetID="32" presetClass="emph" presetSubtype="0" repeatCount="indefinite" fill="hold" grpId="1" nodeType="afterEffect">
                                  <p:stCondLst>
                                    <p:cond delay="0"/>
                                  </p:stCondLst>
                                  <p:childTnLst>
                                    <p:animRot by="120000">
                                      <p:cBhvr>
                                        <p:cTn id="81" dur="100" fill="hold">
                                          <p:stCondLst>
                                            <p:cond delay="0"/>
                                          </p:stCondLst>
                                        </p:cTn>
                                        <p:tgtEl>
                                          <p:spTgt spid="18"/>
                                        </p:tgtEl>
                                        <p:attrNameLst>
                                          <p:attrName>r</p:attrName>
                                        </p:attrNameLst>
                                      </p:cBhvr>
                                    </p:animRot>
                                    <p:animRot by="-240000">
                                      <p:cBhvr>
                                        <p:cTn id="82" dur="200" fill="hold">
                                          <p:stCondLst>
                                            <p:cond delay="200"/>
                                          </p:stCondLst>
                                        </p:cTn>
                                        <p:tgtEl>
                                          <p:spTgt spid="18"/>
                                        </p:tgtEl>
                                        <p:attrNameLst>
                                          <p:attrName>r</p:attrName>
                                        </p:attrNameLst>
                                      </p:cBhvr>
                                    </p:animRot>
                                    <p:animRot by="240000">
                                      <p:cBhvr>
                                        <p:cTn id="83" dur="200" fill="hold">
                                          <p:stCondLst>
                                            <p:cond delay="400"/>
                                          </p:stCondLst>
                                        </p:cTn>
                                        <p:tgtEl>
                                          <p:spTgt spid="18"/>
                                        </p:tgtEl>
                                        <p:attrNameLst>
                                          <p:attrName>r</p:attrName>
                                        </p:attrNameLst>
                                      </p:cBhvr>
                                    </p:animRot>
                                    <p:animRot by="-240000">
                                      <p:cBhvr>
                                        <p:cTn id="84" dur="200" fill="hold">
                                          <p:stCondLst>
                                            <p:cond delay="600"/>
                                          </p:stCondLst>
                                        </p:cTn>
                                        <p:tgtEl>
                                          <p:spTgt spid="18"/>
                                        </p:tgtEl>
                                        <p:attrNameLst>
                                          <p:attrName>r</p:attrName>
                                        </p:attrNameLst>
                                      </p:cBhvr>
                                    </p:animRot>
                                    <p:animRot by="120000">
                                      <p:cBhvr>
                                        <p:cTn id="8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20" grpId="0"/>
      <p:bldP spid="20" grpId="1"/>
      <p:bldP spid="21" grpId="0"/>
      <p:bldP spid="21" grpId="1"/>
      <p:bldP spid="22" grpId="0"/>
      <p:bldP spid="22" grpId="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rot="1704061" flipH="1" flipV="1">
            <a:off x="11603194" y="525483"/>
            <a:ext cx="8220239" cy="1242069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TextBox 4"/>
          <p:cNvSpPr txBox="1"/>
          <p:nvPr/>
        </p:nvSpPr>
        <p:spPr>
          <a:xfrm>
            <a:off x="646914" y="1485900"/>
            <a:ext cx="12115800" cy="3521798"/>
          </a:xfrm>
          <a:prstGeom prst="rect">
            <a:avLst/>
          </a:prstGeom>
        </p:spPr>
        <p:txBody>
          <a:bodyPr wrap="square" lIns="0" tIns="0" rIns="0" bIns="0" rtlCol="0" anchor="t">
            <a:spAutoFit/>
          </a:bodyPr>
          <a:lstStyle/>
          <a:p>
            <a:pPr marL="0" lvl="0" indent="0" algn="ctr">
              <a:lnSpc>
                <a:spcPts val="14330"/>
              </a:lnSpc>
              <a:spcBef>
                <a:spcPct val="0"/>
              </a:spcBef>
            </a:pPr>
            <a:r>
              <a:rPr lang="en-US" sz="8800" b="1" dirty="0">
                <a:solidFill>
                  <a:srgbClr val="C00000"/>
                </a:solidFill>
                <a:latin typeface="Aptos Black" panose="020B0004020202020204" pitchFamily="34" charset="0"/>
                <a:ea typeface="Cocomat Pro Heavy"/>
                <a:cs typeface="Arial" panose="020B0604020202020204" pitchFamily="34" charset="0"/>
                <a:sym typeface="Cocomat Pro Heavy"/>
              </a:rPr>
              <a:t>I. MỘT SỐ TÍNH TRẠNG Ở NGƯỜI</a:t>
            </a:r>
          </a:p>
        </p:txBody>
      </p:sp>
      <p:sp>
        <p:nvSpPr>
          <p:cNvPr id="5" name="Freeform 5"/>
          <p:cNvSpPr/>
          <p:nvPr/>
        </p:nvSpPr>
        <p:spPr>
          <a:xfrm flipH="1">
            <a:off x="10628676" y="2160940"/>
            <a:ext cx="7204999" cy="8159636"/>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Educational Workshop: Learning Situation by Slidesgo">
  <a:themeElements>
    <a:clrScheme name="Simple Light">
      <a:dk1>
        <a:srgbClr val="575757"/>
      </a:dk1>
      <a:lt1>
        <a:srgbClr val="FFF7EE"/>
      </a:lt1>
      <a:dk2>
        <a:srgbClr val="FDEFC2"/>
      </a:dk2>
      <a:lt2>
        <a:srgbClr val="ECF2FF"/>
      </a:lt2>
      <a:accent1>
        <a:srgbClr val="E3DFFD"/>
      </a:accent1>
      <a:accent2>
        <a:srgbClr val="F8F1FF"/>
      </a:accent2>
      <a:accent3>
        <a:srgbClr val="FFFFFF"/>
      </a:accent3>
      <a:accent4>
        <a:srgbClr val="FFFFFF"/>
      </a:accent4>
      <a:accent5>
        <a:srgbClr val="FFFFFF"/>
      </a:accent5>
      <a:accent6>
        <a:srgbClr val="FFFFFF"/>
      </a:accent6>
      <a:hlink>
        <a:srgbClr val="5757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2959</Words>
  <Application>Microsoft Office PowerPoint</Application>
  <PresentationFormat>Custom</PresentationFormat>
  <Paragraphs>309</Paragraphs>
  <Slides>60</Slides>
  <Notes>7</Notes>
  <HiddenSlides>0</HiddenSlides>
  <MMClips>7</MMClips>
  <ScaleCrop>false</ScaleCrop>
  <HeadingPairs>
    <vt:vector size="6" baseType="variant">
      <vt:variant>
        <vt:lpstr>Fonts Used</vt:lpstr>
      </vt:variant>
      <vt:variant>
        <vt:i4>33</vt:i4>
      </vt:variant>
      <vt:variant>
        <vt:lpstr>Theme</vt:lpstr>
      </vt:variant>
      <vt:variant>
        <vt:i4>7</vt:i4>
      </vt:variant>
      <vt:variant>
        <vt:lpstr>Slide Titles</vt:lpstr>
      </vt:variant>
      <vt:variant>
        <vt:i4>60</vt:i4>
      </vt:variant>
    </vt:vector>
  </HeadingPairs>
  <TitlesOfParts>
    <vt:vector size="100" baseType="lpstr">
      <vt:lpstr>Arial</vt:lpstr>
      <vt:lpstr>Montserrat Medium</vt:lpstr>
      <vt:lpstr>Nunito</vt:lpstr>
      <vt:lpstr>Aptos Display</vt:lpstr>
      <vt:lpstr>Montserrat Italics</vt:lpstr>
      <vt:lpstr>Aptos Black</vt:lpstr>
      <vt:lpstr>Cocomat Pro Heavy</vt:lpstr>
      <vt:lpstr>#9Slide03 Maven Pro Black</vt:lpstr>
      <vt:lpstr>Jua</vt:lpstr>
      <vt:lpstr>Bebas Neue</vt:lpstr>
      <vt:lpstr>Kollektif</vt:lpstr>
      <vt:lpstr>Aptos</vt:lpstr>
      <vt:lpstr>Calibri</vt:lpstr>
      <vt:lpstr>Arial Regular</vt:lpstr>
      <vt:lpstr>Hero Bold</vt:lpstr>
      <vt:lpstr>Montserrat Classic Bold</vt:lpstr>
      <vt:lpstr>Cabin</vt:lpstr>
      <vt:lpstr>Nunito Medium</vt:lpstr>
      <vt:lpstr>Wingdings</vt:lpstr>
      <vt:lpstr>Poppins Black</vt:lpstr>
      <vt:lpstr>Montserrat Medium Italics</vt:lpstr>
      <vt:lpstr>Arial Black</vt:lpstr>
      <vt:lpstr>Kollektif Bold</vt:lpstr>
      <vt:lpstr>Segoe UI Black</vt:lpstr>
      <vt:lpstr>ADLaM Display</vt:lpstr>
      <vt:lpstr>Calibri Light</vt:lpstr>
      <vt:lpstr>Poppins Medium</vt:lpstr>
      <vt:lpstr>SimSun</vt:lpstr>
      <vt:lpstr>Cascadia Code</vt:lpstr>
      <vt:lpstr>Londrina Solid</vt:lpstr>
      <vt:lpstr>Poppins</vt:lpstr>
      <vt:lpstr>Times New Roman</vt:lpstr>
      <vt:lpstr>Montserrat</vt:lpstr>
      <vt:lpstr>Office Theme</vt:lpstr>
      <vt:lpstr>1_Office Theme</vt:lpstr>
      <vt:lpstr>2_Office Theme</vt:lpstr>
      <vt:lpstr>3_Office Theme</vt:lpstr>
      <vt:lpstr>Educational Workshop: Learning Situation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MỘT SỐ TÍNH TRẠNG Ở NGƯỜI</vt:lpstr>
      <vt:lpstr>1. MỘT SỐ TÍNH TRẠNG Ở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HUỐNG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blue creative modern medical clinic presentation</dc:title>
  <cp:lastModifiedBy>Admin</cp:lastModifiedBy>
  <cp:revision>104</cp:revision>
  <dcterms:created xsi:type="dcterms:W3CDTF">2006-08-16T00:00:00Z</dcterms:created>
  <dcterms:modified xsi:type="dcterms:W3CDTF">2025-03-07T03:27:01Z</dcterms:modified>
  <dc:identifier>DAGMiMIuLPc</dc:identifier>
</cp:coreProperties>
</file>