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9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59.svg" ContentType="image/svg+xml"/>
  <Override PartName="/ppt/media/image60.svg" ContentType="image/svg+xml"/>
  <Override PartName="/ppt/media/image6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310" r:id="rId3"/>
    <p:sldId id="313" r:id="rId4"/>
    <p:sldId id="312" r:id="rId5"/>
    <p:sldId id="314" r:id="rId6"/>
    <p:sldId id="316" r:id="rId7"/>
    <p:sldId id="317" r:id="rId8"/>
    <p:sldId id="318" r:id="rId9"/>
    <p:sldId id="319" r:id="rId10"/>
    <p:sldId id="320" r:id="rId11"/>
    <p:sldId id="321" r:id="rId12"/>
    <p:sldId id="360" r:id="rId13"/>
    <p:sldId id="324" r:id="rId14"/>
    <p:sldId id="327" r:id="rId15"/>
    <p:sldId id="328" r:id="rId16"/>
    <p:sldId id="329" r:id="rId17"/>
    <p:sldId id="330" r:id="rId18"/>
    <p:sldId id="315" r:id="rId19"/>
    <p:sldId id="331" r:id="rId20"/>
    <p:sldId id="348" r:id="rId21"/>
    <p:sldId id="333" r:id="rId22"/>
    <p:sldId id="349" r:id="rId23"/>
    <p:sldId id="334" r:id="rId24"/>
    <p:sldId id="336" r:id="rId25"/>
    <p:sldId id="337" r:id="rId27"/>
    <p:sldId id="338" r:id="rId28"/>
    <p:sldId id="361" r:id="rId29"/>
    <p:sldId id="339" r:id="rId30"/>
    <p:sldId id="340" r:id="rId31"/>
    <p:sldId id="362" r:id="rId32"/>
    <p:sldId id="341" r:id="rId33"/>
    <p:sldId id="342" r:id="rId34"/>
    <p:sldId id="363" r:id="rId35"/>
    <p:sldId id="343" r:id="rId36"/>
    <p:sldId id="344" r:id="rId37"/>
    <p:sldId id="345" r:id="rId38"/>
    <p:sldId id="346" r:id="rId39"/>
    <p:sldId id="358" r:id="rId40"/>
    <p:sldId id="357" r:id="rId41"/>
    <p:sldId id="364" r:id="rId42"/>
    <p:sldId id="359" r:id="rId43"/>
    <p:sldId id="365" r:id="rId44"/>
    <p:sldId id="368" r:id="rId45"/>
    <p:sldId id="369" r:id="rId46"/>
    <p:sldId id="356" r:id="rId47"/>
    <p:sldId id="36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58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17"/>
    <p:restoredTop sz="95928"/>
  </p:normalViewPr>
  <p:slideViewPr>
    <p:cSldViewPr snapToGrid="0" snapToObjects="1" showGuides="1">
      <p:cViewPr varScale="1">
        <p:scale>
          <a:sx n="73" d="100"/>
          <a:sy n="73" d="100"/>
        </p:scale>
        <p:origin x="534" y="60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F366D-E8AC-4723-AB85-990B799A671F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7213A-3BE0-4DED-84F5-971C664BECF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86B8882-39B0-7A4E-9AA1-4E2B610996C6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7FD2DC3-794D-0E4E-8267-35733401170A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318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63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12.jpeg"/><Relationship Id="rId4" Type="http://schemas.openxmlformats.org/officeDocument/2006/relationships/image" Target="../media/image15.png"/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microsoft.com/office/2007/relationships/media" Target="../media/media7.mp4"/><Relationship Id="rId6" Type="http://schemas.openxmlformats.org/officeDocument/2006/relationships/video" Target="../media/media7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3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svg"/><Relationship Id="rId7" Type="http://schemas.openxmlformats.org/officeDocument/2006/relationships/image" Target="../media/image33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3.png"/><Relationship Id="rId16" Type="http://schemas.microsoft.com/office/2007/relationships/media" Target="../media/media8.mp3"/><Relationship Id="rId15" Type="http://schemas.openxmlformats.org/officeDocument/2006/relationships/audio" Target="../media/media8.mp3"/><Relationship Id="rId14" Type="http://schemas.openxmlformats.org/officeDocument/2006/relationships/image" Target="../media/image40.png"/><Relationship Id="rId13" Type="http://schemas.openxmlformats.org/officeDocument/2006/relationships/image" Target="../media/image39.sv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sv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svg"/><Relationship Id="rId8" Type="http://schemas.openxmlformats.org/officeDocument/2006/relationships/image" Target="../media/image33.png"/><Relationship Id="rId7" Type="http://schemas.openxmlformats.org/officeDocument/2006/relationships/image" Target="../media/image46.svg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3" Type="http://schemas.openxmlformats.org/officeDocument/2006/relationships/image" Target="../media/image37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42.svg"/><Relationship Id="rId19" Type="http://schemas.openxmlformats.org/officeDocument/2006/relationships/slide" Target="slide37.xml"/><Relationship Id="rId18" Type="http://schemas.openxmlformats.org/officeDocument/2006/relationships/slide" Target="slide35.xml"/><Relationship Id="rId17" Type="http://schemas.openxmlformats.org/officeDocument/2006/relationships/image" Target="../media/image50.png"/><Relationship Id="rId16" Type="http://schemas.openxmlformats.org/officeDocument/2006/relationships/slide" Target="slide30.xml"/><Relationship Id="rId15" Type="http://schemas.openxmlformats.org/officeDocument/2006/relationships/image" Target="../media/image49.png"/><Relationship Id="rId14" Type="http://schemas.openxmlformats.org/officeDocument/2006/relationships/slide" Target="slide33.xml"/><Relationship Id="rId13" Type="http://schemas.openxmlformats.org/officeDocument/2006/relationships/image" Target="../media/image48.png"/><Relationship Id="rId12" Type="http://schemas.openxmlformats.org/officeDocument/2006/relationships/slide" Target="slide27.xml"/><Relationship Id="rId11" Type="http://schemas.openxmlformats.org/officeDocument/2006/relationships/image" Target="../media/image47.png"/><Relationship Id="rId10" Type="http://schemas.openxmlformats.org/officeDocument/2006/relationships/slide" Target="slide24.xml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28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3.png"/><Relationship Id="rId16" Type="http://schemas.microsoft.com/office/2007/relationships/media" Target="../media/media9.mp3"/><Relationship Id="rId15" Type="http://schemas.openxmlformats.org/officeDocument/2006/relationships/audio" Target="NULL" TargetMode="External"/><Relationship Id="rId14" Type="http://schemas.openxmlformats.org/officeDocument/2006/relationships/slide" Target="slide5.xml"/><Relationship Id="rId13" Type="http://schemas.openxmlformats.org/officeDocument/2006/relationships/image" Target="../media/image47.png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43.png"/><Relationship Id="rId6" Type="http://schemas.openxmlformats.org/officeDocument/2006/relationships/image" Target="../media/image59.svg"/><Relationship Id="rId5" Type="http://schemas.openxmlformats.org/officeDocument/2006/relationships/image" Target="../media/image45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42.svg"/><Relationship Id="rId15" Type="http://schemas.openxmlformats.org/officeDocument/2006/relationships/slideLayout" Target="../slideLayouts/slideLayout7.xml"/><Relationship Id="rId14" Type="http://schemas.microsoft.com/office/2007/relationships/media" Target="../media/media11.mp3"/><Relationship Id="rId13" Type="http://schemas.openxmlformats.org/officeDocument/2006/relationships/image" Target="../media/image13.png"/><Relationship Id="rId12" Type="http://schemas.microsoft.com/office/2007/relationships/media" Target="../media/media10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svg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28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15" Type="http://schemas.openxmlformats.org/officeDocument/2006/relationships/image" Target="../media/image13.png"/><Relationship Id="rId14" Type="http://schemas.microsoft.com/office/2007/relationships/media" Target="../media/media9.mp3"/><Relationship Id="rId13" Type="http://schemas.openxmlformats.org/officeDocument/2006/relationships/audio" Target="NULL" TargetMode="External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43.png"/><Relationship Id="rId6" Type="http://schemas.openxmlformats.org/officeDocument/2006/relationships/image" Target="../media/image59.svg"/><Relationship Id="rId5" Type="http://schemas.openxmlformats.org/officeDocument/2006/relationships/image" Target="../media/image45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42.svg"/><Relationship Id="rId15" Type="http://schemas.openxmlformats.org/officeDocument/2006/relationships/slideLayout" Target="../slideLayouts/slideLayout7.xml"/><Relationship Id="rId14" Type="http://schemas.microsoft.com/office/2007/relationships/media" Target="../media/media11.mp3"/><Relationship Id="rId13" Type="http://schemas.openxmlformats.org/officeDocument/2006/relationships/image" Target="../media/image13.png"/><Relationship Id="rId12" Type="http://schemas.microsoft.com/office/2007/relationships/media" Target="../media/media10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sv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1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28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3.png"/><Relationship Id="rId15" Type="http://schemas.openxmlformats.org/officeDocument/2006/relationships/image" Target="../media/image13.png"/><Relationship Id="rId14" Type="http://schemas.microsoft.com/office/2007/relationships/media" Target="../media/media9.mp3"/><Relationship Id="rId13" Type="http://schemas.openxmlformats.org/officeDocument/2006/relationships/audio" Target="NULL" TargetMode="External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43.png"/><Relationship Id="rId6" Type="http://schemas.openxmlformats.org/officeDocument/2006/relationships/image" Target="../media/image59.svg"/><Relationship Id="rId5" Type="http://schemas.openxmlformats.org/officeDocument/2006/relationships/image" Target="../media/image45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42.svg"/><Relationship Id="rId15" Type="http://schemas.openxmlformats.org/officeDocument/2006/relationships/slideLayout" Target="../slideLayouts/slideLayout7.xml"/><Relationship Id="rId14" Type="http://schemas.microsoft.com/office/2007/relationships/media" Target="../media/media11.mp3"/><Relationship Id="rId13" Type="http://schemas.openxmlformats.org/officeDocument/2006/relationships/image" Target="../media/image13.png"/><Relationship Id="rId12" Type="http://schemas.microsoft.com/office/2007/relationships/media" Target="../media/media10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svg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28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63.png"/><Relationship Id="rId15" Type="http://schemas.openxmlformats.org/officeDocument/2006/relationships/image" Target="../media/image13.png"/><Relationship Id="rId14" Type="http://schemas.microsoft.com/office/2007/relationships/media" Target="../media/media9.mp3"/><Relationship Id="rId13" Type="http://schemas.openxmlformats.org/officeDocument/2006/relationships/audio" Target="NULL" TargetMode="External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43.png"/><Relationship Id="rId6" Type="http://schemas.openxmlformats.org/officeDocument/2006/relationships/image" Target="../media/image59.svg"/><Relationship Id="rId5" Type="http://schemas.openxmlformats.org/officeDocument/2006/relationships/image" Target="../media/image45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42.svg"/><Relationship Id="rId16" Type="http://schemas.openxmlformats.org/officeDocument/2006/relationships/slideLayout" Target="../slideLayouts/slideLayout7.xml"/><Relationship Id="rId15" Type="http://schemas.openxmlformats.org/officeDocument/2006/relationships/slide" Target="slide23.xml"/><Relationship Id="rId14" Type="http://schemas.microsoft.com/office/2007/relationships/media" Target="../media/media11.mp3"/><Relationship Id="rId13" Type="http://schemas.openxmlformats.org/officeDocument/2006/relationships/image" Target="../media/image13.png"/><Relationship Id="rId12" Type="http://schemas.microsoft.com/office/2007/relationships/media" Target="../media/media10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svg"/><Relationship Id="rId1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28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15" Type="http://schemas.openxmlformats.org/officeDocument/2006/relationships/image" Target="../media/image13.png"/><Relationship Id="rId14" Type="http://schemas.microsoft.com/office/2007/relationships/media" Target="../media/media9.mp3"/><Relationship Id="rId13" Type="http://schemas.openxmlformats.org/officeDocument/2006/relationships/audio" Target="NULL" TargetMode="External"/><Relationship Id="rId12" Type="http://schemas.openxmlformats.org/officeDocument/2006/relationships/image" Target="../media/image56.svg"/><Relationship Id="rId11" Type="http://schemas.openxmlformats.org/officeDocument/2006/relationships/image" Target="../media/image55.png"/><Relationship Id="rId10" Type="http://schemas.openxmlformats.org/officeDocument/2006/relationships/image" Target="../media/image54.svg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svg"/><Relationship Id="rId7" Type="http://schemas.openxmlformats.org/officeDocument/2006/relationships/image" Target="../media/image43.png"/><Relationship Id="rId6" Type="http://schemas.openxmlformats.org/officeDocument/2006/relationships/image" Target="../media/image59.svg"/><Relationship Id="rId5" Type="http://schemas.openxmlformats.org/officeDocument/2006/relationships/image" Target="../media/image45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42.svg"/><Relationship Id="rId16" Type="http://schemas.openxmlformats.org/officeDocument/2006/relationships/slideLayout" Target="../slideLayouts/slideLayout7.xml"/><Relationship Id="rId15" Type="http://schemas.openxmlformats.org/officeDocument/2006/relationships/slide" Target="slide23.xml"/><Relationship Id="rId14" Type="http://schemas.microsoft.com/office/2007/relationships/media" Target="../media/media11.mp3"/><Relationship Id="rId13" Type="http://schemas.openxmlformats.org/officeDocument/2006/relationships/image" Target="../media/image13.png"/><Relationship Id="rId12" Type="http://schemas.microsoft.com/office/2007/relationships/media" Target="../media/media10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svg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tiff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474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713" y="1293440"/>
            <a:ext cx="8991600" cy="992560"/>
          </a:xfrm>
        </p:spPr>
        <p:txBody>
          <a:bodyPr>
            <a:normAutofit/>
          </a:bodyPr>
          <a:lstStyle/>
          <a:p>
            <a:r>
              <a:rPr lang="en-US" sz="4000" b="1" dirty="0"/>
              <a:t>WELCOME TO OUR CLASS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376569" y="4429"/>
            <a:ext cx="9438861" cy="111787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0000"/>
                </a:solidFill>
              </a:rPr>
              <a:t>UNIT 9: CITIES OF THE WORLD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2695193" y="1190358"/>
            <a:ext cx="6801612" cy="57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318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63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u="sng" dirty="0" smtClean="0">
                <a:solidFill>
                  <a:srgbClr val="FF0000"/>
                </a:solidFill>
              </a:rPr>
              <a:t>LESSON 1:</a:t>
            </a:r>
            <a:r>
              <a:rPr lang="en-US" sz="3600" b="1" dirty="0" smtClean="0">
                <a:solidFill>
                  <a:srgbClr val="FF0000"/>
                </a:solidFill>
              </a:rPr>
              <a:t> GETTING STARTED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6121" y="1768630"/>
          <a:ext cx="11115879" cy="455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5394"/>
                <a:gridCol w="5770485"/>
              </a:tblGrid>
              <a:tr h="560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New words :</a:t>
                      </a:r>
                      <a:endParaRPr lang="en-US" sz="36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0659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Holiday (n)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4753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Rainy (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0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crowded(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0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Exciting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interesting 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0659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Landmark (n)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1698" y="1066164"/>
            <a:ext cx="3989424" cy="2664577"/>
          </a:xfrm>
          <a:prstGeom prst="rect">
            <a:avLst/>
          </a:prstGeom>
        </p:spPr>
      </p:pic>
      <p:pic>
        <p:nvPicPr>
          <p:cNvPr id="6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4" y="1066164"/>
            <a:ext cx="4114594" cy="574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22" y="1066164"/>
            <a:ext cx="3759124" cy="28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698" y="3618808"/>
            <a:ext cx="4791275" cy="3194185"/>
          </a:xfrm>
          <a:prstGeom prst="rect">
            <a:avLst/>
          </a:prstGeom>
        </p:spPr>
      </p:pic>
      <p:pic>
        <p:nvPicPr>
          <p:cNvPr id="4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973" y="3665655"/>
            <a:ext cx="4729604" cy="31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ng hồ đếm ngược 1 phút - Tải miễn phí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0700" y="23451"/>
            <a:ext cx="1618979" cy="910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2" y="2397532"/>
            <a:ext cx="2713673" cy="18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77" y="2474036"/>
            <a:ext cx="1543709" cy="1095864"/>
          </a:xfrm>
          <a:prstGeom prst="rect">
            <a:avLst/>
          </a:prstGeom>
        </p:spPr>
      </p:pic>
      <p:pic>
        <p:nvPicPr>
          <p:cNvPr id="6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3" y="2397532"/>
            <a:ext cx="1422979" cy="19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42" y="2566885"/>
            <a:ext cx="1819859" cy="13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61" y="2514284"/>
            <a:ext cx="1937471" cy="1291648"/>
          </a:xfrm>
          <a:prstGeom prst="rect">
            <a:avLst/>
          </a:prstGeom>
        </p:spPr>
      </p:pic>
      <p:sp>
        <p:nvSpPr>
          <p:cNvPr id="10" name="1 CuadroTexto"/>
          <p:cNvSpPr txBox="1"/>
          <p:nvPr/>
        </p:nvSpPr>
        <p:spPr>
          <a:xfrm>
            <a:off x="3012830" y="0"/>
            <a:ext cx="4599165" cy="160043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dirty="0" err="1" smtClean="0">
                <a:solidFill>
                  <a:schemeClr val="bg1"/>
                </a:solidFill>
              </a:rPr>
              <a:t>What</a:t>
            </a:r>
            <a:r>
              <a:rPr lang="es-ES_tradnl" sz="4400" b="1" dirty="0" smtClean="0">
                <a:solidFill>
                  <a:schemeClr val="bg1"/>
                </a:solidFill>
              </a:rPr>
              <a:t> ’s </a:t>
            </a:r>
            <a:r>
              <a:rPr lang="es-ES_tradnl" sz="4400" b="1" dirty="0" err="1" smtClean="0">
                <a:solidFill>
                  <a:schemeClr val="bg1"/>
                </a:solidFill>
              </a:rPr>
              <a:t>disappeared</a:t>
            </a:r>
            <a:r>
              <a:rPr lang="es-ES_tradnl" sz="4400" b="1" dirty="0" smtClean="0">
                <a:solidFill>
                  <a:schemeClr val="bg1"/>
                </a:solidFill>
              </a:rPr>
              <a:t>?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11" name="4 Arco"/>
          <p:cNvSpPr/>
          <p:nvPr/>
        </p:nvSpPr>
        <p:spPr>
          <a:xfrm rot="10800000">
            <a:off x="134088" y="1542781"/>
            <a:ext cx="10522188" cy="792163"/>
          </a:xfrm>
          <a:prstGeom prst="arc">
            <a:avLst>
              <a:gd name="adj1" fmla="val 10847833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>
              <a:solidFill>
                <a:sysClr val="windowText" lastClr="000000"/>
              </a:solidFill>
            </a:endParaRPr>
          </a:p>
        </p:txBody>
      </p:sp>
      <p:cxnSp>
        <p:nvCxnSpPr>
          <p:cNvPr id="12" name="14 Conector recto"/>
          <p:cNvCxnSpPr/>
          <p:nvPr/>
        </p:nvCxnSpPr>
        <p:spPr>
          <a:xfrm>
            <a:off x="682870" y="2124272"/>
            <a:ext cx="0" cy="3266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4 Conector recto"/>
          <p:cNvCxnSpPr/>
          <p:nvPr/>
        </p:nvCxnSpPr>
        <p:spPr>
          <a:xfrm>
            <a:off x="2453055" y="2289582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4 Conector recto"/>
          <p:cNvCxnSpPr/>
          <p:nvPr/>
        </p:nvCxnSpPr>
        <p:spPr>
          <a:xfrm>
            <a:off x="4652713" y="235666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809394" y="272648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4 Conector recto"/>
          <p:cNvCxnSpPr/>
          <p:nvPr/>
        </p:nvCxnSpPr>
        <p:spPr>
          <a:xfrm>
            <a:off x="9261113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4 Conector recto"/>
          <p:cNvCxnSpPr/>
          <p:nvPr/>
        </p:nvCxnSpPr>
        <p:spPr>
          <a:xfrm>
            <a:off x="2898532" y="227216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4 Conector recto"/>
          <p:cNvCxnSpPr/>
          <p:nvPr/>
        </p:nvCxnSpPr>
        <p:spPr>
          <a:xfrm>
            <a:off x="4047393" y="23660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4 Conector recto"/>
          <p:cNvCxnSpPr/>
          <p:nvPr/>
        </p:nvCxnSpPr>
        <p:spPr>
          <a:xfrm>
            <a:off x="6134101" y="234296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4 Conector recto"/>
          <p:cNvCxnSpPr/>
          <p:nvPr/>
        </p:nvCxnSpPr>
        <p:spPr>
          <a:xfrm>
            <a:off x="6816972" y="233494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4 Conector recto"/>
          <p:cNvCxnSpPr/>
          <p:nvPr/>
        </p:nvCxnSpPr>
        <p:spPr>
          <a:xfrm>
            <a:off x="8830409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4 Conector recto"/>
          <p:cNvCxnSpPr/>
          <p:nvPr/>
        </p:nvCxnSpPr>
        <p:spPr>
          <a:xfrm>
            <a:off x="1140071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80855" y="5080787"/>
            <a:ext cx="436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Holiday </a:t>
            </a:r>
            <a:endParaRPr lang="en-US" sz="4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00" y="4203358"/>
            <a:ext cx="3247005" cy="2305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51" y="2334945"/>
            <a:ext cx="2713673" cy="18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77" y="2474036"/>
            <a:ext cx="1543709" cy="1095864"/>
          </a:xfrm>
          <a:prstGeom prst="rect">
            <a:avLst/>
          </a:prstGeom>
        </p:spPr>
      </p:pic>
      <p:pic>
        <p:nvPicPr>
          <p:cNvPr id="6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3" y="2397532"/>
            <a:ext cx="1422979" cy="19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53" y="2514284"/>
            <a:ext cx="1478098" cy="11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61" y="2514284"/>
            <a:ext cx="1937471" cy="1291648"/>
          </a:xfrm>
          <a:prstGeom prst="rect">
            <a:avLst/>
          </a:prstGeom>
        </p:spPr>
      </p:pic>
      <p:sp>
        <p:nvSpPr>
          <p:cNvPr id="10" name="1 CuadroTexto"/>
          <p:cNvSpPr txBox="1"/>
          <p:nvPr/>
        </p:nvSpPr>
        <p:spPr>
          <a:xfrm>
            <a:off x="3012830" y="0"/>
            <a:ext cx="4599165" cy="160043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dirty="0" err="1" smtClean="0">
                <a:solidFill>
                  <a:schemeClr val="bg1"/>
                </a:solidFill>
              </a:rPr>
              <a:t>What</a:t>
            </a:r>
            <a:r>
              <a:rPr lang="es-ES_tradnl" sz="4400" b="1" dirty="0" smtClean="0">
                <a:solidFill>
                  <a:schemeClr val="bg1"/>
                </a:solidFill>
              </a:rPr>
              <a:t> ’s </a:t>
            </a:r>
            <a:r>
              <a:rPr lang="es-ES_tradnl" sz="4400" b="1" dirty="0" err="1" smtClean="0">
                <a:solidFill>
                  <a:schemeClr val="bg1"/>
                </a:solidFill>
              </a:rPr>
              <a:t>disappeared</a:t>
            </a:r>
            <a:r>
              <a:rPr lang="es-ES_tradnl" sz="4400" b="1" dirty="0" smtClean="0">
                <a:solidFill>
                  <a:schemeClr val="bg1"/>
                </a:solidFill>
              </a:rPr>
              <a:t>?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11" name="4 Arco"/>
          <p:cNvSpPr/>
          <p:nvPr/>
        </p:nvSpPr>
        <p:spPr>
          <a:xfrm rot="10800000">
            <a:off x="134088" y="1542781"/>
            <a:ext cx="10522188" cy="792163"/>
          </a:xfrm>
          <a:prstGeom prst="arc">
            <a:avLst>
              <a:gd name="adj1" fmla="val 10847833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>
              <a:solidFill>
                <a:sysClr val="windowText" lastClr="000000"/>
              </a:solidFill>
            </a:endParaRPr>
          </a:p>
        </p:txBody>
      </p:sp>
      <p:cxnSp>
        <p:nvCxnSpPr>
          <p:cNvPr id="12" name="14 Conector recto"/>
          <p:cNvCxnSpPr/>
          <p:nvPr/>
        </p:nvCxnSpPr>
        <p:spPr>
          <a:xfrm>
            <a:off x="682870" y="2124272"/>
            <a:ext cx="0" cy="3266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4 Conector recto"/>
          <p:cNvCxnSpPr/>
          <p:nvPr/>
        </p:nvCxnSpPr>
        <p:spPr>
          <a:xfrm>
            <a:off x="2453055" y="2289582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4 Conector recto"/>
          <p:cNvCxnSpPr/>
          <p:nvPr/>
        </p:nvCxnSpPr>
        <p:spPr>
          <a:xfrm>
            <a:off x="4652713" y="235666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809394" y="272648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4 Conector recto"/>
          <p:cNvCxnSpPr/>
          <p:nvPr/>
        </p:nvCxnSpPr>
        <p:spPr>
          <a:xfrm>
            <a:off x="9937072" y="21364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4 Conector recto"/>
          <p:cNvCxnSpPr/>
          <p:nvPr/>
        </p:nvCxnSpPr>
        <p:spPr>
          <a:xfrm>
            <a:off x="2898532" y="227216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4 Conector recto"/>
          <p:cNvCxnSpPr/>
          <p:nvPr/>
        </p:nvCxnSpPr>
        <p:spPr>
          <a:xfrm>
            <a:off x="4047393" y="23660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4 Conector recto"/>
          <p:cNvCxnSpPr/>
          <p:nvPr/>
        </p:nvCxnSpPr>
        <p:spPr>
          <a:xfrm>
            <a:off x="6134101" y="234296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4 Conector recto"/>
          <p:cNvCxnSpPr/>
          <p:nvPr/>
        </p:nvCxnSpPr>
        <p:spPr>
          <a:xfrm>
            <a:off x="6816972" y="233494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4 Conector recto"/>
          <p:cNvCxnSpPr/>
          <p:nvPr/>
        </p:nvCxnSpPr>
        <p:spPr>
          <a:xfrm>
            <a:off x="8830409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4 Conector recto"/>
          <p:cNvCxnSpPr/>
          <p:nvPr/>
        </p:nvCxnSpPr>
        <p:spPr>
          <a:xfrm>
            <a:off x="1140071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35013" y="5107588"/>
            <a:ext cx="43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Landmark </a:t>
            </a:r>
            <a:endParaRPr lang="en-US" sz="4000" dirty="0"/>
          </a:p>
        </p:txBody>
      </p:sp>
      <p:pic>
        <p:nvPicPr>
          <p:cNvPr id="27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42" y="3708990"/>
            <a:ext cx="2148711" cy="30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21" y="2352386"/>
            <a:ext cx="2713673" cy="18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77" y="2474036"/>
            <a:ext cx="1543709" cy="1095864"/>
          </a:xfrm>
          <a:prstGeom prst="rect">
            <a:avLst/>
          </a:prstGeom>
        </p:spPr>
      </p:pic>
      <p:pic>
        <p:nvPicPr>
          <p:cNvPr id="6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3" y="2397532"/>
            <a:ext cx="1422979" cy="19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53" y="2514284"/>
            <a:ext cx="1478098" cy="11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61" y="2514284"/>
            <a:ext cx="1937471" cy="1291648"/>
          </a:xfrm>
          <a:prstGeom prst="rect">
            <a:avLst/>
          </a:prstGeom>
        </p:spPr>
      </p:pic>
      <p:sp>
        <p:nvSpPr>
          <p:cNvPr id="10" name="1 CuadroTexto"/>
          <p:cNvSpPr txBox="1"/>
          <p:nvPr/>
        </p:nvSpPr>
        <p:spPr>
          <a:xfrm>
            <a:off x="3012830" y="0"/>
            <a:ext cx="4599165" cy="160043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dirty="0" err="1" smtClean="0">
                <a:solidFill>
                  <a:schemeClr val="bg1"/>
                </a:solidFill>
              </a:rPr>
              <a:t>What</a:t>
            </a:r>
            <a:r>
              <a:rPr lang="es-ES_tradnl" sz="4400" b="1" dirty="0" smtClean="0">
                <a:solidFill>
                  <a:schemeClr val="bg1"/>
                </a:solidFill>
              </a:rPr>
              <a:t> ’s </a:t>
            </a:r>
            <a:r>
              <a:rPr lang="es-ES_tradnl" sz="4400" b="1" dirty="0" err="1" smtClean="0">
                <a:solidFill>
                  <a:schemeClr val="bg1"/>
                </a:solidFill>
              </a:rPr>
              <a:t>disappeared</a:t>
            </a:r>
            <a:r>
              <a:rPr lang="es-ES_tradnl" sz="4400" b="1" dirty="0" smtClean="0">
                <a:solidFill>
                  <a:schemeClr val="bg1"/>
                </a:solidFill>
              </a:rPr>
              <a:t>?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11" name="4 Arco"/>
          <p:cNvSpPr/>
          <p:nvPr/>
        </p:nvSpPr>
        <p:spPr>
          <a:xfrm rot="10800000">
            <a:off x="134088" y="1542781"/>
            <a:ext cx="10522188" cy="792163"/>
          </a:xfrm>
          <a:prstGeom prst="arc">
            <a:avLst>
              <a:gd name="adj1" fmla="val 10847833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>
              <a:solidFill>
                <a:sysClr val="windowText" lastClr="000000"/>
              </a:solidFill>
            </a:endParaRPr>
          </a:p>
        </p:txBody>
      </p:sp>
      <p:cxnSp>
        <p:nvCxnSpPr>
          <p:cNvPr id="12" name="14 Conector recto"/>
          <p:cNvCxnSpPr/>
          <p:nvPr/>
        </p:nvCxnSpPr>
        <p:spPr>
          <a:xfrm>
            <a:off x="682870" y="2124272"/>
            <a:ext cx="0" cy="3266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4 Conector recto"/>
          <p:cNvCxnSpPr/>
          <p:nvPr/>
        </p:nvCxnSpPr>
        <p:spPr>
          <a:xfrm>
            <a:off x="2453055" y="2289582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4 Conector recto"/>
          <p:cNvCxnSpPr/>
          <p:nvPr/>
        </p:nvCxnSpPr>
        <p:spPr>
          <a:xfrm>
            <a:off x="4652713" y="235666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4 Conector recto"/>
          <p:cNvCxnSpPr/>
          <p:nvPr/>
        </p:nvCxnSpPr>
        <p:spPr>
          <a:xfrm>
            <a:off x="9937072" y="21364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4 Conector recto"/>
          <p:cNvCxnSpPr/>
          <p:nvPr/>
        </p:nvCxnSpPr>
        <p:spPr>
          <a:xfrm>
            <a:off x="2898532" y="227216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4 Conector recto"/>
          <p:cNvCxnSpPr/>
          <p:nvPr/>
        </p:nvCxnSpPr>
        <p:spPr>
          <a:xfrm>
            <a:off x="4047393" y="23660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4 Conector recto"/>
          <p:cNvCxnSpPr/>
          <p:nvPr/>
        </p:nvCxnSpPr>
        <p:spPr>
          <a:xfrm>
            <a:off x="6134101" y="234296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4 Conector recto"/>
          <p:cNvCxnSpPr/>
          <p:nvPr/>
        </p:nvCxnSpPr>
        <p:spPr>
          <a:xfrm>
            <a:off x="6816972" y="233494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4 Conector recto"/>
          <p:cNvCxnSpPr/>
          <p:nvPr/>
        </p:nvCxnSpPr>
        <p:spPr>
          <a:xfrm>
            <a:off x="8830409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4 Conector recto"/>
          <p:cNvCxnSpPr/>
          <p:nvPr/>
        </p:nvCxnSpPr>
        <p:spPr>
          <a:xfrm>
            <a:off x="1140071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53055" y="4384998"/>
            <a:ext cx="43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5395182" y="5062439"/>
            <a:ext cx="25485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Crowded</a:t>
            </a:r>
            <a:endParaRPr lang="en-US" sz="4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567" y="4286803"/>
            <a:ext cx="3271845" cy="218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228" y="2334945"/>
            <a:ext cx="2713673" cy="18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77" y="2474036"/>
            <a:ext cx="1543709" cy="1095864"/>
          </a:xfrm>
          <a:prstGeom prst="rect">
            <a:avLst/>
          </a:prstGeom>
        </p:spPr>
      </p:pic>
      <p:pic>
        <p:nvPicPr>
          <p:cNvPr id="6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3" y="2397532"/>
            <a:ext cx="1422979" cy="19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53" y="2514284"/>
            <a:ext cx="1478098" cy="11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61" y="2514284"/>
            <a:ext cx="1937471" cy="1291648"/>
          </a:xfrm>
          <a:prstGeom prst="rect">
            <a:avLst/>
          </a:prstGeom>
        </p:spPr>
      </p:pic>
      <p:sp>
        <p:nvSpPr>
          <p:cNvPr id="10" name="1 CuadroTexto"/>
          <p:cNvSpPr txBox="1"/>
          <p:nvPr/>
        </p:nvSpPr>
        <p:spPr>
          <a:xfrm>
            <a:off x="3012830" y="0"/>
            <a:ext cx="4599165" cy="160043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dirty="0" err="1" smtClean="0">
                <a:solidFill>
                  <a:schemeClr val="bg1"/>
                </a:solidFill>
              </a:rPr>
              <a:t>What</a:t>
            </a:r>
            <a:r>
              <a:rPr lang="es-ES_tradnl" sz="4400" b="1" dirty="0" smtClean="0">
                <a:solidFill>
                  <a:schemeClr val="bg1"/>
                </a:solidFill>
              </a:rPr>
              <a:t> ’s </a:t>
            </a:r>
            <a:r>
              <a:rPr lang="es-ES_tradnl" sz="4400" b="1" dirty="0" err="1" smtClean="0">
                <a:solidFill>
                  <a:schemeClr val="bg1"/>
                </a:solidFill>
              </a:rPr>
              <a:t>disappeared</a:t>
            </a:r>
            <a:r>
              <a:rPr lang="es-ES_tradnl" sz="4400" b="1" dirty="0" smtClean="0">
                <a:solidFill>
                  <a:schemeClr val="bg1"/>
                </a:solidFill>
              </a:rPr>
              <a:t>?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11" name="4 Arco"/>
          <p:cNvSpPr/>
          <p:nvPr/>
        </p:nvSpPr>
        <p:spPr>
          <a:xfrm rot="10800000">
            <a:off x="134088" y="1542781"/>
            <a:ext cx="10522188" cy="792163"/>
          </a:xfrm>
          <a:prstGeom prst="arc">
            <a:avLst>
              <a:gd name="adj1" fmla="val 10847833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>
              <a:solidFill>
                <a:sysClr val="windowText" lastClr="000000"/>
              </a:solidFill>
            </a:endParaRPr>
          </a:p>
        </p:txBody>
      </p:sp>
      <p:cxnSp>
        <p:nvCxnSpPr>
          <p:cNvPr id="12" name="14 Conector recto"/>
          <p:cNvCxnSpPr/>
          <p:nvPr/>
        </p:nvCxnSpPr>
        <p:spPr>
          <a:xfrm>
            <a:off x="682870" y="2124272"/>
            <a:ext cx="0" cy="3266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4 Conector recto"/>
          <p:cNvCxnSpPr/>
          <p:nvPr/>
        </p:nvCxnSpPr>
        <p:spPr>
          <a:xfrm>
            <a:off x="2453055" y="2289582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4 Conector recto"/>
          <p:cNvCxnSpPr/>
          <p:nvPr/>
        </p:nvCxnSpPr>
        <p:spPr>
          <a:xfrm>
            <a:off x="4652713" y="235666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809394" y="272648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4 Conector recto"/>
          <p:cNvCxnSpPr/>
          <p:nvPr/>
        </p:nvCxnSpPr>
        <p:spPr>
          <a:xfrm>
            <a:off x="9937072" y="21364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4 Conector recto"/>
          <p:cNvCxnSpPr/>
          <p:nvPr/>
        </p:nvCxnSpPr>
        <p:spPr>
          <a:xfrm>
            <a:off x="2898532" y="227216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4 Conector recto"/>
          <p:cNvCxnSpPr/>
          <p:nvPr/>
        </p:nvCxnSpPr>
        <p:spPr>
          <a:xfrm>
            <a:off x="4047393" y="23660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4 Conector recto"/>
          <p:cNvCxnSpPr/>
          <p:nvPr/>
        </p:nvCxnSpPr>
        <p:spPr>
          <a:xfrm>
            <a:off x="6134101" y="234296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4 Conector recto"/>
          <p:cNvCxnSpPr/>
          <p:nvPr/>
        </p:nvCxnSpPr>
        <p:spPr>
          <a:xfrm>
            <a:off x="6816972" y="233494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4 Conector recto"/>
          <p:cNvCxnSpPr/>
          <p:nvPr/>
        </p:nvCxnSpPr>
        <p:spPr>
          <a:xfrm>
            <a:off x="8830409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4 Conector recto"/>
          <p:cNvCxnSpPr/>
          <p:nvPr/>
        </p:nvCxnSpPr>
        <p:spPr>
          <a:xfrm>
            <a:off x="1140071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52225" y="4938659"/>
            <a:ext cx="4363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Rainy </a:t>
            </a:r>
            <a:endParaRPr lang="en-US" sz="5400" dirty="0"/>
          </a:p>
        </p:txBody>
      </p:sp>
      <p:pic>
        <p:nvPicPr>
          <p:cNvPr id="27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77" y="4293172"/>
            <a:ext cx="2713673" cy="18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33" y="2366086"/>
            <a:ext cx="2713673" cy="18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77" y="2474036"/>
            <a:ext cx="1543709" cy="1095864"/>
          </a:xfrm>
          <a:prstGeom prst="rect">
            <a:avLst/>
          </a:prstGeom>
        </p:spPr>
      </p:pic>
      <p:pic>
        <p:nvPicPr>
          <p:cNvPr id="6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3" y="2397532"/>
            <a:ext cx="1422979" cy="198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53" y="2514284"/>
            <a:ext cx="1478098" cy="11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61" y="2514284"/>
            <a:ext cx="1937471" cy="1291648"/>
          </a:xfrm>
          <a:prstGeom prst="rect">
            <a:avLst/>
          </a:prstGeom>
        </p:spPr>
      </p:pic>
      <p:sp>
        <p:nvSpPr>
          <p:cNvPr id="10" name="1 CuadroTexto"/>
          <p:cNvSpPr txBox="1"/>
          <p:nvPr/>
        </p:nvSpPr>
        <p:spPr>
          <a:xfrm>
            <a:off x="3012830" y="0"/>
            <a:ext cx="4599165" cy="1600438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400" b="1" dirty="0" err="1" smtClean="0">
                <a:solidFill>
                  <a:schemeClr val="bg1"/>
                </a:solidFill>
              </a:rPr>
              <a:t>What</a:t>
            </a:r>
            <a:r>
              <a:rPr lang="es-ES_tradnl" sz="4400" b="1" dirty="0" smtClean="0">
                <a:solidFill>
                  <a:schemeClr val="bg1"/>
                </a:solidFill>
              </a:rPr>
              <a:t> ’s </a:t>
            </a:r>
            <a:r>
              <a:rPr lang="es-ES_tradnl" sz="4400" b="1" dirty="0" err="1" smtClean="0">
                <a:solidFill>
                  <a:schemeClr val="bg1"/>
                </a:solidFill>
              </a:rPr>
              <a:t>disappeared</a:t>
            </a:r>
            <a:r>
              <a:rPr lang="es-ES_tradnl" sz="4400" b="1" dirty="0" smtClean="0">
                <a:solidFill>
                  <a:schemeClr val="bg1"/>
                </a:solidFill>
              </a:rPr>
              <a:t>?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11" name="4 Arco"/>
          <p:cNvSpPr/>
          <p:nvPr/>
        </p:nvSpPr>
        <p:spPr>
          <a:xfrm rot="10800000">
            <a:off x="134088" y="1542781"/>
            <a:ext cx="10522188" cy="792163"/>
          </a:xfrm>
          <a:prstGeom prst="arc">
            <a:avLst>
              <a:gd name="adj1" fmla="val 10847833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>
              <a:solidFill>
                <a:sysClr val="windowText" lastClr="000000"/>
              </a:solidFill>
            </a:endParaRPr>
          </a:p>
        </p:txBody>
      </p:sp>
      <p:cxnSp>
        <p:nvCxnSpPr>
          <p:cNvPr id="12" name="14 Conector recto"/>
          <p:cNvCxnSpPr/>
          <p:nvPr/>
        </p:nvCxnSpPr>
        <p:spPr>
          <a:xfrm>
            <a:off x="682870" y="2124272"/>
            <a:ext cx="0" cy="32664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4 Conector recto"/>
          <p:cNvCxnSpPr/>
          <p:nvPr/>
        </p:nvCxnSpPr>
        <p:spPr>
          <a:xfrm>
            <a:off x="2453055" y="2289582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4 Conector recto"/>
          <p:cNvCxnSpPr/>
          <p:nvPr/>
        </p:nvCxnSpPr>
        <p:spPr>
          <a:xfrm>
            <a:off x="4652713" y="235666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809394" y="2726489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4 Conector recto"/>
          <p:cNvCxnSpPr/>
          <p:nvPr/>
        </p:nvCxnSpPr>
        <p:spPr>
          <a:xfrm>
            <a:off x="9937072" y="21364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4 Conector recto"/>
          <p:cNvCxnSpPr/>
          <p:nvPr/>
        </p:nvCxnSpPr>
        <p:spPr>
          <a:xfrm>
            <a:off x="2898532" y="227216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14 Conector recto"/>
          <p:cNvCxnSpPr/>
          <p:nvPr/>
        </p:nvCxnSpPr>
        <p:spPr>
          <a:xfrm>
            <a:off x="4047393" y="2366086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4 Conector recto"/>
          <p:cNvCxnSpPr/>
          <p:nvPr/>
        </p:nvCxnSpPr>
        <p:spPr>
          <a:xfrm>
            <a:off x="6134101" y="234296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4 Conector recto"/>
          <p:cNvCxnSpPr/>
          <p:nvPr/>
        </p:nvCxnSpPr>
        <p:spPr>
          <a:xfrm>
            <a:off x="6816972" y="2334945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4 Conector recto"/>
          <p:cNvCxnSpPr/>
          <p:nvPr/>
        </p:nvCxnSpPr>
        <p:spPr>
          <a:xfrm>
            <a:off x="8830409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4 Conector recto"/>
          <p:cNvCxnSpPr/>
          <p:nvPr/>
        </p:nvCxnSpPr>
        <p:spPr>
          <a:xfrm>
            <a:off x="1140071" y="2193680"/>
            <a:ext cx="0" cy="2159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05752" y="5031328"/>
            <a:ext cx="436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Exciting = interesting </a:t>
            </a:r>
            <a:endParaRPr lang="en-US" sz="3600" dirty="0"/>
          </a:p>
        </p:txBody>
      </p:sp>
      <p:pic>
        <p:nvPicPr>
          <p:cNvPr id="27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88" y="4384998"/>
            <a:ext cx="2923932" cy="21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8093" y="733414"/>
            <a:ext cx="2983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Who are they?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178093" y="2456213"/>
            <a:ext cx="429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are they doing?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7415" y="4886864"/>
            <a:ext cx="423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C00000"/>
                </a:solidFill>
              </a:rPr>
              <a:t>They might talk about some cities of the world.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414" y="1426575"/>
            <a:ext cx="5037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C00000"/>
                </a:solidFill>
              </a:rPr>
              <a:t>They are Tom and Mai.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414" y="3164065"/>
            <a:ext cx="5203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ym typeface="Wingdings" panose="05000000000000000000" pitchFamily="2" charset="2"/>
              </a:rPr>
              <a:t> </a:t>
            </a:r>
            <a:r>
              <a:rPr lang="en-US" sz="3200" b="1" dirty="0">
                <a:solidFill>
                  <a:srgbClr val="C00000"/>
                </a:solidFill>
              </a:rPr>
              <a:t>They are using the Net.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8093" y="4179012"/>
            <a:ext cx="5691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might they talk about?</a:t>
            </a:r>
            <a:endParaRPr lang="en-US" sz="32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2013" y="110432"/>
            <a:ext cx="4486656" cy="84372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WHAT NICE PHOTOS!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3" y="1327253"/>
            <a:ext cx="5035801" cy="343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314" y="580635"/>
            <a:ext cx="7464076" cy="617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Tom, are these photos from your vacations?   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Yes, they are. This is Sydney, a city in Australia.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What’s it like?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It’s exciting with a lot of beaches.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What a beautiful place!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Yes, its beaches are very clean.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Wonderful. Oh, this is London. Isn’t it raining?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dirty="0"/>
              <a:t>What bad weather!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Yes, it rains all the time. Can you see Big Ben?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Yeah ... on the River Thames. It’s a landmark of London.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It is. And this is Times Square in New York, crowded but interesting.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You’re lucky to visit many places.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I am. What about your vacations?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</a:t>
            </a:r>
            <a:r>
              <a:rPr lang="en-US" sz="2200" dirty="0"/>
              <a:t>: Here are some photos of mine. This is ...</a:t>
            </a:r>
            <a:endParaRPr lang="en-US" sz="2200" dirty="0"/>
          </a:p>
        </p:txBody>
      </p:sp>
      <p:pic>
        <p:nvPicPr>
          <p:cNvPr id="3" name="U9_Getting started_1_Listen and rea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.000000" end="1460.231201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79875" y="2191938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65010" y="102235"/>
            <a:ext cx="5092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AutoShape 4" descr="data:image/png;base64,iVBORw0KGgoAAAANSUhEUgAAAVYAAAEACAYAAADoeF5pAAAAAXNSR0IArs4c6QAAIABJREFUeF7sfXdUVUf39swpt9J7lw4CIgr2ErCLNSpGjRqNCvbYW0y8JtHEHjXWWLEGYoldbNgVQUUB6U16b7eeMt865s3vzZdXIwLqBQ5r+YfrTtnzzJ7n7NmzZw8E/B+PAI8AjwCPQIMiABu0Nb4xHgEeAR4BHgHAEyuvBDwCPAI8Ag2MAE+sDQwo3xyPAI8AjwBPrLwO8AjwCPAINDACPLE2MKB8czwCPAI8Ajyx8jrAI8AjwCPQwAjwxNrAgPLN8QjwCPAI8MTK6wCPAI8Aj0ADI8ATawMDyjfHI8AjwCPAEyuvAzwCPAI8Ag2MAE+sDQwo3xyPAI8AjwBPrLwO8AjwCPAINDACPLE2MKB8czwCPAI8Ajyx8jrAI8AjwCPQwAjwxNrAgPLN8QjwCPAI8MTK6wCPAI8Aj0ADI8ATawMDyjfHI8AjwCPAEyuvAzwCPAI8Ag2MAE+sDQwo3xyPwNsQQAi9WncTJ04UVlRUiBRFRYKaKrXu87QEMzEhNCdEQiFgANAgBuLgVTJ6BCBEGopWAECXWZubF1iZOVZrBBqNWCxWXrhwgeLKQAjR2/rmf/8wCPDE+mFw5ntp5gjIZDIsOztbqihVGDx9GtNeoVHYlhSVtqEZug0OMSsAkZhlWRJBDGEYxrAsi7OIxRBAgMAIQJIkrVKrcAxiACEkxzGMZRBbiGNYjJGxSSwkiexx48Y8rqysLC0pKakKDw9nXxEy//dREOCJ9aPAznfaHBBACBFTxowxvnDleg+5QtVdpVG1xCFmT1GUMcQgSeAEpqHUNAZxgGNQTTGsGkDAQAApFrGIs1UxiEGOYAGAEMcwjmzFCAEMh5BEEAqwP81UBiGkEYlE1WqNqhCD2BOpVBrj09bnQrdu3fJkMpmqOeCtTWPkiVWbZoOXpdEjsH//ftHP69a1LC4u61xeXtKbZdg2OI6bMCyECCEKQliJ43g2RuC5EMJUY33DbIalKwhCmNi/d/9CWkArDQwMOGvzz78SAIAJAEqlBNJ0IR4fH6+Tnp5uxVKsEwuhZWV5hQ2CyBUCYKxRa2wRQEYCkoQMzSCIQSXEYJRYIr5jZmZ207+1/7NdYbuqeJfB+1cznlgbAOO/fGYjR47E4uPjcTMzM0ytVv8PtkKh8NXWrKioiJXJZExQUNCrBQThq6L8tq0B5uJjNBEUFITn5+frlZeUtM/PyQ1WKJWdMYgZYxgGGA1VhRF4AcUy0VbWthdNjEySvX29U6dPn646d+4cI5PJ/kuidRAeIYQlJCQQoaGh4uvXr7tmpWe1rKyoHMYi1oVhWRsMwyQ4gUOKouRikei2vo7+IUs7y2uDBg2qkMlkdB265KvUAgGeWGsB0uuKhIWFCeS5csn6HT+6MGrkQgPasKSk3FGhUrjgGLBgERIgluHIEuNIE8dxCiFuy8ZSGMQrAIRpUl3dTIBAka6BbvGAAQPiu3fvXh4UFKTiLYo6TsoHrhYWFoafPHnB9srFU5+rVKrPKIp2IXAcpxlajkM8TiyVRjjatLhsICaSug4aJOc+pu/7A8p95EeOHEmmp6frkZD0SklL661UyvuwFOPOsIwQAMDiOJ4lFImuerZ0/XXOwoXPR44cycnF/zUgAjyx1gJMzipYuXKl5FZEhHF8fEpHBqKWapWyA0DQimFoYw2tMRQQAgIhhCOAWJqhWO7QgTNG/1pInFUKOdv0P9Ypy7IQApwrQwEMyDGAlRAkkSsQkqkkTj4TS6SxzjbO6SHzQziy5baQvEVbi7n6EEU4ffDz83PISMkYr1aphtGU2pmbWBYxhRKJzhUjY8PT5tbWT1b37VsY8JGtwhs3bhALFiwwLS4o9i0vLx9EqTW9aYa25XyzOEFkCAWiM0aGRgfCTocl+vn5cdEF/F8DIMAT6xtA5LZ35eXlOiQgHZOTX/TOyc3vjxDrg1hWjOM4zgXA0CytxDFcThJEDcMwpThOZpqYGBeoKbUCQqjBEFCwkDu8BSzF0kAiFgtVSrUQA9z/WWOFXGEOAGjBMowIIGTGIiTFICYCEGAIISUAqFokFF3VNzaI9HZ3v2UtcSrYdWaXkifZBtD8OjTBWYOBgYEmsdGxo8vKyr5CgLXBIQYxDKWSuOBs6w6+O/z9/bPru72vg2i1qsLpNFABu8jbkXMUCkVPilI7AAhEOMQLJBKdUN82vts79+icq63y12qQWlKIJ9Z/TAS3eCaNnmR55cblL0vLygbRNOVEkqQeZ2mqNWoGACgnCTJRqqNzQV9XP0VXVzfe1sm2VIfR0QhMBcrAwEAqISHhlXW5YsWK/7EyV65c+Qrz+Ph4KC2WkhorjZiiKCI6OtqSYAnnqqoy97LyyuEIsE4CQiBCiCFZllUigMqFYnGcrkTnUP+AgZf2hu8t0xIdahZicHrh7u45OCstdSmOEd4QAEJDUXmGBgY7rSxsjrXr1i5v9+7djcLi41wYmzdvts5MSh9RUloyB0JoieM4ZwGkOTg6rvRq7fV7eHg47x6oh2bzxPof8KZNm2Z45dKVrgX5+Z9TGro7hMAMwzDEsmwRKRA8IQn8hq5Umujq5PHEq71X+aZNm7gQlgbfnnPxjmlpaeI71+7YKCmlt1KuCNBQqnYYxDwYmhEADLIAwEwcxy5Y2dkcnzVr1tPZs2er66EDfNW3INCxbceWqemp8xRy+XCWZXUggPkCsfCQhanFocT0xOTGuoPgLNjMzEyr9KT0L6prqscKSIEzRWmUpFBwtoWt1ZqgMWOe89Zr3ZZHsyZWjsSu/fGHcWGZvF1eQe5XNEN3xDFcDCGUUxT1EuDoegsbh6NfLfgqYfr06fKPsYCio6PJRYsWmWUmp3XILygYhyBsjRjWgkEMLiAF+UKR6IyJkckR91buz8+ePauomxrwtV6HQP/+/YVpL5L75+flr6QZxpNBTA2G4Xfd3Zxl02bPfhoSEtIoLNS3zS53NtCtQzev6MeP19KMuoOAFIgxDGRJdXW+aevnd/HixYtVb2uD//3/R6DZEuuFLReEszfNHpKfk7uUZYA7AiyB4VCBYdgVYwvT7e3bt4/x9PSs1qYvNmdhVFRUmMc/j/+0pLB4CoTQFQAgQAgpSJH4tJO9/drYhNj4j/EBaGoLa/78+SZH9x9eVV1VPYoFrFTDUEX2tg6LO33S6eShQ4fkTW283Hi4D0nC84SB+bl5K4VCoQtF0yqhkLjcJ7D/1PDwcN719A6T3uyIlQuTWvH1io65OTkLaIruiiCrQ+BENYYRp01MDY70HTAgatu2bR/FOq3tvHE+sk2bNlmkJqf2rqmpmYwB6MMyrIBl2UypVOeMg6vDnujo6CSeYGuL6H/Lcb5U75beXhkZ6espjSaA8z1iOHbO0dF5vZG5UXRkZGSTjv3kdnGhe0I9i0uKZ9OUegSLkFgoEEZ6eHqtuB99P4rXqdrpVHMiVji0X78Wdx/GTK2uqpyMYbg+jmNlEIDrvXr33ejt6x0rk8k0tYNNe0p9+eWXuhf+uDCssqriC4CQH0KARAilGJkYrw2ZHnJSJpPx7oFaTpe/vz+hqqjpGp+U+DOl1rTUkUorEQD7+nXtuPpIM9sOBwUFCa5diJgtVyhnQQyzRIgtsjAzC1628psrTcUFUku1qFOxZkGsnBXSO6B3l7t3bm+madobw3CaYukUL1f3uZt3bbsZEBDQ6K0QmUymt33z9lHl5eXLcRwzw3FcTpKCi/0H959/7NixwjppRzOqxO0Cli1eFpj7MmcHhmGWDMOW29hZfjn2iy8uNcYPbkNMHRev27ald7cXyUlHEULmGI4XGRoa/ZhXnPfL+zi4bQiZtaWNJk+sC6YuMDv6++GZVVVVMyia0oU4lq2va7C1U/dOB0+dOlXZlLY23Dbu0unTdtl5RTPKy8vH0xSli5H4C0M9wy3Hfj92pCl8QN7HwpHJZMTenbuDS0vLv8MJQhcgFO3o5LT8adzTyKakH3XFztHGsVVBUcFuCIAfy7CV+oYGvwwbOWz99u3ba+raZlOv12SJ9T/B3I53bt3aBCjUg2a5KCXw0NLSasXeg3sfNGWS8ff3F8XFvejDqqmv5IqaDjiOVxsZGe82tzbfGhMTw6X14P/+g4AsKEiw/eqNCTXV8u8QRAYAwDsuzvZzYhMS+EPA/2DEraUOLX1cnqUmbmZYJgDHcLWBgeH6wcMGb9i9ezfvanrNamqSxMopwrAhQ3pdvHz5Z0ZDuROYsNzI1HB7j9491zTVE93XMeWPS5YYrtm6/VuNSvM5ywIdnIRnAvv1Xh5+5kwqz6wAcJbq4V8PDs0ryPuVRUgiEokud2v/yZdnI8/yH5/XKMjkyZPNfzv620+QRWMgxDQQx9aV7ytfBUdC/jLBP/BqcsTKbYcPHTw0PSsrcxmGYaYYAnmmhhZLOgZ0PBEeHt7oDqfqS4B9+vSRxtyPCVLIFd9CHJgDHDy2s7KcnpieHtec/WTcx9feyvbT4pKSTSzLmpEEcdHHy3fG7Zjb+fXFvCnXD/QPtHj05MGWqprqQUKBsNLIyGhFnwH99jWWW2cfam6aFLGuW7dOenDPvulZWVlLKJrSIQjisYOL88zhw4c/0aZ41A81uX/1w1lm58+fb5OQkLiW0dAdWZrOs7e2mzlm8rgrzTF1HEeqndu27/Hk2dNdOI7bkjhxqeMnXb+6dOlS5oeem8bY36VLl4w+Dxq1Vy5XDMAgVmlkajJ+8tTJl5vzGvvnPDYZYp07d674zMmTCwoLipYAgEgAQGS3Th2/vBgZmducLbO/T3irVr6tkl/E7cAh1gEAlGmopz91yqxpN5rbgujVq5fdncibR3CItWcASuno6TEw8ulTnlTfgeU7+vjYP46NOwIQ6IhheKZvG78v7sbcvfMOTTTpok2GWO1s7NaUlRRNRQgIcJK4bGdvHxIXF8eHGf1DfX1b+bonJr/YpNFoAkQCQZ6Rken8iSET/2gu5BrUN8jo3LWzJ2hG04UgiMz2bdvMCOjf/1pzGX9DspmHs0eblLSkMBInHTAcvzuif9CQA6cPVDRkH421rUZPrFu2bBHu3L59bk5O7tdqtQoTCgR/2Dk4LI6Li3vZWCflfcvt5eXllJ6Ytolm6d44hr+0sbEdl5yR3ORv1XTq1Emcnpw+t7Ki/BsAkVqqozenZM6sUFjPLP7ve760tX0u9vfrJV/3y8rM2AUANJFKJKHdenwy/8yZM9XaKvOHkqtREys3sbKvv5mSnpmxnmYYXCyRXFz53crP582bp/xQADbWfoYNGOZ47sKZHQKB0B8AkNGpU+dRVyKvPG2s46mN3A7WdiMLCwt3Mywr0tfT/WX6nNnL+Yf2aoPcm8twh8Wb121aoFAqlxE4gQwM9EKmzJj6e3PfATRqYrW2sBhQVlp2iGVZfYFIGOHo7Dw5NjaW86nyf7VAgNvKpaal/EoQr/KLPhg0YMj446ePN0lf448//mj4/TcrLyOA2oqEolv2ro6fPXnypLgWMPFF3oIAd606/Hj4BoaiJiAW5bRt06r/3ejopOYMXKMl1nkzZrju2r0nDAHkASB4Zm5tPTwjIyOrOU/mu46dOx1v1aqVb1J84h6RUOSOAPpj+pgZk9fuW9uktnJcyNmTB9Gra2qqg7lctl26dhx29datRP5Q81015s3lPT09nVOTUs/jGGZPCgQH5y6YO7s57wYaJbF269bNNOb+w8MAIX8Mx1KcnJ0+427KNJyaNJ+WOHJ1dXIdkJ2ZuV0slhgYGxmtbdvRb0N4eHiTcae0dGjZOz0z+YSQFCGRUPxDYVXxev6qasPqOJdXwNradlRZYdFWCDHGyNBgZk5RfnhzxbnREeurZBmLliyoLClZKVfIqyytLL9Iy8m5xFsfdV8oHKazgqfPVqvoFXJVNWthbjXhZeHLM3VvUXtqLg5erL87dFsYw7C9II79PrzPyMn7zuxrUha5tqAd7BtMHk8O26NSKD4z0NNL9WnXtkdERESRtsj3IeVodMRqY2HTv7SoaAeJ46ZCieT7ooqStdwDmR8StKbYl7+Pv8GT5Jj1KpX6CxyDzz08W02Kjo1+0tjH6mDTYmZhXt6PLGLlNla2Q1NzMx809jFps/w9evRwunv77h+QQY56enrffL9m1ZbmmGawURHr4sWL9Xf9sjOc0mi6YQic9+nkN+327dv8AUQDrTQuxjXuRexJDOHOGIYd/3HDmimN+T2tiRMnmv5+7LfzlFrlaWBg9Eu/IQNXHDhwgHurjP97TwhwriVTQ9M5SnnNahxgGTYt7IMSUpufm67RECu3XZ05feay6oqqpQCBwt69+vQ+c5lPJtKQ64Pzk9nZ2AQX5BasxiBGODo4jEpIS7rYGP1k3AK3tbCaXVFeuYZl6cRFy5f1kclkzXJb2pA6Upu2uvh2sYt5HHUOIuCio6e3obiqdHlt6jWlMo2GWP27dPGLjnn8m0ZNG+np66+cOWfmluYeK/c+FPHGjRvE0AGDd6g1mrEYhuX6+bTrfSvqVsb76Ot9ttmtWzfL6IfRdwHDWopEghXl8uq177M/vu3/IvDq4sD8peNyc1/uYAF62avHJ73OXb2a3ZwwahTEGhQUpHPu7NmdtFozXCKWnP9x/dop06dPL29OE/Uhx+pgY+OdV1B8HLGss6Gh0cohw4esbUzZi7ig9WPHwr7IzEjfSQCY7unTKjAqKqrRfRw+5Jw3dF/e3t5myXGJtwiCsBUIBOu8/Xx+aOrvhf0dw0ZBrCaGJgOrKssPs4ilnRwdhySlpd1taEXg2/svApxLwM3FbVp6atomiMEyFyfXfgkpCY3mVpZMJjNa99O6kxqK6qKjp7uurKxkOX/A+WE1nHtR+Oa1G3Mryyu/I0gyZfTwMX32HNvTbHJ3aD2x7l2zV/erb2ceUmtU/SRC8aE+gwbMaI55VT/ssgDA39/f4m7knXMESbTGcWJ/tbI6pLH4Wq1NrAcWlBYcEYslajsb2+EJyQm3PzR+fH8A+Hfyd3/46P4fDMNY21haz07LzdzfWHSovvOn1cTKHUC0sGwxvLAobzsEsMrZxXFYXFLSs/oOmq//dgRe3cryaBWYkZp+hGHpmi6du/W5dvvaC22PF+bkNpDq7aEZdhxF0zc+GzNyWHN6NeLtM/vhSnD++mGDhv6iVqm/ZFn22fC+PXs0l9dutZpY7e3tRUV5RadoStNVIpYcGDfpiwVbt25VfzjVaN49oXgkELcWXQSI7aqrr7vTr0OHRRcvXtRq/BdOn26x7dd9d9QUZe3i7DI0MTXxcvOexY87ei7uvLiw8HcWsLiLi1v3hOSEqI8r0YfpXWuJlbM82rdp75cQHxeBAKru1MHP/9qdO+kfBha+l78QsDazDCkrK9vIIrrS1cmjx/Pk59wde6384w6tDuw5MDM/P+8nCLGcnn17djh//jx/yPkRZ2v8p+ONj58+dk+A4c5CofCbWYvm/tQconm0lljXLVgnXb3t+70amvoUYjB0wdJF05rjMyIfcU286rpHjx7W92/fPk3TjI+hsdHSX7Zv3zRy5EitfDxu8ODButciIsIomuktEgqPt23nN6E5nUR/bF15Xf/cx27H1q3LqsorvhUKhDc3bNs6bNKkSU3+SrHWEqtfa782z2KfnEcQCC0trUdl52Vf0UbFaQ4yWZubf11SUroSI/DUbp980l1b73937NjR/knUo3sYSeoaGRlPz83PPdQc5kfbx+hga9s9PyfvrEggkNvZ2Xz6LCXlobbLXF/5tJZYLY3NlyuVym9qFPIHPTr3DIq41zyTOdR3ghuivqWJiV9RSUkEjuMCBweHL5NSU8Maot2GbsPZznlQbn52OIPYrCkhIX22bdvGp5FsaJDr0F7vLl2sbt2/fx0DmINUV/p1SWXlBm0/BK3DMP+/KlpJrBvnzhV/+8vOSzTLdDI3t5yXmZu5nY9DrO9U172+v7+/wYM7d8NYlu0hkUj2l+/bOxVqmTuA23Lu2bprVWlFySJIEGe37dw+auLEiXxegLpPe4PVlMlkgl82/rxXIZePAji8PmDIkMDw8HCtdCc11KC1kli7dujqGxX1IBIAqG7t7fHJo9hYPtdqQ814HdpBMoTZ77abUFxUuBVCkDF4xHD/Y8eOldShqfdWZd2CBdJvN2y+RQO2tZGh0fzCsuLN760zvuF3QoD76P26c2dIaVHxzxDi2QOHDfELDw+vfKdGGllhrSNWLhrARM9olUKtnEdT9ON+A/v3Onv2rKKR4drkxB03bpxd+JFj93EATdxcXUc8Tow/q02D7Ny5c4uYB1GPWMTq6oh1RpQrqs5rk3zNXZZRo0bZnw4/EUszNBo5ZnS7o0ePpjRlTLSOWOfOnSvesXXHGQhhNx09nYUzZs3Y1hzCM7RdySZMmCA6fvjwZQyBLgROXho1Ydyn2pQ/wNPZbXByaupvGA41ji1c/F6kv2jSC1fb9eWf8q1bt076zdJlj1iWdbSytpqQkZ39W1O+haV1xDo7eLbd/tC9kUq1WuzZ0nNIbEJsswgobgQLBUqF4g00pZmFIZjWws25S2JiYqm2yG1nZTe7oCB/IwQo3tfLo/e9Z8/emCKQ2xWNDQzULaQoePXq1aqmfpCiLXOkJ5GeU6lU/Q319feevxIxw8/Pj9IW2RpaDq0i1lfXKF1bfpqanhFKCgSxh48f7jdkyJAmH/PW0JP6vtrzbd26a3xc/CXIslTnrgGfXLt9TSuuF3NJY4z1jLZTFDUFw8Fvp8+d/TIgIOCNB1cBAQGe9yJvbSUEBNu9R48JFy9ezHlfmPHt/hcBfal0r0KhnGhibHxp4bKlw5vyM/VaRawymYz4ZdPWVZXVVfOEQmLX2QsX5gQEBNC8cmoHAl26dLF7/CjmCglxe1s724lxyS+OacN2Lj4+XtClfedzarW6h4mx4Y8btm6W/dslBnNj46Xl5RUykiShgaHRT5u2/LxSWy89aMfMN4wUZgYG35RVVn5LkuSzzm26BV57eK3JZrvSKmLt37+/3rVLV28jDLqZm5gszCnM29owU8q30hAIpKSkCDv6tg+Xy+WBhoaGW4+GH1+oDR++Xbt2SZbOX3K5Wl7dwcrKemnmlImboEz2xnfQPN3cBqdnZv7KMCxuY2O7fPyE8bt5P35DaMi/t+Fs0+Lzl3m5exiIKtt4efVsytE+WkWsvbv0trp+99pznCAJB1vbcUkZqU3ipdD3r7Ifpgduy22kZ7BKKVcuNjQwOB0ye/pYmUz20SM2BvccbH7j7vVrCpXCwcnJ4fPktLTT/4ZIdHQ0OWnSpGFKuVJ3wKABRzZt2tRknvr+MJpQt146tPQJjH7x9AQpFDI+bm7dHzx79rhuLWl/La0iVkc7x645L19eBjiu6ty1o29kZGSm9kPYvCR0tHUcXZCfF0ozmrTWnr69H8U9elkXBLy9vR1yMnICvD1cIm48eJBbH5dCu3btHJ8/fnaDYmhDj5YeA5+/eH7rbTJxsZUrVqwA/MWTtyHVcL+3a9Wm+5PnT84wABAdPLx7Pkh41mSvtmoVsdpZ2owtLS07oKKpzOkzprbdunUrd2LL/71HBDiC0ausFFbp66trsx12t3fvm5WTcYKmNcjL06fDk/gnCe8qXnBwMHn44OHNGEJjCQx/budot8TN0/NeXW/jdPPt2PbB4+irAlLIDvt0mP+h3w7FvatM76N83759jYrziz1FACufs3zRi+bux+3o7dv2adzT8ywAxlYGZoMyy/KbbEpHrSJWN0eXr7Kysn9GEFwInhY8jM+9+j6W+3/b3LVrF7lu1U+jcgvyZ+gbGISu/H7lr297A97Z2dkjKzXjFo5BHUM9wz75FcVvtQ7/OQqOzHdv3T2tpqZqFURIjwIo19DI8OspU6ccl8lkmncdtW9r366xsU8jCJyoGTJiaKfffvst7V3baOjys2bNEobuOXhAQ6n6AYRVdfuk88TL167dqI9l3tAyfuj2Arp0cYuKir5CMbSVqUR/TG5NmVbmnGgIXLSGWF+9R65nuEGuUM4RSSW/lFeVf8XHFzbEFL+5DR8fH5e4Z89vAAAsIICprXy8Bz5+/Dj133qdNGmS0dEDRx7RrKaFSCKeVC2XH6yLlNz98b279w4vKSz6AWKwBcOy1WKRaL9/7x7fnT59uuJd2mzTqk3358+fXSQJsqb/4MBOJ0+e/Oh5e3v16qV/6/rNxxBCBwxirIGB3r6uAZ/MbM7PCvX193d+8CDqqkqttjaR6nyeW1PJE+u7KHpdynLW05K5C0+q1OpAPQODFYWlhT/UpZ2mUKeDl5d5bklJW4cWLbIs7OyS6rpFfhsW7dq1s0iIjw+lKcpbKtW90C+w3/yjR4/+a2JomUyms/aHn6JoWuMqFAm+rVapVr+tnzf9zj3dMXXqVJ+czJxVDE13hRAADMdvGRoYyTp13xgdHl67vK9t3Nt88jzx2UUBKajpN6h/R20g1lehgz//MkuhVExhaUbq7Oa0csTIkQdq426pK57aXq9/jx5O9+7ev6jSaBxNpPqjc2vKwrVd5rrKpzUWa1hYmDj4i0mX1RpNZwNDo4X5Jfmb6jqoxlzvleVubLyjqqJyEkkQGe06d+oRGRn53gLY586da3Q3MtKxi79/fG1Ox2UymWTTmvW35Uq5t1Siu6ZSUbW8vnivWbNGd/2PaxdVVlVOExACAxoxOSampuvb+LbZV5s8ERyxxiU+uyQghTW9B/TpePr06Y/uCvgLk1GjRlkVpGYbrd+5Jakp3zSqjQ707NrT9cHD25dpirK10NH7LKum8kRt6jXGMlpDrJdDQ6WjQmZEVKsU7c3MzefkFeRta4yA1lfmsLAwwcRx4yNYmunOsIzC27dtj+joaK251stt4dd8/9MVAJhuYolkQ1l15cL6jpmr379/f2F2cnqXzOzsHTTDOAqFQpVao3niYO+w5Lsfv3v4bwc/HLHGJz2/RJAC+YB+AzpI+ZjPAAAgAElEQVSGnwn/V3dGQ8jLt/HuCPTrEuB2J+peBGJYK32pzrC86nKtSuTz7iN6cw2tIda9e/fqzp8591KlSu5rbmIaUlBcUCffXUOC87HasrO2G1dWXDhfLBIXebq5jI989KjgY8nyz365Le66H366qGE0vaRSyeaKmpo5DSUbd6gVGRnpGP80fmlVVcVwHYmOjkIhzzY2Nt58KOzotjddRvDx8ukcHx8XQZAC9WeDhnQ5cOKY1r7L1VBYNcZ2unfs3vLRo6hLADDmjvaOgfFpSdcb4zhqI7PWEOsfe/fqjp8192qVUt7G1NR0clFRQWhtBtAUyyCE8GHDhhmLRCJW2/KehoWF4RPHjD+vYTR9pVLJ1oqamtkNPQfcifr1S1eGpaan/wARsIY4lrVm1XeBsxcteu0Wv0u7dp6PYp7eIkkBYWNt0zMpPSm6oWXi26s/At4e3h2SXiScYxAtbOXl1eNJXFyTnSetItYvZs29WqGo8TEzM59cVJTPv1dUf11u8BZeWayr1lymGE0PiUS6paKmioveeB9/MDAw0O5F7ItgmqXRctny1SEhIa+95eXfwd/m4eMHt1kAzFpYWY9Izkq7+D4E4tusHwKtPVv3fREf9zuGQ4WnT+teMTExz+vXovbW1hpiDdsWphOycEpEuaLa18LCLLigoPm6ArRXXQDgiHX9qjXXNYymm0Qi3VxRU9VgroDXjZvz6cbHx4N/C1OSyWR661avvaamNN42VlazMnKyfm3O8aLaqj+tXFsOTU1LP0Yz6qI27dv3joqKStZWWesrl9YQa2hoqPSraTMvVshrOptbWHxV0EwPr+o7oe+7/q7gXeTc/XPuMyzVVizmfKxVc993n29r/8aNG6KhgYMv1KiU3c2NTVb9vH3Ld839ltPbMPsYvztZ24dwh9IQgjg3J4fAJ0lJeR9Djg/Rp9YQK5ehaNmCJReqVIoupsbGy/IK8tZ9CAD4Pt4NAS7c6qfvVscAiNxIkWBttVy+5N1aaPjSXDzs0H6Dw9QsNcRAR7rr3JXLXzX30KaGR7n+LepL9ddo1Kr5IrHwwrJvvxm9cOFCef1b1c4WtIZY9+/fL5oz46vT1SpFH3NT02/zC/Ob7QUB7VSVP6Vas2iN7uqtPzxSqOTOYrFkdZWi5lttkNfMwERWpZB/iyHmQTc/34GX798v0wa5eBn+i4ChVO+ISqX+jBQJju7Zv3fyyJEj3/n6cmPBU2uIlTttnjR+4h4NYifo6kjXlpSWLG4sIDYnOft07mx25+HjKA2jthKLJd9UK+VrtGH89tb2X+Tk5+4VYEDeysvT7+HTp/ybV9owMf+RgbtZufCr+ddValV7IxPD+Vu2bdvRlN01WkOsHP42VjZLKqurf0QsG75v/97RTRl4LdL5dxLF3d3dNTM5/T6DaLFUKhlbUVNz8p0aeE+F3ZzcAlLTUs9DwAqsra36ZOXmNtkYyfcE4Xttdv78+Sa7ftkZr9aoJF39u3e9ceNG7Hvt8CM3rlXEamttO6G4uGQvTdPJ8ybMbb9231r+vauPrCD/7J4jsPTMjAsAMayluVn37Pz8GG0QMSgwyOLitQtPaEpjoaOnP6+koqRZXonWhrl4nQy+rX0D4uLiLgIWlQV9PtL38OHD+doqa0PIpVXEam1uPTC/qOAUjhEVo8aM9Dx06NAbX9psiMHzbbw7Am5ubiNTU9KOAsRUdmrXrtMdLQmZkclkoo0/ro9QqlXddHR1Qk+eOTVJG56NeXeEm14Nzs03bcq076urqxcICCJ6YsikgKaeElSriNXY2Ni9vKwiBgMAOljbBqTkZDbZDOONcflwCWJsrGyWFZWUfE8AFOXS0n3ws395ZvpDj9He0nZuUUnJBgzDkhYsXdhNJpOVfGgZ+P7+F4HP+3+ud+nexXB5jbwnwOCxJV8v+aKpZ/nSKmLt2bOn8a0bt6JwiNnYWFlMS32ZtY9XVO1BACFEmOgbHahWKseIBYLjc4OGfSk7cOCNz0x/aMk9XF27paSkc+kDKQ9Pz6BHTx5dra0M3DXam5dvdlUijdjb2zOjbdu2Jbq6ukoLCwtVUz69ri0+9SkX0CXA7e7921cxiBubm5hOzirMOVqf9hpDXa0i1gkTJoiOHf0tlKWoYToS4bqvFi78uql/2RqDkvwl49ChQw1uX78VUVlT3cbU2GRNXlHeCgghU58xjBkzxvBpVJSVSKindvJwKl68eLHC19eXrsvNKX9/f4sHt+/f4ZJL6+nr/zht1rRva6s/Hk4e/dOzMn5FiJXiEFAkAdUMi0pZgLIN9IySKcSUMAxTCHHypZWpWSGuL1FpWLZ65IABVQMHDqTS09PZoKAgti5y1we/xlDX2c5hXE5O7i6CwF+2bdNu4K2Ht+odscHtnkJCQsRPbz0VT5o7qeptL198aJy0ilg5sOws7aYWFRf+LBYJbj6Jez7YwcFBayyiDz052tZfr+69Wt25c/MaIAhdS2uLIRkZGRH1kXHBuHHSPSdP/SCXqyYCADQCknxuYGiQrKuvf8XZzfk5hmEFf5z5owYCiGrTD5d68NHdqL1yec1ogMGH/r0CAi5evKiuTV1XO9cpL/NydopIHKM1CkAiFrCvesUACyCgEMMCABkEcQZgBEsxtBxC+FIslqTr6OuWIobNtXe0fWpra5umUCjy27VrV1lbUq+NfI21DOf73vXzL3uqq2tGkwJB+JETx78IDAys1Zz8y5hh53ad/V4kxM+laNpc10Dveq8+vX7VpjMZrSJWDsj2bdr7PYt9coHEsfJ+fQf3CD8XnttYlaqpyd3C3GZyUWnxdgiw8vbtOnSJvB9Zr7yn3Pb70P6DSxRyRQiAmAlACGMBAhAgDYmTSpplsoxNTJbmFeZF1MYS5D7MrvZOnxYUFIRqKJruGtCt/bVr12p1H93FziU462XGTgFi4cbvVgIJZEFmVjbIzs0HWS+zQUlxGahWKIBSrQYqjQYgwJ0EQEQhGgAMIhYAWoNYztJWAQzPxXAscnjgyB8OnWreB7BtvbxaJsYn3aMBq2tiYhKSV1y4tz7rgksteTz0eGBefv5GhqYdKFoDcYJUi8TCg2WVZTNqoyf16b+2dbWOWFevXm38/beyqxiL7B2cnMbFpSSeq+1g+HLvDwFOoTetXnecQexwBODzLgFdu0RERNT7SmJwcLDk8rnLPgghx/KqSm8CAC+VRu3K0LQlhuHcW1E/5JcUravtM9Vz5swx2LN99z2KotwMDQ1XTZ09/TuZTEa/DRlHe8epBS9zthOMBl46FAqcTAyBQCAEFMMAhmGBXKEAFVXVoKyiEpT/519RSSkoKikCLwtyQWlFBSgoKwNyhRqoEIsgKVBDoXDfxOApi9avX19vnN4mvzb+zn3oHCxsvsovKlyLYUSlR0vnjjFxcfV63cHH3cc+KS35NATQQygQxIlF4rtV1VUhNKJzQ6aHdNy8eXOhNmChdcTq7+9PPLr7YC9i6dE4SRwZPX588O7duyltAKs5yzDr81l6B8P33VNTqpYYQWxa/PXSRQ291eUWYnh4OHnp5CWTvOI86+SMZHMvL69HZ86ceafFoi/V/UmlVC0ACGT7tfX2vxsTk/22ueOINS8ra7sRhuC5/XuBrVQCJAIIWJYFCEHwp1eAABDDAc0wr9wDOE4ASGAAQQg0DA0KKqvAs6RkcOnWbXDmxk2gRiivZevWfWJjY+Pf1n9T/H3x4sX6uzdvP6Vh6O4Qg7s2bNk0pz6+UM7VE3U3en1VTWUwiZN5bu6uY3w7+KYf2XckAeKY0NnFqf+zhGe3tQFLrSNWDhQTHcOpcmX1Rhaxeb06d253/s6df33gThuAbGwybNu2TYdhGGr27Nm18nd9OvDT1lcjIm6oKQ3u79+1T8SNGx8iFI7Tz1r5V/+Ov3sLp85ZuTmXcQwXWlpaTEjJSn/rKbSdnX1waX7uDglFYZFHDwEHqQQIEAUAS78iUxZCwDCcAwACDCcAzbLgldsCgwBBAGjEAgojgBxg4EHCCzBt6XKghFihg7v7oPj4+EeNTT8aQF7YvnXbAQlxCftplsHs7B2GJmck14v0HGwduhXmFx0FCBna2touTMxI3AkhBBJS8hiwwF2iK1k2c87MzQ39wa8LFlpJrAN79bK7ev32bRrRJg4OLYYkp6Vd0xbfSV1A1qY6nFXo7eHRLTU19QeRQPTwp43rl73NiuDueX+/YsXqoqLir0ih4PGXkyf32bp1a5U2jevvsnBPT8c8jA5VKzQDcQK/NHjE4NFHjhz5V3ntrZ2+yC/I+lXIMuTFvTuBl4ER0MVxwDI0YDAEWAAAwVmpLAQckyLIAob7x/3GAiDAsFeWrBIXgIvRj8HsVWtADYS5ri4thzxPfK4Vt9M+5Hx16tRJ/CwmNhwHoC/A4eURoz8bvW/fvjrfpOT0Vk+os4dlmHEYBu75+rQa9deTRVKhzjWWYbuJJaKfZs+bLeOJ9Q0zzfnzfl6z8aBaox6to6sXuvTbpTPmzZun/JCK8TH74rY8JSUlZgMGDMivjX+wtrJyytmlfftuMTGPD+AYbgMhOLn/yOHxb4vT7ODtbfPkedxNgiTtJLo6G4tLSpZo+4fO0dpxYHbey3ASEsjOznp0UmbqH/+Gk6u969DMrPTDQsBI96/+Dvi7uAEDHAeAZQBDcMTKAhwSAOeCy9j/ECvGApYLWGABICAALMKAEifB/vOXwKo9+0A5i1J9PH36xcTF1MuvWNv51aZynTt39nnyMPo6SQhwXT2dSTlF+SfqozOBPQJbXLl++TaG4fpGBsZfhswOOfUXgeqIpJeUKmWAsZHJD9NnT1/FE+u/aIKVifkouVxxUKFU5HXs4Dfk9sOHz7RJcd6nLNbm1nNKiorm4RA722dw/69Pnz5d0RD9BXTt2vrevQehJEF4Qggyzcysh6a9TIt7W9umRkYjKJXmqFylULq6tPw0Pile6xOc9PHuI73x/Po9oUDsBQB7LexU+KB/C/Pp33+YzfXLZx4LMdZ07pjRYMHnY4Gwuhpw3EpjCDCQBhggAMZiACDOO4FekSqCCOCIcxCwgAEYUBIC8M3WHSD8xm0gx4hb36xcPnDx4sV1ttTeNjfa+HtQUJDOzas3dpZXlH9G4kTEouVLh8tksjqHTb56tWLt+s20hprIIjbet71f9/v37/+foSUmRZE0RXUy0Df4dsbcWet4Yv0XreC+ULfuRJ6nadrVyNBoXl5pwS/aqETvQyY9ic4PiEELOGsJQHDdwsJqY3JW2vXanoz/UybOUu3Ro4dH9MOHOyELOtIM/dLZ1WXysKCgyLcp4ZYtW4Qrli0/qFarR3IhRBOnTB6qzW6Av40dOtg5DMx9mXcYQMQ6OTh9mZCacPpNVhM3zqULl5yClKpfp5aucM+q1cCEpoCIgICBDGA4yxRBzhnwKqoWcuT6KrwWAUQjgOEY0AAI1GIp+HLxcnAlNpYV6hv9sfPXHaPetiN4Hzr0Mdv0dPcclJaccgABJDQxMZuWW5Rbr/frOnfu3CL6UcwZiICLVEe8vLS8fNNf88jptoSUPGUYytXczOzL7ILc4/WxjBsKN630sXKD47LCfzY0aE5lVeUPQpEoOnhESN/1h5pH2Mro0aNNLp4+vxQw7AQaMPpqSl1iaGi028rMZp9LK5eX4eHhtb7txCmeo6Ojd3FB0T7AMK0YlklzdHJcHDR69Lm3kSo3D34+Pl1SklJOKlVKQ3Mzi3EvC/N+ayjle9/tcKFcx0OPh6s06r4sy8S18Woz6FHco5dv6tfT1XVUTlbmPj0ME69ZuBAMaO0NpBgCr6JrIedl5dwAxCuDlYsT+OsfYgBABA6qGQpUIBwEzZgNkovKGT1zi9m5+dncAct/Kr/vEX/89rk3yn5eu+G4QqEcKBKLL7Xr3H7KtWvX3imq4++j4PTX3s5pYl7uy60IgJRe3XsOvRR5KfOvMjJ/f+Kn2/fTGJY27t6pa+9r927e//gocPqhxX+tW7e2Tk5IugkQsnC0d54QlxJXLz+NFg/1f0Tj3pY68HBX38fPn6+GALYUCIVAqVImOzo5bZi3cN6htx04/dVg//5DPCJvXNklwIjOKqU8292zZUhsXFytbkxxSm1maPyzvKZmGs1QeZ4+Pp2fPHnSqN4p4jKmVZRWHNXQarGZufmi3MLcN6YT7N17sNXt6xdvigHr3NndHRxZuwYI1EoAAQ0EGBcBgAOGI1HA3QX701qFEAGWQYAlCVADMfAk8yUYP38RUEKh0rOdX/e7dyOb7BPP/7MzAgi2cfMek5D84lcCJxWu7k4jnjx/frM+FuSra+4Hjx4TCAWDMZL89fSZkzP/nrVs1qxZert+2ZktIAisb//ePT4bO/aJNlwt1mpi9fX1JZPjE3doKGo8SeB3Phs8cMTe8PBm8+QGR2ytnJ1tCkrLh1dX1UwmSdJFpVapCJJ8bmZm9tPX3359/U1PQnN1O3bs1jb2cfROAse91WrVSxtb62l+HTpcr63FO6jPIIeIq+evEQRpYWxkvPLLqcEbGvIw7UN86LjbXaG/hm5SquUhJEFm2dq1GJuYlnjvdX1zvry9v+5dUpKXu9xEJBTuWfkt6OjhAQScSapWAgHncIUYoFmOULkW0J8EixNAiVhQhUGwds9+cPT8FVCF8GxH19ZtExOjSj/EOLWhj549ezo+uH0/DADkxSIU1qtf76lnz5597ZPltZW3rVdb7/jEuDsszYpNzc2G5RXmnf173XHjxjn8djgsDoNQBCCbgxAqJ3C8EuAwW0/X4EiHLh0eNNQZRW1l5sppNbFyArZp1aZTclLiUYZhjOxb2ExLTH97TOK7ANAYynIL/vyp824JSQlzIYCDGZo2Qiwq19PXP2Vubr6rU/dOz/5+iYIrf+HMhU6xT5/+QpJkSwYxaZ5u7vMXfbPscm1fZeAI6fdjx7dVl1dOgBhMGjdlUs/t27cXNAa8/imjq4Nr65ysnLMMoqwlEnHYVwvncWnrXvve0syZM6327t59TkjTPm1sbeD2H1cBM6kYiGgNIDkPK0EADUUBSOAcxwJE04BBGKAFOChlGTB21nwQl1OEkEB62dbRekhCQkKTfdfp7zjP6t9feOLR062VVZXjNRSV2qVTu7GR9+49ra++tLCwmVlSVrYRsajG26912wcPHvyfG4Bre/z4Ka6/HT7yUCQg9ZUqJZcEhyZwQgAAYGhEyQUC4Q0be5vvExISntTHcn7XcWg9sXK+1hEDh/2gVCsWYjgsGDXs07Z7jh2rs8/mXQHSpvIIIaxHpx7t7j26sxrH8C4AABIiUK2jIz3Zvr3v976dO2dZWlri61avG5eVlbFWKpEaKlSq1Fbu7uNjEp69U0C/r2frgOfxsecxiEE9qd6aopoKmRZgAbds2cItGlDbiw1cWS7R8vKFyydmv8z6mSBxaGlhPeXziZ8ff5OP2djYeJyqvHynPkSSMYMHgNnjxgFjEgMCiAFWQwGaO7R6lSrgT0SEuAhUshoQm5MLxsxZAhQQV+kYW32Vm5v2a10uOGgBzu8kwp9XV61HFpaUhlIsDYz0DOYUVpTsqq9vmYufXjxv4X6NWvM5ZFGxZyvPcTU1NRgLMaWvi0dq96F9C4ODg2kjHZPVLEU76ejpXCdJEpVXlDtBAPuoNGoXgsRFANGZto4OUxMSEq5+KHLVemLlZtjDxcMnNTX5AkmSRvp6+stzi/M31nfS3klztKgwp8TdunUzyMt6+WlhQdFMBFg3mqaFGEEk6kr1jqtUKlsE0QiEkC7LsvEO9q4hI8d8Gl2bg6q/himbJdPbsn/TTo1a9RmG44/sXZ1HPHv2LOdjwsBdjzwcGjqxory8H4JQ3r5Dh5DIyMhaJ7LmLPD9u/cco2l6MMsyuT4+foOjnkS99t2lSUGTjE5e+H0bUKuC9EgMXxg8CYzs1xMQGhUgEBfPynkE/rzuikMBoDUQMPpSMPP7H8Aft+8BViBM7Dtg+ICTJ4+mf0zMPlTf/u06+8Q8jT3EsnRLgVBwtlfnfhPCr4ZX1qf/4OBg/WvnI0YVlxZ/rdZQtgRBADVNVSOEcAxCDQRshY6ubrSLneNP879Z8rT8ajkWsjuEywmBgoKC8JycHP2inPzehUXF3yGEnFmGzXBwdPw8ISXhnQyMuo6hURBrcHAweeL4icVyufxrAUlkerm3HH/v6aPmeE3w/+aZI9jh/fpZXL9zfxRFqb/UMMgFctFAAOI4jitxgjjv5u7ydUxMDLe4a30tlGvX0sTsC3lNzXaKppGNtWVISlbWkQ/1pf+7InOydG3b1jItN3doZUXVl4hlWgHAhY1iz9r6th15//79d8qu5e7u3qrgZc4hiqY9BbggopWn29Rbj14fJcD5l69ev3JcQmBtjYUEIZs3CwT4tgZihgEibtVQ7KtcARoaAEokBQ9TksCkpUtAOQKUQKKz8eTJk8ubw9Mw3OHSiWPhJxiG7SPEsCRHJ6fxMS+ePa4rIXFr/cLpswNrqqqnKdSqLhiOkxAAOSTwUogTVRSloSEAEsSwxgSBGzOUJs/LzbVTzIsXr3tDCzpbt+iYX1R4EGK4I4ZjF/sO6PdF+Ac4p2kUxMpNUq8uvezuR909QdFUa4lYeq73gD6jwsPDm4X/6m1K2rt3b6uo+1FfK5WqTwEGVBKx9OCYsaM2bN++veZtdf/5++qlq43X/LwqgqZpbxagqIFDhwSGh9fP+nhXGbjyQUFB4rjY2H6ZGVnzAUDtuctNiGEqSZK44+rhsW7IkCF33sUK59rkiNrWwnp0SWnJbgLgpEgsPrRs8vJZ8za9/lZfly4BnjGP7v4mZpmWBgBhX8+cAT7t1ROQagoIAQZwBEElpQEVOmLwzcb14HTkbaSCsLBlS4/BzSE/ADdHTx7FLMl9mbsYg7iSOwMJGjcm7F3n5S/94HYVF86cm5n/MudbCrFSAS4oAAR22cLE4lxAv4CnnTp1KiFJkhUpRcSmvZs6PomJPkTguJ6ljdWIlPT012bBe3UA7NEqMDHxRSgOcZGtjXVIanbGkXcxNuqiv42GWLlrrqH7Q/sV5uWHamiNoKW7+8zlK1ccqe1hTF3AaUx1XiV5fvTIWAfqsH0+7VNal4xgvr6+kpz0l5uqqyvGMQjl9+7VY9i5y5c/6DPFYWFhgmWLFgXk5uYuRgxqDyAQkaSgAkB4XUeqt8bUyjQxNjZWUVcLmos0yc3KWqaqohaqGRXS09P7xdjSdMXrDpm4RdnSu2XbrBfJe/RJYSshy+LdfHzAjAmTQAsLSyCEEBQrqsDXO38BN6OjQalKU2VqafHd0AGDt9QF/8akb5zfeva0mfMrKipXEDgOCRzbPWfxggV1jRrh9Dc2+qmsvLx8hkQgFNAsc9PRrsWi1lbtkvbf2K/+53ynpKQIPV3db+hKpB3NLC2nvEhNemOeV+4DcPVixH6FQjkCI/GbAwcP7P++jbJGQ6yc0kXviia7zuy6TSwQjmcYJtfR3XnU06dPm7VLoKEWI/fhOrzv4LDs7Je7hCJSQAgFq8oqKtbUlcDqIteAAQMMox88WKmQKz6DDDJmIFIDiN0wMNTfMWXq1Gv1uRb5d3nmTJhjcPD4/h0ahv4Ux6BSoiP5auqs6UdfRwocuQ4YMMDr5rUbPyKaCRBimERfLALOji2AEMdATkEhyCgpBmqW1ZBi8YlhQ4fNCg0NbdIhVhyprvx25cj0lJSt3N19sVRy3M3TffHdu3frHONsaWbZt7K8/HeSIAUIscdDZk1fvG7dujdGoXi6erZLS005w7KUkZ2DU1BqRuqZf9E56O7oMiAjI/MkISCL+w7o1/nkyZNZddHR2tZpVMTKDcrf39/r0b2oQziGtcJI7Lx/zx5ffIw4tdoC3FjK+XhyippxnKZoW6FEeObrFd9+sXDhwg+aoNnZ3r5vXm7ebxBiQsQyyc72jt8P69rp3Pt4sHBA1wGGt6NvH6codU8EUY2Nrd2CsV+M3fembWxoaKh01lfzZykVirEsYhwxRAtYhsFwCBgWwVIdqe6Zr+bPXSKTyZp0nDX3Af7jxIm+iYkpO3GIWVE0ldCpfZchkQ8i/78wqHfR+0WLFunu3rbzCHdbC4MwsWP3zt3fdDDJ+WCvXr3qnp+df4AkMB+lWpHs5ePT820XV5bOmGG8YfvOWBwnDG1btBiblJr0xuvN7yL7m8o2OmLlLAiXFi4jCgsKf1XTStLAUP+XC5cvL/fz8+OTYddRI7b/+KPhsu9Wn1Kp1Z0Zlsm3amEzNCsr60kdm6tztYEDB1pHPYxahiM2pY1X++Pnb5wvfJ8Ws7e3t1taYuohHMd9NRpNgVtLl1lPnz8/9aY+OUtt48bttgW5uf6VlSW+JI6TpECYbWpqGNmqTZvYQ4cOfdAPUZ2BrkdFL3evPjlZ2TtohranaDrh86CRY/ceP/SsPvPk5+Pj/+xZ/O8QQH19fb0ZReUlrw1T40Ivx342dnJ5aflSHMOsGZYuMTU1mThx6uTLtfDrYnoi6SW1WtNDKpVuO3H21Pz3ebjY6Ij1r4ONyAuRK5SamukUo1GYW1rM/nLKlN9rAW49VKppVh3cZbBudGLUltLy0s+FQlGJmYX51NVrVp//WL5rLnbR0NCQ/RD9cx/p1h6tPTMzMw8pVcpWJEkW6+rrfj1txrTDb7pA8NchWOTKlXiypSUMDg5mmkPoH2ep7tu5b0RlRdl6tVpthRN4mqW5RUjKy4x6XVnl8HS0afF5Xn7+XoZl1B7eXp3f9OLC9u3bDefPnh+OAawTBmCmsZnhdxOCJ52orV/XSEf/hEKuGGpgYBC+Zde2t6bLrM+Kb5TEyg1YJpPprFu9ZoeAwEeoaU2Zp6fnmKjHj2/V58tZHyAbY13OqX8v8s6cysrK5QxikVAo2nPq7KkF7/NLro04tfFq4/ciIXEnixgfDAMVdja2U8ZMHPcH/3tcvKsAACAASURBVKH+c7aCgoIE2anZg+Lin22gNRobDGKZ1pY201Pz6vdK71+6YGNuNam4uHgbKSArPFy9OkU9i8p4nZ68uuixYLk/rVG7WdnZXr0TdadWD0X+1ZahWO+YWq36TF9P//fNu7eNfZ9Zxxotsb6a8MAgi3OX/9gNAOpHIybFs2XL4Kfx8Xe1cfFqm0woLAy3mjZjUWVl9bc4QeAYgf/aoXOHRQ3xQKC2jbUW8sCObTu6J8THHba1s/OytbVNr6iolN3f8OMJGBDw1ocIa9F+oy3CvUGX+CxxaVVF1XyAAV3O9+3l7jRiwMiRLxrqw+Ps4DwyOzPzAIZhGr9O7dvfufOvhAkR4nI11O5J9L8Db6pjcFKlUg/R0dP9bfPOXybwxPovatmzZ0/Xuzdv7oYIdiJxIrp7n54Tzp49m1oX4But9r+j4NwBwOWLF4NLioplDEXrkyLBOdeWLWfExMS8Lsj6HVtvvMW9vb0dJIRwga6OzigMgmpljXKPyFhvd0RERFHjHVXdJQ8ODjb5/WjYbI1aMxfHcDHE8IdGpkaL07PT79S91f+t2dKlZfe0tJRTJCEQW5hZDk/LSbvYkO3/Z4eLbVqz4YpSpeyub6C/PuyrWd8E1OL13rrK0agt1r8GvWjmTKsdu/ecBCzygRgW6+jsEPIkPj6WJ9f/VQvupsz1K1fGFxQUrMYgpksQ+B2/jh0/j4yMbJQJVuqq+G+qx+VwTXj6bC6Gwck6Yl0jpVJxDiOFa7r17BbXUBZaQ8vc0O1xSXx+//13l5QXSZsxiH/CsiySCCQPWrV2m3Lr4cOUhu4vOChYP/zibxflcnlHiURycM7CeVNq6zetrSxTp0412797TyyBk/oe7u79Hz1/crO2detSrkkQKzfwgQMHtr1+KWIHAMAXYtiTjt26TLp27Vqzec6lNpPPHdY4OThMzc7KWoNBTAfD4MPPhg8fe/C335rdm0z/hhf3msD+PXv6mpuYr6Mpxp5FbJKOrs6ath38uHeW6pUGrzbz9DHLcIeHW9ZvGpGZmbWCYVkX7tFvXYn0WVsfz36Xb99+Lzsa7rR/1LCg0Kqq6lEUQ6VMmRbScceOHQ36MnNb77bdEl8kXKFoqqpf78AOZyPOvtaP21DYNxli5UjD08XFJzUtbZdQIGqlYehUCwurxRMnT7zUXCyNf1OKjRs3iletXCljGHaapaUlVChVpwz0dNbEJiQ0yzfv37aAOKvt5s2brVVVylk6OtIhGo0GJiUm3dTR19uUkpHCHZI2qVcBuMxpC2YvcN+7b+8ihUo+FAOYDkIs5JKfABZRGAZjBQLB1RYtWlzz69LxWa9evcobKnLD082tR2ZG9iGGZUwlYsmW2fPncPHADebb5uZy68Yt6+Vy+QwMwuiRXUcFHIg8UOc3uN6mO9zvTYZYucFw5DphwgSPsKPHd2AY7MDQdIm9veOyVm1bnwgPD3/ne/O1AbAxlOnQoYN5SvyLJTRNTTI1N0ctWtjvc7a2XLX72LFaZ4dqDON8HzJyW8in0Y8nSMTiyYUFRS3SMzMLDQ30t1maWh+Ljo9+2RTcTWMGjDG88/jmyNKSsjksYh0xiKkxHLtramKeVFiY78UwjKsAxw0pliEAgDVCgeC5QCi8YW5icqtTj+5PraysqutqvHARB5fOXPyNZZlBDECpfm38Br/raf/b5r1nz57m927cvoggbCWRSrknslfUVd639fXX702KWP8a1IwZM4wPHzhwTKOhPgHcI5s4cXzGmJlz1u5by5FrrTM91RZEbS7XrnVrz/j4pIMUQ/mQOKG2t2/xQ3xK0loIYa3fzdLm8X0I2bgP9viR420Tk19szM3LDSwuKRRhGMw1Njf/KTg4+OCKFSvkjZFg9+/fL9qxdWu7uOcJGxCLWiGESABgmr293bJR4z/nws1oLsQp4o8Iyys3LvUtKSkZBgD0UWvUpgJCgAMINBpKU2Njbbfa08fzj3bt2mW/i6XJWZK/bv91Uklp8c8AAY2Ti/OM+MT4Bs2kxs0dF3WQlZl5gMCIcu/WrYdHPYl67+9iNUli5Rabv7+/fcKzuJmVVRUzcAwHBIHfsrS1/e77779/0FBbmA+xqOvaB7e1C+wd2PrunVs7GZZtgxNEtUQi3tpvYODPBw4caJDntOsqW2OtNzFooum96DsTCgryvlNp1EIAoUooEj3V09M/3q5DuyOnTp1qFDkCuCxSl/641L2wOP9LmqK7QwhNGIat0NXV2WtibLb/s/Gfpf3TonulT4GBOgUFBQ55WXkBVTVVPVmGCSBwQkhTFMIJPJfL1m9pbnXiy2FfRi5c//br0B6uHt2SkhOPERhhLhSLjs9bOG/iuxBzbfSoV69edrcjb51mGba1SCQ+umX7likTJ058r26AJucK+CfQ3An4tctX5hUXFYXgBG7FZduXSCSbfDzcd0Xcu9dkQ2gmj55snp6dNFpICKdHxUTb1aiUyZZmlt/2GdjnfFPPulSbxVbXMhy5DBs4zO3W7RsXVGoVd6WTe0YAkTiuhhh8IpVIjhubm1/r6uSUsevMGaU2WbHcAdGKxStsX+Zm+hUXF4+lGaYbZJGUBahcR1f3pLGJ6dGktKR7tfEdc1bgjBkzpGdOnvGtqa4aotFQ/gyLXAgcShiGUZOk4KFQIjpnZ2V3YfCIwRmvS57Txq2NVUpmcihNUQHcYbOrs9uY2MTYdwr4f9s8BgUFGV2/HPGDSqkJZli21NHRaTCf6PptqNXyd24rs2fnzi43I2/9QhKEO0EQXIDxTRfXlgvbdmgb15SIhvNXiTCRa05mxjKRWDxYo9EQKelp92xs7ebde1T/94dqCXmTLMaRSf+A3p/QFLUwtyCvR1Z2FssAVIpYoMZY1oAByAAhFpAYUaBvaHjV3d11l6mV1eOwsDDqYxEsdw01LyZPlF6S6JScmTG6pLh4EEEQrrRag2MYVoWT+BU3V7ddazZvuFWf23br16832bV1T5/83MxpiGG9EQ51WBbROIHnC4WiCCcn5+2ePp6JBw4cUHOuOJlMJvp53ZbtNK0eo9aoaGdH17Ev0l6cbkDFgR4eHtKi3Py1NTXV41kEgImx2Q8/b/t53YfarTZZV8DfJ+lVxICnp3llcfmSkrKSMYhFRhiEFVKpzgVXN/dN9wbei4WyxnvKy4XIbFi9oVdFVcVUn9at2yKWsSAwLFejor9WE/SFO3fucFv/ZuVbbsBFCrjwq3Mnz43AEPMNw7BGCo3qt9Ky8rNiXfETZ2dnZcz9GAeVRtGvvKxsNEDADQBIWFhalDna2d+pqam+a2dje81/QJ8MDw8PVX0IrDZjio6OJjev2mz4IuWJR0Z6dk+VRt0VsWxLDPt/7H0HfFVF9v+ZueX1lJfeCzUJJaH3XqWjQcGKjRUFxYauusZ1XRd1wRWFxcLaCxFpSi+B0DshAUICaSSk97z37rv3zvz/c5MgKkoSEor5PT58Ankzc6d+75lzvucczl1RVbYJsj2sHivdXFx+aNOpQ/LaZpKsGYgf3bLFlFlYFplXWHB/ZUX5SIpQMGIpFxFUCbxw3sXFdVn3mO4Jx04cvqusvPx5DmMwmc1vDxw6+F/NER+VpW2ZOXOmV+L2hIkXL+Y/xGEuGgAcBovp48hOka8mJCRcNwN2qwDW+g3JDsjChQvHlhSWPuN0OvsgwpJt4iw3k9vn/iFe39w2Zcr55tbxNOQwNLWMRvbfvLlHdbXt4Zrq6tvMZhdrly5dOFEUKY/xNqvF6+4vVn3xp1V5NHXeGlOPGVh2bdt1z/9Pcx0ncJyOAl3cxtv63pL4eBbJ6tLLit2M/rNgQUBObn6fioqKSWGhYe19vH1CAICXZTmfQ+gMRXDUVmM/k5ebV+Xm75Har1+/Yo7j5Pfee8/ZWKmWCQtz584VVVUV0pPT3dMzz7RHKg0qKy8dKEtypKKo4RSQK2DE6DI1Bp3+sNFs3GT189nyyiuvpLakOyc7Z59//Hm7tIy08U67dAehpKNep9c7JIeMOZxNVCWI4zgec/zK2XMef/Stt96qasya1Jdlc/7KK6/EKDapjcAL3oXFBd0dDjlGUZT2gsDzRCWlOoNh6cixIxdd7ywYrQpY6xdkzpw4l++++e8jVZVVswTMhTkdEoc4XGE2G5f26hz9cc8RAy/ExcWxMIQ3nZSnHah75lq2H97ePSv7/GyiqCMEUXRxSrKEeT6lV/ce2YIg9gVKzBWl5YkBwb5zfvjpJ0aGvunG0pTDdD3rMC+sA7sPPxjg7/O3mppqgRL68t0P3vvhrFmz/jBEJZPe7Ha7ZV/ivu4YYJhO1PVy2GwhRoPRLeVUiq6ktBgUSpwI4RpKaKbRaNzv5u6ap9eb7AQRlcd8FUJqMSFY4SiHCSGcilUTBvBk5Fmn026UbI7AwuLiAUBJIELYDSPEMvYaAIAgAAkwLSPApbhZXPb169tzeZfevQv/KGJXS83rvHnzDKviVw3Ou5j3F57ne2EAqyDwqlN2Horp2WPK7t27G+0IQIGijuEduxcU5s9yOqQJiqp4cJjDHMcB5jinJEkFRqPhQGi78NeOHj16piF64+Yef6sEVjaJLJNjVlZWm9ysvNmFhQX3Gw1GF4fDriJAuXqzaWdE+w5LYmfEnnz66SvnQ2ruhWhAe+jFF1+0fv/dd0PKy8vvstvsw2RZdmH504FCdlBI6IL2Ie1/Ghc7rnr1ipUjKaC/6Tg+6uixo1s7tI96NOFAwg3NstqA8d1URdj+2LZp26sYweNdunRBQOCtsX17LH7unXcaHHOVvQRnzZrFOxwOF75acc0uKmx34uSxAWXl5f15zLUFoCaEsFGlKo8Rpoqq1OaDBHBSAJn9C7Ec2xTYrxGHOT3GGDAGRBjqKgrBHJYVRVExRuUI4UxfH9/tRqMpOTQk8ESFw3HxSX9/27T4+BtNrUOxsbH6/PzSsPT01H4iB7RzdPTGH3/8Mbcpi963e9/Oqamnv7TZbZHM3Zbn+CpFVbJEUTxk9fTc061Ltz3l9vLchIQETafblGdca51WC6z1E7fs0WXC58c+b5+ekT6nsqrqbkVVzJiytz6yY4xTdDpxi6+X904/36BTby1+q/B6BdRmhzI+Pl5YsnCJf/aFjMiqsopRTlUeExIa4u/t7cPJspyblp52xCFLm2O6d18/cODAonqKDLNe3z7p9r4VZWX/OZl0sousKN/e8+C9jyxevJhttP/7XGUG2BXzxWdenJB9IetTHnP6oOCQ9/+x4B+vTJs2zX6tk8cC4NTk1BiSzx2yFJWVhVGKQuw2RzgQ2o4i6k8BjEBBJISKTI1Q68RDCeaQhBBm3kgqB6QSAGeIgpAu6nQFnMilxkRF5bgFBFSPGTPGdr0MNE2ZC7avWb3Gqj7qn9W9e3e/s8mpXyuysz9CKCs0NGRuhy5RR7y8vKRly5YxHSppattNGc/v1Wn1wHppwaK7Tz6TmvoxALirztr85UCpkeWPRxQkjuNOmYymw25Wt/UWi9t5nUWX5e/vLzGr77VsFFaXbbbXXnsNlZSUCOnp6bqi3KJgW1V5ZFFx8ThbTU0nhKCdqhKDh9Vqax/RMdUhSYlmi9uK2++6/eSsWbOu6LtO4yiefGjysB3btn1FKNW7WT2feXjWzE9vJR1yc270xrQ1qG/fmMOHj30p8EJ7lZCEgX0HzdyQsKHFJP76l6iXlxeurq5mV1p+2+rVYlpGhkh0OuTu7i4PGzbMGWoKVZyuTiqKonr27Fn1aiqJxoz5Vig7e/Zs87dffPt3u01zTbV7WN3mZhVc/OJmANJfz9//ASsATJ8+3XP92vXbbQ57JM/zJ4IDgmZ5eXuZL2RnTykqLh6sKHIbnagzSpIEFFSFQ7hKBVLBYZzk6mrdFxDkf8FiMp338vcv6NGjR3F0dDSJtESSdCmdent7az7lKSkpUH9wgoOD0Z49e8QNq1f7qCoKLSku8jyfmRFRVV01ACgNAgBXjuONsiwzWgwRBCFfcconQsLCPovp3WPXxYsXyxMSEq7qS824i1PHT1zucErTAePCsDbho079X2yAP8QQRgVa+K931iiKMowCPRUT0/3+/6Oq3XjYZS+fQP/AWVXlle/YJTvnZnZ9Y8joYW/G33g1xxUnp9UDa+yIEa6b9x38UHI6p6iUZHTp2vm+CRMmHGLXakZdeX7u8/7FJQURF/PzB8qyHCVJth4qIR48x3PMqMAU4wQoAUrLRVGsNhgMVZJTlhECO6HETimtAYQUFklaVRXmCmlidEdR4M1Oh8NNcspuHMYGQqkWwJdSqmAOl2PMpRuM+iSB1x3w8fE82X/IkDRvb29bY32ce0ZHRyclJ3+LOb6t2WR8/5W4uPlz5879P5XAFY4DY1lsXLchrrKy4glEUYWbh/XeRx57JKGxc37jYejaesBA7LnnnjO2a9fOeZNIxWjCqFGh23fu3k4pDSYUdgzrP/Se9Qnrb9pQl60aWNkG6hLV5YFzaemLCVGdZheXF4vLipf93rZk5f/6179aEzdtD03LSB9FAYIrq6qCjaLOU1YVV9npdKMAehZqTaUEUaC4ri2kXVcoAMdxhDIEZRGDENTwPF9OKK006HRZCAt5ol483bFz1LauXbsWLlq06Jp1euz5AT4+rxcUF/9VwLgoKiJixOGkpORrO3p/vtoUAPXu1mtU8omkbxSiIBejyz+eeG7uotYGqmxlu0ZGxqSlpb9vMprWf/DqKwun3WAD7pAhQ9wO7z+4AigaRik5P/Oeh4a8v/z9Jqfavh67t1UDa+/evQOPHTqawGEcLurE7//6t5cfmj9/foM4dfV6UcjMFPU+HXUqp+p/3PSDt62mxp9SzqISVWBGJKarJZRyiEcEI6RyPE9AoTIBVBzTITInultUuWowSOfOnXMsW7ZM0azAzWzJDA8P75yXnbOHqKouNCx0Xuq5c0tvRr3U9djwv/eMAQMGhB/cs38Vh7kojuPj73v4/keWLFly3QjlN3Lsv362l9X6YHVl1YcY0Pn+3fqM3nxwV4vGLr3K2FHbkLCHSoqK33XIMvawWufn5Oe+f7Pv31YLrEz/ePvEqe877PYHCVEr2neIGJ10Ouloc2zwesvnH7V1PTcGu+Kujv/+TUUmjwcGBG7rM7jf9P8LxPLz6iyLizO+/Pa778lEvd8uSReCgtpOTc86dd3TfzfH3muONkKD2k4qzM/9nhBV6tQ5cvTh48dvWB65mKiYyNOnU9YTQgJNZkv8lGlTHl2+fHmDhJ/mmIumttEqgZUB39ABQ/sfOLD/G0qJu5uL9e8DRwz8982qCG/q4l5er3PHjt3Pn8vaEN4mHAf6B8/YsH3D5uZo90/QBgrxDpxcXFr8saqqvMXi8vKKNd8vbWnX05t53jp37jzozMnTWwSeh8CAgMlns5o/B1VDxh8XF2dc+t6Sd8vKSh/AmCvr07v76IS9t0bMi1YJrKO6jDLtOrn9e0JhOMfz+8ZPmTDuzx4Ie+zYsbp9u/ZujujYsT/H8d/5hfjPbA7/7IYckJu5zOTJk912btmxy263R1CMdt3/4P0TPvzwwz91+pWrrUfXrl3bJ59I3qYXxACT0fh4YUUJS3l0XT/Me+2b/335QEZ25kJBEHRWD+u8nIu5/72unbiGh7VKYA32D+5fmJ+3EWGMrFavxy4UXPjyel7Nr2G9rqUq8rP6PBUQFPgPvd6QG9Y+bPQXX3xxI3Vn1zKWZqnL1EH3xM54oqyi7A1VUWratGs/9dTZU82agbRZOnqdG7n77rtdflr941q7zTbIzd1tcUFp0ZPXuQssnnLgvl17N/A81xEo2jFszPAZ69atu2UyXrQ6YH3++ectnyxd9rnD4ZjIc3j3vBfmj/2zJ4irPxQTRk0Iy714YZWvr087pyQ9smXn9m9vhB/19T6kv/e8tsFtI7NzstbwPB+kE8V3n3xu3l9bIwvg1/OzYsUK8bGH//IhC7lnMVu+La4snXE912zGjBnuG9at/4+tumYGIMiOjOg05VjKsRPXsw/X+qxWB6w9O8eMOJlycgVCyGJ183gktyT/02udxFulPpPQXpn/0gKLxTK3usb28fAxw59pLS+VK62Rm9klDih6yWazZd5z973jl3+5PPVWWcsW7ify9/J9vLCoaJHZYNj31Pxnh1zPF46fp99f7DXVC6vtNuLq6vJGSUXZmy083mZvvlUBKzNa+Vm9/1NZWTabEJLZp0/vMQn79qU3+6zexA0OHzBkDEL4O5tkL3CzuI9fv219s0Ztv4mH/ouu3XnnnW1Wx6/6ieO4ULPZMvf9Ze9/cjP72F/vee3fvf+Aw8cObkGAih978vGuixYtKr0efYiOjo4+m3JmjcALfqJO99nI/qOe//qnrxsdAet69PWPntGqgHXO3XNc/hf/8UGqkjbuVrcPHn78sedvRCi1G7nokyZNCiorKFktCEKE0yE9mnho75c3sj834tlxQ4bw/zl84rUaW/XTQCErtF3Y8LNnzzYp0tKN6P/1eGaPLj06paQkJRJCdPdMnxbxyddfZ7X0cyePmRy6ddvW5aqqDgKOZHSNihm5//j+zJZ+bku035qAFUVHdp6YdjbtGyDEMXHchH7frFt5piUm9WZukwUhXr7040V+/n6zbHb7x0NHDXu8tQVmmTlzZtD3X3+/TVaVQKura1z/Yc1Htat3HLmeV+eW2G+9evXySDp0/DDC4O/p4xObk5ezrrkdVy7v95ThUzwSDu74rKbaNooDlB/Wrs3MU2dPbWuJsV2PNlsNsMbFxYkfLFr8TXV19SSM8fHbeowfGL8vvllcRq/HQjXjM9D4kWPGSpIU75TldL+QwPHffvttTjO2f7M3hTzdPJ+srCz/F8I489n5z4184403mmX8LNvAnl27hpWXlLs/99ILq1oySn9LT/KcsWN1/928ZSMGGKgThJUjBo99auXGlfktwZ5hDiwbvv/xzfKa6tmUUuLp6fW3R594mLkTXzXQUEvPQ1PbbzXAOmrUKO89CYk7VUVtqzfqXyurqnijJTZJUxeiKfUGDhzoFejmRr9pJA1l6rhx4alp57bn51/0srhYXnzg4Yffv9UlrIbO38CYGK9DJ1L2qqCEmU2WhU8+M++F5hr7neOmdNq+M2GF0ykpf3vz9XHPPPNMswB2Q8fWnOW6d+8unE46+ZFKyD0sNhAGXGAwGHfoDYZEX6v1wMNPzj43e/Zs27WySuaMnaP7NvHrt2tqbA9xgoh4kf+sa4/O8xISElo8RXVzztev22o1wNq7d+/up44lb3HIDojp3HXSwaSjiS05sS3d9ieffGKZ98S8D1hAl3sfvPfxxvi1DxkyxHwgcfcmjLk+lNK10wb0m/7pLb6RGzrf7YLDx2dlZ3/HCZi4e3mOzsvL29vQulcrF+YfPCf/Yv5CUS8kv/XuwiGzZs2quFqdm/V7ptLwcvd4srKq8k1KiE4vGhSn7OQEXiCqqpaYzObTFpN5vbuLx3aq0Oy2MW2rV6xYoUXsb6jAMrzXcI+zGaeeKSspe4JipEOYW9m/e/8nNu3bdF0MZS05960CWNkmaRfa7rHs7MxFBr3+5KTYqaM///zzkpac2JZu+5///Gf7f/79ja2KU+E6d+8y8NChQ+cb+kzm1bJ82UfzCwsL/o4xl9m5W/SAAwcOFDS0/q1ajvEzH3nwkQ9kh+NBg8nww513z5jZmBfSH42bpXJZv+bHrymhsaLIfbFg0cKHb5KQe01aLi3yW4cOk1LTz33OYWzv0aNP3JnTKUPKKir6MYs9IYRlAWAg6+Q4rojDKMvTw2udm6fXef8gn6SZM2cWhIeHS1fKuLF3717D07Of7n3qVNLzRCVDEUaUF3XxPfv3mr158+YGp75p0sCuU6VWAaws1cbTs596s6Ss5GlRr4vfe3Df/VFRUc7rNMct8piP3v3I5+kXnt7rkOze0V1jRh86fqhRkteAXr26Hj16YqNKFJcuXbtMOnTs2NYW6ehN1OigPn0i9u8/sgYQDfL09piZm5//XUOlq6sNg0W3X/7R8uNEUcKsbtYX8ssK3/6jOgy4muvZV+tbU7+P6RzTNyUl6QedTqc88thf+nVwcSlZsS0xNDs3u2tFeVmM0y71dkiOThSBiaOIIyyHDKUSBlQsikIZYJxnNplOOxXnRb3OKMuShClQF1lWhzts9o4IEU9B4B2cqFvSp3vXhesTEm7a+KqNncNWAayxsbHmH+NXr+VEYZDZxWX+xaKLC5uyqSdOnOhzJvlMu6iwqNOrtq26oRLvihUrDDPvm5mgOOXoqMiIu44mn1jVmMVn7IBXnn/xR4fTMcziYln+xFNPPXYrGwsaMnZPV89HqqsqP6BAs3r3iBm16+DBZnPpHdRrUNiBw/uPU0p0Vjf3KfllRRt+p08oJKRtjGy3jfD28t5xLPnY4absxYaM91rL7Fi1w23SjHFb7Q5HeKcOUeOOnTm57/I2mUE4Pz/fbePajUOdtpqB5TXVXQGoHwLs5lQkE0ZYYFkQmbqKUC2RBsUI8xjxROA4u4rVY4F+wf8ePGrw+g8//PAPM99e61iud/1WAaxTRk3x3rB57VFOED38/AIeSc9ObzR3k1lJv96952NFphOdinP5/JdfZF5L2m65UR+ri/XTqqrK+1xd3V574qknXm9sf9yM5ldqbDV/A4CcaVOnDPrqhx9aLK/TjZqjy5/rZbGurKiqnKzX6755+oXnHmxODnOgX+Dt+RcvfkGBqv0HDeiya9dvY5gyKTXEP6RbUWkxewn66PRi8vBBw+9eeZPS/vauWGEYee99PyqK2qdDu4iHT5w+wVygr5T1FK2IXYEPhx02quWqLvFQYqjNZutYUVYWVlhS3FtRlUgEYEAAMgVU5u3pudnD6rVjeL/he9/99F2mh74hmVRbck+2CmAdN3xc+NZtG49RAD4oIHDCudys7Y2d1InDh/tsl7bhvAAAIABJREFUTdi1BzAXygv8axU1Vf+40ZKG1cXt75WVlS8KvLhrwWNv3TZ3ceNSrkS0bdstKzN7h0qILqx92xlnzpz5obHzcquUX7RokdsrL7y8n6hqYET7DmOOnDrRbMFWGGB6Wj1frKms/jsg2DNhyMSJ8Vvjf2O4WrBggeUfr/3jc5vDNlln0LOM1grH4Y0hISH3nTx58qbzLmIu0JPGjf/Y4XDMCAkIfv1s9nnGpGmwMMHmZe7cuWJ5eTlvcVg0rCmCIjU+Pp5Z/P90YHr5WWgVwBri7d+vsKhwOyCuKjQ0vN/p86fTGgsIk8eMCd2duPdAlc3uFhoePin1XOrGxrbR3OXNeuOjTqf8AYfwhfFTJ3aPj49vlDV1dN++1sRDh78DQMMMRuMH369Z9fSfMQ4pO+Ddu3YfnXr61Leqql6ceVdsv6VfN5+bJMuNNmTgkM+cDmmap4fHu7lLLs5H05D66/Xu3aVLYNLpM2slosboDXpQVBVAJZKHi/sT/1my+H83o0utp5s1rqqy8hVE8cbHnnr8juZKF9TcZ+Fma69VAKuXyeMByWlfplBSMW744I7xmxpP54idMCFs88at+x2qooto3+G242eSG2UsaomFDwsM65Wbd2EnJcQR0a7DmKS0Uwca8xzGDvh02cdzcvNz3+I54fzIoYOHr92y5abOJdSY8dWXZbrApe8tea+srHSmqBN+qLLbZjTnbWPNmjWWO2+/80cE0NfXz2/e+ezzS67U/rx586yfLPvoR7vq7NutRw9IP58GlaVlIGIhs1PHLuMOHDtwqinja8k6/l4+D5WWlHyoEHJxxpR7un6+6tZm07TkXLU6idXP6vVkWWX5O6qqXHzpscci45qQyyh21ISwDdu37pNVJ42M7DjmWErKDQ9j1rNnz/CkI8f2UQru4WFhd505n9boq3y3Tp26nD6dukMlqr5NeNg9p8+da5QR7Hpt1Gt5zsj+/f13HTiwncNcuMnV/GxRUcl719Ler+v279k/6tDhQz8aRZ2Hv3/QuFMZp67Ikd6xY4d+2u3TviytKL+9bVRbiOkZDStXxAOnYNUimP5bWFE6pzkBvznGGBnefsD5jPRtTkodUZ079T558mSrcwNvyjy2ConV19P7mfLysreJqqb+9bG/9GwSsI4fH7x+47a9kuLAnSK73nb81PHjTZnw5qwzduxYl8Ttu75XZHm42Wx8vaii7O+N0YGxvowaNcqUuH3HBgSoPwWyev7LL9/5Z2MHdOrQqcfZs2d2USC24OCgaeeyGq9j/6N1i2gXMfLcufRVrhYXuX14m5G7jx44ciWAZMklw/zCns0rurgAjAgemfsI7EjYDmePnwEsoZL+3foM33Fwd9LNpH+8Z+pUv5Wr1iRJlFh8/f1i8/LyWMyA//tcZQZaBbAG+vi8UFxS+qaqkgMvvfrKsKbEIJ06dmrgpq0bEiXZ7hLZpcu4pKSk/Td6d7EMsMEBgQvy8/Kfcndz/WL91s2PXomQ/Uf9ZOqAZUuWPFJSXPKuyPO5982YPmDJp5/+afiEbOxB/v4zL+YVfmjQGVKfePSJoW8ufrOoOdeubWjb0UUFhSvtdpve6uZ23MXs8rd+IwZt//TTTzVPpMuf1a1DtzEpqSdWKyLoRkwbDW07toVPFn8ESrlEBcqvvrNfvxk3kxdc3OzZ5jeXLNmnAESEhobOPpeZ+WFzzt2fta3WAazevn8rKimOU4m6dc5TT01qigJ+9OjRfru27EhUiOzdsWOnCSfPnNx5ozcFM8oEBwTfVVxQuJwX0L4xEyZMiY//rTX6av2cMGFC2Jb1G3YTSl3bhIXOvvPee79sLHXras+4kd/7evq+VVZS9qwoCqvfePuf0+fObRx74mp9v+uuu/zXrVr3LiHqWFWRDUad0UFU9ZSXj/f3kZHt1756+z/P9ZjVQ+Npjh041mtn4pazTh11C45pA+NjJ8P2TVsgJfEYGLGuKtAv9MEzaWdW3iwqAfbife+td5ZJqvKQIIhLtiZsn9fYl/fV5u/P+H3rAFZf/9eKigpfUYm6/uVXX70jLi6u0QEe2IHYvnvrTgpqeEjbNuPT0tJuCk+lQX37dj508Og2Som9e/fo2/YcOpTS2I1aa9Ue+J0iK5P0Ov1PI/uOufdKdKHGtnszlF+4cKHhhfkvbyWy3M/N6vp0cWnxopboF3vxnk4+3b+yrPw+p+QcwGHsihEimOeydDrdet+AgE2RIZF7PcI9bN8t/2J9qbNyqCnYDcU+MB0ExMG3H30F5RdKqYEzHBs3Yty4+PXxN82tIcTX/9nc/Iv/NJtMO79bumTy6Pvu+1O4nbbEPqhvs1UAq6+399/KSkrjKKFrZj0x+67FixezK1qjPixwycHd+7coqtwjIDT49oyMjLWNaqCFCnfp0sU7/VTqdkLVNv6BAXecz8r6qSmPCgsJeSj/4sWlGGE1KjKiz8FjLZ5jCFFK4bXXXvvFHkxJSUGxsbHaEE6dOoXWrVuHwsPDWRlOr9djh8OBLBYLMkkmJJkkra5Op6M1NTXalbuqqoo6HI5LXEtXV2//Fd9+s1Olso+3t+f9Fy9e/Kop89PQOuwl9fzTz/dNTkp61ClJI232GneT3sTbVEkSef54VJuIz7y8ffXb9m1/WzFRvs+wftChXQc4tOsgnD1xBpxVDtnq6vHG4JGDP75w4UJpYGCg80anZQ/1CxyTX5j/gyDwGd2j+4xL2J9wSwafbugaNke5VgGsPl5eL5eXlv1dJeqPL99//7S4Tz9ttMQ6Z84c3SfLPloty86RJov5mfLKyv80dgFaIgiy1q8lH8Y7VWmMXq9fUO1wME+qRpOvu0V1a5ty+sRmQmmQv1/AU1l5OR80dnyXlUcrVqzACQkJBqPRaJQkSZSrZL6wshCnpKSYZYcjULHZvCRF8QdKfYmCjZhyHGCkKLLCUSAcJUQQRVGosldyHOJELAqiUyY8pSqiQAUKwAEFtn/ZWCnS/iIkYAqEKA7muq5SFWNBtMhOKUYlKvL28RlTUFDQ4jcNts4zZ87UJR1OCqsoK5man1/wiKRKASajGYMCTh4LTgc4XSSwA9ZhbQA81oNUaQeToAOnLFcjQKWAULpepz8W0SXiswceeODMjQrq0qdbt4ijx47vYS/Cbj2633ng8OEt17A3WkXV1gGsHl4vlpeXvaGq6taX416d2BRVAAvk8ugDj6xwOG2TCIVv/vrKS/c3VA/JwC9x645BmVk5dyGERIRxQrfe3b7funXrNYeVY1GVNq3b8IqsSC9wHL9x7MTxtzdFwlm2bJkw/5nn3nI4bE8adaZNc5+bFxsXF1fNTgHTs/n5+XHu7u78kSNHxMOHD/uUl5d7K4piYqBZVlbmq8pyAFDwpUDNmCK9LMtWyelwlxXFGyg1cRwSgAJGgDhECWKgSEEDRhZnjhDAmEUlIZQiDgCY5yShrELtFmU/fuvzQ5kf+qWDqpVh7nUYQCYAHIdZIFGQFQoUqOzmbh1cWFr6C3/363HKp0+c7nPoyK5R5VXV4+12pZOqQhClqh5zKgLmR8AJskNG1UDBrgeqcAKnp4RYEOYMsiwjnuNrEIYETy/rwlG33bb3evvVjxo0KCgxcc8OnuNDfAMDH0nLPNdqEnA2dX+0CmD19fCYX1Ze8S9VVXfNmffUmKYYrxi4LPzXO5+rRJ4uqcq+AQMHDklISLhqhHMmvQR4+z1QVV6xgAB4qoRQjuOrOZH7MiIq4u/NEa4vOiJ6ZMrpEz9gnjs/e86coU1N/Bbk7z+qpLB4LQ9CVURExMOAuAKFKC75hXnhklPpoFLanhBirayqtCJQvTmMjQCAOY5DVFVYtA0kCCIiigqUKiCIOnAqTsCIgoAQqBSByDExEwOHsAZ8PAeAAQEHCAS+VnrjMADPI9DpAXQ8BzyPAWMMvMgBh/ElMGWgqgFr/S5m/+R4cMoEKPDgZI5NoINTZ86DSkE2m92HFVWVNZsra2MPXUpKivj66+/4JB071if7/Pn+SHW6+nt6HfTw8clTDGKhRTRooRslW7W7TZK9TqUm98KIGy2rcicgYOIFPtfXx++l8znnv7qexq3evXu7pB5PWudwSgNMZsuCkqqKl5pyK2rsfN3K5VsHsHp6P1taUvY2oerRp559etA777zTaOU7A0hvi9s/Kuy2FyhCJydPmdQrPj7+qqEH17+3XnfXi7d/JivynU6FA7PFA6qrKgFjIpkNhk8emjTz+Xe+aHx/Lt90d911V9Cq71YkIIwMd09/YNAnX37SpMyzncLCfM7mXNhGMIogMrHzFDiBozyFWvFPVTkEREE8IsAgkEOg/cUcgF4AMBtFEEUezEYduFhMYDLowd2sB5PRAJzAfq8Hg14AgUMgChxwiAEqk0YV4NgzGMBymMX5BBYNCTMJVBNDa3+qRGVx6Wol2Doxlv2/roimFGB1CEbgUAiAzg0yCmzwv682QLmdqt7e/nfkFOatvgkOLNMj46iiIvRqQoLK1BhX6hN7ma9bt06vOJSBp8+c+hvP4d5UpYXhoe0eTE5P3txYznJTx81Sziz59+KPyqsr7hME4afnnPMnx8GNDUDU1LFcr3qtAli9rd5Pl5eV/ZtQNfXR2X/p0dTgxp3bR0w+e/789wohGT16dut+4MCByqstlEZXeXdhXLWj+mUCRjRq1GQ4dy4DzqWfAp7IFS4m/cLZTz3xr2uJtMQ8eqaMn7DJ4ZC6BYaE/OWe++75pqFqisv7HxsbK27euPmNaoftSZEiwYUBIJbAbBFBr9eBxWQGN4sRrK46sJh50OsEMOhE7ade5EEnYBAFBBxm9/xa4GX3f4Yb7A+7/wMoAFQFdvmvBWb2Ww4YXjI5sxY0a8G0XhSl7H7PtKia3oBJqbXfaC0zdcHlyl3WHpVBYU8UzFBkN8GiTzZCmUOkBlf3+QVFue9cT2nvavujId+zl/rQoUMDDu3b/xkhZBAQmh0d3WXcviNHrosXFNvDn3zw4WNFJcWLEIbkISOH992wYUOjDcANGeufpUyrAFY/q/fTxaWl7wAiOfOee7bTW2+9VdWUBZwyblzE2vUbjyGEykaMGtF348aNDbKO+vl5DSosKlpHwOzSs+9QCAwOhwP790DRhTTgESkODQ+7KyXlxPamHHh26DZs2CDeN33Gt5WVleN9/fyXvvPuwmebksiOtRURHjEyJzvzKzOPPWfG3gYBHhgMYjUIHAEeYQAiA6g2TeGpSZRMa3pJamQASEBDSQZ4rACtlT41yVMDV1aPaJIn05+yIjLBQFGtpFovul3+71o8pRq2ahj7/9kEtd+z/9SuJGtdk2pBB1SVgEcyAC9AJfKEj1YeguQcBzhUtHPy5DGx8fHxzeog0JS91JQ6XSIiuqWePfs9pTTY3cP9nS7tu73Xf2T/0sjISLmlA7hMHju5zcZN649RSmqm339PzKd/MieSpqzHH9VpFcDqY/V5sqS0+N+A6MVnnn+u04IFC5pkNJo0aVLQhnXrkylCeOy4MYPWrl17rCELwlxPN27c+D0WLCO8A9qh3oOGg1ORIHHzWnBWlVNQnGm9I7uP2ZX02xiev9f+wnkLDTn2HOvh/Qeiz6admVKj2CaqiuopE+VQ3wEDxicmJjYJPN555x3PuBde2qGnpNM94wdATHsLiLQIsFoNHPuDOeCxCoRioIRJmrXgxkCN18xO7MMUBbW/l0EFzACZaVbrvmZpPWq1qbWASDQzFtEsVKwe0a77teCplan7eXm8Og2mtWf/XI4hr4INgBUnCLRGA/1y6gYHMxRYvvoAgGixuVvd5l3Iy/qoKS+xhqx1S5ZhqWVmP/yXfzkUaZ4sOyVQ0DmdzpCl4/Wpbdq2W9NzYExKp06dyluCPbAobpHb/LhnkwAh690z7u31v6/+d9MFjGnJuW9s260CWH09vJ4oLildRIHkz3nqyc7vvvtueWMnipV/9tlnTe+/+94OoKiLr6/3XzIeyf4cxV09PiWTBDt37jz59JmMT7Ho4tJnxARwtXpCXk46HNuXCCJxKCJWlv9t9t+efu6d536h/2VshMTERNPxg8dDSwoLO5SWF/V0SlInRXH6KqoaCkDMHOJ4SSUII46BSVFk1y59jxw5cq4pY2T+7Gaj61e803ZXp0AzzLyjLxihEPRIBg7pACgDU7VWdKyFT03y1GCyHvmY9KlZ+wlQzK7+dd8zohQr+POtXrvGY8rK117/f48nVm/9ZyB7yVZVp2/VwFeriEBRBU0dQZwVrGGwgQVKFCt89dNBSMutAQULRWaT5ZXo3t1W/PTTTzddDNSrrVmb0DZjsnIu/MRjjDFVgWdzTqlKEVZlSosEUTzPc0Ky1ce632AypE+YMCEtJiamoik3mMv7wiKEvfXmgm1UIX08rR5P/fuDd//b0lLy1ebiZv6+VQCr1eL6SHWNbSmlasnDf5nVcenSpU06UAx03M2un9fYaqZ5enp/8PWKr59raPzS6dOne65cuXqbggxdPII7QK9BI5mlGlKO7IOCjGTg5MpydxfD7PGTpn6fk5NjyEotdJPB2b66qry3rbJysNPpaAdU8cOIihymiFnTOQ6BXi+CIBgAiSbIzcsHlZKajp2i+p48efJkUzee0ej2Oi87XrRQB/fiE2PAhSsBA3YAD3pQKA8EMcOTEzDTil56r9RDIvsde3It8AJixAntov6L7tRSUOvkW1XUeAGXg+rlQFoPnEzlUP+50sbFl75m5jYFCEIggwAytsCFUoAvVifCxUoKDsrZBR2/2sc7YKl/iP+xHTt21NwqEmy7du2i09Mz9+p4amgX4AkGrEBlhQ0cNgcwtwinjEChoDAttkRJuSiI5wwG/UEfP5+9NklKCgwMLIiMjKxetmyZ0tgxuxotP0gOaaLJbPpu6cfLZl4rWDd1f94K9VoFsLobXO6qsld/jhDYJt9xe7tr0bF5mN1erqquftXd3X3lY08+/kBDObHMAPD2m28usBPuKc7gzg8cMw1EVx/Aqh22rvkK1OpC4KmU62o2fVtTaeupKGoXDvE6wIpeVRmXERh3CCwGDtxdzdA2LBSCA/3Ay8sTisurIPFIKpzLyASHU6oOb99uwNmzZ5sc1jA8uMvwvOzT66xYNsyM7QWRoSKIpEKjRBEQgJEDOJUDjrJOsSt8HZhq13KiXe1rjVVMaESA6g1P9Zf/uv/X/5oB4K8l1UtS6WU8VZat7tefXycK4TRAZSYyBvuc1jeO04PdyUFWGYX4TUegyK7CxQoHRYivVCneFxwcunjmzBm74+LirmqMvNGHOrpjdGjKuZSTPJXNd4zpCoN7RICjuhgIwZCTXw7pGUWQcT4PCkokqGQUWUAgsysTYIUAruZ5XTbC+p+CwkJODBk+ZF9s7ISioUOHNshhxmq2vl5tq3xR4IQ90b26jd+zZ0+TbBU3eg6vx/NbBbB6mt2GVtRUbUQAjpjOUVEHkpKanNupTVDo5MKCgm8kWc6K7tlt7MFGJKQbO3Bg5LZ9BzfJ2BgY3qU/hHXqBzqeQsmFdDi8ewuAXEVFJFNOdiCBAtIhAq4WBP6+vuDr6w3evv5gtlhAZzBBlc0ByafPaGBaXm0DmwPAqShOg8n0XXT3bk8nJCQUN3UD9Y4e1C75+OEtOrCF3D4iCgbFeIMeSoBnhilGheIRYFUATPhadUCdWuCSlFqnBqgFVO4SsF4OgpTpTeuM/aw+A8PLP78oywC7lhDws8R6yWj1c8VaA5asQboKPKPVakDP2sKiHsolHioVPew+ngZHUnOhqEwCQhEhBJcDpz9rNpk3h4SGr+rZLjr9gxUf3JRSbFRUVNtTKSknzDwYxw0IhFF92oIeS5oWhmAjOFUB7HYVbHYC+aUOyLtYBOczcqGwuAYcMgKnpo3hVBVzNgCuEHiSZjAZU/QGw85+AwcenTp1anFsbKx8JWk2LCB4Wn5+wRcqIfnRPWOGNGbvN3Uv3qr1WgWwdu7YuXNq6um97ILYOSqy19Hk5NNNXbC2IW275eVkr5OJ6uXn4zs1uyD3x4a0xbiAmzZt8kk/debr8hplkKrzhgETZ4BBpwcDInDy6F44f+oYCLQCfMwAA2LCIMzXAv4eLmAymcDuUEFFIlwoKIfjp7MhOfU82NjVjyKiUiTzmMs0myx7Bg4f8nRTIlxdPoa3337b9PrLr3+NnFUTe0f4wIxx0WCkpSBSRTMIUU6t1acytybtw8C1FijraVCX9KVMJ1rndFq/2X7Bnqpv4TIkrdUkXJJZaylWl9QJdQatS/SBn6nq7BsV1/JhNXuYJi0zEhcFgjkgnAg2mQJncIe8UhmSz2ZBcmoOXCiyg4IEkAhSHLJi50Rdoqub694AP58ED4/g9GnTxpW2hEGoIfvm12UiQiP6nM1KSzCCopsxugOM7B4C4CwBzFFQMA+qtiaMZcGBinVAmf4a66Gs3AEZF4ohr7AS0rNKoKzKDpU2CZhCR6agKipx8rxQZDJYEi0upp2BPv5H2gV4pwV361ZTT92L7thpyKnUM2sJpXz3bj0GHjh64EhTxtAa6rQKYB00aFDYvl17kthgQ0KDRqRlZjYqhcnlGyEuLs686M23VwHGwwSRX1hcUfbcH2wU9Oijj/IXLhSF7dm+6wGkVo8mQDoCNhprwADtew+HNm0jgAcMjqoK2LF5DShVmRDsBvDA7YPBz40ZdSjYnQrYJQobN++BjBwH8AYeKu2IOilXY6f0WPt2Ef/tHdNj26gpo4qbw6DADGYPP/yXt6it6qlgd4xnzxgK7nw1GNkxxEiTLimwKHiXSZrssqmhaS0DoPZ6zwCNAK4TNet9WDUmwGWTxi7tvy+t1kM1axPXGal+Lq1Rry6TZFXmtsX8rrTf18IxSz7FNL2qqoIg8MyzFigyQZVEgTNZIS2nBHYeTIak9DLgTDxUSwpVMVIFIjiB0LMCJx6M6dnrk+BgvzNfffUVc/OtUyBff4iIbh89OTU99QcjsqM5dw6BroE64NRyAI6ARAggDtc6SdBalYisqMDzelBBBAI6AN4IKtZDYVkVFBRXwoGULDh77iIoMgGHs/YSQQExJ+Aqnc50wtvP97uBfQavG6NWFfw7LTv82IljG3Q6fbCXj+eU81nnmxTw5/rP2vV/YqsAVhbSbdvmbUeAUmtAQODtWblNiwClCVKUovZh7R/IzDr/oV7Qnxszauio+B9/zK5fuh1xO/jPUj7zPHD0QN/M3OxeoKDBQNUOQCRXo47nJKcTRL0ObAqA3hoKg4dPAISN2u+yM1Lg6L6fQC9XQEc/K0wdPQKqnA7Yd+Q4nE7LBaeCKQHOjrB4wtvXf63Zzfrj+A6jzsbFx13VA6yxW6tTx67j08+mrnYTHNxjMwZBG3cZjNiuUadUKgCviZ0qEEZt1aBUBYHxWSkGFXGa9MRIVRywrl3mLXWFjmic1Hr31Mu/16TWxm3Rn0GWAsV1kjQwdYAmYtc6KTCqmObrxQPFAjiJCIS3QHGNAmcyCiA1Mx8ycguh1CaDkyEyBlVVkIKxIVcQxHN6wZDg7ed5fHDv/ofvfPDO0oYaMBu7Br8uzyJnTR077q3KitKn3HgZ5j88Ebz5ahCgWnOBYzPNYZ5hrPYSoZwIlPGOkay5DqtU1cbN1DNEA1oeKoGNn4fCokrIzauEtMwCyMkrgQq7CnamLEdIQQJXBISk6o3mU04ZTbFJTi8XV5c5ZWUXl13rmP6s9Ru3a2/RWRg7dqzXpo2b94m84O/r5ftgZl7mt9cylODg4PCi3IIdGCEfd1e3FRhz64w6Q6GEVa/q8vLBNkd1f5VCW6cqG0SB55nk5O1mAV9Pd4iI6AjlVVWwfec+sIMJ2kf2ALOLN1RUVkFVZSFczE4GPXKC6FTBx82guWZW2CTgeB5UxGeKesOS6N4Dvt+0aW02Qr/NBHot47q8bnRkdPTJU0k7XTFxuWtsJ+gX6QlGWqkBqqrW+u4ziUjzx2RurSz4CfOoqru2M+lSI/1r8uIff34fWC/3qbpaK7Xf1wOrpjzg6jQWDOI11UAdRQwhcLIvNf4t4+MyYGdmLx4QZ9DUAqUVNsguluDs+XzIvlACJeWVYGfMMawjMosPQ9QKQRSzKEJHXT1d9ussrge6deqUuWLFihbTzU4dPdpvZ2Li6hrF2atHRCDcO64fuJAyQGql9hJBLNaCqgCvqCByLJCWqpkbOcRcgdlrDgNQXvtLmU8cRSAjBZhlVKUiEM4IVU4MBRUOSL9QCKczciGvqAwqqxVQZfYaxapKOY6CSHRGcWWbNkGvd+3aNePzzz+3NZZh0LDVvHVLtQpgHT16tHXL5m3bEaUd24S1eeRsxtkvrmXJGKdv2QdL40pLy+ZyCBtp7UdWiMLMOhwnUpCJCrzIAwtI0iYkGMICfMHdYgKDoAPRYICvVqwFiQUL4Q2gEj0gjm1uCTCWKSgOwlFKOAocjwXNPcmpyMjs6p7gF+Q3O/kadMQNHTd7GW3dsPmIEdOgET2CYOKQSNDLRWBkxEnK9L2MdlV75VeZBxVhgh0ATxiQ1tKwGLDW/rblgPXy6Fb1wFrPsNUAm92L2eVfc9v6WeXgZH2rc4flKAGiMh4B8/5i68Ba4sGuuAKILsDrTJBTWAKn0nPg9LksyC+tgUqJOUlQAAGDgkGRJOqwGK0b/T391gwfP3Tt4sWLm51hEOjp+XB5ZeV71bJs6NmtA/TuGAChHiLoBQUEHQeYvT0UGcwCAl6RgKNOQIxzzF4ymt1R42nU8oo13TfSgt0oisIoWpr0zm4bThbABjCIJleotNkh9VwBHE3Jg+wLxWCTiGYEkwhROV6owIK43ccrYMXgYcMTQ0O9C5viSn21/XErft8qgJUlzNu+JeE7ncCP8fDyfDw7N/uarzCxsbG+u7fveqKysmKaoqruGHMmWZU5gRN4p+pEWsg6Jg1RCgLGwKmyxtTU8QJiBgVJdlI/EylkAAAgAElEQVR2jZYJciKkqyEIlyMOpXh5exzDGEpABYlQTpQku39NZdVApyJFYw7pBIE71SU66um9ew82yQW2oZt03rx5hmVLPtxPnbbOvTr6oenj+oIrKgcd1ADH3EUJqVUD1Pn61xqbEDCQ0qRUVkY70sJVr/NNlVivqD742Sm2VoLVwKTO4FXnVlvXsVrAYYwBzdtL1a7RKqEgqwR4XgAO68AuKaCFitUZwMku3QqBageFCpsTTqdmwrmcPLhY7gRJZjgtEiCiQycY19w+5fbHl37dNL70ldZo+oTpnpu3rl1f7bD3UEQTQkQBM5bAVQTAmANXFxGsHgYID/KBYG8v8LDowKznQGQ3C6ICJk7AVAEOKSzsraZ15jR1jgBEUTRRn/3huFpVAQu1yLzrMANbzgilqgjVDgJZF4rhWNJZyMgrg2oHgKKhOa7Bgj5dBWFPRFTU/x54YFpyc6e/aei+vVnKtQpg3bFjBz9l0pR/S3bH4yaT+Y2isqLXmiMyELP02+1209GjR73zsvOCiErCZVXWSQ7J1V5j97A7ZXeEQI8ACYgogoCwSVZko6JSTqcTSxGvpprMlhNWq8+JMRPGnA8PD7f92vrMdLozZszy2LppzcTy8pLneYFrizHkBIUE3n36dPq+lrqCMan8zTfe3syDOtAiUjwwOkxjKniZKWClCgRqBx4TUJn+EjFrNJMIGWuSqQWYlMSAlVnkxUsuqZdv+no31cslzl9Lnz+zDq58XK4ErIid8zovrJ/1s5f4CHXcAibB/sxgYL5cTPrUHG2ZioC9EFkjih14TkNeNkpQMQcK5UBSWFRZA/C8EWyyArklFXAmsxROpJdCVm4lM7LZXSwu70fGRP61IaElrwYG90y9x2/Tpp8W2R1Vt3M8zztAz8Iu2rAilXNU9qAgCypTHzPfO6qCgQOwMqD1cocAP08I9PUGXzcTuBo4MAkEdNgBVK4CDjN2R22MBqYyAMb60PTQ2hsTBE4EValV98hsHjgdKFQPEuEgv6wGTp+/AGnZxZCVVwFVNgpOUa/IMq0WBX69SW/4qXvX7jsemvNQYXMYVK82Rzfb960CWJnHlI+Hz6sVFRUvGY2Gr3bv3/NIVFRUsxt86hdX42PXuRslJCQgb29vLGaJqMK7gissLOQFQUA831YaMiTU2RiAHzlkSI/E3buXUkpiOMwf7dEt5u5dBw6ktcSm0oD1zbfXEEUdzVEnsnAEOgR5wJih0RDs6wJmUgmqvQSYxo0dSqbKoEz60a6YDNyYQlIBwIzrernEWKcLrfP/v7LUWTeiS3Su3x/hb8D40nW/TvlbK7fWNlC/LKxMPVNBU1fUltFMW3UxCDVKPZWZk+wlJ4jaUkxxW6enRGxsHDgAgWTwhc2HM2HVtgOgMOs7UYtC/QInxvTreagpgcfrRzx5yGS3gykH3y4qvngf5kBknnbVNQR8vX23RnTo8HxBQUHwhdy8XtU1NQM5AQcR1ekmANUrRBUIIKxjagFCkFmHwc/DBfzcjdCpQzCEBnqAyKvAMZ246gSiOkHUaMmyFtZRx2FQZRbngWM+XMBxzAjGXqACk3U1jzYn0oEDGSAnrwIOnTgDSefKQEUEJIkQWcGSCvwRq5f3FyY3958sFr7wyJEjtdeYVvBpHcAaR7H/Uv/5pcUlf9fr9ZtX/7jm9oZ6m9xse2BI7/4D9h/c/xkGLkhnMH30w/M/PDk0buhVA243dhxMGv/nP//FcsiPQoRipKrEyBHsasDQu1s4jOwVBQZaCTpeAkzs2uFEnKBZmpmkqUmtjENa52f6GxfVy4D1d/vWBGAlzCGgPvSgxmOtA816bNWCvjAprI6mxQxv9SxZxCTZn/WwhOo0naT24tAMYLWSrvY7wmn6WPZfIuggT9LDW19shnwbAqY90Is6RB22PC93zxf/+8Wn3912222NDrPXp8+Q0OSkI+84FcdEToeF4HaBYPVwh8M7jzBP4eoJ48b3WbluHUseqdH6anJqDGeLM4P0PPFNS00bqDqUbtX26o5AqR/ClBEDRIFx+9gqYQyuFgG8XA0Q6OMJwcG+4O/lAgaRgFFk/nUOwIoEOp5NlqIRsHie16RbRZFrCXK8CE4QwSFzoCI9VDkUyMwtgcNJ6ZCaVQkKFqkMvFMhSobFrNvQoW37b+c8//zx1uAK2zqAlVIUHt7uoZyMjPcNBsPBTz5bftu0adO0tCO32odxTF+d/+rdGVkZHyCESqM6tZ98+MSJBkXZasxYY2NjXVevXLmHwzgS8+I+i8F1R2VF6f08kv11HMWdwn1g7JBu4O2iggkqgaN2LZAKi9yPKPO2Ymo7RsdiVpNfp1Bp4LarA9bfSKV/MBAGmpf4sr/yk9USY9UBK63zIquVV+tjutZxX+uoBSroa0G0zlW3nnHAAPWShAsc2FQRjmSWw/I1R8HO6WSjxfULR1VFH06VO1JAZQaja3xQcNCyydMmn7pa3F1225kydIrr0bSjo0rLyp93EkcnpEc67xBPGDFxJKggw7eLvwbswMTV4vZSQVHJv640HZRS7ot33tH/Z9lnvpKs+OSWFEQjjNo6ZKmdU3F2UFXVk8PIgAGLHONBcIBcjDz4uruAv5cFAr10EOJnBReDACajUaNpcUQBgTpBxIomxWpcZmbEBAEUwjhpLACvHiocFC6WO+BgchakZl2EsgqFSiooAka5vM6wExuN8QMGDNizatWqipZSZTVmr7dE2Qbu8JZ49PVt87777uu7esXqjXbJfrFn357j9u7d26ToT9e311d+Wq+OvTyOnz2xlRe5KE9Pt4W9+/Z/6Vqum79+ysSJEy0HtifOrXFUvEIoVUS98fHymprPIyK69b6QcX6B7Kzqp0PA+7rr4Y5RXaCtHwcGzqFJqSx+AKI8MJUcM3CpfH0krCbMHOObXu7H2oAmrgisdeqBemDV9MBaQBd29a/1INNUAHUfTf/LQJ2x2epcYmvL1KlvMePq1sIxoynVUHf4cu0+OJJeQmVsPtujV69hpLLU5dTplP85VbUz1hsMToetwsXk8oWHu+v3nkF+qd27d6+QJIn4+/tTPz8/dOTIESE9Odnv4oWL/fPzC2LtsjRCZ9Trq5w26NgnEkbfMRokwQE22QHfvvU1qGVMgha2rVoZP64x0jBT8UAVuKxc821UYVFJ30p7RZSqkGiEwFtVVRcMSGRaZh1z2CIUXM08+Pq6g7+fO4T5e0KAuxE8jBQMnA0wsTHCLCAsAC/oAGMdVNvtwFDazlgWFnfIK5Fg7+E0SMuqhPxSCWqchGF0jUFnSHRzd13sarXuSkpKsv3sP9eARb4FirQaYL1zyn3tN23evLeypgR36xE14fDh43tugfW5Yhe7d39USEtb+Z5kq3mU42DfAw89OKapWREufwALFLN3796AvTv3vcshOornsV4mytfdevV6MiEhgYVaRFNGTfHaczDxMbtNmc8hyeDCSzCwd1vo37MdGHgHGEAGTrKBjsjAUwQS4oDwjJBeS9LX0quqtUFbFMxcUGuB7fdIWbW4Wid6/ko1UOcp+4fLqKkF6qpfHo+AsRfqjWM/x4ipOw6XQhNqYnetjpUFnNGcHwA4vjZcokI4kFQz5NUYYMmnP0I1NTo5F+/XPvhgwYJp06aR+6ZMsW7bsee2Kpv9NU7kAhRF4WRFrqEEcnU68TxT4LL4tsx5X5Icrk5VCdeJojtWQU9VxSkzHbVJ1Lfp1h5G3DkCJFECBRxwZO1xSN56AvQKl3vbbROHx6+NT23KXmbrXVJSIuTn55syUjP8q+32zjmZmb1lRR6KKfJEQNwEgTc4ZOZxh5GbHsDCA4T6esDUMZ3B01AFguIAhDEoSAdIraXiEaxqLyrC8o9RPcjIADbZCEmns2H7weNQ7GBcaCCSg1YYBOMBD0+fN9ZtWXewJe0eTZmfa6nTaoB1/PjYgG0btu4j4LC2aeMfe+rsuQ3XMnE3si47EJ8u/3zuhZwLbxl4MWfMiLF94jc0LSo+u3q+++67rh9/8N9BF/IuTFQUZRxCvBchpJIXhC9D24b+IykpqfDy8T766KPC5h+3TS0szH+eB2e0Dqs4oq0XDB8QBUFeetA5K8BIHYBVZh/kgTCyurbTmCEFNGm21t2V+bez67dmh77i5xcSaxOA9ffW6ecQg78tUc9YqE22pYU3qQNWdu1VgWInMAxByAwSdYW1u9Mg4WAayLwpO6b/sNEJCesupUxha5W4IdHrzPmUscUVFROBkm6AkBdRiYA5jCihmHlJ8QKvEEodALhQzwl7va3WVTX2mj7FNRWPi14G8/j7JoJriAWoQACXcPDlW8tBKXFI7UPaPn/HA3e/31z8UaZqOnjwoH7Dhg1+UpkUVVFT0cnulLvVOJy+BuRsY+TAQyAqf/ekGOjR3gR6uUZbSycSgWNZJRgNjzkmaNcCHgALIKkYCDaArPJQQzg4mpYDx09kQG5hNThkoE4qFlKO3xro7/fB3Ilzj85dPLfR+ugbeR6v9OxWA6xDhgxxO7rn+Hanaotyt7o8frG4+JNb9frBwLBdmw6PXcjKfldAXMHQocN7r92yNq+BmwvFxcVxKfv2uSRnZ4cqkjSwsLDwLkVyRhIKJpUShUPcGYPB9P6B7w580e62dr+7ySPbRUbnZJ37B6jKcIESvZe7AGOHRkNEqBUMUAMuvArYWV0rvTCqEjNsXQqm8rOLaX02gSv1/5fA+svt2hCJtXmBlRmrFFCY8yjjdxIjVMou8N53OyGv2EGw3vx9l54x9yckJPwmDB9bs/j4eP3rL78ekluQ36Wqprw/AhxAgIos9yFQnOrj7ZXoanU999133+Uw6W3YsGEh+3bvW63qSFdLkCua+sgdQEwUeBsPq5augKrsYhUckDh+8NQJ8QnxLWIzqE/9s3LlFtO+HWticrMzF1CFdr+tfzBMGBQGRrlaC9CoYEFLwVPrjMEoeD9ziNlLCLAITlkFFglTpjzYVAEOncyEfSdyIb+iBginU2sc8gW92bjSy8vrv/Pnz8+8WQLfNPBc/aJYqwHW2NhYc8JPCZts9speiCcfjp08eW5z6iWbMvlNrcPoY+1D2j574cKFN9wt7hf69x/YN359fP4ftRcbG8vdN2WK++JlH/csKC7ocyY1NRYjHAIAehY9q7KyUhF1YrLFxeXLAdGDPovfFM+Cgf86TOpvHnHvvfeaNq7e/Fd7ddXjPFZcOCqj4f3CYHC/zqBXK8ENldfpMzmNI6ogJr2wbcdYowT4y4JXXxVYf1Xg+gErcwmtDX+IEAWFOoHwBk0NcOaCBMtW74UaJ1RGdo6ZcjTp6I6GzBt7w8TFxWnn79VXX6V1UvIv5puBmq+715OlFaVvqxbgB98+HDr0iQKkqnB4yx44tP4o6AlfHNWhY58jycktbjPY8b//6ac+NvtDKtF7u3YwwcNTY8AolQN7ZarsRYNr/eyYsU+LxsDynTHnBA4DYeofVk5hZAIDiywBNiKCHRnhcEo2bNuXAvmVFIjIE6cMWVaz8Mk9d0xfuuiTT0qbek5uZL1WAazTp0/3Wbdm0yzilOdRqrgCVvYOGTFi+K2aabJv376GUyeSv5Yl50STaEi8a+q4iYu/+kpzoWSgm5CQgDetWGG5WFjun5qa2ik3N6eLzWHvpKqkrUyUAJUSI0Ys0By1Aca5FrPlJ7PFZVuAp/uxOfPnN5rQvX79et3sh+eMLS4sWMCBo62LnuIgX3e4bXg3CLEqIDol0LHIS6CCilWQteAoWkAm4AgDqzoj0hVOwh8Zr64HsGquucyTjOmBmasZM9DpOLBTPVQpZvhqzX44kl3NQg4emDRl8oj4+OaVHNlN60ji/rUS5xzg0tYTjb13MhgtHFTnlcHXS78FrhrJwQFhs85nnv9fSwMJy7k1a+aDy512cndkKA9z7h4IelsRCFRi6Szq1D21wc019+C66GKMG1vLDGHGQB5YZnKBEzRXWoJEDWCLHRzsT8mFQ6cvQFGFkyqE2hHCu929PD684447f1y8ePEtpR74UwPrsmXLhOVLPh9wKj31eUmqHiH8v/a+A86q6lr/26fdMr3A0DuIgBQRsYvYicQS0SgxxhKjaab58szL/wVN8lJNjEZjNMWSZ4mKvhiDGmwoKhZAQQSU3pk+985tp+z/b+19zr1n7tyZuTPcgZHfnESFmVN2Wfvba6/yLcY023Yom3/HmaedeeL/vfB/O3pbGHvj/ZMnT570yfpPXlSAAcMHD/3VkMEjfqcq9sBEMl6zc++eqdzBhJbW6PR4IjYJnIUc7jBN00lXJOHcDwXbQnrgvbKKyhUnzDn5pbFjx9YVwkY35/g5Ez9Ys+rHZiL6GR1OqKJYw7mnH4UZY4eijCIerRY4PCb4XLmiyPwBSnntI8DqpdamixiSxkUVEVz+LrkJAAnHREqrxLY6jj8+8ipqU6oZLi37SWNj/Y97I3xo4tAx523Zs/Uhu1gpn3bGsTjpjFnQHBUP/P5BNGyp56V66VP/feuPvvCd73wn3hvy5r2TMhgvPv+iO+NR6/oxg01850tzUZxsgM6paq8i/Xsi6I4q97q8sAJcyQorIyyorA/dyBxTpNgSABEpeZKFkVTLsKvRxrIVa/H+ln1oSTjcdNBghIoeHjl8+L2XXnophavlqCPRm73u2bsPW2D93hXfK/rHS09f11C//wexZEsVmXzKSsmArqAxmohMmX70OatXv/NGz4bt0D1FJo1/v7D0oZZIZH7YCChO0trFuRMzFVQAqDAMQ0km4szQdOEh4o6dVJla58B6bdrMox+dMnHi2vsefHAX5Zz2BgjQZnbTjd/+72Qi/q2SYKBY1RI4dcYROPeEKSgnejurAbpiwhKLimyuZJuTGmxfMAVkHFeSKJuqG1Darsi5IqIZRUE0lUIsMABLV2zHc8s/Rpwr24+YdOTn1q5d+25vSAZxXax66+27G1ORhVplUL3+W1dDNQy8s2wlXnv2ZRimsnXqxKPOe2fd+5Qs0GsXOba+cs31P09EU98dVZNiN119BkqtJmh2VGyUUitNJx0K048XLSerTLiXKJcu/04Ve4k7g9jFHKZB14sQtxjW1HE89dwy7GtIIUW7m6buGTVq7Hd+/OMfP/1pSDA47ICVJv/W//rR3K2bP/lhWGOznJQZGjO4CCedfDSGjRyNe/76BPY3O7YaLrvnD/fe8Z1PwySRAFK/Hn/88REv//vlHySs1BeSyWRQMOsT8YCiUGpsilK6wZSNpWWlmxjDxqryAauMgLF90IhBW2bPnh1btGhRwTO0cq1iihpY9sKyudt3bL3bclIjKsO6NmFoES4881hUhywEeQyaS5RNGqDMlerscqu7Zpl8e8MU0BZYKZWegFXGvGoUa0WWQiOIfali3PXIMmytdXg4FPzrPX++74belKV58+aNfOHfS/6tGtr46uGVuPTKK7D5kx14+sG/owhGYsiAgVd/vHvHI72GqtTzRYuUgb+9839iLfH/GFYZZ//x5bNQbjdD5RQZQJloFNebAVAKw5LV0eX8Sm1WmoRE+XRpiRVVfgVNOtljiV+CA63BGuyPWnhn9Uas+GAz6loAi7EmLRD4x4xjjv3J3LlzN/Vl7bUrie7NeSr4u+fMnFP9yc5PFjY31n5LsZMjigNMOe6osZhz1HAUlWgw9RCe/Ne7eHPtXp5UjA9PmXvSZ5YuXZomqS54g7qCC9/2/s1vflNbtWpVWEsmA7bjMMswlEQioTXXNpfGU/EJISNw1J59e8/jwDSuMM0mz6vkB0lqqvabgaVVL5dWV9QFleDuvzz2l8bHH3/cOpSCR46XGTNmTPtkzaYfWTx+VnGAh0fUlOC8U6djTHVYMDMxp1WyYAmnUJbHX2Q7ufbXNAl2W1/aQQFWclZR+istfUeGhSVVA6u2J3DPk6uQZKXR0UMGzF+/9ZNXelt+KsrKbrKTsR8mmVU6adZMbN++E4376mEkrPjQwYOv2rR792O92Qaa04HllT+ONSd+MLgszm7+yhko5xGRKEBHfEXwvMqy55LhLNMaIkDP8DE4Alil0UCCr+TGlaFtnDRaRUWKGzDVUny0swnL3tuE9VtrkeKaaUP9qHrgkJ+c85kzn7333nspuaDPXYcNsH7uvMvHP//Cv36UMqMXB1UnUFOq4pw5MzBtzEBUERGwaqHBVPHB9hge/udKtJi6VV1Tc/HufTv+rxdnhZHz5ZZbbmG7d+9Wy8vLg1oyGY44jv7um28OaGxoHmPb1hgzaYZampqGxJLxSTZ3RlJiIMADGtMCpC0RxARDxaGE6TAKWRowZBBGjhqBd95aDo1ZzqABFT+97bbbb+mLLEKLFi0K3/mbu37RFKn/ksFQNKhUZfNOmo5jJw2DajcgoKVALMpe+RY5FzLzSQCrCHCVtH7ZV28AKx3107wGZF0lvlm3hhaZAqhUYcIoxZ+ffhfvbIzzJA9smDpt/PGrV6+mBIpevb7//e+X3ff7O/7YHE8sYCFDDJmTtGDYTuuUIyde+t5HH/VqqRQJrOU/bW1O/Oeg4iT7wfVnoMJpAUMrHMWAIkw7BJAks5ZbtSE9o2JOiQCdxpNgVaENy5GnEY8Ah7h9VU2FmmgW5gGTFSGuFME0qvHv5auxfOXHiFoaoik0BILFf1pw6ZU/u//+23t97Ls7sZ96YCWykCcefeLYbVu33UbB19xKGsdPG4kzZ4/D4HAKQacFRTyFOAcSwQpsjxp4cPFb2FVvc0UPvXbE+PHX/uUH3902acECwdDcXbuj54VfvHixatXXh42ysoF7d+wN7qndV7Nt89YJiURsusntCsfmZUkrOQCMVSlM0RljmmU5AdMyjYAeYJZlCTcJWfk9xqugETAsO6EwjdjdSzBwxCQMGTMZ5QMGwdA5Vrz6T+zbtgaKFd83a+qMuStWrVrXXQE4GPdTiuzbb753drQl+nPOzTHFmsWOmTwMnzltGgJ2A8KMqJVNMCcFXVFhCyo7SbpMrg1GLPd0IBcOkczVG8Dqfz9TKRFAA5yAqFDLWRJxNYjdTgVu//NSNEeYWVpS9fPrvnX9rQfLzDJnzpxRr7++/L5AIHg8HB4mWhQrlXICQeO3Da2R7/XmfIrwr+rK/2mpb/n+gCKb/b+vfgZlTgN0tIAzckLmSvPwnzJc+2u2QZ2Q1SPlEfuorPwr+MZEuhwTpX6idhAf74vhqRffx94mCnsLRZmmvX7U9Ik3L1++/P3urt3eHKtPNbDecccdgV/+7LYrmup3LgoyPqQipLA5x0/D0ZNGIsxaRY0m1Y5AYQlB/kbZIUm1Em+vrcNTz60VxwqL67tYUF+tGeo2TXO2VlcP2ME0Ncm5ajqOE3ccJ6ZpnAW1UIAxFoonEkFN0/RYNFra2tpaozJ1hMXtGttySmKx+NBkMjlYYbxYZaRQcKaomsYYY8lU0tENgzvccSzLMjlHXcAINhQVFUUSiXiLqqibSkqKdxpGYL9tcdNhjtXY2Hg6uPmllMMCs048EwNHToZlVCBpKdAVG/V7PsFbS58mblRnUGXZd7ft3vm7viRc2YI7duSEc3ft2vEfKlKnhBRbmTiiDKefOBkjBwQR5AloLAVmJ6CrdKTUQBY3qQLJEiOCWfsgAiuZKRyiCRTcB1Q40UarWoLnV+3AP1/ZAts2thw788T5L7/zcq86jbLH8Wtf+1rVE489cXY8Hv9/qWRyIimIuq6/8J3//N683jT/ELAOHlD1i+a65u8NLLHZf98wH6V2PTQ0dwKs2a330znmhjY6MRCeeuV0RNSzKKdjIMFKUJ8w8Pyrq7Fm404iwOHQgqsrBg764a9+9ZPn+8qp7VMLrOT1/8PT918PO/mDgBmpHFmu4bzTjsKUsUNgJ1oQDjBYyThU1UFKpWKbpBFxKFoJovEgXn7zE7y1Zj+aTY44eSQdywmGdKqIyi0YVBTFMlPJFAO3KG9I4Zzqf+p6wNBTZorSonnAoGwSi2mM9AaV27Zth7SgaTpJy+JmHOCNuqYnLMdpUBV1XdWAqlVjho/eqYdCESNs7KmoqGhcuHBhcuDAgc7MmTPTmqonbr/97W/Lb77ppqVMNWaUDhylHHfm+TDVclE/nkimkWjG60sWo3nfJqe8SHu0IdLwJcZc6v7e3I4P4N3HH3/80JUrV/4FqdTJIcZDlSUKzjphImYeOQwhNQ6Dt0In8hNOqrvmlndxWaf8yf5eqdQeSnBnKa3p7okYVtfpwh3YLIB6swi/efAl7G1RuKKHH/nTg3+5qjedVp0N9cihI+c2NTX+wTatUaZprvjsxSKOtld5hgcPGPDL5rrG79aU2uy/v/pZlFj10HgTODPSWmfn4tE1sNLzdHwUccPC2UUaLZllFCS5BouFkbB0vLt2C/795idoiGs8wYO7aoYNvun00094+v7772+X+XYAItujR3solj36VsEemj9/fvWby978n0i0+VKd2aVTR5bh4jOnY1gph+5Ehc1O13SkUrbgCE1odLQ0oRFnqLDXBWCyYmytTeL9zXuwo64ZTXVNiMWAVlFugmr6UFVLiFLCbk1gKEzjjuJYtsNTjKHBcdiu0uKyHQEj0AyOWlXX1w2pGbRJD+otMSsWterrWz43e3YrJk8WVvkeaBNsUNWgL7ZEWn8Tt9XKcTNOwMSjT4SjhsAcBwGexKrlL2Lb+lW8OGA9tfrZDxaOPm30IReqriZahIw9/+K1iXj8ZjipgcXMwfTxFThv7jRUFaVgOFFiGBCUfZSf5V3KQeIKyLRfcgVQKWnSmW2tAqs3R/HA0+8iwvXW8srqK/fs3/NkV/3trd+TBnnaaaeNXfPu6s8Hi4uW79q7i7K+eu0SpoABVb9pqWu+0QPWYrMOOpoAJSSrLnR55QZWP+G5v5yOiMMTPJC2sLMLm7etQDeKEDU1bG/keOIf72BHs81jDlpCpcW/uO++P9x2qDY7r/ufOqeZxMsAACAASURBVGCdOfPEERs/+mCRlYhfVqRYwZmThuLcOdNQU2RCTTVQqLFcipQpwyRPpKkGoBBBBBGDiLIhVGYjgARV5tSDiDsctqkiEbORtIHWeApJK4WU6SBucqzftBfrPt4L4msqLq26d+TIkfcm7ESkhJU0XTjnwugpC0+xZs6c6dxyyy28B+DZqSguWrSo+De/uvPuSCK1UC2qUGbPORtVA4eKDKBI/R58sOI1NO7dzsuLA0/97bGHL+8OhVyXa6AXb6BSzuee+7kzIk1N/60x81jViiknTR+Ii8+ZgaDdCNV251EmSaYJq/1N6m0bK6eKpmQO4KYo+tjKKvHk0nVYvnoXT3B97aknnnr28689v6cXhymvV1Pg/pw5c+jEkw+y5fXOXDcRoczdd/7295GGlhsGl3L81/XzXY21GUwNFhRYZUVdUoPcaAJB4WiL7C0K6xK+TLUIUSeMHbUxPL9sDT7YHgVXgxE9XPbrEaMG3vbBBx+09rizB/jgpwpYL7vsuurFTz50dwD2BQGe0k87ehTOPHEiUQ2jWCcvZEKw63hEHxQeQ392RHkQSWkmjhX0N+LUJFGgOEraRAWPKJFsyDvIppeybCBQjO11Fh55ZgV21KU4ePCTioHVX9i5d+fbBzj2eT8+dvjYKXtq6/5pM22EGgizqqHD0NRYj1hzA3iiGQEy6haX/GB/Q90vu1PqJe8G9MKNxF2wa1fTUSvefONWhTnzijRTHVGt4vpLT0GpHoVO5UBEYcIMsLbzeXjVVnrQvs5MAek0WsUQcmDZSThGCXZGw7jrby9ib7NihUrLf9Hwp/0/Ypf0XgnyHnSrVx8hAF9w4WfvibfErhlcbuPmL0tgJecVWEDGq/oq4eZuTMcaKyULkLZKp0RZXTYT60qE6SKMSzi6XMpHpiOWBJSghroow9PPf4ANOy20mIiykHHX3Lmn3PrMM88cknCsTw2wXnHFFQMfe3Tx7TpLXhyGpZ82ewLmTh+OqkACtp2AoSuCXUcwKYlqoWT8JqYdd6cTpMaUCSJJjWnxkCNSuJjEgZNm051IxwajohKaSmEdiCvl2FLPcP8TryKa1B1FCb41+/TjL1iyZEltr0qy+3ICoZWvv/3Zrft23xsIhqsTlGNtU1VRDttKUgVmu6a65js7brjh96yPp/y5x9eRby5fcaNjJS9QGYYFVGhlYYazTjwCJ04djgAFnTumcBjJY6HLi3qQTAEesFLhQJU+rzA0JHW8tq4e/3h1I2KWGjnyqBlnr1nz9psHY/77yjfolHH2Gafdl2iJXTm0kuM/r52HEqsRGm8RRSM9z3532+uNd6Z8j1eQMgOstluJQihIbglvEgsKzbKcGJK2gVarCo8/swofbK1DUtValaLw7ffdd99PL7nkkl5N9c3V308FsM6ZM2fQe2+9d6tlxhcW6054zjFjcMYJE1GlxaBYzWJ346SpUqlf8uK6kckEmqIYnHCGkDZKmivFKZLNVaYcezWRSNOVoEwF8TgUh0o8J8CZBlMtQ9QuwxtrduBfb65DS9w0jVDowSlHz7jp9ddfJxaoXr/u+MYdgZ88tOj7zc2Ra2yOaqarOuc2YapgDtI1Y/WcM06fv2TJkp293pgefICOkY888siU5sbIRQ11+y/XFHuUYnO9okjBzMkjMGvqaAypMhBwIlCdpKCeE2H5LrCK0JuDDayKLjUkaEho1fjNQ6/ik7oEN7n61imnnnDu0qVLm3swFJ/aRz788EPjpOOO/bMZS35hxAAFN111NoqtWuhOKxxOdbh7Bic5iXbEmpWnFXF+dGuTSWAVu51Yr2YqgZBOhC50Ci1HfTKMxS+9h9Wb9qLJYi0l5VV3vPDCkluPOeaYg1rIsGcjcRBFY+G555Y+v2zZfyUSiRt1lQdOP+EozJ01BiGnFkG0IkAA6VgwVBXEQEchOtwXT0es9eLvBKZtzpJuuoc7SQRQdJnMEPGTjFMVecoOcpCydbBgNSK8FI+9/CHeWrme0uuSodLyn162cOEvDxbzDrFI3XjVddPVUHFo556dl5iOc7mi8FLu2Myx7VQgELw5Em/9bZ60dQdlFs8999zAR++/P5pztnB/fcOllmWOKg7qmsEsNmnMIBw/8whMGFLk2sfjoqYS6SmUmSMIOxRJ4SGWEpGg+FrdWzZWb6HbmiGIYuiYu7mO486/v4YGU7eqqqqvv+6G6/5aaHv6QZmQA/gIyd9llyx4yIonF4wZpOG7V56JcIrYrSil9cA1Vn/TiB5A1hsTFnY3NoPWKM06rWcCW4ryUaEkVSgWA8XtRJUQGpxSPPCP17BueyPV4GouLS25ecGlC/5ysNapUNgOYJx7/VE6Ar+09LXvJVr2/6BEc0rnzBqHM46fBsNsQtiIgviBKe5J1kWX3ZEZHO5O147Zwz1Wui332IzEX90687a764r3cQuOZUPRJBN6yglif6oETzz/FlZ/UocE9JaKqkHf//3vb7vvYMfP/fG6P+r/tfj/XR1pavyJbVtVASNAW8gz37/55ov6woInMpYH7nvgiPXr110Ta225TDOUaoXbakDhmDFxEObMmoSaIojkAKpvT0kAIp1RkCTL+lJ+ZhbPNl4ooSNqu8zlz2+XhQ9l6RULXClGnFfhsX++hZWbGhCxsfWq6z9/9B/+8PBBOakUqr+FeM/f//730JevvvqpaDR69ozRIdz4+TkoShFbZUxSP7oRHNLM5s9n9RNStbWxdqummTheUtKAjBShEjAErozTyYJSjh3YnCHBQ0ioA3HX/z6HrfUpbhnFdSVlpV/Zs2fbU4UYh3ze0WeBlUhHvvWtm+fX7d15V5GeHDxrYjU7f84MVOgKgowqRJIJgGrXe0zl7mJ0nR0d0iW5o5LvhHpCIsr+OhSkXIzaZAh/euIVbKtLcK6Hdw6oqfmPL33piicOVvaNN7HEj/m9b3/vrLq6fd9UVa2iuLjoZ3v271+cz8T3xj1kP73llruL7rnrZ6ckoi2X2XbydG5aVari6OEQZ1MnDsLsaWMxtCKAEpVDt1LQiPlYoRhFGTMq/i20VPcQ2Et+7lzOKwkOBO4SGMiul+Sl2F6n4cEnX8O+iOPA0P/alExc2xvj19ff+cwzz4Qvv+Tyf6XMxKlHjzLw9QUnIJhshYM4VKFaypTW7FLnab50D218m1q+6zD32FAigUjDESYbsskTk7aihtBiFmNXawAPP7scWxssx+TYMnLE8Cs3bNpwUGrd9VlgnT55+qyPPlr3QEkQE0cONNgXLjge1QEbAYpRVUyYThSqwsBszw5Hmqo/ZU52zVug2RPT3mDefihocXmeSvEuh46oKmJKKTbXQ2iuO+riZHNrqh5Q84Vrr7/2uUOhLd5xxx2lDQ0NVKu5ILyq3V3gtAne/au7B6zfse2keCyyINnafLbKzRKdQSkPBzFl4mCcdMwEDKpi0KxmaE5KVBVQWRCiOp9CRCySQ8oDVq8NvRVA1FFUgCcXxHofczgsrRJL36RA9E2I81DdkOEjFq7fsv6F7o7R4XD/gw8+WPStr39rSXNLw8knTarAtfNnosiMCWClSC/BZuVL4sgm1kkfCwsErJkikXLtkjlPtWW2nKWVohVl2LCrGX9a/AYlm1AJ7qUnHTfnyoMRItcngZWIO37xs589qtqp8ypDnF294CSMHxxE0ImCmSZsssPpnNYiFCqZ4eUZe7bVNCekDKXKtYj8Ack0Ke2FoO1SEFoMxRs4HElHQxRl2FJv49FnlqMhwWCrxs7i4sqFe2p3LDscFlE+fZAa6i0V99x11+X1jc1XM9s5sjRsBOx4jBXrCmYdPQonHzsVRYYNw25GuW6CESGOOGJrsMhRqARBNVyF89BNZfSf0g8msPqPsCQPEUdBjJXgrr+8iJ1NgKkWrZ02fdZl4yaN2PPNb36zJVe2XD7j9mm95+W//7143sIvLjHNxElzplbjyrOnosRJwVHisjqAS56T3hSzGMty9ftANFahJAvOXDqtSkYtjTZoIUcBxGHAUkvx+pp9+L8XVyPGtFSCa49dcMF5V/V2WaY+B6yk/Vx/zfXfjkUbf1oehHHhmdMxe+IAFKMZihmBpmmwyJqoKuA2WXWIYFd6Cb3LpW9I/70rYE0zxmcJQhtt1Q3PIlBQFR2mrSOOYqzfHcPfnlmBqKNxWw2tO/X0cy/+xz8e3tDbwdqHcnESR8N9d98/ZeeubRfF4o3nadw5QmPMUDnYyEFhHDdtHMYNH4iaihBsyiXnNoooITiZhEZlWaj2EdHxueWvNWiCbMOzbXZ8+u+olmv3R4PiRzICI9/rZfzQvJNMJRUNjUkdd/31NeyLAilF4ymo0aAR2AtmNWiKvqa4uOjjyvKKnaoeXHPNDdfsrE4kEpf0MpN/93tbmCd+/v3vl/30d3c8l0wmjjvrmMG4bO6RKLLILBeHTWxWBHA++yoTETqdXwcMrK5bS8bQUjQP2epd2kFbEYkdEV6Ox557Gys21iKGQO2R06dd/rnPnPNSb54u+xSwkgZ0yilnHPXuW6//PcxTR0waWY6F55+ACj0KJdGIoCbtcJRySmzjFH7jd2qIhemZA3x+uY6OfWIB5aGtZgCbTq4MKtlxiLKNB9CKEryzsQ7/eG0tahPM4lrx62PHjv7yhx+u/KQrofo0/Z7CpV55ZXXpJ+vfnR6Jxi9JtibO07hdoykpvSzE2IhhFZgxaSCmjBuBkJNCiI6GZgxMjcuNj2uCr1OUYRF2VNJaLXAKq7FpAbYHzfY1OAoHrDJsx7v8780siYRpQglV4o3VO/D6qj2ojyaRsB2kUkIORU1SxyHrXiihqXoEKm/SDP0jI6ivVDTs0DT+0YABlXtHjjyi+Yc//GHrp13DPWHs1IHv71j/nGOZM847cRTOnz0SxbYJKhUryivkuHKB64GAadtPSBXK9pzVtJYdGZOuKBSzLv0ilhbGnpiBex5/BTuaySUZeHHcmIlXfvTRe72WNdengJXo5V5d+vKDZjI+f2iYqV9eOBdDyzl0sxE6BYyThiOcinKhZhcRJStdV0d6/8T4gVWGdXR+iTxlpongdaKRo9x1iwVRlwpg2Qc78eI7m7A/odpGQH/8tNNO+cqSJUtEgb9P+cWuu+67VS8vfe6s3bu3f4Fb1skGJWrHY6w8CBwxtgonHTseg6sDCOkmnEQUlDUegAKD4gy5KTYjsnuJuXNPGMTFKQhFKRc/i2qV5sIzB9B/vbCq3jILdDQ/ZDdMUH5JaACiZgiRpIKmlgQ2frIZ23ftRn1jKyKtHFGLC+Z8qk7CVeqnyhlTuEVWK8ZaGJQ1AysGflBSVLR+6JhR751yyjHbd+/e3TJkyJDEokWLvLi/Pi8mU8ZOGb5py/p/M1hHXHjaeJwzfTCK7CSYSt55wbrZfoN0Y49Jm/WicCjyozCXdF7Jyx8JxMTaFEoTKWJE6hKsxourtuKpl9aiOYlkaXnlDQ1NDb1WgLErLClM//N8yxHjxp2/a/v2RxTLCl18ygScOnsUDKcRBkyokPVzZHwbFStT3ej+zCTlAlaPwyFXE7oLrPQOSoWlhojkAwIAzmAihBanCM+v+Bivrd6MiMniWiD4tyeeeurbZ5999iHLV85z2HPeRhEH9977wNiVK965KhGnQoz2BMc2Q0GVK4MGluCE6RMxfkQlKooYgohBZwkoxJsqymvQ/DjQCExBFICOYPwTGW+iEJe7FKhygLCRyXr0YiH47AACVA8psApkBFeCcNQwTEuFogRgO/LE1JpMoDWZQiSVwp79jdhX14Rde+rR0JxEa5zDshkcTicrjSvQeNJxkrpqxBVDj7Sa8b26ru82rdT26oryV6dOmbzNVuy6BSctqLvuR9cRQ1Wv5/53Vz5mTjhq4tqP1z6vgI+45IzxOEsAqwlOfAppYPXgzIWWdFJH7vC27rbBf7/ccL3CL9KXIkl7ZNXfNO2gAkRMFa1aNR559m2s2lgLRw+tuuiSi8956KGH9h9IGzrclHvjpT15J7Gj//HOOx+yU+b8IVVFuPHzJ6BYa0BYj4sBMi0NTAkIUgwCNZWAVeT6S2D1PMrtSny45DiFAVYK6SD6ONJUSWNmYBallqpIshCarCL838tv492N9Wi11BZdN/54xVVX3nr33XdHezImh+AZtnDhwpKVK9+fvWvXrgtSidQ8WObggGoHwpqD0cPKMWX8YBwxbijKAykR9qZzC7pDgErHY6rUqUpt07N7i+lxrd6Ck0HGiXpahix6klHaDj2w+pCdGJWIUYKC0alUN9V14io0RRf9tESQOqVSUy1vTSQ0ECtaa5KjrrEV+2ub0dySQH19C2qbE2iMxBC3FcRSJiyHCL0ZVFW1aH+2bCuhK/qe4tLi7eDYZoSCG6oqKj5WVbUpXFq55ayzPlc/adKA1CWXXEIZRL0UhNa5xM08curRa9d/8C+Vo+bycyfi9Ck1CDvkhU+5NlavWW50jlghpBD5Y3MK13Sv6oAqbOJ0gpTJ6WIDdwVJOpxNsTHGeCm21jPc8bcXEXHUmBYs/WE0Wn97b/hD+ozGOn7kyIt279r1Vx1W6UWnH4szplXAUBoBKpdM6g4LilAnSk+lY7hq0wLOAKskUmlrCuhMWxXap8/Gmo8pgCaJ3BcWDNhqQBx8CGjJo21yBUlWjIQSxl8XL8eH25oRt3mkqqrmJ+d84/o77l+0qM/S+VEiRjSKyo0bV564c+fOGxzLnMkcpyKsQwmrCo4YU4HTT5iBgWU6AkoCKk9AV+JQnCSoqLYiEmJkynDCAtQAsf9LFiIZ001OBVmjSwgcCT7FrrqB+PLY5qZ4dKCxyiVfuEXZ1vDjf2/mBKSoKkwrJfYIUc3JcROmydGmkfuLQv00cLHJk81dmgIsCstjCrRAAMkUDYgGUzOQsBj210ewp7YJH2/ejfqGOGobCLgdpEwaHAUJS5TW5ZpmkG/WSdlm3NADTY6iRAJGYF1pecnLI4eO3gjNqtU0bdeAAQNIrlKTJ0+2fvSjH/HeAAkPbqdNmHbSuo8/eNYAL/3ieVNw8hGVCFpJKJojq60qXq3KDLDK8KvsmmaFmUexKQs/iyB1dBUtaQKQ5Ep0siS5ozEOwFSK0ZgM4W/PvIE1uxM8roZXXPXN68+59xe/KHhqcp8B1rJg2aOmHbt4UJGtfv8Lc1FlRKGJzArSGdx4VMqwIuIF2qC6QXScxY8sB95XTdI7guYzGJJhxwUM8aB0qJmUWSt4BgLY1RzA48+twvrdDUgogdpwedH3WurrHzwEGminn6SyNu+98d64F5e9vMABX2ClEuN0jQVDls0qS1ScOGssjhpbg8HlBnSi8SPGKaGJypCWtFaQdhjm/pxYRlnj3ZOxyDWPPXlPvs+0bXIGDEStJpGhR1stGTcEhQ9USrmlTULUcJLEMd4Cp1qvYJR2rUI1ipAyNZhOAHFTQUvMRmNzFPubWrCnIYJ9tbWob2hBNO4IrZhkiw5Ips2pdBBUVTcdx44pqtHs2Kgz9OCGyoqyj8Gxp7ymfOO8efM2DB06NFJbW0uVeQtl0MSUI6ecuf6jdU8HGA9/5cIZOGZ0CDolkXMHGvEXq2QWyOEUbGcOKAyw5juPJK9J04GmF8NmIXy4rREP/Gsldsb0lkFDR129Z+fHBefUzQdL8m9/D++85pprKh/9y/++q2vW6DmzhuGi48ahGC1gIjSHvH6ZmjhkFhBENwcArLm8kvlorEIrEUcOj3dAHmFF7XlOeyZp1AZivAg76iw89s/l2N1s8QSwpaSi+sa7775zycFOfc2eEjf2NHTfffdPjTQ1LEglU/N1hY3gZtwoCxhs1NBqTJkwCEeOG4qyYg7djkJzktC4JUBVOB4881l26mIH818oL/DBBtZcG7BUuMnr7KZVkgXZlQkJrO4mQv+lDDImfy+ghJx4JL8Uw0scI8S2Jpx6CkC1vkCZfbrkAU5aaInE0dwcx/6GGBqa42hoiCASiaIpaQut2ExR2i3hutSnLdrfOVo1TWtSmVpn6Po6ripbue1sh8I2DR1as6+oaEDkzjt/0XT88ceTSYGAOm/gnTJ+/HmfbNq02OBc/8rFMzBjVEiYgsj7qNFmoth9E1iFcibJl2xHRVIpxz1PvoFVu2J2ytLeWHDx/LMff/zxgjJgHXJgpTCeB+7+0+X19XV/Lg6kjC9fdhomDWTQU83C9iZ2fJm3KpatNEjnB6zegs5nQeYC1lyAwBXyOHrEy3LnpWMtVRugSaPDIvG/WkoItc0Mf370JeyNOjyB4Pbxk6ZcvnbtO0Q1d7C3bNIw2YUXXljWWNs4a+Wqdz8fi8c/ayhahcpttTygYvr4wTj2qLEYXlMCTWkFA2mnJhTKkpJ0GAJMqOw2VyTTVFfZSz3cZzt8LJ95LPQ3c2xMbYBVau5uKXL3JONP6aSxElptOiRIWKLFBkVB9YpLxkbs+ASspigFrgvAZYohyE1Iy1W0ECzLgWly7Gs20dDSit379gmHWW1DAs0xm8oKCc98POUI+62h6uAKs5Nm0nYYszUtEElZ9t5gMLSuKFS0NxAKbdc0tn7ixHG7WZI1G6VG/aBBgxKNjY3O448/nvEouoNwxPBR52/Zue3JIsbV6xYcg2kjA9AcqltLdnbJxSo11owpwF0gvT0tnbxfKmaBYBCpZEpEoJisBM+9uxWLl+9AnLPmQQOHHr9nz7aPCtnIvgCs4Tt+/run7FTLGaMHFys3XnUGgoldCHCqzOmBqhti5QNWAWhdtL5QmpL/PTKTS3qzvVhI0qzJniMtcLprPAccNYD3NzRh8QsfYXdMs2PcXjlq/Igvb9m48f1CTmJn76IqsqefPn/wuvffP7+lpf5KbiXHBzSlVIWtloQ1zJp2JI6bNhZlWhzVRQ7MWINwEOoqASmHZcmECIfsisLL78BRyXnYHlg7G+9s+/fB6n9H38kPpLOVOS8AXnE1VpewxQNWN6rBMyGIqEChGMjKTeJ/bjSJMCd4EEQnHpu0PbmFiRhMMrhQZQtSSJkKRdVgi+w0Mj8QqTQxfykCiJMOmQx0UWSyJWKitr5Z2HI3b9uF5mgMkbiJRArQQwyROKCpjCuq4iRStq0FA3YylUoyhijnyh5d11odR9lWVVXxxogRoz4OlISauK7v/MZVV0W/8/Ubz6mr2/dYWIX+lYuPweRhhgiD5CxFVeIkhmavySyqx4M972IcGYdp2zAURfgEkghgS7OKXz7wGqJcs4cPH/HlzZs3FzT06pAD6/Tps8evf3/1K0Ekh8w7eTzOOn4UingTVDozuZc8RmUYqMRffbGOuSarUKCafRyU/k237r3QpIkHVsYkUICRqNNEDi1xi4aEU4q3P2rEky+tQoPNbJvjlbFjJn1tw4YPNvSmkF1xxRVFa95ZM23Ttl3z7WTyLIfZk4PcNAKqySaMrMHk8UMxflQNKkp0GCwG1YlAc2LQVVn13cs+EpyYwmkojpuwhUZCvldpDinkOPfmeGS/+0CAlYAvnUbNad4ls73PBSc/55lM5LEm8yOPCs8dP0UQrHsoS/n2BMOukLvebc8EI9j1bTeyQqEYTbL3km2fzAs0TwEwFoDpaLC1AOKJBCJx0mhbhXbbEo2jOZpES0sCzZEo9jSlxGxa5JjTyFlHcK5yzlTH5syybSem6vp+VdHqDMYVx4ofyyxLv/b8o3DMuDLhzFVoI3bpOduShmVprgdzgn3YQadMspEYNJaWCa4YiGo1uPPvr+P9rS0Ihkoe+usDf762kHWyDjmwTpk4fc7HGz96vkRJGlefPxNTR4cRUKJuOFXHM3GogDW9YsRCoSgEP7DKDCJFYbBFGFYICYchroXxxofb8cwrG9EcVyzOAq9MnTDxi+999N7eQpoFyLu/bdu28khj43FbNm2+gjnsRF1hgzSVa8EgMLKmBMdOGYsp44YhyGMwWJKselA4ZUBZYAptCGStk7G6ci/zsqJcDkyyo9ERVkarHubAmgkDk/MuNVYJrNIfJwCPglZcYO1QYn2amzztuEFmXpyuWzHKB79udVLXceu4ES8ihtqCQvWfPPBgAO3YImqGojNEjLcCpmngCjnMaJbJoEqbPkXTyEoaKYujJcGxv7EFe/bWYl9tIxqjFmJxE60JS5QmIsA1bQWUa6gL04XDyFF11XmTcfS4CqgUaqekZI6+R/fobSFdHSkPEtBSYg+NAbHhUXtJpiNKFV5YvR//XPYhLDX02le/fv1Ft912W12hmnRIgVVUfawacmN9U92vh5VY6rcuOx3DSxPgPJbOnOhuRz1Gqu4+19X9absZaaeeFudprK4WR5GO9DsOEwoLgjsBUK2eOGKwQ2X41yub8NLynYg7mgUVzw4fN/qrGzZs2N3Vt/P5/bULrx32zJIlC5ob913OuDVRB4oCClhJAJgxbShmHzsVZSGOIJIwnATCGrk6UmLV2lyDI7zcMgZVLnmpmXqAQgtWKOaioNtBNxHnMwTduic/jbWTjd0j/sly4LXhIPBrqtn8r26ooKS9k3ZY4YcSGgOZWaRZwCM2IROA4lXHEBXOfVEKvulIk7nTqUnos9J8Q1obVcMQ5YcIXEVJKRVMVZC0TGHqgWoAWoCKSAkTQkskgcbmFtQ2xbGnLobmxjrsrYtj5OAiXD7vGFQHU1DIe6ZaIuxQWI8PKaK0n6+Mn4VsMg5UwVyuIKZWYeUOE/c+8Tr1d3f1wKHnbdv9yapuCVEnNx/SYSBgHVBWc1tTa923Jg0NshsvPhUVaAJXzTYZON3prB9YC2/X8xUyS+e2uz9LE/CSVkA7uw4rxaFS8RQlKTKQEqjEs69uxGurtiHqKClHVf91xZe+9NV77723RznLc+bMKd+wYcPU1pbWi3jSnqs45hiVm6GwzpXRw6px5JjBmDyuBqVFNjQlCZ0KgVkpBAj/baLqo3UrHSXeQVZqXtIJQXn84r+u1kqLlti9RLS8UK0OrQ+RVgAAHPJJREFUqfh0Ryza3XugwOp/IcXryktuSOkDsBufmzld+RHQS2zJAKub8OvbzITLUKZPCPOBPDVwVYQUuPd5Zin5fc/JL+q9kZFCaNTCXZbWksWbCFxFskZS2NIJcIXjld5PJi0R9aAKp2yKnLJKGDZVLhZFOXVUGXEEqCSLrcDRSC5k3HKu61BtxOnv2rbImKR+itMZFCTUSqyvVXHvY6+gOc5bqwfUXLyzds9zByRUvocP6cogx8qA0uoHGmMNX5g9oRJf+cyxKErVUsRSj5csea7JPugF/9PfCzaxwknhlXrxmHs8YCVzq5tOJ9Q+W+ZQU4K8rUBlCmKco1UtxzPLNmDZyt2wNN1O2qlnLrzo4usef/zxvAoT0nF/8+bNFfFo9LStW7d+wbbsU4OaUqJZplJepGHMiBpMPWIkJowYhACSCLE4DCUO2FFh82XkGCGnCC0E3RCeaFqkpN2IZAeRx039sOCoZD0UcUMuN4PiAquM1hDQmgc1XKGEtZDvyQ9Y23li3Ca0jdUURCMuu70Ykza8E9LRacssCgm6bcoEycrAmbOB5xSV4S+00Yn/MZkqnI6PlZGzwpkl8359qcGuZ15ouMLUIN8u2NroKZG4IW0QMliBw3EyqcZeZVw5v65urHJYZgqWpkBRSwSvLhW8Tlk6HEMVm62M5vU2mMxseevPHy1RyLns6F3ieyKBh+yqZBbxqr8CCaUcO2Il+O2fnkMkxVNKMPiNaCJxb6HadUiBddGiRcGf/+Rnz6qKNXfO1CH4/NyJKOL1md1USKEncj6Ch048jR7Rg5/yzz9YBzy5XundrmbAPdIxR5cApFiIWynwQAkSVjEe/ccbWLUzgVbbTHFFeeP6G75x4e23397UiZCwefM+N3TV228vbIrUXwM7NSLIHEN1OKsMA8dNG4jZs6YKBjAiAidh0hmH5mULuc4+N6JSLjTCf3+xPlGwz3W0CI3V1xrfmHc0tl0NSV/6fT7A2lmJ7Hz64t90pFx6oUj+pztegpln3PuFTEkwlDwmno27zUSlX+5pkFJXbZ8UI2VAbpLC/CNMPFLrbNN3Uig8J5q4k5J7XQebW+gv/X6BXr6Nh0xjhTId5RFy2yYl2v0uFRTlnGrZUbywCY1irlgRdiaK8euHX8beRsdWNOPWhJW6NZ95zeeeQwqs182fH77vmWdeLVLYMWfOGokLTx2LsF0LVXihvZxzL5zOO0bJwoAdXfkCaxvRLrDWRYHSJK3MMdzKog4sch9odFA0YNkGYnYRHn3lQ6xatwNxC3awuOThc8+79KZHHvnTPn/bqHbU/yz61VHR1vqLWiORizSFj1O4owVVsDFDS3H0kWMwcVQNqotNMJaESmlpTgrcJm+tZPlh9GFX4DNC7j+WelqGFzPTfnz9IFGwhZKPhPbSPQcDWAX0dUO2emK66lxR6Hx5i8LvIlFMAqG42xWBbH9+j4HikAOrp/VLYOWKKULEFCeI3VYpbnvsFeyo546qGrfHzeR3CyVuPR6vQjTg2wsWhH6/+Kllum0dM++E8bjg5NEIWfvcI4XmknkUDlilTamt40UUIuyG8OfTbwmsdOwgZiPpW3dYUuTGq4EwEinaQ4vR6ITwwqursXrdbrRYetJW9KfmnH/uN2dPnlz/zjvvlL3zzvpJ0Za6LzpWfB6zU4PDGlNLgirGDq/GcUePxqhBFQgxCwEiGSb6NqLgo7LdZNHV6Igp1VTZY7fWZbr/2Q4o1wMumpt748qEGH36nVf5OFkKTVPYmZzlkst8ZE1gYYcZcF0tbzcrzHebX1Pt6um82tdHgJVoRm0yBzCi/KTS9kHstStw26MvY0e9Zalq4O64mbwxrz7lcVNBxi6P7+S8ZcGCBcZTTzzxosH5SWfOGoMFc8cj6NRKojnSWgUeFB5Y/YLYa8Aqmk5sSOLABVAVUkqto34pQUAxYCo6YnYZFi95D2s21WNvLGEyI/BCUWnRw60t8c+bKTYnqMSLidIkyBiOmTwIJx87GdVlKspCNhSrFaqdBLH7OCaT1WTFOY7BsikMRnppPe2MEhvkAu4EGDsxdRxOwNpTme3uc37A9NJgc4Ghf9PvCIALrQAIycw6XheSSlyM1SEHVlJwyOFGwEonYcoSM+HwMHab5fj535aiNuI4ihb4TTyVvKm789vR/YcUWDnnajCoP6WmnPknTRmGhedORhj7hV1QeqJ7D1j9Ql5ogfWIKDJOCooPlR524hRgoFRFUiYdJHgREspA/GvZWryxaiMRK9umwxMaYyGdqcrAcgXHTpsgYk+ri3UE1QRAwfwsCY1ZUIQ3ljwMOhw69otwGslHKeRaeFJcm1eeQt6OetGzVflCjAolgIfqPfloo/lotZ21v7PTUbaW2dFpyv/+QstpZn2170X2+PR4LPKUubzkoKc2VuGUJfWE1gWRxpDNtRg7kuX46f3PozXFTK5o34ubyTvyakceNx1qYFVKSsK/s1pTX58+ohzXXjwLZWqDiLxLq1nd1Fj9fT5UtkAphC6fgMggc0TSgAA48UuXZg4pcC2IiBVASi3HW+9twRsr1iKRBGqqQ5g6ZRRmHDECpQZDgNlQBbtUUgTzC3ODr7yI9DeTt5e05CxnhjuGwt2QtUJ6uli9sLae2AXzkMtev6WQwOqXs+zx7On49voAuB/IxCN0/EXRPxHn3IOrgCmtgiEs68oe+5zOK2o+J7IboqskZYTDdIqxpTWMnz+4FHFLSZSVll+2v6n+6R70MOcjPRytwnye4lhLSkKLklHnhxMG6MpXLzsZA8IRMCtBFBQ90lj7ArB6Qd2eRpCZ7LZHcCKvgM6QoiB9pQSKWoXGJgtNDS0YPKgEupFAwEpAs4k3i8pFU7aNI/Ycyl4kQfEC0zwiEAmuLg2GyDaRJNOShcsra9PZtEubcFeXB6xehEBfB5Cu+nMgv+8IWD8NY5ILWHusneYaxBzA2mOFJ4fGmr2x59owxT2OdIaTQkL32Kwca/Yz/PbhV2Bxtb60rOT8/Y2Nyw9EDtqcLgr1op6+Z/To0Z+t3dPwZJUa1a6/9ESMqKZ4yhQoSEkM0qdQYxU59EJpdam43BRGOUae25VCWKjibEpwbdoWBXEH4dgGNC2AVKIFRsAmhleR3SLycFSZ1yNofYU3VzqkZAB6OqjGCyl342rd/ck1PXjadO4UGQ9wD39gLWRUQPuwqq7Hr6frpVvPdffonLXfetb47AiBbrWhgMBKZEfZ0SntzC05hl7w5YpAHS6Y6Mjua7EKvPRRA/7271WwbX315y5YcMHDix/e1q2+dXLzIdVYqV0TJkyetmXT1lcrlVjZJWdNxOwpVVQdCJojc4Gk48fvcOk83CqXxnrAsavdHG0P40QFUgGwtFW2TSiQ2TSa+JUisptE2VfJ1WlxQYhhEd8AZSG6jEjuLRThLemVifTbi5By35+uH+WNWfq7svZ6xt7aWUBNfsDQY82jm+PZG7cXElj9SSheuF9vtLnb7+wGsPq1VG/2xVbt2tVJBnt0FRBYBcWi7/LLX3qNZzdTsIspUER5dUrtpaQXFSlejkdeXo/XNuyjasuPvvDAX68+4ZJLCsbJesiB9cILrxj4zNNPLi3XElOOO7KaXXzuJFmczqQgXqmO0fGXoEROsvtPHrYbb7APNrCmNVMCVlFAL2NXlRqrFwAlkwc4EVlQIqEKpFIJGEYIls3BVAMWxdypknLOoZ+5Af2Sl5Zyn73gb4HAbmgXBfd7x39vI3KP+FnB2xl9to3I5reGfBseZXOl5yYN6gX3MefXrjzuKiSw+sG0Tx3/8wTW7KN/eiaF7ObOgsx7U81jneYxXXKd0FnNC430ANSHYOLI7wPWdBQLrT/KLHMz2KjSR4tZidsfXYbNLRTDGvpBS7TpV90h/e6qzYccWCkA/qYb//MOO9V87fAKQ7v5a+dAi+9G2CY+HgZbFKeTdYFEyqXoESW7U0yae9QWo95+EXubbC4bmH9hSeFpvyPnm3nT7nji46X0fpf9rkz+eOdTJMv7em3zOFA9om3vWRoH0o7ldHolU2T8rNcY6dwq1CWNEi54p4vFeRY7D+3z+2bPwcg/NoXqWeY9XgnlA32z5PDN7y1tnC8FWJ1tx9a3Xtzm5OPEy6/lbZkO8gbeHC/vyCHaYVs72UBEO4gZTKGsW1OkrdlKOd7bEscfn1qJFh5oGjZ88Pzt2ze/nm8/87mvAFOXz2c6v+fkk0+f+vbrr7w2IMxLF5wzBTPHVaHYbhZ5ezJEgiCDbCNePrIkiEjbMdP40hG4tpfqQmksJLjeUdALmfFiA8XvcnTdExDP2NHZ6KRz8nMuTP/0ZadL+h+gaqL5L+7uzaj8DvWd6NkyV0e6Tvu3+0Pfuv/tPBGrey8Wd+cLrAcCIj1oVrceaROn3WaT7vg1+fQn12boae65Qse60+iOgFVwJXRhkshlgxVhj+7J11ECaOVleOKlDXhl9XYnygM7Zx936ow333y+oTtt7OrePgGsRMZSXly2gsdbZk4bV8S+eMEcVPJ9UHhKkkyI/8tBFZPXAYtObq217cJzuSfajUs7I7hIB20/fF1pV7KNbVg4xEtyeivz0iA7dii17Yu8r3PNqJAg1FZ0xGLKGZJTyG9mz8enQ2PtahEW4ve55LIdQOUJrIVoT2fmt67AMRewig3CFSU/cOcKb/ObAMWfRVo3+RcUtPIwaq0y3PPoMuxpSpop6Hc+9L9//Y9C16LrE8BKE1lRVXVzqrnhlhCD/tUr5mJiZSt0TmFXXg1Ml5AtvXiJaaq9v5LK7WbvWp6HRxxeO9jxBIC7R2nv+XTIVxeSli0I8kCcB6D4yj53JcxSc5XvlNp2BlTERiMSDzKXFy3g/SQTOdDVl/L7vaCx82mo/rpk3hs6MrHk94V87uobwOo//eR75O+od5ksuXz675vvvNKyM4UgvSfzriSYR3OyT2cdOfLyAVahjHiOs7QDTTaiM2CVd2Titb1vBTQVMZMjqlRi6ft78dzyDTwST+6ZctSMz65cs/K9PLrXrVv6DLB+9rOfm/rCkn8sDinO2JlHDsNlZ4xGCDEEGNVXsgTNHdV5l9oqLSj/0ddvwab+t51i6Q137Y8usKZ31PRwkZWVjgyZ8fOANbMDpl/T6SB7caNpgBF2Tvdo3Ob0nsNQkD0j3i4tRUrG4glHnitk6fs9+rhMG90epW+UnJxtr440nXykyA/20kHnzz+gNpJhK48NJp+P5bynd4E1tyGnfUP8Pcx5yumijJD/jR6wetOa267YftnmPklljX0OjbU3gdUPjum1kIOvw9//bDD29yuXxpqTF1goGa48ElLYluAfsVkRanklfn3/C9jTbDmarj95xz13f/Gqq65K9FgEO3iwzwAr51wbNWzEL/bv3f3tkMLZNy6fhZEDQggjgSA5ZhxBsQsq9ZsBVq9XaTHMQhv5c+kAaguKxD/p13e5L9jee2t7YG0bR9fRZGQY+P3Ncbk00w/5kvh9L8peIOIkkwZEjwfVbYfHlZn23bq0cv73+RvZDQ25S0Fz44v9S1favN0+uxuYZL3v+moHv1Il9s4QbuhD9nukpzfX5d9vujo8ZN7Rdjm0PQN01ofMczmsQF3WZ8sFrGnJbm9V6sBP37597ZRYF1gFeNHtguu1cFcuB3Cut3essdJps+P2+IFVNF/Im2fL9ytXcmWnFSKKJ6DyMlolXl2zD08vW4fGJI8OHzLoys07dy4u3Ahk3tRngJWadPzM449aueq9txSeCs8cX46rLz0TwWQ9VKsRhqhZTnoqRQRQOKYMZWrLiE0aZ1aXqJa4F97k+x0NehvtgkpXZI0wAWtXxxYxt9nfFB769iJriZLHHsgzKFSbqAtK77ZOtox+0YbAW5hHJKlvZ5eohZR15auxtr/PFxPrvlPoj1kngnyAtbNMH7/zRZpr/JcsI93mJz6mJ+/ZXHOYy8nRbmzyRR0qceK71w+uaTDIY6XRXGc7K7OBWpp02r8st5zKDTjdVx+wen3NR77zB5728tfV2Et8z6yJTrcvn4013f70ULinP9ek55kLRBKNriGFIuxqZHhg8WvY3mhzWwsuueEbN1zy61//ujX//uV/Zx7Tnf/LDvTOb3zjG4En/vexn7W01H+tNMiNC888BrMnViNk10PjMVFmwqFSwNDcGjuy7l366jBmrv2RW5Su8k2oyMrIAsN8g5Pag07miNomrIs8575vkreyq8uvBeaK0ZPPtzVzyJ9lVnpmIRZuujMB4953MsQv/u/nE87j76N/wWfb2NqZeASotkU//5x25WjsClzyabsYadeZ6t3vgWF3Q6f8wCpm1e2a0L+8P3cTWMV7PCDOAaxdyV/3fp+fYaH9qSy/HSx7PnKuWJ+vREZaccSYCitYg8XPv4931uwi0pXI0DFjvrhx08aCcQO025S7N3C9f/ecOXMGrVyx4lnHMmcMKQW7/rJTMDAUR4DFQSymFGZFRCNEgUdHfO+Yn2lZDrCi4mxZTZcy5lYCEkcjmZXhXX5h7qrXUm7T53KZOufHe3f5u3plOv00ozF7v8myV4hVmy10stQHlVgR4OZzIglBcr+cLXQizTZfpMjV4SxMbifk6S7IG73AjfYZO5kSIP7B7mxpZRS07Flsy6/rNVEcDrt05uQGZP/8Zx86cm1LQox8wCruSXM1ZAYyn/x7AlZR1cF9rCNgzQVfHdlY22qMbrkXnxZ7ICKRLSb5yVd+IJpTBLMezagv/sXmGfhkYg4VtEkFivD+tlY8tPhtxCzDCoeK7ztz9rybHnrhoV7RVl006Ao2Dvrv2cTxEy/atnnT/zJuBk6cPgznn3E0KtQmBK1m4chyHA1MDcsjPmmxbqlm+iux5nsaEP2XwIt+5r/8BvLMUU0WdUsvrA7mXzi4RFyciyQEop5jyvuwSxFI78rUAZJvlqZcGQJCNH8ZLcz7oAc88ghHVTvTC8yt6Cmxtm0D04Dqyz5JL1A3dIzKb/k3D4nbbd8jtC3fj9JHU8/55x9KEQrn9p/oCikll0DGlW3azihKoytzB2XU0EZgu8d4+YRLzC1A2nUHUhFDQSzjaui0EXoeY59W502DXy78uC+AV8iO2zLXpJTRvckwT+nFsqyI/x9RlYH66pXnEyVXMgBP9aRyHq8VGUvsv/z3pbVzN0PIm97MXPjNUm1NXl6727xflFPxAbvPROJ33IqKW5427AKuv12ZP/s3NXp3Wk1If4SKEIqxkG5Wt1S4ktVv+l5uzbZtlIm3XrLWritNYg7pXw45pUQqDFRuQ6Uy7qACiBpMtQRRhFBvhfHH+5egKWoj5hibzzz34tP++c+HtvcmshXubFjAVl533XX6Ew8/dqeZil0dVG39tNkTce7xE1Bi1cHgSVi2Lej2qIAZE3XCXcnIEhCP6sxS7PQRvIN6Z6IkcEeZSRLHpLgI3HAdXZ6iKiDAlbN0zn+bcCSf/TPtkKFXuiQqGf6p9CL1wEWULXZ7KEtocKgqtVUiYOZ3JLC0+ETEr2yrWDR+YJOpwd54ia/7QdT7i/im91xbvYDMCiK91ls+6QWbhnH5bTEe1B5ZYDG9YaXHKbNw5EZH4+GWCHH/nllofvDPFtk2cCjjnN25yoBCm93AvzQzEE4bmHubfNwFTPp52205DaxeP8VJwaaxlZuhLPgnNz/hg/Px46bRPL2Peiqql63mGy03httv6mlnPmrnZ5CNlbLijadg7JGKg1ucUGxdgmvCWzSuy4Le5+5MHdltvb5lgNstOalQJSw3HMoF1zYbifgLbbd+WfFv7nLLkxpINqC4USbpX8qMKlEY0914VRB5kyPmgmsliPBitPAiPPbMcmza1ojWJGsaOHjUt7/05SseXLRoUX52ix7iWp8EVurLrClThm/fueuBWCx6akWAK5fNOxmThxUhiFZomo2UZUFTGPGRtNEQZM565mROwmSqgmzPxUbpbc6+RKXNNue1rJItYnuk5/xlfjNaJgkMCaKMNmirpUntSCKKLMomoUlopKICqtx+vZ1ehijJt1A2k6ji6S1w7tdE5Pcd0vhce60AI3etpkNO0h76tiAphimXIyTbdOHTajxPvaiC6/PcCycJlUzO8jTLkc4GNt8C8ko6e8Aq2p7thOwIWP0/l9+RP3H/ndbG2wMrlc3xX95m6X+2jbLtJqmQFuxprNRXGj4Rfu7KXeY0IYEyLQtyd3Y/6d8MPM0vIwPpeRFz6h8r2UfPvNJGI80SaLnpu8/6P5cGVvdUQPPo3ptxdPk2XPEiL7Qx0/42YpOOEHFPfW4ki+yyf0boB2TCEtx1bou9/nuy6f3c05AzMps5XHnP0InFBpFq0lyJmHfbgqoEkHSCSOmV+NeylXhpxWakHMUuK6v87ecWXvbDO++8M9lDvMz7sT4LrNSDs846a/hrLy17MMCcYcUqjM/Pm1U/qqak0U41W1pQFUjpEKKIf+jUz5im0aSR8JPzVCSy0W9k+ac26lk6ClPKoEzPaHM5VGSdcYVJNU3Ku1CDVQIkxrkghVAUwWItL9uTQVdjEQkjJG9pr1XGj53ZE0iIJFClRZfOVYwxlStMYaRXcC+El3Hu0Oelmie0IkfuMHLtMnEc8wU5pE2+qsId5h4YXbuHbVPleG+9y0+4mqy3oklpFu8X5OvuriR5XqkHlJFBDxHllr8GrNSO0jCfXtxtQVJhjOm6QfOXsUy3cdnniq8Q8+Wu2yxw9TRGeZoXKzt9zPa2Ak47rXiDnHtxBKbbSJQE05jI8XBULo6ZrnyktxFGEiHHWQia+JCn3oky0pk2iW8rBOO50q2zvJeMM4sTvx2NuLdFumLnO2oxuqet3tdmEASkSyuN9KPJ9qRl1GWQED/SxIYtj2Dik/K74llPLGhEPAtbWgsWj4lKvjQO4nvEPkXSlN4KOOM2rRHOZJVu8RGFE5t/V1cmuiTdfkGb6c6XK/m2YztJbjOqoCkXWkA1uG0xZrJi5+0PtrBnX/0w1Azm6Lr+4qQZM76+YsWKlq6+XYjf92lgpXm44IILyjav3VxcWZzSph05IT7piEGR1ubGtCAVtSZYqLScoQaItCZYSTSYrca0HSf3Pu+HA9w/RGIlDKhL3xsIl7DWYIpVuD9pTZisXPy5HLFAipWhDLFkigEtiCdD7cYxFNA5/Y5mUfy5uVk8rfNw+gjSGjI7HH8jEWYW0xQzEJf9kY/LqwywI1p6peopi6EYQBQIGhqP5JCMoEHtiSCRCjK6ke6j2/z3lojn5L8zl7wjkbKYbgSZZsrnIT6YuZKmle6LZgQ6lauiIqC1FaD/JlMWSxkW00wPwuidofSLU21+Dhg60YLnc4WQ0uU7LbPrZ8K+V9pwVzAA4pEzdI+cMY4QQvDaZKd/3kl7Yv7fSVY6ahf10LRsFvT11buTfq7qRrsxtDT/GAGBrM+qlp55Jih/Kd6ledZX74mMwqZYOlNt+V4zrDO6w7K1HPOXhGapPAn5rHhTAFDcey2LvmGI32kasQwDmpq5n36uqwqnYsWyXX6LsL8n+SmTjk3ekxQcVeGaZnLbCnFHMzlEqH8QtqXy11duUnY1tRitMMyS6uo9L7zwQq85q7IloK8Daz4rqP+e/hHoH4H+EehTI9APrH1qOvob0z8C/SNwOIxAP7AeDrPY34f+EegfgT41Av3A2qemo78x/SPQPwKHwwj0A+vhMIv9fegfgf4R6FMj0A+sfWo6+hvTPwL9I3A4jEA/sB4Os9jfh/4R6B+BPjUC/cDap6ajvzH9I9A/AofDCPQD6+Ewi/196B+B/hHoUyPQD6x9ajr6G9M/Av0jcDiMQD+wHg6z2N+H/hHoH4E+NQL9wNqnpqO/Mf0j0D8Ch8MI9APr4TCL/X3oH4H+EehTI9APrH1qOvob0z8C/SNwOIzA/wcfXy379W+MH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2899376" cy="28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9222" name="Picture 6" descr="Free Vectors | Two stick figures having a meeting at a t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3" y="37873"/>
            <a:ext cx="2070434" cy="154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212" y="5730049"/>
            <a:ext cx="4666277" cy="1026825"/>
          </a:xfrm>
          <a:prstGeom prst="rect">
            <a:avLst/>
          </a:prstGeom>
        </p:spPr>
      </p:pic>
      <p:pic>
        <p:nvPicPr>
          <p:cNvPr id="8" name="Đồng hồ đếm ngược 3 phú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432" y="1590730"/>
            <a:ext cx="2037923" cy="1611593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1972310" y="0"/>
            <a:ext cx="5092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vi-VN" sz="4000" b="1" dirty="0">
                <a:solidFill>
                  <a:srgbClr val="FF0000"/>
                </a:solidFill>
              </a:rPr>
              <a:t>II. </a:t>
            </a:r>
            <a:r>
              <a:rPr lang="vi-VN" altLang="en-US" sz="4000" b="1" dirty="0">
                <a:solidFill>
                  <a:srgbClr val="FF0000"/>
                </a:solidFill>
              </a:rPr>
              <a:t>L</a:t>
            </a:r>
            <a:r>
              <a:rPr lang="en-US" altLang="vi-VN" sz="4000" b="1" dirty="0">
                <a:solidFill>
                  <a:srgbClr val="FF0000"/>
                </a:solidFill>
              </a:rPr>
              <a:t>is</a:t>
            </a:r>
            <a:r>
              <a:rPr lang="vi-VN" altLang="en-US" sz="4000" b="1" dirty="0">
                <a:solidFill>
                  <a:srgbClr val="FF0000"/>
                </a:solidFill>
              </a:rPr>
              <a:t>ten and</a:t>
            </a:r>
            <a:r>
              <a:rPr lang="en-US" altLang="vi-VN" sz="4000" b="1" dirty="0">
                <a:solidFill>
                  <a:srgbClr val="FF0000"/>
                </a:solidFill>
              </a:rPr>
              <a:t> repeat.</a:t>
            </a:r>
            <a:r>
              <a:rPr lang="vi-VN" altLang="en-US" sz="4000" b="1" dirty="0">
                <a:solidFill>
                  <a:srgbClr val="0FB7BD"/>
                </a:solidFill>
              </a:rPr>
              <a:t> </a:t>
            </a:r>
            <a:endParaRPr lang="vi-VN" altLang="en-US" sz="4000" b="1" dirty="0">
              <a:solidFill>
                <a:srgbClr val="0FB7B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314" y="580635"/>
            <a:ext cx="7464076" cy="617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Tom, are these photos from your vacations?   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Yes, they are. This is Sydney, a city in Australia.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What’s it like?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It’s exciting with a lot of beaches.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What a beautiful place!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Yes, its beaches are very clean.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Wonderful. Oh, this is London. Isn’t it raining?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dirty="0"/>
              <a:t>What bad weather!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Yes, it rains all the time. Can you see Big Ben?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Yeah ... on the River Thames. It’s a landmark of London.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It is. And this is Times Square in New York, crowded but interesting.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Mai: </a:t>
            </a:r>
            <a:r>
              <a:rPr lang="en-US" sz="2200" dirty="0"/>
              <a:t>You’re lucky to visit many places.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Tom: </a:t>
            </a:r>
            <a:r>
              <a:rPr lang="en-US" sz="2200" dirty="0"/>
              <a:t>I am. What about your vacations?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Mai</a:t>
            </a:r>
            <a:r>
              <a:rPr lang="en-US" sz="2200" dirty="0"/>
              <a:t>: Here are some photos of mine. This is ...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205615" y="-60484"/>
            <a:ext cx="617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AutoShape 4" descr="data:image/png;base64,iVBORw0KGgoAAAANSUhEUgAAAVYAAAEACAYAAADoeF5pAAAAAXNSR0IArs4c6QAAIABJREFUeF7sfXdUVUf39swpt9J7lw4CIgr2ErCLNSpGjRqNCvbYW0y8JtHEHjXWWLEGYoldbNgVQUUB6U16b7eeMt865s3vzZdXIwLqBQ5r+YfrTtnzzJ7n7NmzZw8E/B+PAI8AjwCPQIMiABu0Nb4xHgEeAR4BHgHAEyuvBDwCPAI8Ag2MAE+sDQwo3xyPAI8AjwBPrLwO8AjwCPAINDACPLE2MKB8czwCPAI8Ajyx8jrAI8AjwCPQwAjwxNrAgPLN8QjwCPAI8MTK6wCPAI8Aj0ADI8ATawMDyjfHI8AjwCPAEyuvAzwCPAI8Ag2MAE+sDQwo3xyPAI8AjwBPrLwO8AjwCPAINDACPLE2MKB8czwCPAI8Ajyx8jrAI8AjwCPQwAjwxNrAgPLN8QjwCPAI8MTK6wCPAI8Aj0ADI8ATawMDyjfHI8AjwCPAEyuvAzwCPAI8Ag2MAE+sDQwo3xyPwNsQQAi9WncTJ04UVlRUiBRFRYKaKrXu87QEMzEhNCdEQiFgANAgBuLgVTJ6BCBEGopWAECXWZubF1iZOVZrBBqNWCxWXrhwgeLKQAjR2/rmf/8wCPDE+mFw5ntp5gjIZDIsOztbqihVGDx9GtNeoVHYlhSVtqEZug0OMSsAkZhlWRJBDGEYxrAsi7OIxRBAgMAIQJIkrVKrcAxiACEkxzGMZRBbiGNYjJGxSSwkiexx48Y8rqysLC0pKakKDw9nXxEy//dREOCJ9aPAznfaHBBACBFTxowxvnDleg+5QtVdpVG1xCFmT1GUMcQgSeAEpqHUNAZxgGNQTTGsGkDAQAApFrGIs1UxiEGOYAGAEMcwjmzFCAEMh5BEEAqwP81UBiGkEYlE1WqNqhCD2BOpVBrj09bnQrdu3fJkMpmqOeCtTWPkiVWbZoOXpdEjsH//ftHP69a1LC4u61xeXtKbZdg2OI6bMCyECCEKQliJ43g2RuC5EMJUY33DbIalKwhCmNi/d/9CWkArDQwMOGvzz78SAIAJAEqlBNJ0IR4fH6+Tnp5uxVKsEwuhZWV5hQ2CyBUCYKxRa2wRQEYCkoQMzSCIQSXEYJRYIr5jZmZ207+1/7NdYbuqeJfB+1cznlgbAOO/fGYjR47E4uPjcTMzM0ytVv8PtkKh8NXWrKioiJXJZExQUNCrBQThq6L8tq0B5uJjNBEUFITn5+frlZeUtM/PyQ1WKJWdMYgZYxgGGA1VhRF4AcUy0VbWthdNjEySvX29U6dPn646d+4cI5PJ/kuidRAeIYQlJCQQoaGh4uvXr7tmpWe1rKyoHMYi1oVhWRsMwyQ4gUOKouRikei2vo7+IUs7y2uDBg2qkMlkdB265KvUAgGeWGsB0uuKhIWFCeS5csn6HT+6MGrkQgPasKSk3FGhUrjgGLBgERIgluHIEuNIE8dxCiFuy8ZSGMQrAIRpUl3dTIBAka6BbvGAAQPiu3fvXh4UFKTiLYo6TsoHrhYWFoafPHnB9srFU5+rVKrPKIp2IXAcpxlajkM8TiyVRjjatLhsICaSug4aJOc+pu/7A8p95EeOHEmmp6frkZD0SklL661UyvuwFOPOsIwQAMDiOJ4lFImuerZ0/XXOwoXPR44cycnF/zUgAjyx1gJMzipYuXKl5FZEhHF8fEpHBqKWapWyA0DQimFoYw2tMRQQAgIhhCOAWJqhWO7QgTNG/1pInFUKOdv0P9Ypy7IQApwrQwEMyDGAlRAkkSsQkqkkTj4TS6SxzjbO6SHzQziy5baQvEVbi7n6EEU4ffDz83PISMkYr1aphtGU2pmbWBYxhRKJzhUjY8PT5tbWT1b37VsY8JGtwhs3bhALFiwwLS4o9i0vLx9EqTW9aYa25XyzOEFkCAWiM0aGRgfCTocl+vn5cdEF/F8DIMAT6xtA5LZ35eXlOiQgHZOTX/TOyc3vjxDrg1hWjOM4zgXA0CytxDFcThJEDcMwpThOZpqYGBeoKbUCQqjBEFCwkDu8BSzF0kAiFgtVSrUQA9z/WWOFXGEOAGjBMowIIGTGIiTFICYCEGAIISUAqFokFF3VNzaI9HZ3v2UtcSrYdWaXkifZBtD8OjTBWYOBgYEmsdGxo8vKyr5CgLXBIQYxDKWSuOBs6w6+O/z9/bPru72vg2i1qsLpNFABu8jbkXMUCkVPilI7AAhEOMQLJBKdUN82vts79+icq63y12qQWlKIJ9Z/TAS3eCaNnmR55cblL0vLygbRNOVEkqQeZ2mqNWoGACgnCTJRqqNzQV9XP0VXVzfe1sm2VIfR0QhMBcrAwEAqISHhlXW5YsWK/7EyV65c+Qrz+Ph4KC2WkhorjZiiKCI6OtqSYAnnqqoy97LyyuEIsE4CQiBCiCFZllUigMqFYnGcrkTnUP+AgZf2hu8t0xIdahZicHrh7u45OCstdSmOEd4QAEJDUXmGBgY7rSxsjrXr1i5v9+7djcLi41wYmzdvts5MSh9RUloyB0JoieM4ZwGkOTg6rvRq7fV7eHg47x6oh2bzxPof8KZNm2Z45dKVrgX5+Z9TGro7hMAMwzDEsmwRKRA8IQn8hq5Umujq5PHEq71X+aZNm7gQlgbfnnPxjmlpaeI71+7YKCmlt1KuCNBQqnYYxDwYmhEADLIAwEwcxy5Y2dkcnzVr1tPZs2er66EDfNW3INCxbceWqemp8xRy+XCWZXUggPkCsfCQhanFocT0xOTGuoPgLNjMzEyr9KT0L6prqscKSIEzRWmUpFBwtoWt1ZqgMWOe89Zr3ZZHsyZWjsSu/fGHcWGZvF1eQe5XNEN3xDFcDCGUUxT1EuDoegsbh6NfLfgqYfr06fKPsYCio6PJRYsWmWUmp3XILygYhyBsjRjWgkEMLiAF+UKR6IyJkckR91buz8+ePauomxrwtV6HQP/+/YVpL5L75+flr6QZxpNBTA2G4Xfd3Zxl02bPfhoSEtIoLNS3zS53NtCtQzev6MeP19KMuoOAFIgxDGRJdXW+aevnd/HixYtVb2uD//3/R6DZEuuFLReEszfNHpKfk7uUZYA7AiyB4VCBYdgVYwvT7e3bt4/x9PSs1qYvNmdhVFRUmMc/j/+0pLB4CoTQFQAgQAgpSJH4tJO9/drYhNj4j/EBaGoLa/78+SZH9x9eVV1VPYoFrFTDUEX2tg6LO33S6eShQ4fkTW283Hi4D0nC84SB+bl5K4VCoQtF0yqhkLjcJ7D/1PDwcN719A6T3uyIlQuTWvH1io65OTkLaIruiiCrQ+BENYYRp01MDY70HTAgatu2bR/FOq3tvHE+sk2bNlmkJqf2rqmpmYwB6MMyrIBl2UypVOeMg6vDnujo6CSeYGuL6H/Lcb5U75beXhkZ6espjSaA8z1iOHbO0dF5vZG5UXRkZGSTjv3kdnGhe0I9i0uKZ9OUegSLkFgoEEZ6eHqtuB99P4rXqdrpVHMiVji0X78Wdx/GTK2uqpyMYbg+jmNlEIDrvXr33ejt6x0rk8k0tYNNe0p9+eWXuhf+uDCssqriC4CQH0KARAilGJkYrw2ZHnJSJpPx7oFaTpe/vz+hqqjpGp+U+DOl1rTUkUorEQD7+nXtuPpIM9sOBwUFCa5diJgtVyhnQQyzRIgtsjAzC1628psrTcUFUku1qFOxZkGsnBXSO6B3l7t3bm+madobw3CaYukUL1f3uZt3bbsZEBDQ6K0QmUymt33z9lHl5eXLcRwzw3FcTpKCi/0H959/7NixwjppRzOqxO0Cli1eFpj7MmcHhmGWDMOW29hZfjn2iy8uNcYPbkNMHRev27ald7cXyUlHEULmGI4XGRoa/ZhXnPfL+zi4bQiZtaWNJk+sC6YuMDv6++GZVVVVMyia0oU4lq2va7C1U/dOB0+dOlXZlLY23Dbu0unTdtl5RTPKy8vH0xSli5H4C0M9wy3Hfj92pCl8QN7HwpHJZMTenbuDS0vLv8MJQhcgFO3o5LT8adzTyKakH3XFztHGsVVBUcFuCIAfy7CV+oYGvwwbOWz99u3ba+raZlOv12SJ9T/B3I53bt3aBCjUg2a5KCXw0NLSasXeg3sfNGWS8ff3F8XFvejDqqmv5IqaDjiOVxsZGe82tzbfGhMTw6X14P/+g4AsKEiw/eqNCTXV8u8QRAYAwDsuzvZzYhMS+EPA/2DEraUOLX1cnqUmbmZYJgDHcLWBgeH6wcMGb9i9ezfvanrNamqSxMopwrAhQ3pdvHz5Z0ZDuROYsNzI1HB7j9491zTVE93XMeWPS5YYrtm6/VuNSvM5ywIdnIRnAvv1Xh5+5kwqz6wAcJbq4V8PDs0ryPuVRUgiEokud2v/yZdnI8/yH5/XKMjkyZPNfzv620+QRWMgxDQQx9aV7ytfBUdC/jLBP/BqcsTKbYcPHTw0PSsrcxmGYaYYAnmmhhZLOgZ0PBEeHt7oDqfqS4B9+vSRxtyPCVLIFd9CHJgDHDy2s7KcnpieHtec/WTcx9feyvbT4pKSTSzLmpEEcdHHy3fG7Zjb+fXFvCnXD/QPtHj05MGWqprqQUKBsNLIyGhFnwH99jWWW2cfam6aFLGuW7dOenDPvulZWVlLKJrSIQjisYOL88zhw4c/0aZ41A81uX/1w1lm58+fb5OQkLiW0dAdWZrOs7e2mzlm8rgrzTF1HEeqndu27/Hk2dNdOI7bkjhxqeMnXb+6dOlS5oeem8bY36VLl4w+Dxq1Vy5XDMAgVmlkajJ+8tTJl5vzGvvnPDYZYp07d674zMmTCwoLipYAgEgAQGS3Th2/vBgZmducLbO/T3irVr6tkl/E7cAh1gEAlGmopz91yqxpN5rbgujVq5fdncibR3CItWcASuno6TEw8ulTnlTfgeU7+vjYP46NOwIQ6IhheKZvG78v7sbcvfMOTTTpok2GWO1s7NaUlRRNRQgIcJK4bGdvHxIXF8eHGf1DfX1b+bonJr/YpNFoAkQCQZ6Rken8iSET/2gu5BrUN8jo3LWzJ2hG04UgiMz2bdvMCOjf/1pzGX9DspmHs0eblLSkMBInHTAcvzuif9CQA6cPVDRkH421rUZPrFu2bBHu3L59bk5O7tdqtQoTCgR/2Dk4LI6Li3vZWCflfcvt5eXllJ6Ytolm6d44hr+0sbEdl5yR3ORv1XTq1Emcnpw+t7Ki/BsAkVqqozenZM6sUFjPLP7ve760tX0u9vfrJV/3y8rM2AUANJFKJKHdenwy/8yZM9XaKvOHkqtREys3sbKvv5mSnpmxnmYYXCyRXFz53crP582bp/xQADbWfoYNGOZ47sKZHQKB0B8AkNGpU+dRVyKvPG2s46mN3A7WdiMLCwt3Mywr0tfT/WX6nNnL+Yf2aoPcm8twh8Wb121aoFAqlxE4gQwM9EKmzJj6e3PfATRqYrW2sBhQVlp2iGVZfYFIGOHo7Dw5NjaW86nyf7VAgNvKpaal/EoQr/KLPhg0YMj446ePN0lf448//mj4/TcrLyOA2oqEolv2ro6fPXnypLgWMPFF3oIAd606/Hj4BoaiJiAW5bRt06r/3ejopOYMXKMl1nkzZrju2r0nDAHkASB4Zm5tPTwjIyOrOU/mu46dOx1v1aqVb1J84h6RUOSOAPpj+pgZk9fuW9uktnJcyNmTB9Gra2qqg7lctl26dhx29datRP5Q81015s3lPT09nVOTUs/jGGZPCgQH5y6YO7s57wYaJbF269bNNOb+w8MAIX8Mx1KcnJ0+427KNJyaNJ+WOHJ1dXIdkJ2ZuV0slhgYGxmtbdvRb0N4eHiTcae0dGjZOz0z+YSQFCGRUPxDYVXxev6qasPqOJdXwNradlRZYdFWCDHGyNBgZk5RfnhzxbnREeurZBmLliyoLClZKVfIqyytLL9Iy8m5xFsfdV8oHKazgqfPVqvoFXJVNWthbjXhZeHLM3VvUXtqLg5erL87dFsYw7C9II79PrzPyMn7zuxrUha5tqAd7BtMHk8O26NSKD4z0NNL9WnXtkdERESRtsj3IeVodMRqY2HTv7SoaAeJ46ZCieT7ooqStdwDmR8StKbYl7+Pv8GT5Jj1KpX6CxyDzz08W02Kjo1+0tjH6mDTYmZhXt6PLGLlNla2Q1NzMx809jFps/w9evRwunv77h+QQY56enrffL9m1ZbmmGawURHr4sWL9Xf9sjOc0mi6YQic9+nkN+327dv8AUQDrTQuxjXuRexJDOHOGIYd/3HDmimN+T2tiRMnmv5+7LfzlFrlaWBg9Eu/IQNXHDhwgHurjP97TwhwriVTQ9M5SnnNahxgGTYt7IMSUpufm67RECu3XZ05feay6oqqpQCBwt69+vQ+c5lPJtKQ64Pzk9nZ2AQX5BasxiBGODo4jEpIS7rYGP1k3AK3tbCaXVFeuYZl6cRFy5f1kclkzXJb2pA6Upu2uvh2sYt5HHUOIuCio6e3obiqdHlt6jWlMo2GWP27dPGLjnn8m0ZNG+np66+cOWfmluYeK/c+FPHGjRvE0AGDd6g1mrEYhuX6+bTrfSvqVsb76Ot9ttmtWzfL6IfRdwHDWopEghXl8uq177M/vu3/IvDq4sD8peNyc1/uYAF62avHJ73OXb2a3ZwwahTEGhQUpHPu7NmdtFozXCKWnP9x/dop06dPL29OE/Uhx+pgY+OdV1B8HLGss6Gh0cohw4esbUzZi7ig9WPHwr7IzEjfSQCY7unTKjAqKqrRfRw+5Jw3dF/e3t5myXGJtwiCsBUIBOu8/Xx+aOrvhf0dw0ZBrCaGJgOrKssPs4ilnRwdhySlpd1taEXg2/svApxLwM3FbVp6atomiMEyFyfXfgkpCY3mVpZMJjNa99O6kxqK6qKjp7uurKxkOX/A+WE1nHtR+Oa1G3Mryyu/I0gyZfTwMX32HNvTbHJ3aD2x7l2zV/erb2ceUmtU/SRC8aE+gwbMaI55VT/ssgDA39/f4m7knXMESbTGcWJ/tbI6pLH4Wq1NrAcWlBYcEYslajsb2+EJyQm3PzR+fH8A+Hfyd3/46P4fDMNY21haz07LzdzfWHSovvOn1cTKHUC0sGwxvLAobzsEsMrZxXFYXFLSs/oOmq//dgRe3cryaBWYkZp+hGHpmi6du/W5dvvaC22PF+bkNpDq7aEZdhxF0zc+GzNyWHN6NeLtM/vhSnD++mGDhv6iVqm/ZFn22fC+PXs0l9dutZpY7e3tRUV5RadoStNVIpYcGDfpiwVbt25VfzjVaN49oXgkELcWXQSI7aqrr7vTr0OHRRcvXtRq/BdOn26x7dd9d9QUZe3i7DI0MTXxcvOexY87ei7uvLiw8HcWsLiLi1v3hOSEqI8r0YfpXWuJlbM82rdp75cQHxeBAKru1MHP/9qdO+kfBha+l78QsDazDCkrK9vIIrrS1cmjx/Pk59wde6384w6tDuw5MDM/P+8nCLGcnn17djh//jx/yPkRZ2v8p+ONj58+dk+A4c5CofCbWYvm/tQconm0lljXLVgnXb3t+70amvoUYjB0wdJF05rjMyIfcU286rpHjx7W92/fPk3TjI+hsdHSX7Zv3zRy5EitfDxu8ODButciIsIomuktEgqPt23nN6E5nUR/bF15Xf/cx27H1q3LqsorvhUKhDc3bNs6bNKkSU3+SrHWEqtfa782z2KfnEcQCC0trUdl52Vf0UbFaQ4yWZubf11SUroSI/DUbp980l1b73937NjR/knUo3sYSeoaGRlPz83PPdQc5kfbx+hga9s9PyfvrEggkNvZ2Xz6LCXlobbLXF/5tJZYLY3NlyuVym9qFPIHPTr3DIq41zyTOdR3ghuivqWJiV9RSUkEjuMCBweHL5NSU8Maot2GbsPZznlQbn52OIPYrCkhIX22bdvGp5FsaJDr0F7vLl2sbt2/fx0DmINUV/p1SWXlBm0/BK3DMP+/KlpJrBvnzhV/+8vOSzTLdDI3t5yXmZu5nY9DrO9U172+v7+/wYM7d8NYlu0hkUj2l+/bOxVqmTuA23Lu2bprVWlFySJIEGe37dw+auLEiXxegLpPe4PVlMlkgl82/rxXIZePAji8PmDIkMDw8HCtdCc11KC1kli7dujqGxX1IBIAqG7t7fHJo9hYPtdqQ814HdpBMoTZ77abUFxUuBVCkDF4xHD/Y8eOldShqfdWZd2CBdJvN2y+RQO2tZGh0fzCsuLN760zvuF3QoD76P26c2dIaVHxzxDi2QOHDfELDw+vfKdGGllhrSNWLhrARM9olUKtnEdT9ON+A/v3Onv2rKKR4drkxB03bpxd+JFj93EATdxcXUc8Tow/q02D7Ny5c4uYB1GPWMTq6oh1RpQrqs5rk3zNXZZRo0bZnw4/EUszNBo5ZnS7o0ePpjRlTLSOWOfOnSvesXXHGQhhNx09nYUzZs3Y1hzCM7RdySZMmCA6fvjwZQyBLgROXho1Ydyn2pQ/wNPZbXByaupvGA41ji1c/F6kv2jSC1fb9eWf8q1bt076zdJlj1iWdbSytpqQkZ39W1O+haV1xDo7eLbd/tC9kUq1WuzZ0nNIbEJsswgobgQLBUqF4g00pZmFIZjWws25S2JiYqm2yG1nZTe7oCB/IwQo3tfLo/e9Z8/emCKQ2xWNDQzULaQoePXq1aqmfpCiLXOkJ5GeU6lU/Q319feevxIxw8/Pj9IW2RpaDq0i1lfXKF1bfpqanhFKCgSxh48f7jdkyJAmH/PW0JP6vtrzbd26a3xc/CXIslTnrgGfXLt9TSuuF3NJY4z1jLZTFDUFw8Fvp8+d/TIgIOCNB1cBAQGe9yJvbSUEBNu9R48JFy9ezHlfmPHt/hcBfal0r0KhnGhibHxp4bKlw5vyM/VaRawymYz4ZdPWVZXVVfOEQmLX2QsX5gQEBNC8cmoHAl26dLF7/CjmCglxe1s724lxyS+OacN2Lj4+XtClfedzarW6h4mx4Y8btm6W/dslBnNj46Xl5RUykiShgaHRT5u2/LxSWy89aMfMN4wUZgYG35RVVn5LkuSzzm26BV57eK3JZrvSKmLt37+/3rVLV28jDLqZm5gszCnM29owU8q30hAIpKSkCDv6tg+Xy+WBhoaGW4+GH1+oDR++Xbt2SZbOX3K5Wl7dwcrKemnmlImboEz2xnfQPN3cBqdnZv7KMCxuY2O7fPyE8bt5P35DaMi/t+Fs0+Lzl3m5exiIKtt4efVsytE+WkWsvbv0trp+99pznCAJB1vbcUkZqU3ipdD3r7Ifpgduy22kZ7BKKVcuNjQwOB0ye/pYmUz20SM2BvccbH7j7vVrCpXCwcnJ4fPktLTT/4ZIdHQ0OWnSpGFKuVJ3wKABRzZt2tRknvr+MJpQt146tPQJjH7x9AQpFDI+bm7dHzx79rhuLWl/La0iVkc7x645L19eBjiu6ty1o29kZGSm9kPYvCR0tHUcXZCfF0ozmrTWnr69H8U9elkXBLy9vR1yMnICvD1cIm48eJBbH5dCu3btHJ8/fnaDYmhDj5YeA5+/eH7rbTJxsZUrVqwA/MWTtyHVcL+3a9Wm+5PnT84wABAdPLx7Pkh41mSvtmoVsdpZ2owtLS07oKKpzOkzprbdunUrd2LL/71HBDiC0ausFFbp66trsx12t3fvm5WTcYKmNcjL06fDk/gnCe8qXnBwMHn44OHNGEJjCQx/budot8TN0/NeXW/jdPPt2PbB4+irAlLIDvt0mP+h3w7FvatM76N83759jYrziz1FACufs3zRi+bux+3o7dv2adzT8ywAxlYGZoMyy/KbbEpHrSJWN0eXr7Kysn9GEFwInhY8jM+9+j6W+3/b3LVrF7lu1U+jcgvyZ+gbGISu/H7lr297A97Z2dkjKzXjFo5BHUM9wz75FcVvtQ7/OQqOzHdv3T2tpqZqFURIjwIo19DI8OspU6ccl8lkmncdtW9r366xsU8jCJyoGTJiaKfffvst7V3baOjys2bNEobuOXhAQ6n6AYRVdfuk88TL167dqI9l3tAyfuj2Arp0cYuKir5CMbSVqUR/TG5NmVbmnGgIXLSGWF+9R65nuEGuUM4RSSW/lFeVf8XHFzbEFL+5DR8fH5e4Z89vAAAsIICprXy8Bz5+/Dj133qdNGmS0dEDRx7RrKaFSCKeVC2XH6yLlNz98b279w4vKSz6AWKwBcOy1WKRaL9/7x7fnT59uuJd2mzTqk3358+fXSQJsqb/4MBOJ0+e/Oh5e3v16qV/6/rNxxBCBwxirIGB3r6uAZ/MbM7PCvX193d+8CDqqkqttjaR6nyeW1PJE+u7KHpdynLW05K5C0+q1OpAPQODFYWlhT/UpZ2mUKeDl5d5bklJW4cWLbIs7OyS6rpFfhsW7dq1s0iIjw+lKcpbKtW90C+w3/yjR4/+a2JomUyms/aHn6JoWuMqFAm+rVapVr+tnzf9zj3dMXXqVJ+czJxVDE13hRAADMdvGRoYyTp13xgdHl67vK9t3Nt88jzx2UUBKajpN6h/R20g1lehgz//MkuhVExhaUbq7Oa0csTIkQdq426pK57aXq9/jx5O9+7ev6jSaBxNpPqjc2vKwrVd5rrKpzUWa1hYmDj4i0mX1RpNZwNDo4X5Jfmb6jqoxlzvleVubLyjqqJyEkkQGe06d+oRGRn53gLY586da3Q3MtKxi79/fG1Ox2UymWTTmvW35Uq5t1Siu6ZSUbW8vnivWbNGd/2PaxdVVlVOExACAxoxOSampuvb+LbZV5s8ERyxxiU+uyQghTW9B/TpePr06Y/uCvgLk1GjRlkVpGYbrd+5Jakp3zSqjQ707NrT9cHD25dpirK10NH7LKum8kRt6jXGMlpDrJdDQ6WjQmZEVKsU7c3MzefkFeRta4yA1lfmsLAwwcRx4yNYmunOsIzC27dtj+joaK251stt4dd8/9MVAJhuYolkQ1l15cL6jpmr379/f2F2cnqXzOzsHTTDOAqFQpVao3niYO+w5Lsfv3v4bwc/HLHGJz2/RJAC+YB+AzpI+ZjPAAAgAElEQVSGnwn/V3dGQ8jLt/HuCPTrEuB2J+peBGJYK32pzrC86nKtSuTz7iN6cw2tIda9e/fqzp8591KlSu5rbmIaUlBcUCffXUOC87HasrO2G1dWXDhfLBIXebq5jI989KjgY8nyz365Le66H366qGE0vaRSyeaKmpo5DSUbd6gVGRnpGP80fmlVVcVwHYmOjkIhzzY2Nt58KOzotjddRvDx8ukcHx8XQZAC9WeDhnQ5cOKY1r7L1VBYNcZ2unfs3vLRo6hLADDmjvaOgfFpSdcb4zhqI7PWEOsfe/fqjp8192qVUt7G1NR0clFRQWhtBtAUyyCE8GHDhhmLRCJW2/KehoWF4RPHjD+vYTR9pVLJ1oqamtkNPQfcifr1S1eGpaan/wARsIY4lrVm1XeBsxcteu0Wv0u7dp6PYp7eIkkBYWNt0zMpPSm6oWXi26s/At4e3h2SXiScYxAtbOXl1eNJXFyTnSetItYvZs29WqGo8TEzM59cVJTPv1dUf11u8BZeWayr1lymGE0PiUS6paKmioveeB9/MDAw0O5F7ItgmqXRctny1SEhIa+95eXfwd/m4eMHt1kAzFpYWY9Izkq7+D4E4tusHwKtPVv3fREf9zuGQ4WnT+teMTExz+vXovbW1hpiDdsWphOycEpEuaLa18LCLLigoPm6ArRXXQDgiHX9qjXXNYymm0Qi3VxRU9VgroDXjZvz6cbHx4N/C1OSyWR661avvaamNN42VlazMnKyfm3O8aLaqj+tXFsOTU1LP0Yz6qI27dv3joqKStZWWesrl9YQa2hoqPSraTMvVshrOptbWHxV0EwPr+o7oe+7/q7gXeTc/XPuMyzVVizmfKxVc993n29r/8aNG6KhgYMv1KiU3c2NTVb9vH3Ld839ltPbMPsYvztZ24dwh9IQgjg3J4fAJ0lJeR9Djg/Rp9YQK5ehaNmCJReqVIoupsbGy/IK8tZ9CAD4Pt4NAS7c6qfvVscAiNxIkWBttVy+5N1aaPjSXDzs0H6Dw9QsNcRAR7rr3JXLXzX30KaGR7n+LepL9ddo1Kr5IrHwwrJvvxm9cOFCef1b1c4WtIZY9+/fL5oz46vT1SpFH3NT02/zC/Ob7QUB7VSVP6Vas2iN7uqtPzxSqOTOYrFkdZWi5lttkNfMwERWpZB/iyHmQTc/34GX798v0wa5eBn+i4ChVO+ISqX+jBQJju7Zv3fyyJEj3/n6cmPBU2uIlTttnjR+4h4NYifo6kjXlpSWLG4sIDYnOft07mx25+HjKA2jthKLJd9UK+VrtGH89tb2X+Tk5+4VYEDeysvT7+HTp/ybV9owMf+RgbtZufCr+ddValV7IxPD+Vu2bdvRlN01WkOsHP42VjZLKqurf0QsG75v/97RTRl4LdL5dxLF3d3dNTM5/T6DaLFUKhlbUVNz8p0aeE+F3ZzcAlLTUs9DwAqsra36ZOXmNtkYyfcE4Xttdv78+Sa7ftkZr9aoJF39u3e9ceNG7Hvt8CM3rlXEamttO6G4uGQvTdPJ8ybMbb9231r+vauPrCD/7J4jsPTMjAsAMayluVn37Pz8GG0QMSgwyOLitQtPaEpjoaOnP6+koqRZXonWhrl4nQy+rX0D4uLiLgIWlQV9PtL38OHD+doqa0PIpVXEam1uPTC/qOAUjhEVo8aM9Dx06NAbX9psiMHzbbw7Am5ubiNTU9KOAsRUdmrXrtMdLQmZkclkoo0/ro9QqlXddHR1Qk+eOTVJG56NeXeEm14Nzs03bcq076urqxcICCJ6YsikgKaeElSriNXY2Ni9vKwiBgMAOljbBqTkZDbZDOONcflwCWJsrGyWFZWUfE8AFOXS0n3ws395ZvpDj9He0nZuUUnJBgzDkhYsXdhNJpOVfGgZ+P7+F4HP+3+ud+nexXB5jbwnwOCxJV8v+aKpZ/nSKmLt2bOn8a0bt6JwiNnYWFlMS32ZtY9XVO1BACFEmOgbHahWKseIBYLjc4OGfSk7cOCNz0x/aMk9XF27paSkc+kDKQ9Pz6BHTx5dra0M3DXam5dvdlUijdjb2zOjbdu2Jbq6ukoLCwtVUz69ri0+9SkX0CXA7e7921cxiBubm5hOzirMOVqf9hpDXa0i1gkTJoiOHf0tlKWoYToS4bqvFi78uql/2RqDkvwl49ChQw1uX78VUVlT3cbU2GRNXlHeCgghU58xjBkzxvBpVJSVSKindvJwKl68eLHC19eXrsvNKX9/f4sHt+/f4ZJL6+nr/zht1rRva6s/Hk4e/dOzMn5FiJXiEFAkAdUMi0pZgLIN9IySKcSUMAxTCHHypZWpWSGuL1FpWLZ65IABVQMHDqTS09PZoKAgti5y1we/xlDX2c5hXE5O7i6CwF+2bdNu4K2Ht+odscHtnkJCQsRPbz0VT5o7qeptL198aJy0ilg5sOws7aYWFRf+LBYJbj6Jez7YwcFBayyiDz052tZfr+69Wt25c/MaIAhdS2uLIRkZGRH1kXHBuHHSPSdP/SCXqyYCADQCknxuYGiQrKuvf8XZzfk5hmEFf5z5owYCiGrTD5d68NHdqL1yec1ogMGH/r0CAi5evKiuTV1XO9cpL/NydopIHKM1CkAiFrCvesUACyCgEMMCABkEcQZgBEsxtBxC+FIslqTr6OuWIobNtXe0fWpra5umUCjy27VrV1lbUq+NfI21DOf73vXzL3uqq2tGkwJB+JETx78IDAys1Zz8y5hh53ad/V4kxM+laNpc10Dveq8+vX7VpjMZrSJWDsj2bdr7PYt9coHEsfJ+fQf3CD8XnttYlaqpyd3C3GZyUWnxdgiw8vbtOnSJvB9Zr7yn3Pb70P6DSxRyRQiAmAlACGMBAhAgDYmTSpplsoxNTJbmFeZF1MYS5D7MrvZOnxYUFIRqKJruGtCt/bVr12p1H93FziU462XGTgFi4cbvVgIJZEFmVjbIzs0HWS+zQUlxGahWKIBSrQYqjQYgwJ0EQEQhGgAMIhYAWoNYztJWAQzPxXAscnjgyB8OnWreB7BtvbxaJsYn3aMBq2tiYhKSV1y4tz7rgksteTz0eGBefv5GhqYdKFoDcYJUi8TCg2WVZTNqoyf16b+2dbWOWFevXm38/beyqxiL7B2cnMbFpSSeq+1g+HLvDwFOoTetXnecQexwBODzLgFdu0RERNT7SmJwcLDk8rnLPgghx/KqSm8CAC+VRu3K0LQlhuHcW1E/5JcUravtM9Vz5swx2LN99z2KotwMDQ1XTZ09/TuZTEa/DRlHe8epBS9zthOMBl46FAqcTAyBQCAEFMMAhmGBXKEAFVXVoKyiEpT/519RSSkoKikCLwtyQWlFBSgoKwNyhRqoEIsgKVBDoXDfxOApi9avX19vnN4mvzb+zn3oHCxsvsovKlyLYUSlR0vnjjFxcfV63cHH3cc+KS35NATQQygQxIlF4rtV1VUhNKJzQ6aHdNy8eXOhNmChdcTq7+9PPLr7YC9i6dE4SRwZPX588O7duyltAKs5yzDr81l6B8P33VNTqpYYQWxa/PXSRQ291eUWYnh4OHnp5CWTvOI86+SMZHMvL69HZ86ceafFoi/V/UmlVC0ACGT7tfX2vxsTk/22ueOINS8ra7sRhuC5/XuBrVQCJAIIWJYFCEHwp1eAABDDAc0wr9wDOE4ASGAAQQg0DA0KKqvAs6RkcOnWbXDmxk2gRiivZevWfWJjY+Pf1n9T/H3x4sX6uzdvP6Vh6O4Qg7s2bNk0pz6+UM7VE3U3en1VTWUwiZN5bu6uY3w7+KYf2XckAeKY0NnFqf+zhGe3tQFLrSNWDhQTHcOpcmX1Rhaxeb06d253/s6df33gThuAbGwybNu2TYdhGGr27Nm18nd9OvDT1lcjIm6oKQ3u79+1T8SNGx8iFI7Tz1r5V/+Ov3sLp85ZuTmXcQwXWlpaTEjJSn/rKbSdnX1waX7uDglFYZFHDwEHqQQIEAUAS78iUxZCwDCcAwACDCcAzbLgldsCgwBBAGjEAgojgBxg4EHCCzBt6XKghFihg7v7oPj4+EeNTT8aQF7YvnXbAQlxCftplsHs7B2GJmck14v0HGwduhXmFx0FCBna2touTMxI3AkhBBJS8hiwwF2iK1k2c87MzQ39wa8LFlpJrAN79bK7ev32bRrRJg4OLYYkp6Vd0xbfSV1A1qY6nFXo7eHRLTU19QeRQPTwp43rl73NiuDueX+/YsXqoqLir0ih4PGXkyf32bp1a5U2jevvsnBPT8c8jA5VKzQDcQK/NHjE4NFHjhz5V3ntrZ2+yC/I+lXIMuTFvTuBl4ER0MVxwDI0YDAEWAAAwVmpLAQckyLIAob7x/3GAiDAsFeWrBIXgIvRj8HsVWtADYS5ri4thzxPfK4Vt9M+5Hx16tRJ/CwmNhwHoC/A4eURoz8bvW/fvjrfpOT0Vk+os4dlmHEYBu75+rQa9deTRVKhzjWWYbuJJaKfZs+bLeOJ9Q0zzfnzfl6z8aBaox6to6sXuvTbpTPmzZun/JCK8TH74rY8JSUlZgMGDMivjX+wtrJyytmlfftuMTGPD+AYbgMhOLn/yOHxb4vT7ODtbfPkedxNgiTtJLo6G4tLSpZo+4fO0dpxYHbey3ASEsjOznp0UmbqH/+Gk6u969DMrPTDQsBI96/+Dvi7uAEDHAeAZQBDcMTKAhwSAOeCy9j/ECvGApYLWGABICAALMKAEifB/vOXwKo9+0A5i1J9PH36xcTF1MuvWNv51aZynTt39nnyMPo6SQhwXT2dSTlF+SfqozOBPQJbXLl++TaG4fpGBsZfhswOOfUXgeqIpJeUKmWAsZHJD9NnT1/FE+u/aIKVifkouVxxUKFU5HXs4Dfk9sOHz7RJcd6nLNbm1nNKiorm4RA722dw/69Pnz5d0RD9BXTt2vrevQehJEF4Qggyzcysh6a9TIt7W9umRkYjKJXmqFylULq6tPw0Pile6xOc9PHuI73x/Po9oUDsBQB7LexU+KB/C/Pp33+YzfXLZx4LMdZ07pjRYMHnY4Gwuhpw3EpjCDCQBhggAMZiACDOO4FekSqCCOCIcxCwgAEYUBIC8M3WHSD8xm0gx4hb36xcPnDx4sV1ttTeNjfa+HtQUJDOzas3dpZXlH9G4kTEouVLh8tksjqHTb56tWLt+s20hprIIjbet71f9/v37/+foSUmRZE0RXUy0Df4dsbcWet4Yv0XreC+ULfuRJ6nadrVyNBoXl5pwS/aqETvQyY9ic4PiEELOGsJQHDdwsJqY3JW2vXanoz/UybOUu3Ro4dH9MOHOyELOtIM/dLZ1WXysKCgyLcp4ZYtW4Qrli0/qFarR3IhRBOnTB6qzW6Av40dOtg5DMx9mXcYQMQ6OTh9mZCacPpNVhM3zqULl5yClKpfp5aucM+q1cCEpoCIgICBDGA4yxRBzhnwKqoWcuT6KrwWAUQjgOEY0AAI1GIp+HLxcnAlNpYV6hv9sfPXHaPetiN4Hzr0Mdv0dPcclJaccgABJDQxMZuWW5Rbr/frOnfu3CL6UcwZiICLVEe8vLS8fNNf88jptoSUPGUYytXczOzL7ILc4/WxjBsKN630sXKD47LCfzY0aE5lVeUPQpEoOnhESN/1h5pH2Mro0aNNLp4+vxQw7AQaMPpqSl1iaGi028rMZp9LK5eX4eHhtb7txCmeo6Ojd3FB0T7AMK0YlklzdHJcHDR69Lm3kSo3D34+Pl1SklJOKlVKQ3Mzi3EvC/N+ayjle9/tcKFcx0OPh6s06r4sy8S18Woz6FHco5dv6tfT1XVUTlbmPj0ME69ZuBAMaO0NpBgCr6JrIedl5dwAxCuDlYsT+OsfYgBABA6qGQpUIBwEzZgNkovKGT1zi9m5+dncAct/Kr/vEX/89rk3yn5eu+G4QqEcKBKLL7Xr3H7KtWvX3imq4++j4PTX3s5pYl7uy60IgJRe3XsOvRR5KfOvMjJ/f+Kn2/fTGJY27t6pa+9r927e//gocPqhxX+tW7e2Tk5IugkQsnC0d54QlxJXLz+NFg/1f0Tj3pY68HBX38fPn6+GALYUCIVAqVImOzo5bZi3cN6htx04/dVg//5DPCJvXNklwIjOKqU8292zZUhsXFytbkxxSm1maPyzvKZmGs1QeZ4+Pp2fPHnSqN4p4jKmVZRWHNXQarGZufmi3MLcN6YT7N17sNXt6xdvigHr3NndHRxZuwYI1EoAAQ0EGBcBgAOGI1HA3QX701qFEAGWQYAlCVADMfAk8yUYP38RUEKh0rOdX/e7dyOb7BPP/7MzAgi2cfMek5D84lcCJxWu7k4jnjx/frM+FuSra+4Hjx4TCAWDMZL89fSZkzP/nrVs1qxZert+2ZktIAisb//ePT4bO/aJNlwt1mpi9fX1JZPjE3doKGo8SeB3Phs8cMTe8PBm8+QGR2ytnJ1tCkrLh1dX1UwmSdJFpVapCJJ8bmZm9tPX3359/U1PQnN1O3bs1jb2cfROAse91WrVSxtb62l+HTpcr63FO6jPIIeIq+evEQRpYWxkvPLLqcEbGvIw7UN86LjbXaG/hm5SquUhJEFm2dq1GJuYlnjvdX1zvry9v+5dUpKXu9xEJBTuWfkt6OjhAQScSapWAgHncIUYoFmOULkW0J8EixNAiVhQhUGwds9+cPT8FVCF8GxH19ZtExOjSj/EOLWhj549ezo+uH0/DADkxSIU1qtf76lnz5597ZPltZW3rVdb7/jEuDsszYpNzc2G5RXmnf173XHjxjn8djgsDoNQBCCbgxAqJ3C8EuAwW0/X4EiHLh0eNNQZRW1l5sppNbFyArZp1aZTclLiUYZhjOxb2ExLTH97TOK7ANAYynIL/vyp824JSQlzIYCDGZo2Qiwq19PXP2Vubr6rU/dOz/5+iYIrf+HMhU6xT5/+QpJkSwYxaZ5u7vMXfbPscm1fZeAI6fdjx7dVl1dOgBhMGjdlUs/t27cXNAa8/imjq4Nr65ysnLMMoqwlEnHYVwvncWnrXvve0syZM6327t59TkjTPm1sbeD2H1cBM6kYiGgNIDkPK0EADUUBSOAcxwJE04BBGKAFOChlGTB21nwQl1OEkEB62dbRekhCQkKTfdfp7zjP6t9feOLR062VVZXjNRSV2qVTu7GR9+49ra++tLCwmVlSVrYRsajG26912wcPHvyfG4Bre/z4Ka6/HT7yUCQg9ZUqJZcEhyZwQgAAYGhEyQUC4Q0be5vvExISntTHcn7XcWg9sXK+1hEDh/2gVCsWYjgsGDXs07Z7jh2rs8/mXQHSpvIIIaxHpx7t7j26sxrH8C4AABIiUK2jIz3Zvr3v976dO2dZWlri61avG5eVlbFWKpEaKlSq1Fbu7uNjEp69U0C/r2frgOfxsecxiEE9qd6aopoKmRZgAbds2cItGlDbiw1cWS7R8vKFyydmv8z6mSBxaGlhPeXziZ8ff5OP2djYeJyqvHynPkSSMYMHgNnjxgFjEgMCiAFWQwGaO7R6lSrgT0SEuAhUshoQm5MLxsxZAhQQV+kYW32Vm5v2a10uOGgBzu8kwp9XV61HFpaUhlIsDYz0DOYUVpTsqq9vmYufXjxv4X6NWvM5ZFGxZyvPcTU1NRgLMaWvi0dq96F9C4ODg2kjHZPVLEU76ejpXCdJEpVXlDtBAPuoNGoXgsRFANGZto4OUxMSEq5+KHLVemLlZtjDxcMnNTX5AkmSRvp6+stzi/M31nfS3klztKgwp8TdunUzyMt6+WlhQdFMBFg3mqaFGEEk6kr1jqtUKlsE0QiEkC7LsvEO9q4hI8d8Gl2bg6q/himbJdPbsn/TTo1a9RmG44/sXZ1HPHv2LOdjwsBdjzwcGjqxory8H4JQ3r5Dh5DIyMhaJ7LmLPD9u/cco2l6MMsyuT4+foOjnkS99t2lSUGTjE5e+H0bUKuC9EgMXxg8CYzs1xMQGhUgEBfPynkE/rzuikMBoDUQMPpSMPP7H8Aft+8BViBM7Dtg+ICTJ4+mf0zMPlTf/u06+8Q8jT3EsnRLgVBwtlfnfhPCr4ZX1qf/4OBg/WvnI0YVlxZ/rdZQtgRBADVNVSOEcAxCDQRshY6ubrSLneNP879Z8rT8ajkWsjuEywmBgoKC8JycHP2inPzehUXF3yGEnFmGzXBwdPw8ISXhnQyMuo6hURBrcHAweeL4icVyufxrAUlkerm3HH/v6aPmeE3w/+aZI9jh/fpZXL9zfxRFqb/UMMgFctFAAOI4jitxgjjv5u7ydUxMDLe4a30tlGvX0sTsC3lNzXaKppGNtWVISlbWkQ/1pf+7InOydG3b1jItN3doZUXVl4hlWgHAhY1iz9r6th15//79d8qu5e7u3qrgZc4hiqY9BbggopWn29Rbj14fJcD5l69ev3JcQmBtjYUEIZs3CwT4tgZihgEibtVQ7KtcARoaAEokBQ9TksCkpUtAOQKUQKKz8eTJk8ubw9Mw3OHSiWPhJxiG7SPEsCRHJ6fxMS+ePa4rIXFr/cLpswNrqqqnKdSqLhiOkxAAOSTwUogTVRSloSEAEsSwxgSBGzOUJs/LzbVTzIsXr3tDCzpbt+iYX1R4EGK4I4ZjF/sO6PdF+Ac4p2kUxMpNUq8uvezuR909QdFUa4lYeq73gD6jwsPDm4X/6m1K2rt3b6uo+1FfK5WqTwEGVBKx9OCYsaM2bN++veZtdf/5++qlq43X/LwqgqZpbxagqIFDhwSGh9fP+nhXGbjyQUFB4rjY2H6ZGVnzAUDtuctNiGEqSZK44+rhsW7IkCF33sUK59rkiNrWwnp0SWnJbgLgpEgsPrRs8vJZ8za9/lZfly4BnjGP7v4mZpmWBgBhX8+cAT7t1ROQagoIAQZwBEElpQEVOmLwzcb14HTkbaSCsLBlS4/BzSE/ADdHTx7FLMl9mbsYg7iSOwMJGjcm7F3n5S/94HYVF86cm5n/MudbCrFSAS4oAAR22cLE4lxAv4CnnTp1KiFJkhUpRcSmvZs6PomJPkTguJ6ljdWIlPT012bBe3UA7NEqMDHxRSgOcZGtjXVIanbGkXcxNuqiv42GWLlrrqH7Q/sV5uWHamiNoKW7+8zlK1ccqe1hTF3AaUx1XiV5fvTIWAfqsH0+7VNal4xgvr6+kpz0l5uqqyvGMQjl9+7VY9i5y5c/6DPFYWFhgmWLFgXk5uYuRgxqDyAQkaSgAkB4XUeqt8bUyjQxNjZWUVcLmos0yc3KWqaqohaqGRXS09P7xdjSdMXrDpm4RdnSu2XbrBfJe/RJYSshy+LdfHzAjAmTQAsLSyCEEBQrqsDXO38BN6OjQalKU2VqafHd0AGDt9QF/8akb5zfeva0mfMrKipXEDgOCRzbPWfxggV1jRrh9Dc2+qmsvLx8hkQgFNAsc9PRrsWi1lbtkvbf2K/+53ynpKQIPV3db+hKpB3NLC2nvEhNemOeV+4DcPVixH6FQjkCI/GbAwcP7P++jbJGQ6yc0kXviia7zuy6TSwQjmcYJtfR3XnU06dPm7VLoKEWI/fhOrzv4LDs7Je7hCJSQAgFq8oqKtbUlcDqIteAAQMMox88WKmQKz6DDDJmIFIDiN0wMNTfMWXq1Gv1uRb5d3nmTJhjcPD4/h0ahv4Ux6BSoiP5auqs6UdfRwocuQ4YMMDr5rUbPyKaCRBimERfLALOji2AEMdATkEhyCgpBmqW1ZBi8YlhQ4fNCg0NbdIhVhyprvx25cj0lJSt3N19sVRy3M3TffHdu3frHONsaWbZt7K8/HeSIAUIscdDZk1fvG7dujdGoXi6erZLS005w7KUkZ2DU1BqRuqZf9E56O7oMiAjI/MkISCL+w7o1/nkyZNZddHR2tZpVMTKDcrf39/r0b2oQziGtcJI7Lx/zx5ffIw4tdoC3FjK+XhyippxnKZoW6FEeObrFd9+sXDhwg+aoNnZ3r5vXm7ebxBiQsQyyc72jt8P69rp3Pt4sHBA1wGGt6NvH6codU8EUY2Nrd2CsV+M3fembWxoaKh01lfzZykVirEsYhwxRAtYhsFwCBgWwVIdqe6Zr+bPXSKTyZp0nDX3Af7jxIm+iYkpO3GIWVE0ldCpfZchkQ8i/78wqHfR+0WLFunu3rbzCHdbC4MwsWP3zt3fdDDJ+WCvXr3qnp+df4AkMB+lWpHs5ePT820XV5bOmGG8YfvOWBwnDG1btBiblJr0xuvN7yL7m8o2OmLlLAiXFi4jCgsKf1XTStLAUP+XC5cvL/fz8+OTYddRI7b/+KPhsu9Wn1Kp1Z0Zlsm3amEzNCsr60kdm6tztYEDB1pHPYxahiM2pY1X++Pnb5wvfJ8Ws7e3t1taYuohHMd9NRpNgVtLl1lPnz8/9aY+OUtt48bttgW5uf6VlSW+JI6TpECYbWpqGNmqTZvYQ4cOfdAPUZ2BrkdFL3evPjlZ2TtohranaDrh86CRY/ceP/SsPvPk5+Pj/+xZ/O8QQH19fb0ZReUlrw1T40Ivx342dnJ5aflSHMOsGZYuMTU1mThx6uTLtfDrYnoi6SW1WtNDKpVuO3H21Pz3ebjY6Ij1r4ONyAuRK5SamukUo1GYW1rM/nLKlN9rAW49VKppVh3cZbBudGLUltLy0s+FQlGJmYX51NVrVp//WL5rLnbR0NCQ/RD9cx/p1h6tPTMzMw8pVcpWJEkW6+rrfj1txrTDb7pA8NchWOTKlXiypSUMDg5mmkPoH2ep7tu5b0RlRdl6tVpthRN4mqW5RUjKy4x6XVnl8HS0afF5Xn7+XoZl1B7eXp3f9OLC9u3bDefPnh+OAawTBmCmsZnhdxOCJ52orV/XSEf/hEKuGGpgYBC+Zde2t6bLrM+Kb5TEyg1YJpPprFu9ZoeAwEeoaU2Zp6fnmKjHj2/V58tZHyAbY13OqX8v8s6cysrK5QxikVAo2nPq7KkF7/NLro04tfFq4/ciIXEnixgfDAMVdja2U8ZMHPcH/3tcvKsAACAASURBVKH+c7aCgoIE2anZg+Lin22gNRobDGKZ1pY201Pz6vdK71+6YGNuNam4uHgbKSArPFy9OkU9i8p4nZ68uuixYLk/rVG7WdnZXr0TdadWD0X+1ZahWO+YWq36TF9P//fNu7eNfZ9Zxxotsb6a8MAgi3OX/9gNAOpHIybFs2XL4Kfx8Xe1cfFqm0woLAy3mjZjUWVl9bc4QeAYgf/aoXOHRQ3xQKC2jbUW8sCObTu6J8THHba1s/OytbVNr6iolN3f8OMJGBDw1ocIa9F+oy3CvUGX+CxxaVVF1XyAAV3O9+3l7jRiwMiRLxrqw+Ps4DwyOzPzAIZhGr9O7dvfufOvhAkR4nI11O5J9L8Db6pjcFKlUg/R0dP9bfPOXybwxPovatmzZ0/Xuzdv7oYIdiJxIrp7n54Tzp49m1oX4But9r+j4NwBwOWLF4NLioplDEXrkyLBOdeWLWfExMS8Lsj6HVtvvMW9vb0dJIRwga6OzigMgmpljXKPyFhvd0RERFHjHVXdJQ8ODjb5/WjYbI1aMxfHcDHE8IdGpkaL07PT79S91f+t2dKlZfe0tJRTJCEQW5hZDk/LSbvYkO3/Z4eLbVqz4YpSpeyub6C/PuyrWd8E1OL13rrK0agt1r8GvWjmTKsdu/ecBCzygRgW6+jsEPIkPj6WJ9f/VQvupsz1K1fGFxQUrMYgpksQ+B2/jh0/j4yMbJQJVuqq+G+qx+VwTXj6bC6Gwck6Yl0jpVJxDiOFa7r17BbXUBZaQ8vc0O1xSXx+//13l5QXSZsxiH/CsiySCCQPWrV2m3Lr4cOUhu4vOChYP/zibxflcnlHiURycM7CeVNq6zetrSxTp0412797TyyBk/oe7u79Hz1/crO2detSrkkQKzfwgQMHtr1+KWIHAMAXYtiTjt26TLp27Vqzec6lNpPPHdY4OThMzc7KWoNBTAfD4MPPhg8fe/C335rdm0z/hhf3msD+PXv6mpuYr6Mpxp5FbJKOrs6ath38uHeW6pUGrzbz9DHLcIeHW9ZvGpGZmbWCYVkX7tFvXYn0WVsfz36Xb99+Lzsa7rR/1LCg0Kqq6lEUQ6VMmRbScceOHQ36MnNb77bdEl8kXKFoqqpf78AOZyPOvtaP21DYNxli5UjD08XFJzUtbZdQIGqlYehUCwurxRMnT7zUXCyNf1OKjRs3iletXCljGHaapaUlVChVpwz0dNbEJiQ0yzfv37aAOKvt5s2brVVVylk6OtIhGo0GJiUm3dTR19uUkpHCHZI2qVcBuMxpC2YvcN+7b+8ihUo+FAOYDkIs5JKfABZRGAZjBQLB1RYtWlzz69LxWa9evcobKnLD082tR2ZG9iGGZUwlYsmW2fPncPHADebb5uZy68Yt6+Vy+QwMwuiRXUcFHIg8UOc3uN6mO9zvTYZYucFw5DphwgSPsKPHd2AY7MDQdIm9veOyVm1bnwgPD3/ne/O1AbAxlOnQoYN5SvyLJTRNTTI1N0ctWtjvc7a2XLX72LFaZ4dqDON8HzJyW8in0Y8nSMTiyYUFRS3SMzMLDQ30t1maWh+Ljo9+2RTcTWMGjDG88/jmyNKSsjksYh0xiKkxHLtramKeVFiY78UwjKsAxw0pliEAgDVCgeC5QCi8YW5icqtTj+5PraysqutqvHARB5fOXPyNZZlBDECpfm38Br/raf/b5r1nz57m927cvoggbCWRSrknslfUVd639fXX702KWP8a1IwZM4wPHzhwTKOhPgHcI5s4cXzGmJlz1u5by5FrrTM91RZEbS7XrnVrz/j4pIMUQ/mQOKG2t2/xQ3xK0loIYa3fzdLm8X0I2bgP9viR420Tk19szM3LDSwuKRRhGMw1Njf/KTg4+OCKFSvkjZFg9+/fL9qxdWu7uOcJGxCLWiGESABgmr293bJR4z/nws1oLsQp4o8Iyys3LvUtKSkZBgD0UWvUpgJCgAMINBpKU2Njbbfa08fzj3bt2mW/i6XJWZK/bv91Uklp8c8AAY2Ti/OM+MT4Bs2kxs0dF3WQlZl5gMCIcu/WrYdHPYl67+9iNUli5Rabv7+/fcKzuJmVVRUzcAwHBIHfsrS1/e77779/0FBbmA+xqOvaB7e1C+wd2PrunVs7GZZtgxNEtUQi3tpvYODPBw4caJDntOsqW2OtNzFooum96DsTCgryvlNp1EIAoUooEj3V09M/3q5DuyOnTp1qFDkCuCxSl/641L2wOP9LmqK7QwhNGIat0NXV2WtibLb/s/Gfpf3TonulT4GBOgUFBQ55WXkBVTVVPVmGCSBwQkhTFMIJPJfL1m9pbnXiy2FfRi5c//br0B6uHt2SkhOPERhhLhSLjs9bOG/iuxBzbfSoV69edrcjb51mGba1SCQ+umX7likTJ058r26AJucK+CfQ3An4tctX5hUXFYXgBG7FZduXSCSbfDzcd0Xcu9dkQ2gmj55snp6dNFpICKdHxUTb1aiUyZZmlt/2GdjnfFPPulSbxVbXMhy5DBs4zO3W7RsXVGoVd6WTe0YAkTiuhhh8IpVIjhubm1/r6uSUsevMGaU2WbHcAdGKxStsX+Zm+hUXF4+lGaYbZJGUBahcR1f3pLGJ6dGktKR7tfEdc1bgjBkzpGdOnvGtqa4aotFQ/gyLXAgcShiGUZOk4KFQIjpnZ2V3YfCIwRmvS57Txq2NVUpmcihNUQHcYbOrs9uY2MTYdwr4f9s8BgUFGV2/HPGDSqkJZli21NHRaTCf6PptqNXyd24rs2fnzi43I2/9QhKEO0EQXIDxTRfXlgvbdmgb15SIhvNXiTCRa05mxjKRWDxYo9EQKelp92xs7ebde1T/94dqCXmTLMaRSf+A3p/QFLUwtyCvR1Z2FssAVIpYoMZY1oAByAAhFpAYUaBvaHjV3d11l6mV1eOwsDDqYxEsdw01LyZPlF6S6JScmTG6pLh4EEEQrrRag2MYVoWT+BU3V7ddazZvuFWf23br16832bV1T5/83MxpiGG9EQ51WBbROIHnC4WiCCcn5+2ePp6JBw4cUHOuOJlMJvp53ZbtNK0eo9aoaGdH17Ev0l6cbkDFgR4eHtKi3Py1NTXV41kEgImx2Q8/b/t53YfarTZZV8DfJ+lVxICnp3llcfmSkrKSMYhFRhiEFVKpzgVXN/dN9wbei4WyxnvKy4XIbFi9oVdFVcVUn9at2yKWsSAwLFejor9WE/SFO3fucFv/ZuVbbsBFCrjwq3Mnz43AEPMNw7BGCo3qt9Ky8rNiXfETZ2dnZcz9GAeVRtGvvKxsNEDADQBIWFhalDna2d+pqam+a2dje81/QJ8MDw8PVX0IrDZjio6OJjev2mz4IuWJR0Z6dk+VRt0VsWxLDPt/7H0HfFVF9v+ZueX1lJfeCzUJJaH3XqWjQcGKjRUFxYauusZ1XRd1wRWFxcLaCxFpSi+B0DshAUICaSSk97z37rv3zvz/c5MgKkoSEor5PT58Ankzc6d+75lzvucczl1RVbYJsj2sHivdXFx+aNOpQ/LaZpKsGYgf3bLFlFlYFplXWHB/ZUX5SIpQMGIpFxFUCbxw3sXFdVn3mO4Jx04cvqusvPx5DmMwmc1vDxw6+F/NER+VpW2ZOXOmV+L2hIkXL+Y/xGEuGgAcBovp48hOka8mJCRcNwN2qwDW+g3JDsjChQvHlhSWPuN0OvsgwpJt4iw3k9vn/iFe39w2Zcr55tbxNOQwNLWMRvbfvLlHdbXt4Zrq6tvMZhdrly5dOFEUKY/xNqvF6+4vVn3xp1V5NHXeGlOPGVh2bdt1z/9Pcx0ncJyOAl3cxtv63pL4eBbJ6tLLit2M/rNgQUBObn6fioqKSWGhYe19vH1CAICXZTmfQ+gMRXDUVmM/k5ebV+Xm75Har1+/Yo7j5Pfee8/ZWKmWCQtz584VVVUV0pPT3dMzz7RHKg0qKy8dKEtypKKo4RSQK2DE6DI1Bp3+sNFs3GT189nyyiuvpLakOyc7Z59//Hm7tIy08U67dAehpKNep9c7JIeMOZxNVCWI4zgec/zK2XMef/Stt96qasya1Jdlc/7KK6/EKDapjcAL3oXFBd0dDjlGUZT2gsDzRCWlOoNh6cixIxdd7ywYrQpY6xdkzpw4l++++e8jVZVVswTMhTkdEoc4XGE2G5f26hz9cc8RAy/ExcWxMIQ3nZSnHah75lq2H97ePSv7/GyiqCMEUXRxSrKEeT6lV/ce2YIg9gVKzBWl5YkBwb5zfvjpJ0aGvunG0pTDdD3rMC+sA7sPPxjg7/O3mppqgRL68t0P3vvhrFmz/jBEJZPe7Ha7ZV/ivu4YYJhO1PVy2GwhRoPRLeVUiq6ktBgUSpwI4RpKaKbRaNzv5u6ap9eb7AQRlcd8FUJqMSFY4SiHCSGcilUTBvBk5Fmn026UbI7AwuLiAUBJIELYDSPEMvYaAIAgAAkwLSPApbhZXPb169tzeZfevQv/KGJXS83rvHnzDKviVw3Ou5j3F57ne2EAqyDwqlN2Horp2WPK7t27G+0IQIGijuEduxcU5s9yOqQJiqp4cJjDHMcB5jinJEkFRqPhQGi78NeOHj16piF64+Yef6sEVjaJLJNjVlZWm9ysvNmFhQX3Gw1GF4fDriJAuXqzaWdE+w5LYmfEnnz66SvnQ2ruhWhAe+jFF1+0fv/dd0PKy8vvstvsw2RZdmH504FCdlBI6IL2Ie1/Ghc7rnr1ipUjKaC/6Tg+6uixo1s7tI96NOFAwg3NstqA8d1URdj+2LZp26sYweNdunRBQOCtsX17LH7unXcaHHOVvQRnzZrFOxwOF75acc0uKmx34uSxAWXl5f15zLUFoCaEsFGlKo8Rpoqq1OaDBHBSAJn9C7Ec2xTYrxGHOT3GGDAGRBjqKgrBHJYVRVExRuUI4UxfH9/tRqMpOTQk8ESFw3HxSX9/27T4+BtNrUOxsbH6/PzSsPT01H4iB7RzdPTGH3/8Mbcpi963e9/Oqamnv7TZbZHM3Zbn+CpFVbJEUTxk9fTc061Ltz3l9vLchIQETafblGdca51WC6z1E7fs0WXC58c+b5+ekT6nsqrqbkVVzJiytz6yY4xTdDpxi6+X904/36BTby1+q/B6BdRmhzI+Pl5YsnCJf/aFjMiqsopRTlUeExIa4u/t7cPJspyblp52xCFLm2O6d18/cODAonqKDLNe3z7p9r4VZWX/OZl0sousKN/e8+C9jyxevJhttP/7XGUG2BXzxWdenJB9IetTHnP6oOCQ9/+x4B+vTJs2zX6tk8cC4NTk1BiSzx2yFJWVhVGKQuw2RzgQ2o4i6k8BjEBBJISKTI1Q68RDCeaQhBBm3kgqB6QSAGeIgpAu6nQFnMilxkRF5bgFBFSPGTPGdr0MNE2ZC7avWb3Gqj7qn9W9e3e/s8mpXyuysz9CKCs0NGRuhy5RR7y8vKRly5YxHSppattNGc/v1Wn1wHppwaK7Tz6TmvoxALirztr85UCpkeWPRxQkjuNOmYymw25Wt/UWi9t5nUWX5e/vLzGr77VsFFaXbbbXXnsNlZSUCOnp6bqi3KJgW1V5ZFFx8ThbTU0nhKCdqhKDh9Vqax/RMdUhSYlmi9uK2++6/eSsWbOu6LtO4yiefGjysB3btn1FKNW7WT2feXjWzE9vJR1yc270xrQ1qG/fmMOHj30p8EJ7lZCEgX0HzdyQsKHFJP76l6iXlxeurq5mV1p+2+rVYlpGhkh0OuTu7i4PGzbMGWoKVZyuTiqKonr27Fn1aiqJxoz5Vig7e/Zs87dffPt3u01zTbV7WN3mZhVc/OJmANJfz9//ASsATJ8+3XP92vXbbQ57JM/zJ4IDgmZ5eXuZL2RnTykqLh6sKHIbnagzSpIEFFSFQ7hKBVLBYZzk6mrdFxDkf8FiMp338vcv6NGjR3F0dDSJtESSdCmdent7az7lKSkpUH9wgoOD0Z49e8QNq1f7qCoKLSku8jyfmRFRVV01ACgNAgBXjuONsiwzWgwRBCFfcconQsLCPovp3WPXxYsXyxMSEq7qS824i1PHT1zucErTAePCsDbho079X2yAP8QQRgVa+K931iiKMowCPRUT0/3+/6Oq3XjYZS+fQP/AWVXlle/YJTvnZnZ9Y8joYW/G33g1xxUnp9UDa+yIEa6b9x38UHI6p6iUZHTp2vm+CRMmHGLXakZdeX7u8/7FJQURF/PzB8qyHCVJth4qIR48x3PMqMAU4wQoAUrLRVGsNhgMVZJTlhECO6HETimtAYQUFklaVRXmCmlidEdR4M1Oh8NNcspuHMYGQqkWwJdSqmAOl2PMpRuM+iSB1x3w8fE82X/IkDRvb29bY32ce0ZHRyclJ3+LOb6t2WR8/5W4uPlz5879P5XAFY4DY1lsXLchrrKy4glEUYWbh/XeRx57JKGxc37jYejaesBA7LnnnjO2a9fOeZNIxWjCqFGh23fu3k4pDSYUdgzrP/Se9Qnrb9pQl60aWNkG6hLV5YFzaemLCVGdZheXF4vLipf93rZk5f/6179aEzdtD03LSB9FAYIrq6qCjaLOU1YVV9npdKMAehZqTaUEUaC4ri2kXVcoAMdxhDIEZRGDENTwPF9OKK006HRZCAt5ol483bFz1LauXbsWLlq06Jp1euz5AT4+rxcUF/9VwLgoKiJixOGkpORrO3p/vtoUAPXu1mtU8omkbxSiIBejyz+eeG7uotYGqmxlu0ZGxqSlpb9vMprWf/DqKwun3WAD7pAhQ9wO7z+4AigaRik5P/Oeh4a8v/z9Jqfavh67t1UDa+/evQOPHTqawGEcLurE7//6t5cfmj9/foM4dfV6UcjMFPU+HXUqp+p/3PSDt62mxp9SzqISVWBGJKarJZRyiEcEI6RyPE9AoTIBVBzTITInultUuWowSOfOnXMsW7ZM0azAzWzJDA8P75yXnbOHqKouNCx0Xuq5c0tvRr3U9djwv/eMAQMGhB/cs38Vh7kojuPj73v4/keWLFly3QjlN3Lsv362l9X6YHVl1YcY0Pn+3fqM3nxwV4vGLr3K2FHbkLCHSoqK33XIMvawWufn5Oe+f7Pv31YLrEz/ePvEqe877PYHCVEr2neIGJ10Ouloc2zwesvnH7V1PTcGu+Kujv/+TUUmjwcGBG7rM7jf9P8LxPLz6iyLizO+/Pa778lEvd8uSReCgtpOTc86dd3TfzfH3muONkKD2k4qzM/9nhBV6tQ5cvTh48dvWB65mKiYyNOnU9YTQgJNZkv8lGlTHl2+fHmDhJ/mmIumttEqgZUB39ABQ/sfOLD/G0qJu5uL9e8DRwz8982qCG/q4l5er3PHjt3Pn8vaEN4mHAf6B8/YsH3D5uZo90/QBgrxDpxcXFr8saqqvMXi8vKKNd8vbWnX05t53jp37jzozMnTWwSeh8CAgMlns5o/B1VDxh8XF2dc+t6Sd8vKSh/AmCvr07v76IS9t0bMi1YJrKO6jDLtOrn9e0JhOMfz+8ZPmTDuzx4Ie+zYsbp9u/ZujujYsT/H8d/5hfjPbA7/7IYckJu5zOTJk912btmxy263R1CMdt3/4P0TPvzwwz91+pWrrUfXrl3bJ59I3qYXxACT0fh4YUUJS3l0XT/Me+2b/335QEZ25kJBEHRWD+u8nIu5/72unbiGh7VKYA32D+5fmJ+3EWGMrFavxy4UXPjyel7Nr2G9rqUq8rP6PBUQFPgPvd6QG9Y+bPQXX3xxI3Vn1zKWZqnL1EH3xM54oqyi7A1VUWratGs/9dTZU82agbRZOnqdG7n77rtdflr941q7zTbIzd1tcUFp0ZPXuQssnnLgvl17N/A81xEo2jFszPAZ69atu2UyXrQ6YH3++ectnyxd9rnD4ZjIc3j3vBfmj/2zJ4irPxQTRk0Iy714YZWvr087pyQ9smXn9m9vhB/19T6kv/e8tsFtI7NzstbwPB+kE8V3n3xu3l9bIwvg1/OzYsUK8bGH//IhC7lnMVu+La4snXE912zGjBnuG9at/4+tumYGIMiOjOg05VjKsRPXsw/X+qxWB6w9O8eMOJlycgVCyGJ183gktyT/02udxFulPpPQXpn/0gKLxTK3usb28fAxw59pLS+VK62Rm9klDih6yWazZd5z973jl3+5PPVWWcsW7ify9/J9vLCoaJHZYNj31Pxnh1zPF46fp99f7DXVC6vtNuLq6vJGSUXZmy083mZvvlUBKzNa+Vm9/1NZWTabEJLZp0/vMQn79qU3+6zexA0OHzBkDEL4O5tkL3CzuI9fv219s0Ztv4mH/ouu3XnnnW1Wx6/6ieO4ULPZMvf9Ze9/cjP72F/vee3fvf+Aw8cObkGAih978vGuixYtKr0efYiOjo4+m3JmjcALfqJO99nI/qOe//qnrxsdAet69PWPntGqgHXO3XNc/hf/8UGqkjbuVrcPHn78sedvRCi1G7nokyZNCiorKFktCEKE0yE9mnho75c3sj834tlxQ4bw/zl84rUaW/XTQCErtF3Y8LNnzzYp0tKN6P/1eGaPLj06paQkJRJCdPdMnxbxyddfZ7X0cyePmRy6ddvW5aqqDgKOZHSNihm5//j+zJZ+bku035qAFUVHdp6YdjbtGyDEMXHchH7frFt5piUm9WZukwUhXr7040V+/n6zbHb7x0NHDXu8tQVmmTlzZtD3X3+/TVaVQKura1z/Yc1Htat3HLmeV+eW2G+9evXySDp0/DDC4O/p4xObk5ezrrkdVy7v95ThUzwSDu74rKbaNooDlB/Wrs3MU2dPbWuJsV2PNlsNsMbFxYkfLFr8TXV19SSM8fHbeowfGL8vvllcRq/HQjXjM9D4kWPGSpIU75TldL+QwPHffvttTjO2f7M3hTzdPJ+srCz/F8I489n5z4184403mmX8LNvAnl27hpWXlLs/99ILq1oySn9LT/KcsWN1/928ZSMGGKgThJUjBo99auXGlfktwZ5hDiwbvv/xzfKa6tmUUuLp6fW3R594mLkTXzXQUEvPQ1PbbzXAOmrUKO89CYk7VUVtqzfqXyurqnijJTZJUxeiKfUGDhzoFejmRr9pJA1l6rhx4alp57bn51/0srhYXnzg4Yffv9UlrIbO38CYGK9DJ1L2qqCEmU2WhU8+M++F5hr7neOmdNq+M2GF0ykpf3vz9XHPPPNMswB2Q8fWnOW6d+8unE46+ZFKyD0sNhAGXGAwGHfoDYZEX6v1wMNPzj43e/Zs27WySuaMnaP7NvHrt2tqbA9xgoh4kf+sa4/O8xISElo8RXVzztev22o1wNq7d+/up44lb3HIDojp3HXSwaSjiS05sS3d9ieffGKZ98S8D1hAl3sfvPfxxvi1DxkyxHwgcfcmjLk+lNK10wb0m/7pLb6RGzrf7YLDx2dlZ3/HCZi4e3mOzsvL29vQulcrF+YfPCf/Yv5CUS8kv/XuwiGzZs2quFqdm/V7ptLwcvd4srKq8k1KiE4vGhSn7OQEXiCqqpaYzObTFpN5vbuLx3aq0Oy2MW2rV6xYoUXsb6jAMrzXcI+zGaeeKSspe4JipEOYW9m/e/8nNu3bdF0MZS05960CWNkmaRfa7rHs7MxFBr3+5KTYqaM///zzkpac2JZu+5///Gf7f/79ja2KU+E6d+8y8NChQ+cb+kzm1bJ82UfzCwsL/o4xl9m5W/SAAwcOFDS0/q1ajvEzH3nwkQ9kh+NBg8nww513z5jZmBfSH42bpXJZv+bHrymhsaLIfbFg0cKHb5KQe01aLi3yW4cOk1LTz33OYWzv0aNP3JnTKUPKKir6MYs9IYRlAWAg6+Q4rojDKMvTw2udm6fXef8gn6SZM2cWhIeHS1fKuLF3717D07Of7n3qVNLzRCVDEUaUF3XxPfv3mr158+YGp75p0sCuU6VWAaws1cbTs596s6Ss5GlRr4vfe3Df/VFRUc7rNMct8piP3v3I5+kXnt7rkOze0V1jRh86fqhRkteAXr26Hj16YqNKFJcuXbtMOnTs2NYW6ehN1OigPn0i9u8/sgYQDfL09piZm5//XUOlq6sNg0W3X/7R8uNEUcKsbtYX8ssK3/6jOgy4muvZV+tbU7+P6RzTNyUl6QedTqc88thf+nVwcSlZsS0xNDs3u2tFeVmM0y71dkiOThSBiaOIIyyHDKUSBlQsikIZYJxnNplOOxXnRb3OKMuShClQF1lWhzts9o4IEU9B4B2cqFvSp3vXhesTEm7a+KqNncNWAayxsbHmH+NXr+VEYZDZxWX+xaKLC5uyqSdOnOhzJvlMu6iwqNOrtq26oRLvihUrDDPvm5mgOOXoqMiIu44mn1jVmMVn7IBXnn/xR4fTMcziYln+xFNPPXYrGwsaMnZPV89HqqsqP6BAs3r3iBm16+DBZnPpHdRrUNiBw/uPU0p0Vjf3KfllRRt+p08oJKRtjGy3jfD28t5xLPnY4absxYaM91rL7Fi1w23SjHFb7Q5HeKcOUeOOnTm57/I2mUE4Pz/fbePajUOdtpqB5TXVXQGoHwLs5lQkE0ZYYFkQmbqKUC2RBsUI8xjxROA4u4rVY4F+wf8ePGrw+g8//PAPM99e61iud/1WAaxTRk3x3rB57VFOED38/AIeSc9ObzR3k1lJv96952NFphOdinP5/JdfZF5L2m65UR+ri/XTqqrK+1xd3V574qknXm9sf9yM5ldqbDV/A4CcaVOnDPrqhx9aLK/TjZqjy5/rZbGurKiqnKzX6755+oXnHmxODnOgX+Dt+RcvfkGBqv0HDeiya9dvY5gyKTXEP6RbUWkxewn66PRi8vBBw+9eeZPS/vauWGEYee99PyqK2qdDu4iHT5w+wVygr5T1FK2IXYEPhx02quWqLvFQYqjNZutYUVYWVlhS3FtRlUgEYEAAMgVU5u3pudnD6rVjeL/he9/99F2mh74hmVRbck+2CmAdN3xc+NZtG49RAD4oIHDCudys7Y2d1InDh/tsl7bhvAAAIABJREFUTdi1BzAXygv8axU1Vf+40ZKG1cXt75WVlS8KvLhrwWNv3TZ3ceNSrkS0bdstKzN7h0qILqx92xlnzpz5obHzcquUX7RokdsrL7y8n6hqYET7DmOOnDrRbMFWGGB6Wj1frKms/jsg2DNhyMSJ8Vvjf2O4WrBggeUfr/3jc5vDNlln0LOM1grH4Y0hISH3nTx58qbzLmIu0JPGjf/Y4XDMCAkIfv1s9nnGpGmwMMHmZe7cuWJ5eTlvcVg0rCmCIjU+Pp5Z/P90YHr5WWgVwBri7d+vsKhwOyCuKjQ0vN/p86fTGgsIk8eMCd2duPdAlc3uFhoePin1XOrGxrbR3OXNeuOjTqf8AYfwhfFTJ3aPj49vlDV1dN++1sRDh78DQMMMRuMH369Z9fSfMQ4pO+Ddu3YfnXr61Leqql6ceVdsv6VfN5+bJMuNNmTgkM+cDmmap4fHu7lLLs5H05D66/Xu3aVLYNLpM2slosboDXpQVBVAJZKHi/sT/1my+H83o0utp5s1rqqy8hVE8cbHnnr8juZKF9TcZ+Fma69VAKuXyeMByWlfplBSMW744I7xmxpP54idMCFs88at+x2qooto3+G242eSG2UsaomFDwsM65Wbd2EnJcQR0a7DmKS0Uwca8xzGDvh02cdzcvNz3+I54fzIoYOHr92y5abOJdSY8dWXZbrApe8tea+srHSmqBN+qLLbZjTnbWPNmjWWO2+/80cE0NfXz2/e+ezzS67U/rx586yfLPvoR7vq7NutRw9IP58GlaVlIGIhs1PHLuMOHDtwqinja8k6/l4+D5WWlHyoEHJxxpR7un6+6tZm07TkXLU6idXP6vVkWWX5O6qqXHzpscci45qQyyh21ISwDdu37pNVJ42M7DjmWErKDQ9j1rNnz/CkI8f2UQru4WFhd505n9boq3y3Tp26nD6dukMlqr5NeNg9p8+da5QR7Hpt1Gt5zsj+/f13HTiwncNcuMnV/GxRUcl719Ler+v279k/6tDhQz8aRZ2Hv3/QuFMZp67Ikd6xY4d+2u3TviytKL+9bVRbiOkZDStXxAOnYNUimP5bWFE6pzkBvznGGBnefsD5jPRtTkodUZ079T558mSrcwNvyjy2ConV19P7mfLysreJqqb+9bG/9GwSsI4fH7x+47a9kuLAnSK73nb81PHjTZnw5qwzduxYl8Ttu75XZHm42Wx8vaii7O+N0YGxvowaNcqUuH3HBgSoPwWyev7LL9/5Z2MHdOrQqcfZs2d2USC24OCgaeeyGq9j/6N1i2gXMfLcufRVrhYXuX14m5G7jx44ciWAZMklw/zCns0rurgAjAgemfsI7EjYDmePnwEsoZL+3foM33Fwd9LNpH+8Z+pUv5Wr1iRJlFh8/f1i8/LyWMyA//tcZQZaBbAG+vi8UFxS+qaqkgMvvfrKsKbEIJ06dmrgpq0bEiXZ7hLZpcu4pKSk/Td6d7EMsMEBgQvy8/Kfcndz/WL91s2PXomQ/Uf9ZOqAZUuWPFJSXPKuyPO5982YPmDJp5/+afiEbOxB/v4zL+YVfmjQGVKfePSJoW8ufrOoOdeubWjb0UUFhSvtdpve6uZ23MXs8rd+IwZt//TTTzVPpMuf1a1DtzEpqSdWKyLoRkwbDW07toVPFn8ESrlEBcqvvrNfvxk3kxdc3OzZ5jeXLNmnAESEhobOPpeZ+WFzzt2fta3WAazevn8rKimOU4m6dc5TT01qigJ+9OjRfru27EhUiOzdsWOnCSfPnNx5ozcFM8oEBwTfVVxQuJwX0L4xEyZMiY//rTX6av2cMGFC2Jb1G3YTSl3bhIXOvvPee79sLHXras+4kd/7evq+VVZS9qwoCqvfePuf0+fObRx74mp9v+uuu/zXrVr3LiHqWFWRDUad0UFU9ZSXj/f3kZHt1756+z/P9ZjVQ+Npjh041mtn4pazTh11C45pA+NjJ8P2TVsgJfEYGLGuKtAv9MEzaWdW3iwqAfbife+td5ZJqvKQIIhLtiZsn9fYl/fV5u/P+H3rAFZf/9eKigpfUYm6/uVXX70jLi6u0QEe2IHYvnvrTgpqeEjbNuPT0tJuCk+lQX37dj508Og2Som9e/fo2/YcOpTS2I1aa9Ue+J0iK5P0Ov1PI/uOufdKdKHGtnszlF+4cKHhhfkvbyWy3M/N6vp0cWnxopboF3vxnk4+3b+yrPw+p+QcwGHsihEimOeydDrdet+AgE2RIZF7PcI9bN8t/2J9qbNyqCnYDcU+MB0ExMG3H30F5RdKqYEzHBs3Yty4+PXxN82tIcTX/9nc/Iv/NJtMO79bumTy6Pvu+1O4nbbEPqhvs1UAq6+399/KSkrjKKFrZj0x+67FixezK1qjPixwycHd+7coqtwjIDT49oyMjLWNaqCFCnfp0sU7/VTqdkLVNv6BAXecz8r6qSmPCgsJeSj/4sWlGGE1KjKiz8FjLZ5jCFFK4bXXXvvFHkxJSUGxsbHaEE6dOoXWrVuHwsPDWRlOr9djh8OBLBYLMkkmJJkkra5Op6M1NTXalbuqqoo6HI5LXEtXV2//Fd9+s1Olso+3t+f9Fy9e/Kop89PQOuwl9fzTz/dNTkp61ClJI232GneT3sTbVEkSef54VJuIz7y8ffXb9m1/WzFRvs+wftChXQc4tOsgnD1xBpxVDtnq6vHG4JGDP75w4UJpYGCg80anZQ/1CxyTX5j/gyDwGd2j+4xL2J9wSwafbugaNke5VgGsPl5eL5eXlv1dJeqPL99//7S4Tz9ttMQ6Z84c3SfLPloty86RJov5mfLKyv80dgFaIgiy1q8lH8Y7VWmMXq9fUO1wME+qRpOvu0V1a5ty+sRmQmmQv1/AU1l5OR80dnyXlUcrVqzACQkJBqPRaJQkSZSrZL6wshCnpKSYZYcjULHZvCRF8QdKfYmCjZhyHGCkKLLCUSAcJUQQRVGosldyHOJELAqiUyY8pSqiQAUKwAEFtn/ZWCnS/iIkYAqEKA7muq5SFWNBtMhOKUYlKvL28RlTUFDQ4jcNts4zZ87UJR1OCqsoK5man1/wiKRKASajGYMCTh4LTgc4XSSwA9ZhbQA81oNUaQeToAOnLFcjQKWAULpepz8W0SXiswceeODMjQrq0qdbt4ijx47vYS/Cbj2633ng8OEt17A3WkXV1gGsHl4vlpeXvaGq6taX416d2BRVAAvk8ugDj6xwOG2TCIVv/vrKS/c3VA/JwC9x645BmVk5dyGERIRxQrfe3b7funXrNYeVY1GVNq3b8IqsSC9wHL9x7MTxtzdFwlm2bJkw/5nn3nI4bE8adaZNc5+bFxsXF1fNTgHTs/n5+XHu7u78kSNHxMOHD/uUl5d7K4piYqBZVlbmq8pyAFDwpUDNmCK9LMtWyelwlxXFGyg1cRwSgAJGgDhECWKgSEEDRhZnjhDAmEUlIZQiDgCY5yShrELtFmU/fuvzQ5kf+qWDqpVh7nUYQCYAHIdZIFGQFQoUqOzmbh1cWFr6C3/363HKp0+c7nPoyK5R5VXV4+12pZOqQhClqh5zKgLmR8AJskNG1UDBrgeqcAKnp4RYEOYMsiwjnuNrEIYETy/rwlG33bb3evvVjxo0KCgxcc8OnuNDfAMDH0nLPNdqEnA2dX+0CmD19fCYX1Ze8S9VVXfNmffUmKYYrxi4LPzXO5+rRJ4uqcq+AQMHDklISLhqhHMmvQR4+z1QVV6xgAB4qoRQjuOrOZH7MiIq4u/NEa4vOiJ6ZMrpEz9gnjs/e86coU1N/Bbk7z+qpLB4LQ9CVURExMOAuAKFKC75hXnhklPpoFLanhBirayqtCJQvTmMjQCAOY5DVFVYtA0kCCIiigqUKiCIOnAqTsCIgoAQqBSByDExEwOHsAZ8PAeAAQEHCAS+VnrjMADPI9DpAXQ8BzyPAWMMvMgBh/ElMGWgqgFr/S5m/+R4cMoEKPDgZI5NoINTZ86DSkE2m92HFVWVNZsra2MPXUpKivj66+/4JB071if7/Pn+SHW6+nt6HfTw8clTDGKhRTRooRslW7W7TZK9TqUm98KIGy2rcicgYOIFPtfXx++l8znnv7qexq3evXu7pB5PWudwSgNMZsuCkqqKl5pyK2rsfN3K5VsHsHp6P1taUvY2oerRp559etA777zTaOU7A0hvi9s/Kuy2FyhCJydPmdQrPj7+qqEH17+3XnfXi7d/JivynU6FA7PFA6qrKgFjIpkNhk8emjTz+Xe+aHx/Lt90d911V9Cq71YkIIwMd09/YNAnX37SpMyzncLCfM7mXNhGMIogMrHzFDiBozyFWvFPVTkEREE8IsAgkEOg/cUcgF4AMBtFEEUezEYduFhMYDLowd2sB5PRAJzAfq8Hg14AgUMgChxwiAEqk0YV4NgzGMBymMX5BBYNCTMJVBNDa3+qRGVx6Wol2Doxlv2/roimFGB1CEbgUAiAzg0yCmzwv682QLmdqt7e/nfkFOatvgkOLNMj46iiIvRqQoLK1BhX6hN7ma9bt06vOJSBp8+c+hvP4d5UpYXhoe0eTE5P3txYznJTx81Sziz59+KPyqsr7hME4afnnPMnx8GNDUDU1LFcr3qtAli9rd5Pl5eV/ZtQNfXR2X/p0dTgxp3bR0w+e/789wohGT16dut+4MCByqstlEZXeXdhXLWj+mUCRjRq1GQ4dy4DzqWfAp7IFS4m/cLZTz3xr2uJtMQ8eqaMn7DJ4ZC6BYaE/OWe++75pqFqisv7HxsbK27euPmNaoftSZEiwYUBIJbAbBFBr9eBxWQGN4sRrK46sJh50OsEMOhE7ade5EEnYBAFBBxm9/xa4GX3f4Yb7A+7/wMoAFQFdvmvBWb2Ww4YXjI5sxY0a8G0XhSl7H7PtKia3oBJqbXfaC0zdcHlyl3WHpVBYU8UzFBkN8GiTzZCmUOkBlf3+QVFue9cT2nvavujId+zl/rQoUMDDu3b/xkhZBAQmh0d3WXcviNHrosXFNvDn3zw4WNFJcWLEIbkISOH992wYUOjDcANGeufpUyrAFY/q/fTxaWl7wAiOfOee7bTW2+9VdWUBZwyblzE2vUbjyGEykaMGtF348aNDbKO+vl5DSosKlpHwOzSs+9QCAwOhwP790DRhTTgESkODQ+7KyXlxPamHHh26DZs2CDeN33Gt5WVleN9/fyXvvPuwmebksiOtRURHjEyJzvzKzOPPWfG3gYBHhgMYjUIHAEeYQAiA6g2TeGpSZRMa3pJamQASEBDSQZ4rACtlT41yVMDV1aPaJIn05+yIjLBQFGtpFovul3+71o8pRq2ahj7/9kEtd+z/9SuJGtdk2pBB1SVgEcyAC9AJfKEj1YeguQcBzhUtHPy5DGx8fHxzeog0JS91JQ6XSIiuqWePfs9pTTY3cP9nS7tu73Xf2T/0sjISLmlA7hMHju5zcZN649RSmqm339PzKd/MieSpqzHH9VpFcDqY/V5sqS0+N+A6MVnnn+u04IFC5pkNJo0aVLQhnXrkylCeOy4MYPWrl17rCELwlxPN27c+D0WLCO8A9qh3oOGg1ORIHHzWnBWlVNQnGm9I7uP2ZX02xiev9f+wnkLDTn2HOvh/Qeiz6admVKj2CaqiuopE+VQ3wEDxicmJjYJPN555x3PuBde2qGnpNM94wdATHsLiLQIsFoNHPuDOeCxCoRioIRJmrXgxkCN18xO7MMUBbW/l0EFzACZaVbrvmZpPWq1qbWASDQzFtEsVKwe0a77teCplan7eXm8Og2mtWf/XI4hr4INgBUnCLRGA/1y6gYHMxRYvvoAgGixuVvd5l3Iy/qoKS+xhqx1S5ZhqWVmP/yXfzkUaZ4sOyVQ0DmdzpCl4/Wpbdq2W9NzYExKp06dyluCPbAobpHb/LhnkwAh690z7u31v6/+d9MFjGnJuW9s260CWH09vJ4oLildRIHkz3nqyc7vvvtueWMnipV/9tlnTe+/+94OoKiLr6/3XzIeyf4cxV09PiWTBDt37jz59JmMT7Ho4tJnxARwtXpCXk46HNuXCCJxKCJWlv9t9t+efu6d536h/2VshMTERNPxg8dDSwoLO5SWF/V0SlInRXH6KqoaCkDMHOJ4SSUII46BSVFk1y59jxw5cq4pY2T+7Gaj61e803ZXp0AzzLyjLxihEPRIBg7pACgDU7VWdKyFT03y1GCyHvmY9KlZ+wlQzK7+dd8zohQr+POtXrvGY8rK117/f48nVm/9ZyB7yVZVp2/VwFeriEBRBU0dQZwVrGGwgQVKFCt89dNBSMutAQULRWaT5ZXo3t1W/PTTTzddDNSrrVmb0DZjsnIu/MRjjDFVgWdzTqlKEVZlSosEUTzPc0Ky1ce632AypE+YMCEtJiamoik3mMv7wiKEvfXmgm1UIX08rR5P/fuDd//b0lLy1ebiZv6+VQCr1eL6SHWNbSmlasnDf5nVcenSpU06UAx03M2un9fYaqZ5enp/8PWKr59raPzS6dOne65cuXqbggxdPII7QK9BI5mlGlKO7IOCjGTg5MpydxfD7PGTpn6fk5NjyEotdJPB2b66qry3rbJysNPpaAdU8cOIihymiFnTOQ6BXi+CIBgAiSbIzcsHlZKajp2i+p48efJkUzee0ej2Oi87XrRQB/fiE2PAhSsBA3YAD3pQKA8EMcOTEzDTil56r9RDIvsde3It8AJixAntov6L7tRSUOvkW1XUeAGXg+rlQFoPnEzlUP+50sbFl75m5jYFCEIggwAytsCFUoAvVifCxUoKDsrZBR2/2sc7YKl/iP+xHTt21NwqEmy7du2i09Mz9+p4amgX4AkGrEBlhQ0cNgcwtwinjEChoDAttkRJuSiI5wwG/UEfP5+9NklKCgwMLIiMjKxetmyZ0tgxuxotP0gOaaLJbPpu6cfLZl4rWDd1f94K9VoFsLobXO6qsld/jhDYJt9xe7tr0bF5mN1erqquftXd3X3lY08+/kBDObHMAPD2m28usBPuKc7gzg8cMw1EVx/Aqh22rvkK1OpC4KmU62o2fVtTaeupKGoXDvE6wIpeVRmXERh3CCwGDtxdzdA2LBSCA/3Ay8sTisurIPFIKpzLyASHU6oOb99uwNmzZ5sc1jA8uMvwvOzT66xYNsyM7QWRoSKIpEKjRBEQgJEDOJUDjrJOsSt8HZhq13KiXe1rjVVMaESA6g1P9Zf/uv/X/5oB4K8l1UtS6WU8VZat7tefXycK4TRAZSYyBvuc1jeO04PdyUFWGYX4TUegyK7CxQoHRYivVCneFxwcunjmzBm74+LirmqMvNGHOrpjdGjKuZSTPJXNd4zpCoN7RICjuhgIwZCTXw7pGUWQcT4PCkokqGQUWUAgsysTYIUAruZ5XTbC+p+CwkJODBk+ZF9s7ISioUOHNshhxmq2vl5tq3xR4IQ90b26jd+zZ0+TbBU3eg6vx/NbBbB6mt2GVtRUbUQAjpjOUVEHkpKanNupTVDo5MKCgm8kWc6K7tlt7MFGJKQbO3Bg5LZ9BzfJ2BgY3qU/hHXqBzqeQsmFdDi8ewuAXEVFJFNOdiCBAtIhAq4WBP6+vuDr6w3evv5gtlhAZzBBlc0ByafPaGBaXm0DmwPAqShOg8n0XXT3bk8nJCQUN3UD9Y4e1C75+OEtOrCF3D4iCgbFeIMeSoBnhilGheIRYFUATPhadUCdWuCSlFqnBqgFVO4SsF4OgpTpTeuM/aw+A8PLP78oywC7lhDws8R6yWj1c8VaA5asQboKPKPVakDP2sKiHsolHioVPew+ngZHUnOhqEwCQhEhBJcDpz9rNpk3h4SGr+rZLjr9gxUf3JRSbFRUVNtTKSknzDwYxw0IhFF92oIeS5oWhmAjOFUB7HYVbHYC+aUOyLtYBOczcqGwuAYcMgKnpo3hVBVzNgCuEHiSZjAZU/QGw85+AwcenTp1anFsbKx8JWk2LCB4Wn5+wRcqIfnRPWOGNGbvN3Uv3qr1WgWwdu7YuXNq6um97ILYOSqy19Hk5NNNXbC2IW275eVkr5OJ6uXn4zs1uyD3x4a0xbiAmzZt8kk/debr8hplkKrzhgETZ4BBpwcDInDy6F44f+oYCLQCfMwAA2LCIMzXAv4eLmAymcDuUEFFIlwoKIfjp7MhOfU82NjVjyKiUiTzmMs0myx7Bg4f8nRTIlxdPoa3337b9PrLr3+NnFUTe0f4wIxx0WCkpSBSRTMIUU6t1acytybtw8C1FijraVCX9KVMJ1rndFq/2X7Bnqpv4TIkrdUkXJJZaylWl9QJdQatS/SBn6nq7BsV1/JhNXuYJi0zEhcFgjkgnAg2mQJncIe8UhmSz2ZBcmoOXCiyg4IEkAhSHLJi50Rdoqub694AP58ED4/g9GnTxpW2hEGoIfvm12UiQiP6nM1KSzCCopsxugOM7B4C4CwBzFFQMA+qtiaMZcGBinVAmf4a66Gs3AEZF4ohr7AS0rNKoKzKDpU2CZhCR6agKipx8rxQZDJYEi0upp2BPv5H2gV4pwV361ZTT92L7thpyKnUM2sJpXz3bj0GHjh64EhTxtAa6rQKYB00aFDYvl17kthgQ0KDRqRlZjYqhcnlGyEuLs686M23VwHGwwSRX1hcUfbcH2wU9Oijj/IXLhSF7dm+6wGkVo8mQDoCNhprwADtew+HNm0jgAcMjqoK2LF5DShVmRDsBvDA7YPBz40ZdSjYnQrYJQobN++BjBwH8AYeKu2IOilXY6f0WPt2Ef/tHdNj26gpo4qbw6DADGYPP/yXt6it6qlgd4xnzxgK7nw1GNkxxEiTLimwKHiXSZrssqmhaS0DoPZ6zwCNAK4TNet9WDUmwGWTxi7tvy+t1kM1axPXGal+Lq1Rry6TZFXmtsX8rrTf18IxSz7FNL2qqoIg8MyzFigyQZVEgTNZIS2nBHYeTIak9DLgTDxUSwpVMVIFIjiB0LMCJx6M6dnrk+BgvzNfffUVc/OtUyBff4iIbh89OTU99QcjsqM5dw6BroE64NRyAI6ARAggDtc6SdBalYisqMDzelBBBAI6AN4IKtZDYVkVFBRXwoGULDh77iIoMgGHs/YSQQExJ+Aqnc50wtvP97uBfQavG6NWFfw7LTv82IljG3Q6fbCXj+eU81nnmxTw5/rP2vV/YqsAVhbSbdvmbUeAUmtAQODtWblNiwClCVKUovZh7R/IzDr/oV7Qnxszauio+B9/zK5fuh1xO/jPUj7zPHD0QN/M3OxeoKDBQNUOQCRXo47nJKcTRL0ObAqA3hoKg4dPAISN2u+yM1Lg6L6fQC9XQEc/K0wdPQKqnA7Yd+Q4nE7LBaeCKQHOjrB4wtvXf63Zzfrj+A6jzsbFx13VA6yxW6tTx67j08+mrnYTHNxjMwZBG3cZjNiuUadUKgCviZ0qEEZt1aBUBYHxWSkGFXGa9MRIVRywrl3mLXWFjmic1Hr31Mu/16TWxm3Rn0GWAsV1kjQwdYAmYtc6KTCqmObrxQPFAjiJCIS3QHGNAmcyCiA1Mx8ycguh1CaDkyEyBlVVkIKxIVcQxHN6wZDg7ed5fHDv/ofvfPDO0oYaMBu7Br8uzyJnTR077q3KitKn3HgZ5j88Ebz5ahCgWnOBYzPNYZ5hrPYSoZwIlPGOkay5DqtU1cbN1DNEA1oeKoGNn4fCokrIzauEtMwCyMkrgQq7CnamLEdIQQJXBISk6o3mU04ZTbFJTi8XV5c5ZWUXl13rmP6s9Ru3a2/RWRg7dqzXpo2b94m84O/r5ftgZl7mt9cylODg4PCi3IIdGCEfd1e3FRhz64w6Q6GEVa/q8vLBNkd1f5VCW6cqG0SB55nk5O1mAV9Pd4iI6AjlVVWwfec+sIMJ2kf2ALOLN1RUVkFVZSFczE4GPXKC6FTBx82guWZW2CTgeB5UxGeKesOS6N4Dvt+0aW02Qr/NBHot47q8bnRkdPTJU0k7XTFxuWtsJ+gX6QlGWqkBqqrW+u4ziUjzx2RurSz4CfOoqru2M+lSI/1r8uIff34fWC/3qbpaK7Xf1wOrpjzg6jQWDOI11UAdRQwhcLIvNf4t4+MyYGdmLx4QZ9DUAqUVNsguluDs+XzIvlACJeWVYGfMMawjMosPQ9QKQRSzKEJHXT1d9ussrge6deqUuWLFihbTzU4dPdpvZ2Li6hrF2atHRCDcO64fuJAyQGql9hJBLNaCqgCvqCByLJCWqpkbOcRcgdlrDgNQXvtLmU8cRSAjBZhlVKUiEM4IVU4MBRUOSL9QCKczciGvqAwqqxVQZfYaxapKOY6CSHRGcWWbNkGvd+3aNePzzz+3NZZh0LDVvHVLtQpgHT16tHXL5m3bEaUd24S1eeRsxtkvrmXJGKdv2QdL40pLy+ZyCBtp7UdWiMLMOhwnUpCJCrzIAwtI0iYkGMICfMHdYgKDoAPRYICvVqwFiQUL4Q2gEj0gjm1uCTCWKSgOwlFKOAocjwXNPcmpyMjs6p7gF+Q3O/kadMQNHTd7GW3dsPmIEdOgET2CYOKQSNDLRWBkxEnK9L2MdlV75VeZBxVhgh0ATxiQ1tKwGLDW/rblgPXy6Fb1wFrPsNUAm92L2eVfc9v6WeXgZH2rc4flKAGiMh4B8/5i68Ba4sGuuAKILsDrTJBTWAKn0nPg9LksyC+tgUqJOUlQAAGDgkGRJOqwGK0b/T391gwfP3Tt4sWLm51hEOjp+XB5ZeV71bJs6NmtA/TuGAChHiLoBQUEHQeYvT0UGcwCAl6RgKNOQIxzzF4ymt1R42nU8oo13TfSgt0oisIoWpr0zm4bThbABjCIJleotNkh9VwBHE3Jg+wLxWCTiGYEkwhROV6owIK43ccrYMXgYcMTQ0O9C5viSn21/XErft8qgJUlzNu+JeE7ncCP8fDyfDw7N/uarzCxsbG+u7fveqKysmKaoqruGHMmWZU5gRN4p+pEWsg6Jg1RCgLGwKmyxtTU8QJiBgVJdlI/EylkAAAgAElEQVR2jZYJciKkqyEIlyMOpXh5exzDGEpABYlQTpQku39NZdVApyJFYw7pBIE71SU66um9ew82yQW2oZt03rx5hmVLPtxPnbbOvTr6oenj+oIrKgcd1ADH3EUJqVUD1Pn61xqbEDCQ0qRUVkY70sJVr/NNlVivqD742Sm2VoLVwKTO4FXnVlvXsVrAYYwBzdtL1a7RKqEgqwR4XgAO68AuKaCFitUZwMku3QqBageFCpsTTqdmwrmcPLhY7gRJZjgtEiCiQycY19w+5fbHl37dNL70ldZo+oTpnpu3rl1f7bD3UEQTQkQBM5bAVQTAmANXFxGsHgYID/KBYG8v8LDowKznQGQ3C6ICJk7AVAEOKSzsraZ15jR1jgBEUTRRn/3huFpVAQu1yLzrMANbzgilqgjVDgJZF4rhWNJZyMgrg2oHgKKhOa7Bgj5dBWFPRFTU/x54YFpyc6e/aei+vVnKtQpg3bFjBz9l0pR/S3bH4yaT+Y2isqLXmiMyELP02+1209GjR73zsvOCiErCZVXWSQ7J1V5j97A7ZXeEQI8ACYgogoCwSVZko6JSTqcTSxGvpprMlhNWq8+JMRPGnA8PD7f92vrMdLozZszy2LppzcTy8pLneYFrizHkBIUE3n36dPq+lrqCMan8zTfe3syDOtAiUjwwOkxjKniZKWClCgRqBx4TUJn+EjFrNJMIGWuSqQWYlMSAlVnkxUsuqZdv+no31cslzl9Lnz+zDq58XK4ErIid8zovrJ/1s5f4CHXcAibB/sxgYL5cTPrUHG2ZioC9EFkjih14TkNeNkpQMQcK5UBSWFRZA/C8EWyyArklFXAmsxROpJdCVm4lM7LZXSwu70fGRP61IaElrwYG90y9x2/Tpp8W2R1Vt3M8zztAz8Iu2rAilXNU9qAgCypTHzPfO6qCgQOwMqD1cocAP08I9PUGXzcTuBo4MAkEdNgBVK4CDjN2R22MBqYyAMb60PTQ2hsTBE4EValV98hsHjgdKFQPEuEgv6wGTp+/AGnZxZCVVwFVNgpOUa/IMq0WBX69SW/4qXvX7jsemvNQYXMYVK82Rzfb960CWJnHlI+Hz6sVFRUvGY2Gr3bv3/NIVFRUsxt86hdX42PXuRslJCQgb29vLGaJqMK7gissLOQFQUA831YaMiTU2RiAHzlkSI/E3buXUkpiOMwf7dEt5u5dBw6ktcSm0oD1zbfXEEUdzVEnsnAEOgR5wJih0RDs6wJmUgmqvQSYxo0dSqbKoEz60a6YDNyYQlIBwIzrernEWKcLrfP/v7LUWTeiS3Su3x/hb8D40nW/TvlbK7fWNlC/LKxMPVNBU1fUltFMW3UxCDVKPZWZk+wlJ4jaUkxxW6enRGxsHDgAgWTwhc2HM2HVtgOgMOs7UYtC/QInxvTreagpgcfrRzx5yGS3gykH3y4qvngf5kBknnbVNQR8vX23RnTo8HxBQUHwhdy8XtU1NQM5AQcR1ekmANUrRBUIIKxjagFCkFmHwc/DBfzcjdCpQzCEBnqAyKvAMZ246gSiOkHUaMmyFtZRx2FQZRbngWM+XMBxzAjGXqACk3U1jzYn0oEDGSAnrwIOnTgDSefKQEUEJIkQWcGSCvwRq5f3FyY3958sFr7wyJEjtdeYVvBpHcAaR7H/Uv/5pcUlf9fr9ZtX/7jm9oZ6m9xse2BI7/4D9h/c/xkGLkhnMH30w/M/PDk0buhVA243dhxMGv/nP//FcsiPQoRipKrEyBHsasDQu1s4jOwVBQZaCTpeAkzs2uFEnKBZmpmkqUmtjENa52f6GxfVy4D1d/vWBGAlzCGgPvSgxmOtA816bNWCvjAprI6mxQxv9SxZxCTZn/WwhOo0naT24tAMYLWSrvY7wmn6WPZfIuggT9LDW19shnwbAqY90Is6RB22PC93zxf/+8Wn3912222NDrPXp8+Q0OSkI+84FcdEToeF4HaBYPVwh8M7jzBP4eoJ48b3WbluHUseqdH6anJqDGeLM4P0PPFNS00bqDqUbtX26o5AqR/ClBEDRIFx+9gqYQyuFgG8XA0Q6OMJwcG+4O/lAgaRgFFk/nUOwIoEOp5NlqIRsHie16RbRZFrCXK8CE4QwSFzoCI9VDkUyMwtgcNJ6ZCaVQkKFqkMvFMhSobFrNvQoW37b+c8//zx1uAK2zqAlVIUHt7uoZyMjPcNBsPBTz5bftu0adO0tCO32odxTF+d/+rdGVkZHyCESqM6tZ98+MSJBkXZasxYY2NjXVevXLmHwzgS8+I+i8F1R2VF6f08kv11HMWdwn1g7JBu4O2iggkqgaN2LZAKi9yPKPO2Ymo7RsdiVpNfp1Bp4LarA9bfSKV/MBAGmpf4sr/yk9USY9UBK63zIquVV+tjutZxX+uoBSroa0G0zlW3nnHAAPWShAsc2FQRjmSWw/I1R8HO6WSjxfULR1VFH06VO1JAZQaja3xQcNCyydMmn7pa3F1225kydIrr0bSjo0rLyp93EkcnpEc67xBPGDFxJKggw7eLvwbswMTV4vZSQVHJv640HZRS7ot33tH/Z9lnvpKs+OSWFEQjjNo6ZKmdU3F2UFXVk8PIgAGLHONBcIBcjDz4uruAv5cFAr10EOJnBReDACajUaNpcUQBgTpBxIomxWpcZmbEBAEUwjhpLACvHiocFC6WO+BgchakZl2EsgqFSiooAka5vM6wExuN8QMGDNizatWqipZSZTVmr7dE2Qbu8JZ49PVt87777uu7esXqjXbJfrFn357j9u7d26ToT9e311d+Wq+OvTyOnz2xlRe5KE9Pt4W9+/Z/6Vqum79+ysSJEy0HtifOrXFUvEIoVUS98fHymprPIyK69b6QcX6B7Kzqp0PA+7rr4Y5RXaCtHwcGzqFJqSx+AKI8MJUcM3CpfH0krCbMHOObXu7H2oAmrgisdeqBemDV9MBaQBd29a/1INNUAHUfTf/LQJ2x2epcYmvL1KlvMePq1sIxoynVUHf4cu0+OJJeQmVsPtujV69hpLLU5dTplP85VbUz1hsMToetwsXk8oWHu+v3nkF+qd27d6+QJIn4+/tTPz8/dOTIESE9Odnv4oWL/fPzC2LtsjRCZ9Trq5w26NgnEkbfMRokwQE22QHfvvU1qGVMgha2rVoZP64x0jBT8UAVuKxc821UYVFJ30p7RZSqkGiEwFtVVRcMSGRaZh1z2CIUXM08+Pq6g7+fO4T5e0KAuxE8jBQMnA0wsTHCLCAsAC/oAGMdVNvtwFDazlgWFnfIK5Fg7+E0SMuqhPxSCWqchGF0jUFnSHRzd13sarXuSkpKsv3sP9eARb4FirQaYL1zyn3tN23evLeypgR36xE14fDh43tugfW5Yhe7d39USEtb+Z5kq3mU42DfAw89OKapWREufwALFLN3796AvTv3vcshOornsV4mytfdevV6MiEhgYVaRFNGTfHaczDxMbtNmc8hyeDCSzCwd1vo37MdGHgHGEAGTrKBjsjAUwQS4oDwjJBeS9LX0quqtUFbFMxcUGuB7fdIWbW4Wid6/ko1UOcp+4fLqKkF6qpfHo+AsRfqjWM/x4ipOw6XQhNqYnetjpUFnNGcHwA4vjZcokI4kFQz5NUYYMmnP0I1NTo5F+/XPvhgwYJp06aR+6ZMsW7bsee2Kpv9NU7kAhRF4WRFrqEEcnU68TxT4LL4tsx5X5Icrk5VCdeJojtWQU9VxSkzHbVJ1Lfp1h5G3DkCJFECBRxwZO1xSN56AvQKl3vbbROHx6+NT23KXmbrXVJSIuTn55syUjP8q+32zjmZmb1lRR6KKfJEQNwEgTc4ZOZxh5GbHsDCA4T6esDUMZ3B01AFguIAhDEoSAdIraXiEaxqLyrC8o9RPcjIADbZCEmns2H7weNQ7GBcaCCSg1YYBOMBD0+fN9ZtWXewJe0eTZmfa6nTaoB1/PjYgG0btu4j4LC2aeMfe+rsuQ3XMnE3si47EJ8u/3zuhZwLbxl4MWfMiLF94jc0LSo+u3q+++67rh9/8N9BF/IuTFQUZRxCvBchpJIXhC9D24b+IykpqfDy8T766KPC5h+3TS0szH+eB2e0Dqs4oq0XDB8QBUFeetA5K8BIHYBVZh/kgTCyurbTmCEFNGm21t2V+bez67dmh77i5xcSaxOA9ffW6ecQg78tUc9YqE22pYU3qQNWdu1VgWInMAxByAwSdYW1u9Mg4WAayLwpO6b/sNEJCesupUxha5W4IdHrzPmUscUVFROBkm6AkBdRiYA5jCihmHlJ8QKvEEodALhQzwl7va3WVTX2mj7FNRWPi14G8/j7JoJriAWoQACXcPDlW8tBKXFI7UPaPn/HA3e/31z8UaZqOnjwoH7Dhg1+UpkUVVFT0cnulLvVOJy+BuRsY+TAQyAqf/ekGOjR3gR6uUZbSycSgWNZJRgNjzkmaNcCHgALIKkYCDaArPJQQzg4mpYDx09kQG5hNThkoE4qFlKO3xro7/fB3Ilzj85dPLfR+ugbeR6v9OxWA6xDhgxxO7rn+Hanaotyt7o8frG4+JNb9frBwLBdmw6PXcjKfldAXMHQocN7r92yNq+BmwvFxcVxKfv2uSRnZ4cqkjSwsLDwLkVyRhIKJpUShUPcGYPB9P6B7w580e62dr+7ySPbRUbnZJ37B6jKcIESvZe7AGOHRkNEqBUMUAMuvArYWV0rvTCqEjNsXQqm8rOLaX02gSv1/5fA+svt2hCJtXmBlRmrFFCY8yjjdxIjVMou8N53OyGv2EGw3vx9l54x9yckJPwmDB9bs/j4eP3rL78ekluQ36Wqprw/AhxAgIos9yFQnOrj7ZXoanU999133+Uw6W3YsGEh+3bvW63qSFdLkCua+sgdQEwUeBsPq5augKrsYhUckDh+8NQJ8QnxLWIzqE/9s3LlFtO+HWticrMzF1CFdr+tfzBMGBQGRrlaC9CoYEFLwVPrjMEoeD9ziNlLCLAITlkFFglTpjzYVAEOncyEfSdyIb+iBginU2sc8gW92bjSy8vrv/Pnz8+8WQLfNPBc/aJYqwHW2NhYc8JPCZts9speiCcfjp08eW5z6iWbMvlNrcPoY+1D2j574cKFN9wt7hf69x/YN359fP4ftRcbG8vdN2WK++JlH/csKC7ocyY1NRYjHAIAehY9q7KyUhF1YrLFxeXLAdGDPovfFM+Cgf86TOpvHnHvvfeaNq7e/Fd7ddXjPFZcOCqj4f3CYHC/zqBXK8ENldfpMzmNI6ogJr2wbcdYowT4y4JXXxVYf1Xg+gErcwmtDX+IEAWFOoHwBk0NcOaCBMtW74UaJ1RGdo6ZcjTp6I6GzBt7w8TFxWnn79VXX6V1UvIv5puBmq+715OlFaVvqxbgB98+HDr0iQKkqnB4yx44tP4o6AlfHNWhY58jycktbjPY8b//6ac+NvtDKtF7u3YwwcNTY8AolQN7ZarsRYNr/eyYsU+LxsDynTHnBA4DYeofVk5hZAIDiywBNiKCHRnhcEo2bNuXAvmVFIjIE6cMWVaz8Mk9d0xfuuiTT0qbek5uZL1WAazTp0/3Wbdm0yzilOdRqrgCVvYOGTFi+K2aabJv376GUyeSv5Yl50STaEi8a+q4iYu/+kpzoWSgm5CQgDetWGG5WFjun5qa2ik3N6eLzWHvpKqkrUyUAJUSI0Ys0By1Aca5FrPlJ7PFZVuAp/uxOfPnN5rQvX79et3sh+eMLS4sWMCBo62LnuIgX3e4bXg3CLEqIDol0LHIS6CCilWQteAoWkAm4AgDqzoj0hVOwh8Zr64HsGquucyTjOmBmasZM9DpOLBTPVQpZvhqzX44kl3NQg4emDRl8oj4+OaVHNlN60ji/rUS5xzg0tYTjb13MhgtHFTnlcHXS78FrhrJwQFhs85nnv9fSwMJy7k1a+aDy512cndkKA9z7h4IelsRCFRi6Szq1D21wc019+C66GKMG1vLDGHGQB5YZnKBEzRXWoJEDWCLHRzsT8mFQ6cvQFGFkyqE2hHCu929PD684447f1y8ePEtpR74UwPrsmXLhOVLPh9wKj31eUmqHiH8v/a+A86q6lr/26fdMr3A0DuIgBQRsYvYicQS0SgxxhKjaab58szL/wVN8lJNjEZjNMWSZ4mKvhiDGmwoKhZAQQSU3pk+985tp+z/b+19zr1n7tyZuTPcgZHfnESFmVN2Wfvba6/yLcY023Yom3/HmaedeeL/vfB/O3pbGHvj/ZMnT570yfpPXlSAAcMHD/3VkMEjfqcq9sBEMl6zc++eqdzBhJbW6PR4IjYJnIUc7jBN00lXJOHcDwXbQnrgvbKKyhUnzDn5pbFjx9YVwkY35/g5Ez9Ys+rHZiL6GR1OqKJYw7mnH4UZY4eijCIerRY4PCb4XLmiyPwBSnntI8DqpdamixiSxkUVEVz+LrkJAAnHREqrxLY6jj8+8ipqU6oZLi37SWNj/Y97I3xo4tAx523Zs/Uhu1gpn3bGsTjpjFnQHBUP/P5BNGyp56V66VP/feuPvvCd73wn3hvy5r2TMhgvPv+iO+NR6/oxg01850tzUZxsgM6paq8i/Xsi6I4q97q8sAJcyQorIyyorA/dyBxTpNgSABEpeZKFkVTLsKvRxrIVa/H+ln1oSTjcdNBghIoeHjl8+L2XXnophavlqCPRm73u2bsPW2D93hXfK/rHS09f11C//wexZEsVmXzKSsmArqAxmohMmX70OatXv/NGz4bt0D1FJo1/v7D0oZZIZH7YCChO0trFuRMzFVQAqDAMQ0km4szQdOEh4o6dVJla58B6bdrMox+dMnHi2vsefHAX5Zz2BgjQZnbTjd/+72Qi/q2SYKBY1RI4dcYROPeEKSgnejurAbpiwhKLimyuZJuTGmxfMAVkHFeSKJuqG1Darsi5IqIZRUE0lUIsMABLV2zHc8s/Rpwr24+YdOTn1q5d+25vSAZxXax66+27G1ORhVplUL3+W1dDNQy8s2wlXnv2ZRimsnXqxKPOe2fd+5Qs0GsXOba+cs31P09EU98dVZNiN119BkqtJmh2VGyUUitNJx0K048XLSerTLiXKJcu/04Ve4k7g9jFHKZB14sQtxjW1HE89dwy7GtIIUW7m6buGTVq7Hd+/OMfP/1pSDA47ICVJv/W//rR3K2bP/lhWGOznJQZGjO4CCedfDSGjRyNe/76BPY3O7YaLrvnD/fe8Z1PwySRAFK/Hn/88REv//vlHySs1BeSyWRQMOsT8YCiUGpsilK6wZSNpWWlmxjDxqryAauMgLF90IhBW2bPnh1btGhRwTO0cq1iihpY9sKyudt3bL3bclIjKsO6NmFoES4881hUhywEeQyaS5RNGqDMlerscqu7Zpl8e8MU0BZYKZWegFXGvGoUa0WWQiOIfali3PXIMmytdXg4FPzrPX++74belKV58+aNfOHfS/6tGtr46uGVuPTKK7D5kx14+sG/owhGYsiAgVd/vHvHI72GqtTzRYuUgb+9839iLfH/GFYZZ//x5bNQbjdD5RQZQJloFNebAVAKw5LV0eX8Sm1WmoRE+XRpiRVVfgVNOtljiV+CA63BGuyPWnhn9Uas+GAz6loAi7EmLRD4x4xjjv3J3LlzN/Vl7bUrie7NeSr4u+fMnFP9yc5PFjY31n5LsZMjigNMOe6osZhz1HAUlWgw9RCe/Ne7eHPtXp5UjA9PmXvSZ5YuXZomqS54g7qCC9/2/s1vflNbtWpVWEsmA7bjMMswlEQioTXXNpfGU/EJISNw1J59e8/jwDSuMM0mz6vkB0lqqvabgaVVL5dWV9QFleDuvzz2l8bHH3/cOpSCR46XGTNmTPtkzaYfWTx+VnGAh0fUlOC8U6djTHVYMDMxp1WyYAmnUJbHX2Q7ufbXNAl2W1/aQQFWclZR+istfUeGhSVVA6u2J3DPk6uQZKXR0UMGzF+/9ZNXelt+KsrKbrKTsR8mmVU6adZMbN++E4376mEkrPjQwYOv2rR792O92Qaa04HllT+ONSd+MLgszm7+yhko5xGRKEBHfEXwvMqy55LhLNMaIkDP8DE4Alil0UCCr+TGlaFtnDRaRUWKGzDVUny0swnL3tuE9VtrkeKaaUP9qHrgkJ+c85kzn7333nspuaDPXYcNsH7uvMvHP//Cv36UMqMXB1UnUFOq4pw5MzBtzEBUERGwaqHBVPHB9hge/udKtJi6VV1Tc/HufTv+rxdnhZHz5ZZbbmG7d+9Wy8vLg1oyGY44jv7um28OaGxoHmPb1hgzaYZampqGxJLxSTZ3RlJiIMADGtMCpC0RxARDxaGE6TAKWRowZBBGjhqBd95aDo1ZzqABFT+97bbbb+mLLEKLFi0K3/mbu37RFKn/ksFQNKhUZfNOmo5jJw2DajcgoKVALMpe+RY5FzLzSQCrCHCVtH7ZV28AKx3107wGZF0lvlm3hhaZAqhUYcIoxZ+ffhfvbIzzJA9smDpt/PGrV6+mBIpevb7//e+X3ff7O/7YHE8sYCFDDJmTtGDYTuuUIyde+t5HH/VqqRQJrOU/bW1O/Oeg4iT7wfVnoMJpAUMrHMWAIkw7BJAks5ZbtSE9o2JOiQCdxpNgVaENy5GnEY8Ah7h9VU2FmmgW5gGTFSGuFME0qvHv5auxfOXHiFoaoik0BILFf1pw6ZU/u//+23t97Ls7sZ96YCWykCcefeLYbVu33UbB19xKGsdPG4kzZ4/D4HAKQacFRTyFOAcSwQpsjxp4cPFb2FVvc0UPvXbE+PHX/uUH3902acECwdDcXbuj54VfvHixatXXh42ysoF7d+wN7qndV7Nt89YJiURsusntCsfmZUkrOQCMVSlM0RljmmU5AdMyjYAeYJZlCTcJWfk9xqugETAsO6EwjdjdSzBwxCQMGTMZ5QMGwdA5Vrz6T+zbtgaKFd83a+qMuStWrVrXXQE4GPdTiuzbb753drQl+nPOzTHFmsWOmTwMnzltGgJ2A8KMqJVNMCcFXVFhCyo7SbpMrg1GLPd0IBcOkczVG8Dqfz9TKRFAA5yAqFDLWRJxNYjdTgVu//NSNEeYWVpS9fPrvnX9rQfLzDJnzpxRr7++/L5AIHg8HB4mWhQrlXICQeO3Da2R7/XmfIrwr+rK/2mpb/n+gCKb/b+vfgZlTgN0tIAzckLmSvPwnzJc+2u2QZ2Q1SPlEfuorPwr+MZEuhwTpX6idhAf74vhqRffx94mCnsLRZmmvX7U9Ik3L1++/P3urt3eHKtPNbDecccdgV/+7LYrmup3LgoyPqQipLA5x0/D0ZNGIsxaRY0m1Y5AYQlB/kbZIUm1Em+vrcNTz60VxwqL67tYUF+tGeo2TXO2VlcP2ME0Ncm5ajqOE3ccJ6ZpnAW1UIAxFoonEkFN0/RYNFra2tpaozJ1hMXtGttySmKx+NBkMjlYYbxYZaRQcKaomsYYY8lU0tENgzvccSzLMjlHXcAINhQVFUUSiXiLqqibSkqKdxpGYL9tcdNhjtXY2Hg6uPmllMMCs048EwNHToZlVCBpKdAVG/V7PsFbS58mblRnUGXZd7ft3vm7viRc2YI7duSEc3ft2vEfKlKnhBRbmTiiDKefOBkjBwQR5AloLAVmJ6CrdKTUQBY3qQLJEiOCWfsgAiuZKRyiCRTcB1Q40UarWoLnV+3AP1/ZAts2thw788T5L7/zcq86jbLH8Wtf+1rVE489cXY8Hv9/qWRyIimIuq6/8J3//N683jT/ELAOHlD1i+a65u8NLLHZf98wH6V2PTQ0dwKs2a330znmhjY6MRCeeuV0RNSzKKdjIMFKUJ8w8Pyrq7Fm404iwOHQgqsrBg764a9+9ZPn+8qp7VMLrOT1/8PT918PO/mDgBmpHFmu4bzTjsKUsUNgJ1oQDjBYyThU1UFKpWKbpBFxKFoJovEgXn7zE7y1Zj+aTY44eSQdywmGdKqIyi0YVBTFMlPJFAO3KG9I4Zzqf+p6wNBTZorSonnAoGwSi2mM9AaV27Zth7SgaTpJy+JmHOCNuqYnLMdpUBV1XdWAqlVjho/eqYdCESNs7KmoqGhcuHBhcuDAgc7MmTPTmqonbr/97W/Lb77ppqVMNWaUDhylHHfm+TDVclE/nkimkWjG60sWo3nfJqe8SHu0IdLwJcZc6v7e3I4P4N3HH3/80JUrV/4FqdTJIcZDlSUKzjphImYeOQwhNQ6Dt0In8hNOqrvmlndxWaf8yf5eqdQeSnBnKa3p7okYVtfpwh3YLIB6swi/efAl7G1RuKKHH/nTg3+5qjedVp0N9cihI+c2NTX+wTatUaZprvjsxSKOtld5hgcPGPDL5rrG79aU2uy/v/pZlFj10HgTODPSWmfn4tE1sNLzdHwUccPC2UUaLZllFCS5BouFkbB0vLt2C/795idoiGs8wYO7aoYNvun00094+v7772+X+XYAItujR3solj36VsEemj9/fvWby978n0i0+VKd2aVTR5bh4jOnY1gph+5Ehc1O13SkUrbgCE1odLQ0oRFnqLDXBWCyYmytTeL9zXuwo64ZTXVNiMWAVlFugmr6UFVLiFLCbk1gKEzjjuJYtsNTjKHBcdiu0uKyHQEj0AyOWlXX1w2pGbRJD+otMSsWterrWz43e3YrJk8WVvkeaBNsUNWgL7ZEWn8Tt9XKcTNOwMSjT4SjhsAcBwGexKrlL2Lb+lW8OGA9tfrZDxaOPm30IReqriZahIw9/+K1iXj8ZjipgcXMwfTxFThv7jRUFaVgOFFiGBCUfZSf5V3KQeIKyLRfcgVQKWnSmW2tAqs3R/HA0+8iwvXW8srqK/fs3/NkV/3trd+TBnnaaaeNXfPu6s8Hi4uW79q7i7K+eu0SpoABVb9pqWu+0QPWYrMOOpoAJSSrLnR55QZWP+G5v5yOiMMTPJC2sLMLm7etQDeKEDU1bG/keOIf72BHs81jDlpCpcW/uO++P9x2qDY7r/ufOqeZxMsAACAASURBVGCdOfPEERs/+mCRlYhfVqRYwZmThuLcOdNQU2RCTTVQqLFcipQpwyRPpKkGoBBBBBGDiLIhVGYjgARV5tSDiDsctqkiEbORtIHWeApJK4WU6SBucqzftBfrPt4L4msqLq26d+TIkfcm7ESkhJU0XTjnwugpC0+xZs6c6dxyyy28B+DZqSguWrSo+De/uvPuSCK1UC2qUGbPORtVA4eKDKBI/R58sOI1NO7dzsuLA0/97bGHL+8OhVyXa6AXb6BSzuee+7kzIk1N/60x81jViiknTR+Ii8+ZgaDdCNV251EmSaYJq/1N6m0bK6eKpmQO4KYo+tjKKvHk0nVYvnoXT3B97aknnnr28689v6cXhymvV1Pg/pw5c+jEkw+y5fXOXDcRoczdd/7295GGlhsGl3L81/XzXY21GUwNFhRYZUVdUoPcaAJB4WiL7C0K6xK+TLUIUSeMHbUxPL9sDT7YHgVXgxE9XPbrEaMG3vbBBx+09rizB/jgpwpYL7vsuurFTz50dwD2BQGe0k87ehTOPHEiUQ2jWCcvZEKw63hEHxQeQ392RHkQSWkmjhX0N+LUJFGgOEraRAWPKJFsyDvIppeybCBQjO11Fh55ZgV21KU4ePCTioHVX9i5d+fbBzj2eT8+dvjYKXtq6/5pM22EGgizqqHD0NRYj1hzA3iiGQEy6haX/GB/Q90vu1PqJe8G9MKNxF2wa1fTUSvefONWhTnzijRTHVGt4vpLT0GpHoVO5UBEYcIMsLbzeXjVVnrQvs5MAek0WsUQcmDZSThGCXZGw7jrby9ib7NihUrLf9Hwp/0/Ypf0XgnyHnSrVx8hAF9w4WfvibfErhlcbuPmL0tgJecVWEDGq/oq4eZuTMcaKyULkLZKp0RZXTYT60qE6SKMSzi6XMpHpiOWBJSghroow9PPf4ANOy20mIiykHHX3Lmn3PrMM88cknCsTw2wXnHFFQMfe3Tx7TpLXhyGpZ82ewLmTh+OqkACtp2AoSuCXUcwKYlqoWT8JqYdd6cTpMaUCSJJjWnxkCNSuJjEgZNm051IxwajohKaSmEdiCvl2FLPcP8TryKa1B1FCb41+/TjL1iyZEltr0qy+3ICoZWvv/3Zrft23xsIhqsTlGNtU1VRDttKUgVmu6a65js7brjh96yPp/y5x9eRby5fcaNjJS9QGYYFVGhlYYazTjwCJ04djgAFnTumcBjJY6HLi3qQTAEesFLhQJU+rzA0JHW8tq4e/3h1I2KWGjnyqBlnr1nz9psHY/77yjfolHH2Gafdl2iJXTm0kuM/r52HEqsRGm8RRSM9z3532+uNd6Z8j1eQMgOstluJQihIbglvEgsKzbKcGJK2gVarCo8/swofbK1DUtValaLw7ffdd99PL7nkkl5N9c3V308FsM6ZM2fQe2+9d6tlxhcW6054zjFjcMYJE1GlxaBYzWJ346SpUqlf8uK6kckEmqIYnHCGkDZKmivFKZLNVaYcezWRSNOVoEwF8TgUh0o8J8CZBlMtQ9QuwxtrduBfb65DS9w0jVDowSlHz7jp9ddfJxaoXr/u+MYdgZ88tOj7zc2Ra2yOaqarOuc2YapgDtI1Y/WcM06fv2TJkp293pgefICOkY888siU5sbIRQ11+y/XFHuUYnO9okjBzMkjMGvqaAypMhBwIlCdpKCeE2H5LrCK0JuDDayKLjUkaEho1fjNQ6/ik7oEN7n61imnnnDu0qVLm3swFJ/aRz788EPjpOOO/bMZS35hxAAFN111NoqtWuhOKxxOdbh7Bic5iXbEmpWnFXF+dGuTSWAVu51Yr2YqgZBOhC50Ci1HfTKMxS+9h9Wb9qLJYi0l5VV3vPDCkluPOeaYg1rIsGcjcRBFY+G555Y+v2zZfyUSiRt1lQdOP+EozJ01BiGnFkG0IkAA6VgwVBXEQEchOtwXT0es9eLvBKZtzpJuuoc7SQRQdJnMEPGTjFMVecoOcpCydbBgNSK8FI+9/CHeWrme0uuSodLyn162cOEvDxbzDrFI3XjVddPVUHFo556dl5iOc7mi8FLu2Myx7VQgELw5Em/9bZ60dQdlFs8999zAR++/P5pztnB/fcOllmWOKg7qmsEsNmnMIBw/8whMGFLk2sfjoqYS6SmUmSMIOxRJ4SGWEpGg+FrdWzZWb6HbmiGIYuiYu7mO486/v4YGU7eqqqqvv+6G6/5aaHv6QZmQA/gIyd9llyx4yIonF4wZpOG7V56JcIrYrSil9cA1Vn/TiB5A1hsTFnY3NoPWKM06rWcCW4ryUaEkVSgWA8XtRJUQGpxSPPCP17BueyPV4GouLS25ecGlC/5ysNapUNgOYJx7/VE6Ar+09LXvJVr2/6BEc0rnzBqHM46fBsNsQtiIgviBKe5J1kWX3ZEZHO5O147Zwz1Wui332IzEX90687a764r3cQuOZUPRJBN6yglif6oETzz/FlZ/UocE9JaKqkHf//3vb7vvYMfP/fG6P+r/tfj/XR1pavyJbVtVASNAW8gz37/55ov6woInMpYH7nvgiPXr110Ta225TDOUaoXbakDhmDFxEObMmoSaIojkAKpvT0kAIp1RkCTL+lJ+ZhbPNl4ooSNqu8zlz2+XhQ9l6RULXClGnFfhsX++hZWbGhCxsfWq6z9/9B/+8PBBOakUqr+FeM/f//730JevvvqpaDR69ozRIdz4+TkoShFbZUxSP7oRHNLM5s9n9RNStbWxdqummTheUtKAjBShEjAErozTyYJSjh3YnCHBQ0ioA3HX/z6HrfUpbhnFdSVlpV/Zs2fbU4UYh3ze0WeBlUhHvvWtm+fX7d15V5GeHDxrYjU7f84MVOgKgowqRJIJgGrXe0zl7mJ0nR0d0iW5o5LvhHpCIsr+OhSkXIzaZAh/euIVbKtLcK6Hdw6oqfmPL33piicOVvaNN7HEj/m9b3/vrLq6fd9UVa2iuLjoZ3v271+cz8T3xj1kP73llruL7rnrZ6ckoi2X2XbydG5aVari6OEQZ1MnDsLsaWMxtCKAEpVDt1LQiPlYoRhFGTMq/i20VPcQ2Et+7lzOKwkOBO4SGMiul+Sl2F6n4cEnX8O+iOPA0P/alExc2xvj19ff+cwzz4Qvv+Tyf6XMxKlHjzLw9QUnIJhshYM4VKFaypTW7FLnab50D218m1q+6zD32FAigUjDESYbsskTk7aihtBiFmNXawAPP7scWxssx+TYMnLE8Cs3bNpwUGrd9VlgnT55+qyPPlr3QEkQE0cONNgXLjge1QEbAYpRVUyYThSqwsBszw5Hmqo/ZU52zVug2RPT3mDefihocXmeSvEuh46oKmJKKTbXQ2iuO+riZHNrqh5Q84Vrr7/2uUOhLd5xxx2lDQ0NVKu5ILyq3V3gtAne/au7B6zfse2keCyyINnafLbKzRKdQSkPBzFl4mCcdMwEDKpi0KxmaE5KVBVQWRCiOp9CRCySQ8oDVq8NvRVA1FFUgCcXxHofczgsrRJL36RA9E2I81DdkOEjFq7fsv6F7o7R4XD/gw8+WPStr39rSXNLw8knTarAtfNnosiMCWClSC/BZuVL4sgm1kkfCwsErJkikXLtkjlPtWW2nKWVohVl2LCrGX9a/AYlm1AJ7qUnHTfnyoMRItcngZWIO37xs589qtqp8ypDnF294CSMHxxE0ImCmSZsssPpnNYiFCqZ4eUZe7bVNCekDKXKtYj8Ack0Ke2FoO1SEFoMxRs4HElHQxRl2FJv49FnlqMhwWCrxs7i4sqFe2p3LDscFlE+fZAa6i0V99x11+X1jc1XM9s5sjRsBOx4jBXrCmYdPQonHzsVRYYNw25GuW6CESGOOGJrsMhRqARBNVyF89BNZfSf0g8msPqPsCQPEUdBjJXgrr+8iJ1NgKkWrZ02fdZl4yaN2PPNb36zJVe2XD7j9mm95+W//7143sIvLjHNxElzplbjyrOnosRJwVHisjqAS56T3hSzGMty9ftANFahJAvOXDqtSkYtjTZoIUcBxGHAUkvx+pp9+L8XVyPGtFSCa49dcMF5V/V2WaY+B6yk/Vx/zfXfjkUbf1oehHHhmdMxe+IAFKMZihmBpmmwyJqoKuA2WXWIYFd6Cb3LpW9I/70rYE0zxmcJQhtt1Q3PIlBQFR2mrSOOYqzfHcPfnlmBqKNxWw2tO/X0cy/+xz8e3tDbwdqHcnESR8N9d98/ZeeubRfF4o3nadw5QmPMUDnYyEFhHDdtHMYNH4iaihBsyiXnNoooITiZhEZlWaj2EdHxueWvNWiCbMOzbXZ8+u+olmv3R4PiRzICI9/rZfzQvJNMJRUNjUkdd/31NeyLAilF4ymo0aAR2AtmNWiKvqa4uOjjyvKKnaoeXHPNDdfsrE4kEpf0MpN/93tbmCd+/v3vl/30d3c8l0wmjjvrmMG4bO6RKLLILBeHTWxWBHA++yoTETqdXwcMrK5bS8bQUjQP2epd2kFbEYkdEV6Ox557Gys21iKGQO2R06dd/rnPnPNSb54u+xSwkgZ0yilnHPXuW6//PcxTR0waWY6F55+ACj0KJdGIoCbtcJRySmzjFH7jd2qIhemZA3x+uY6OfWIB5aGtZgCbTq4MKtlxiLKNB9CKEryzsQ7/eG0tahPM4lrx62PHjv7yhx+u/KQrofo0/Z7CpV55ZXXpJ+vfnR6Jxi9JtibO07hdoykpvSzE2IhhFZgxaSCmjBuBkJNCiI6GZgxMjcuNj2uCr1OUYRF2VNJaLXAKq7FpAbYHzfY1OAoHrDJsx7v8780siYRpQglV4o3VO/D6qj2ojyaRsB2kUkIORU1SxyHrXiihqXoEKm/SDP0jI6ivVDTs0DT+0YABlXtHjjyi+Yc//GHrp13DPWHs1IHv71j/nGOZM847cRTOnz0SxbYJKhUryivkuHKB64GAadtPSBXK9pzVtJYdGZOuKBSzLv0ilhbGnpiBex5/BTuaySUZeHHcmIlXfvTRe72WNdengJXo5V5d+vKDZjI+f2iYqV9eOBdDyzl0sxE6BYyThiOcinKhZhcRJStdV0d6/8T4gVWGdXR+iTxlpongdaKRo9x1iwVRlwpg2Qc78eI7m7A/odpGQH/8tNNO+cqSJUtEgb9P+cWuu+67VS8vfe6s3bu3f4Fb1skGJWrHY6w8CBwxtgonHTseg6sDCOkmnEQUlDUegAKD4gy5KTYjsnuJuXNPGMTFKQhFKRc/i2qV5sIzB9B/vbCq3jILdDQ/ZDdMUH5JaACiZgiRpIKmlgQ2frIZ23ftRn1jKyKtHFGLC+Z8qk7CVeqnyhlTuEVWK8ZaGJQ1AysGflBSVLR+6JhR751yyjHbd+/e3TJkyJDEokWLvLi/Pi8mU8ZOGb5py/p/M1hHXHjaeJwzfTCK7CSYSt55wbrZfoN0Y49Jm/WicCjyozCXdF7Jyx8JxMTaFEoTKWJE6hKsxourtuKpl9aiOYlkaXnlDQ1NDb1WgLErLClM//N8yxHjxp2/a/v2RxTLCl18ygScOnsUDKcRBkyokPVzZHwbFStT3ej+zCTlAlaPwyFXE7oLrPQOSoWlhojkAwIAzmAihBanCM+v+Bivrd6MiMniWiD4tyeeeurbZ5999iHLV85z2HPeRhEH9977wNiVK965KhGnQoz2BMc2Q0GVK4MGluCE6RMxfkQlKooYgohBZwkoxJsqymvQ/DjQCExBFICOYPwTGW+iEJe7FKhygLCRyXr0YiH47AACVA8psApkBFeCcNQwTEuFogRgO/LE1JpMoDWZQiSVwp79jdhX14Rde+rR0JxEa5zDshkcTicrjSvQeNJxkrpqxBVDj7Sa8b26ru82rdT26oryV6dOmbzNVuy6BSctqLvuR9cRQ1Wv5/53Vz5mTjhq4tqP1z6vgI+45IzxOEsAqwlOfAppYPXgzIWWdFJH7vC27rbBf7/ccL3CL9KXIkl7ZNXfNO2gAkRMFa1aNR559m2s2lgLRw+tuuiSi8956KGH9h9IGzrclHvjpT15J7Gj//HOOx+yU+b8IVVFuPHzJ6BYa0BYj4sBMi0NTAkIUgwCNZWAVeT6S2D1PMrtSny45DiFAVYK6SD6ONJUSWNmYBallqpIshCarCL838tv492N9Wi11BZdN/54xVVX3nr33XdHezImh+AZtnDhwpKVK9+fvWvXrgtSidQ8WObggGoHwpqD0cPKMWX8YBwxbijKAykR9qZzC7pDgErHY6rUqUpt07N7i+lxrd6Ck0HGiXpahix6klHaDj2w+pCdGJWIUYKC0alUN9V14io0RRf9tESQOqVSUy1vTSQ0ECtaa5KjrrEV+2ub0dySQH19C2qbE2iMxBC3FcRSJiyHCL0ZVFW1aH+2bCuhK/qe4tLi7eDYZoSCG6oqKj5WVbUpXFq55ayzPlc/adKA1CWXXEIZRL0UhNa5xM08curRa9d/8C+Vo+bycyfi9Ck1CDvkhU+5NlavWW50jlghpBD5Y3MK13Sv6oAqbOJ0gpTJ6WIDdwVJOpxNsTHGeCm21jPc8bcXEXHUmBYs/WE0Wn97b/hD+ozGOn7kyIt279r1Vx1W6UWnH4szplXAUBoBKpdM6g4LilAnSk+lY7hq0wLOAKskUmlrCuhMWxXap8/Gmo8pgCaJ3BcWDNhqQBx8CGjJo21yBUlWjIQSxl8XL8eH25oRt3mkqqrmJ+d84/o77l+0qM/S+VEiRjSKyo0bV564c+fOGxzLnMkcpyKsQwmrCo4YU4HTT5iBgWU6AkoCKk9AV+JQnCSoqLYiEmJkynDCAtQAsf9LFiIZ001OBVmjSwgcCT7FrrqB+PLY5qZ4dKCxyiVfuEXZ1vDjf2/mBKSoKkwrJfYIUc3JcROmydGmkfuLQv00cLHJk81dmgIsCstjCrRAAMkUDYgGUzOQsBj210ewp7YJH2/ejfqGOGobCLgdpEwaHAUJS5TW5ZpmkG/WSdlm3NADTY6iRAJGYF1pecnLI4eO3gjNqtU0bdeAAQNIrlKTJ0+2fvSjH/HeAAkPbqdNmHbSuo8/eNYAL/3ieVNw8hGVCFpJKJojq60qXq3KDLDK8KvsmmaFmUexKQs/iyB1dBUtaQKQ5Ep0siS5ozEOwFSK0ZgM4W/PvIE1uxM8roZXXPXN68+59xe/KHhqcp8B1rJg2aOmHbt4UJGtfv8Lc1FlRKGJzArSGdx4VMqwIuIF2qC6QXScxY8sB95XTdI7guYzGJJhxwUM8aB0qJmUWSt4BgLY1RzA48+twvrdDUgogdpwedH3WurrHzwEGminn6SyNu+98d64F5e9vMABX2ClEuN0jQVDls0qS1ScOGssjhpbg8HlBnSi8SPGKaGJypCWtFaQdhjm/pxYRlnj3ZOxyDWPPXlPvs+0bXIGDEStJpGhR1stGTcEhQ9USrmlTULUcJLEMd4Cp1qvYJR2rUI1ipAyNZhOAHFTQUvMRmNzFPubWrCnIYJ9tbWob2hBNO4IrZhkiw5Ips2pdBBUVTcdx44pqtHs2Kgz9OCGyoqyj8Gxp7ymfOO8efM2DB06NFJbW0uVeQtl0MSUI6ecuf6jdU8HGA9/5cIZOGZ0CDolkXMHGvEXq2QWyOEUbGcOKAyw5juPJK9J04GmF8NmIXy4rREP/Gsldsb0lkFDR129Z+fHBefUzQdL8m9/D++85pprKh/9y/++q2vW6DmzhuGi48ahGC1gIjSHvH6ZmjhkFhBENwcArLm8kvlorEIrEUcOj3dAHmFF7XlOeyZp1AZivAg76iw89s/l2N1s8QSwpaSi+sa7775zycFOfc2eEjf2NHTfffdPjTQ1LEglU/N1hY3gZtwoCxhs1NBqTJkwCEeOG4qyYg7djkJzktC4JUBVOB4881l26mIH818oL/DBBtZcG7BUuMnr7KZVkgXZlQkJrO4mQv+lDDImfy+ghJx4JL8Uw0scI8S2Jpx6CkC1vkCZfbrkAU5aaInE0dwcx/6GGBqa42hoiCASiaIpaQut2ExR2i3hutSnLdrfOVo1TWtSmVpn6Po6ripbue1sh8I2DR1as6+oaEDkzjt/0XT88ceTSYGAOm/gnTJ+/HmfbNq02OBc/8rFMzBjVEiYgsj7qNFmoth9E1iFcibJl2xHRVIpxz1PvoFVu2J2ytLeWHDx/LMff/zxgjJgHXJgpTCeB+7+0+X19XV/Lg6kjC9fdhomDWTQU83C9iZ2fJm3KpatNEjnB6zegs5nQeYC1lyAwBXyOHrEy3LnpWMtVRugSaPDIvG/WkoItc0Mf370JeyNOjyB4Pbxk6ZcvnbtO0Q1d7C3bNIw2YUXXljWWNs4a+Wqdz8fi8c/ayhahcpttTygYvr4wTj2qLEYXlMCTWkFA2mnJhTKkpJ0GAJMqOw2VyTTVFfZSz3cZzt8LJ95LPQ3c2xMbYBVau5uKXL3JONP6aSxElptOiRIWKLFBkVB9YpLxkbs+ASspigFrgvAZYohyE1Iy1W0ECzLgWly7Gs20dDSit379gmHWW1DAs0xm8oKCc98POUI+62h6uAKs5Nm0nYYszUtEElZ9t5gMLSuKFS0NxAKbdc0tn7ixHG7WZI1G6VG/aBBgxKNjY3O448/nvEouoNwxPBR52/Zue3JIsbV6xYcg2kjA9AcqltLdnbJxSo11owpwF0gvT0tnbxfKmaBYBCpZEpEoJisBM+9uxWLl+9AnLPmQQOHHr9nz7aPCtnIvgCs4Tt+/run7FTLGaMHFys3XnUGgoldCHCqzOmBqhti5QNWAWhdtL5QmpL/PTKTS3qzvVhI0qzJniMtcLprPAccNYD3NzRh8QsfYXdMs2PcXjlq/Igvb9m48f1CTmJn76IqsqefPn/wuvffP7+lpf5KbiXHBzSlVIWtloQ1zJp2JI6bNhZlWhzVRQ7MWINwEOoqASmHZcmECIfsisLL78BRyXnYHlg7G+9s+/fB6n9H38kPpLOVOS8AXnE1VpewxQNWN6rBMyGIqEChGMjKTeJ/bjSJMCd4EEQnHpu0PbmFiRhMMrhQZQtSSJkKRdVgi+w0Mj8QqTQxfykCiJMOmQx0UWSyJWKitr5Z2HI3b9uF5mgMkbiJRArQQwyROKCpjCuq4iRStq0FA3YylUoyhijnyh5d11odR9lWVVXxxogRoz4OlISauK7v/MZVV0W/8/Ubz6mr2/dYWIX+lYuPweRhhgiD5CxFVeIkhmavySyqx4M972IcGYdp2zAURfgEkghgS7OKXz7wGqJcs4cPH/HlzZs3FzT06pAD6/Tps8evf3/1K0Ekh8w7eTzOOn4UingTVDozuZc8RmUYqMRffbGOuSarUKCafRyU/k237r3QpIkHVsYkUICRqNNEDi1xi4aEU4q3P2rEky+tQoPNbJvjlbFjJn1tw4YPNvSmkF1xxRVFa95ZM23Ttl3z7WTyLIfZk4PcNAKqySaMrMHk8UMxflQNKkp0GCwG1YlAc2LQVVn13cs+EpyYwmkojpuwhUZCvldpDinkOPfmeGS/+0CAlYAvnUbNad4ls73PBSc/55lM5LEm8yOPCs8dP0UQrHsoS/n2BMOukLvebc8EI9j1bTeyQqEYTbL3km2fzAs0TwEwFoDpaLC1AOKJBCJx0mhbhXbbEo2jOZpES0sCzZEo9jSlxGxa5JjTyFlHcK5yzlTH5syybSem6vp+VdHqDMYVx4ofyyxLv/b8o3DMuDLhzFVoI3bpOduShmVprgdzgn3YQadMspEYNJaWCa4YiGo1uPPvr+P9rS0Ihkoe+usDf762kHWyDjmwTpk4fc7HGz96vkRJGlefPxNTR4cRUKJuOFXHM3GogDW9YsRCoSgEP7DKDCJFYbBFGFYICYchroXxxofb8cwrG9EcVyzOAq9MnTDxi+999N7eQpoFyLu/bdu28khj43FbNm2+gjnsRF1hgzSVa8EgMLKmBMdOGYsp44YhyGMwWJKselA4ZUBZYAptCGStk7G6ci/zsqJcDkyyo9ERVkarHubAmgkDk/MuNVYJrNIfJwCPglZcYO1QYn2amzztuEFmXpyuWzHKB79udVLXceu4ES8ihtqCQvWfPPBgAO3YImqGojNEjLcCpmngCjnMaJbJoEqbPkXTyEoaKYujJcGxv7EFe/bWYl9tIxqjFmJxE60JS5QmIsA1bQWUa6gL04XDyFF11XmTcfS4CqgUaqekZI6+R/fobSFdHSkPEtBSYg+NAbHhUXtJpiNKFV5YvR//XPYhLDX02le/fv1Ft912W12hmnRIgVVUfawacmN9U92vh5VY6rcuOx3DSxPgPJbOnOhuRz1Gqu4+19X9absZaaeeFudprK4WR5GO9DsOEwoLgjsBUK2eOGKwQ2X41yub8NLynYg7mgUVzw4fN/qrGzZs2N3Vt/P5/bULrx32zJIlC5ob913OuDVRB4oCClhJAJgxbShmHzsVZSGOIJIwnATCGrk6UmLV2lyDI7zcMgZVLnmpmXqAQgtWKOaioNtBNxHnMwTduic/jbWTjd0j/sly4LXhIPBrqtn8r26ooKS9k3ZY4YcSGgOZWaRZwCM2IROA4lXHEBXOfVEKvulIk7nTqUnos9J8Q1obVcMQ5YcIXEVJKRVMVZC0TGHqgWoAWoCKSAkTQkskgcbmFtQ2xbGnLobmxjrsrYtj5OAiXD7vGFQHU1DIe6ZaIuxQWI8PKaK0n6+Mn4VsMg5UwVyuIKZWYeUOE/c+8Tr1d3f1wKHnbdv9yapuCVEnNx/SYSBgHVBWc1tTa923Jg0NshsvPhUVaAJXzTYZON3prB9YC2/X8xUyS+e2uz9LE/CSVkA7uw4rxaFS8RQlKTKQEqjEs69uxGurtiHqKClHVf91xZe+9NV77723RznLc+bMKd+wYcPU1pbWi3jSnqs45hiVm6GwzpXRw6px5JjBmDyuBqVFNjQlCZ0KgVkpBAj/baLqo3UrHSXeQVZqXtIJQXn84r+u1kqLlti9RLS8UK0OrQ+RVgAAHPJJREFUqfh0Ryza3XugwOp/IcXryktuSOkDsBufmzld+RHQS2zJAKub8OvbzITLUKZPCPOBPDVwVYQUuPd5Zin5fc/JL+q9kZFCaNTCXZbWksWbCFxFskZS2NIJcIXjld5PJi0R9aAKp2yKnLJKGDZVLhZFOXVUGXEEqCSLrcDRSC5k3HKu61BtxOnv2rbImKR+itMZFCTUSqyvVXHvY6+gOc5bqwfUXLyzds9zByRUvocP6cogx8qA0uoHGmMNX5g9oRJf+cyxKErVUsRSj5csea7JPugF/9PfCzaxwknhlXrxmHs8YCVzq5tOJ9Q+W+ZQU4K8rUBlCmKco1UtxzPLNmDZyt2wNN1O2qlnLrzo4usef/zxvAoT0nF/8+bNFfFo9LStW7d+wbbsU4OaUqJZplJepGHMiBpMPWIkJowYhACSCLE4DCUO2FFh82XkGCGnCC0E3RCeaFqkpN2IZAeRx039sOCoZD0UcUMuN4PiAquM1hDQmgc1XKGEtZDvyQ9Y23li3Ca0jdUURCMuu70Ykza8E9LRacssCgm6bcoEycrAmbOB5xSV4S+00Yn/MZkqnI6PlZGzwpkl8359qcGuZ15ouMLUIN8u2NroKZG4IW0QMliBw3EyqcZeZVw5v65urHJYZgqWpkBRSwSvLhW8Tlk6HEMVm62M5vU2mMxseevPHy1RyLns6F3ieyKBh+yqZBbxqr8CCaUcO2Il+O2fnkMkxVNKMPiNaCJxb6HadUiBddGiRcGf/+Rnz6qKNXfO1CH4/NyJKOL1md1USKEncj6Ch048jR7Rg5/yzz9YBzy5XundrmbAPdIxR5cApFiIWynwQAkSVjEe/ccbWLUzgVbbTHFFeeP6G75x4e23397UiZCwefM+N3TV228vbIrUXwM7NSLIHEN1OKsMA8dNG4jZs6YKBjAiAidh0hmH5mULuc4+N6JSLjTCf3+xPlGwz3W0CI3V1xrfmHc0tl0NSV/6fT7A2lmJ7Hz64t90pFx6oUj+pztegpln3PuFTEkwlDwmno27zUSlX+5pkFJXbZ8UI2VAbpLC/CNMPFLrbNN3Uig8J5q4k5J7XQebW+gv/X6BXr6Nh0xjhTId5RFy2yYl2v0uFRTlnGrZUbywCY1irlgRdiaK8euHX8beRsdWNOPWhJW6NZ95zeeeQwqs182fH77vmWdeLVLYMWfOGokLTx2LsF0LVXihvZxzL5zOO0bJwoAdXfkCaxvRLrDWRYHSJK3MMdzKog4sch9odFA0YNkGYnYRHn3lQ6xatwNxC3awuOThc8+79KZHHvnTPn/bqHbU/yz61VHR1vqLWiORizSFj1O4owVVsDFDS3H0kWMwcVQNqotNMJaESmlpTgrcJm+tZPlh9GFX4DNC7j+WelqGFzPTfnz9IFGwhZKPhPbSPQcDWAX0dUO2emK66lxR6Hx5i8LvIlFMAqG42xWBbH9+j4HikAOrp/VLYOWKKULEFCeI3VYpbnvsFeyo546qGrfHzeR3CyVuPR6vQjTg2wsWhH6/+Kllum0dM++E8bjg5NEIWfvcI4XmknkUDlilTamt40UUIuyG8OfTbwmsdOwgZiPpW3dYUuTGq4EwEinaQ4vR6ITwwqursXrdbrRYetJW9KfmnH/uN2dPnlz/zjvvlL3zzvpJ0Za6LzpWfB6zU4PDGlNLgirGDq/GcUePxqhBFQgxCwEiGSb6NqLgo7LdZNHV6Igp1VTZY7fWZbr/2Q4o1wMumpt748qEGH36nVf5OFkKTVPYmZzlkst8ZE1gYYcZcF0tbzcrzHebX1Pt6um82tdHgJVoRm0yBzCi/KTS9kHstStw26MvY0e9Zalq4O64mbwxrz7lcVNBxi6P7+S8ZcGCBcZTTzzxosH5SWfOGoMFc8cj6NRKojnSWgUeFB5Y/YLYa8Aqmk5sSOLABVAVUkqto34pQUAxYCo6YnYZFi95D2s21WNvLGEyI/BCUWnRw60t8c+bKTYnqMSLidIkyBiOmTwIJx87GdVlKspCNhSrFaqdBLH7OCaT1WTFOY7BsikMRnppPe2MEhvkAu4EGDsxdRxOwNpTme3uc37A9NJgc4Ghf9PvCIALrQAIycw6XheSSlyM1SEHVlJwyOFGwEonYcoSM+HwMHab5fj535aiNuI4ihb4TTyVvKm789vR/YcUWDnnajCoP6WmnPknTRmGhedORhj7hV1QeqJ7D1j9Ql5ogfWIKDJOCooPlR524hRgoFRFUiYdJHgREspA/GvZWryxaiMRK9umwxMaYyGdqcrAcgXHTpsgYk+ri3UE1QRAwfwsCY1ZUIQ3ljwMOhw69otwGslHKeRaeFJcm1eeQt6OetGzVflCjAolgIfqPfloo/lotZ21v7PTUbaW2dFpyv/+QstpZn2170X2+PR4LPKUubzkoKc2VuGUJfWE1gWRxpDNtRg7kuX46f3PozXFTK5o34ubyTvyakceNx1qYFVKSsK/s1pTX58+ohzXXjwLZWqDiLxLq1nd1Fj9fT5UtkAphC6fgMggc0TSgAA48UuXZg4pcC2IiBVASi3HW+9twRsr1iKRBGqqQ5g6ZRRmHDECpQZDgNlQBbtUUgTzC3ODr7yI9DeTt5e05CxnhjuGwt2QtUJ6uli9sLae2AXzkMtev6WQwOqXs+zx7On49voAuB/IxCN0/EXRPxHn3IOrgCmtgiEs68oe+5zOK2o+J7IboqskZYTDdIqxpTWMnz+4FHFLSZSVll+2v6n+6R70MOcjPRytwnye4lhLSkKLklHnhxMG6MpXLzsZA8IRMCtBFBQ90lj7ArB6Qd2eRpCZ7LZHcCKvgM6QoiB9pQSKWoXGJgtNDS0YPKgEupFAwEpAs4k3i8pFU7aNI/Ycyl4kQfEC0zwiEAmuLg2GyDaRJNOShcsra9PZtEubcFeXB6xehEBfB5Cu+nMgv+8IWD8NY5ILWHusneYaxBzA2mOFJ4fGmr2x59owxT2OdIaTQkL32Kwca/Yz/PbhV2Bxtb60rOT8/Y2Nyw9EDtqcLgr1op6+Z/To0Z+t3dPwZJUa1a6/9ESMqKZ4yhQoSEkM0qdQYxU59EJpdam43BRGOUae25VCWKjibEpwbdoWBXEH4dgGNC2AVKIFRsAmhleR3SLycFSZ1yNofYU3VzqkZAB6OqjGCyl342rd/ck1PXjadO4UGQ9wD39gLWRUQPuwqq7Hr6frpVvPdffonLXfetb47AiBbrWhgMBKZEfZ0SntzC05hl7w5YpAHS6Y6Mjua7EKvPRRA/7271WwbX315y5YcMHDix/e1q2+dXLzIdVYqV0TJkyetmXT1lcrlVjZJWdNxOwpVVQdCJojc4Gk48fvcOk83CqXxnrAsavdHG0P40QFUgGwtFW2TSiQ2TSa+JUisptE2VfJ1WlxQYhhEd8AZSG6jEjuLRThLemVifTbi5By35+uH+WNWfq7svZ6xt7aWUBNfsDQY82jm+PZG7cXElj9SSheuF9vtLnb7+wGsPq1VG/2xVbt2tVJBnt0FRBYBcWi7/LLX3qNZzdTsIspUER5dUrtpaQXFSlejkdeXo/XNuyjasuPvvDAX68+4ZJLCsbJesiB9cILrxj4zNNPLi3XElOOO7KaXXzuJFmczqQgXqmO0fGXoEROsvtPHrYbb7APNrCmNVMCVlFAL2NXlRqrFwAlkwc4EVlQIqEKpFIJGEYIls3BVAMWxdypknLOoZ+5Af2Sl5Zyn73gb4HAbmgXBfd7x39vI3KP+FnB2xl9to3I5reGfBseZXOl5yYN6gX3MefXrjzuKiSw+sG0Tx3/8wTW7KN/eiaF7ObOgsx7U81jneYxXXKd0FnNC430ANSHYOLI7wPWdBQLrT/KLHMz2KjSR4tZidsfXYbNLRTDGvpBS7TpV90h/e6qzYccWCkA/qYb//MOO9V87fAKQ7v5a+dAi+9G2CY+HgZbFKeTdYFEyqXoESW7U0yae9QWo95+EXubbC4bmH9hSeFpvyPnm3nT7nji46X0fpf9rkz+eOdTJMv7em3zOFA9om3vWRoH0o7ldHolU2T8rNcY6dwq1CWNEi54p4vFeRY7D+3z+2bPwcg/NoXqWeY9XgnlA32z5PDN7y1tnC8FWJ1tx9a3Xtzm5OPEy6/lbZkO8gbeHC/vyCHaYVs72UBEO4gZTKGsW1OkrdlKOd7bEscfn1qJFh5oGjZ88Pzt2ze/nm8/87mvAFOXz2c6v+fkk0+f+vbrr7w2IMxLF5wzBTPHVaHYbhZ5ezJEgiCDbCNePrIkiEjbMdP40hG4tpfqQmksJLjeUdALmfFiA8XvcnTdExDP2NHZ6KRz8nMuTP/0ZadL+h+gaqL5L+7uzaj8DvWd6NkyV0e6Tvu3+0Pfuv/tPBGrey8Wd+cLrAcCIj1oVrceaROn3WaT7vg1+fQn12boae65Qse60+iOgFVwJXRhkshlgxVhj+7J11ECaOVleOKlDXhl9XYnygM7Zx936ow333y+oTtt7OrePgGsRMZSXly2gsdbZk4bV8S+eMEcVPJ9UHhKkkyI/8tBFZPXAYtObq217cJzuSfajUs7I7hIB20/fF1pV7KNbVg4xEtyeivz0iA7dii17Yu8r3PNqJAg1FZ0xGLKGZJTyG9mz8enQ2PtahEW4ve55LIdQOUJrIVoT2fmt67AMRewig3CFSU/cOcKb/ObAMWfRVo3+RcUtPIwaq0y3PPoMuxpSpop6Hc+9L9//Y9C16LrE8BKE1lRVXVzqrnhlhCD/tUr5mJiZSt0TmFXXg1Ml5AtvXiJaaq9v5LK7WbvWp6HRxxeO9jxBIC7R2nv+XTIVxeSli0I8kCcB6D4yj53JcxSc5XvlNp2BlTERiMSDzKXFy3g/SQTOdDVl/L7vaCx82mo/rpk3hs6MrHk94V87uobwOo//eR75O+od5ksuXz675vvvNKyM4UgvSfzriSYR3OyT2cdOfLyAVahjHiOs7QDTTaiM2CVd2Titb1vBTQVMZMjqlRi6ft78dzyDTwST+6ZctSMz65cs/K9PLrXrVv6DLB+9rOfm/rCkn8sDinO2JlHDsNlZ4xGCDEEGNVXsgTNHdV5l9oqLSj/0ddvwab+t51i6Q137Y8usKZ31PRwkZWVjgyZ8fOANbMDpl/T6SB7caNpgBF2Tvdo3Ob0nsNQkD0j3i4tRUrG4glHnitk6fs9+rhMG90epW+UnJxtr440nXykyA/20kHnzz+gNpJhK48NJp+P5bynd4E1tyGnfUP8Pcx5yumijJD/jR6wetOa267YftnmPklljX0OjbU3gdUPjum1kIOvw9//bDD29yuXxpqTF1goGa48ElLYluAfsVkRanklfn3/C9jTbDmarj95xz13f/Gqq65K9FgEO3iwzwAr51wbNWzEL/bv3f3tkMLZNy6fhZEDQggjgSA5ZhxBsQsq9ZsBVq9XaTHMQhv5c+kAaguKxD/p13e5L9jee2t7YG0bR9fRZGQY+P3Ncbk00w/5kvh9L8peIOIkkwZEjwfVbYfHlZn23bq0cv73+RvZDQ25S0Fz44v9S1favN0+uxuYZL3v+moHv1Il9s4QbuhD9nukpzfX5d9vujo8ZN7Rdjm0PQN01ofMczmsQF3WZ8sFrGnJbm9V6sBP37597ZRYF1gFeNHtguu1cFcuB3Cut3essdJps+P2+IFVNF/Im2fL9ytXcmWnFSKKJ6DyMlolXl2zD08vW4fGJI8OHzLoys07dy4u3Ahk3tRngJWadPzM449aueq9txSeCs8cX46rLz0TwWQ9VKsRhqhZTnoqRQRQOKYMZWrLiE0aZ1aXqJa4F97k+x0NehvtgkpXZI0wAWtXxxYxt9nfFB769iJriZLHHsgzKFSbqAtK77ZOtox+0YbAW5hHJKlvZ5eohZR15auxtr/PFxPrvlPoj1kngnyAtbNMH7/zRZpr/JcsI93mJz6mJ+/ZXHOYy8nRbmzyRR0qceK71w+uaTDIY6XRXGc7K7OBWpp02r8st5zKDTjdVx+wen3NR77zB5728tfV2Et8z6yJTrcvn4013f70ULinP9ek55kLRBKNriGFIuxqZHhg8WvY3mhzWwsuueEbN1zy61//ujX//uV/Zx7Tnf/LDvTOb3zjG4En/vexn7W01H+tNMiNC888BrMnViNk10PjMVFmwqFSwNDcGjuy7l366jBmrv2RW5Su8k2oyMrIAsN8g5Pag07miNomrIs8575vkreyq8uvBeaK0ZPPtzVzyJ9lVnpmIRZuujMB4953MsQv/u/nE87j76N/wWfb2NqZeASotkU//5x25WjsClzyabsYadeZ6t3vgWF3Q6f8wCpm1e2a0L+8P3cTWMV7PCDOAaxdyV/3fp+fYaH9qSy/HSx7PnKuWJ+vREZaccSYCitYg8XPv4931uwi0pXI0DFjvrhx08aCcQO025S7N3C9f/ecOXMGrVyx4lnHMmcMKQW7/rJTMDAUR4DFQSymFGZFRCNEgUdHfO+Yn2lZDrCi4mxZTZcy5lYCEkcjmZXhXX5h7qrXUm7T53KZOufHe3f5u3plOv00ozF7v8myV4hVmy10stQHlVgR4OZzIglBcr+cLXQizTZfpMjV4SxMbifk6S7IG73AjfYZO5kSIP7B7mxpZRS07Flsy6/rNVEcDrt05uQGZP/8Zx86cm1LQox8wCruSXM1ZAYyn/x7AlZR1cF9rCNgzQVfHdlY22qMbrkXnxZ7ICKRLSb5yVd+IJpTBLMezagv/sXmGfhkYg4VtEkFivD+tlY8tPhtxCzDCoeK7ztz9rybHnrhoV7RVl006Ao2Dvrv2cTxEy/atnnT/zJuBk6cPgznn3E0KtQmBK1m4chyHA1MDcsjPmmxbqlm+iux5nsaEP2XwIt+5r/8BvLMUU0WdUsvrA7mXzi4RFyciyQEop5jyvuwSxFI78rUAZJvlqZcGQJCNH8ZLcz7oAc88ghHVTvTC8yt6Cmxtm0D04Dqyz5JL1A3dIzKb/k3D4nbbd8jtC3fj9JHU8/55x9KEQrn9p/oCikll0DGlW3azihKoytzB2XU0EZgu8d4+YRLzC1A2nUHUhFDQSzjaui0EXoeY59W502DXy78uC+AV8iO2zLXpJTRvckwT+nFsqyI/x9RlYH66pXnEyVXMgBP9aRyHq8VGUvsv/z3pbVzN0PIm97MXPjNUm1NXl6727xflFPxAbvPROJ33IqKW5427AKuv12ZP/s3NXp3Wk1If4SKEIqxkG5Wt1S4ktVv+l5uzbZtlIm3XrLWritNYg7pXw45pUQqDFRuQ6Uy7qACiBpMtQRRhFBvhfHH+5egKWoj5hibzzz34tP++c+HtvcmshXubFjAVl533XX6Ew8/dqeZil0dVG39tNkTce7xE1Bi1cHgSVi2Lej2qIAZE3XCXcnIEhCP6sxS7PQRvIN6Z6IkcEeZSRLHpLgI3HAdXZ6iKiDAlbN0zn+bcCSf/TPtkKFXuiQqGf6p9CL1wEWULXZ7KEtocKgqtVUiYOZ3JLC0+ETEr2yrWDR+YJOpwd54ia/7QdT7i/im91xbvYDMCiK91ls+6QWbhnH5bTEe1B5ZYDG9YaXHKbNw5EZH4+GWCHH/nllofvDPFtk2cCjjnN25yoBCm93AvzQzEE4bmHubfNwFTPp52205DaxeP8VJwaaxlZuhLPgnNz/hg/Px46bRPL2Peiqql63mGy03httv6mlnPmrnZ5CNlbLijadg7JGKg1ucUGxdgmvCWzSuy4Le5+5MHdltvb5lgNstOalQJSw3HMoF1zYbifgLbbd+WfFv7nLLkxpINqC4USbpX8qMKlEY0914VRB5kyPmgmsliPBitPAiPPbMcmza1ojWJGsaOHjUt7/05SseXLRoUX52ix7iWp8EVurLrClThm/fueuBWCx6akWAK5fNOxmThxUhiFZomo2UZUFTGPGRtNEQZM565mROwmSqgmzPxUbpbc6+RKXNNue1rJItYnuk5/xlfjNaJgkMCaKMNmirpUntSCKKLMomoUlopKICqtx+vZ1ehijJt1A2k6ji6S1w7tdE5Pcd0vhce60AI3etpkNO0h76tiAphimXIyTbdOHTajxPvaiC6/PcCycJlUzO8jTLkc4GNt8C8ko6e8Aq2p7thOwIWP0/l9+RP3H/ndbG2wMrlc3xX95m6X+2jbLtJqmQFuxprNRXGj4Rfu7KXeY0IYEyLQtyd3Y/6d8MPM0vIwPpeRFz6h8r2UfPvNJGI80SaLnpu8/6P5cGVvdUQPPo3ptxdPk2XPEiL7Qx0/42YpOOEHFPfW4ki+yyf0boB2TCEtx1bou9/nuy6f3c05AzMps5XHnP0InFBpFq0lyJmHfbgqoEkHSCSOmV+NeylXhpxWakHMUuK6v87ecWXvbDO++8M9lDvMz7sT4LrNSDs846a/hrLy17MMCcYcUqjM/Pm1U/qqak0U41W1pQFUjpEKKIf+jUz5im0aSR8JPzVCSy0W9k+ac26lk6ClPKoEzPaHM5VGSdcYVJNU3Ku1CDVQIkxrkghVAUwWItL9uTQVdjEQkjJG9pr1XGj53ZE0iIJFClRZfOVYwxlStMYaRXcC+El3Hu0Oelmie0IkfuMHLtMnEc8wU5pE2+qsId5h4YXbuHbVPleG+9y0+4mqy3oklpFu8X5OvuriR5XqkHlJFBDxHllr8GrNSO0jCfXtxtQVJhjOm6QfOXsUy3cdnniq8Q8+Wu2yxw9TRGeZoXKzt9zPa2Ak47rXiDnHtxBKbbSJQE05jI8XBULo6ZrnyktxFGEiHHWQia+JCn3oky0pk2iW8rBOO50q2zvJeMM4sTvx2NuLdFumLnO2oxuqet3tdmEASkSyuN9KPJ9qRl1GWQED/SxIYtj2Dik/K74llPLGhEPAtbWgsWj4lKvjQO4nvEPkXSlN4KOOM2rRHOZJVu8RGFE5t/V1cmuiTdfkGb6c6XK/m2YztJbjOqoCkXWkA1uG0xZrJi5+0PtrBnX/0w1Azm6Lr+4qQZM76+YsWKlq6+XYjf92lgpXm44IILyjav3VxcWZzSph05IT7piEGR1ubGtCAVtSZYqLScoQaItCZYSTSYrca0HSf3Pu+HA9w/RGIlDKhL3xsIl7DWYIpVuD9pTZisXPy5HLFAipWhDLFkigEtiCdD7cYxFNA5/Y5mUfy5uVk8rfNw+gjSGjI7HH8jEWYW0xQzEJf9kY/LqwywI1p6peopi6EYQBQIGhqP5JCMoEHtiSCRCjK6ke6j2/z3lojn5L8zl7wjkbKYbgSZZsrnIT6YuZKmle6LZgQ6lauiIqC1FaD/JlMWSxkW00wPwuidofSLU21+Dhg60YLnc4WQ0uU7LbPrZ8K+V9pwVzAA4pEzdI+cMY4QQvDaZKd/3kl7Yv7fSVY6ahf10LRsFvT11buTfq7qRrsxtDT/GAGBrM+qlp55Jih/Kd6ledZX74mMwqZYOlNt+V4zrDO6w7K1HPOXhGapPAn5rHhTAFDcey2LvmGI32kasQwDmpq5n36uqwqnYsWyXX6LsL8n+SmTjk3ekxQcVeGaZnLbCnFHMzlEqH8QtqXy11duUnY1tRitMMyS6uo9L7zwQq85q7IloK8Daz4rqP+e/hHoH4H+EehTI9APrH1qOvob0z8C/SNwOIxAP7AeDrPY34f+EegfgT41Av3A2qemo78x/SPQPwKHwwj0A+vhMIv9fegfgf4R6FMj0A+sfWo6+hvTPwL9I3A4jEA/sB4Os9jfh/4R6B+BPjUC/cDap6ajvzH9I9A/AofDCPQD6+Ewi/196B+B/hHoUyPQD6x9ajr6G9M/Av0jcDiMQD+wHg6z2N+H/hHoH4E+NQL9wNqnpqO/Mf0j0D8Ch8MI9APr4TCL/X3oH4H+EehTI9APrH1qOvob0z8C/SNwOIzA/wcfXy379W+MH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2899376" cy="28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3212" y="5730049"/>
            <a:ext cx="4666277" cy="1026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9622" y="-26126"/>
            <a:ext cx="643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.VnBodoni" panose="020B7200000000000000" pitchFamily="34" charset="0"/>
              </a:rPr>
              <a:t>What cities can you see?</a:t>
            </a:r>
            <a:endParaRPr lang="en-US" sz="3600" dirty="0">
              <a:solidFill>
                <a:srgbClr val="C00000"/>
              </a:solidFill>
              <a:latin typeface=".VnBodoni" panose="020B72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92745" y="1371600"/>
            <a:ext cx="874058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20635" y="4610786"/>
            <a:ext cx="1014805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98324" y="5060576"/>
            <a:ext cx="1234888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0" y="104171"/>
            <a:ext cx="2126974" cy="553416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GUESSING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03231" y="10417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Elephant" panose="02020904090505020303" pitchFamily="18" charset="0"/>
              </a:rPr>
              <a:t>Discuss with </a:t>
            </a:r>
            <a:r>
              <a:rPr lang="en-US" sz="3600" dirty="0" smtClean="0">
                <a:latin typeface="Elephant" panose="02020904090505020303" pitchFamily="18" charset="0"/>
              </a:rPr>
              <a:t>partner: </a:t>
            </a:r>
            <a:endParaRPr lang="en-US" sz="3600" dirty="0" smtClean="0">
              <a:latin typeface="Elephant" panose="02020904090505020303" pitchFamily="18" charset="0"/>
            </a:endParaRPr>
          </a:p>
          <a:p>
            <a:r>
              <a:rPr lang="en-US" sz="3600" dirty="0" smtClean="0">
                <a:latin typeface="Elephant" panose="02020904090505020303" pitchFamily="18" charset="0"/>
              </a:rPr>
              <a:t>Where are these cities ?</a:t>
            </a:r>
            <a:endParaRPr lang="en-US" sz="3600" dirty="0">
              <a:latin typeface="Elephant" panose="020209040905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7954" y="2412756"/>
            <a:ext cx="3810000" cy="318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437486" y="170287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>
            <a:fillRect/>
          </a:stretch>
        </p:blipFill>
        <p:spPr>
          <a:xfrm>
            <a:off x="2119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204431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204431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3725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8025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  <a:endParaRPr lang="en-US" sz="2000" b="1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9650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  <a:endParaRPr lang="en-US" sz="2000" b="1">
              <a:solidFill>
                <a:srgbClr val="0070C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590926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43800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053513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590926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6197518" y="1773589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9209550" y="4921484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009888" y="6108963"/>
            <a:ext cx="142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Sydney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15224" y="1242838"/>
            <a:ext cx="1657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London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92567" y="1239627"/>
            <a:ext cx="1816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New York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7485" y="3387818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3557" y="3962143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7484" y="4537722"/>
            <a:ext cx="1677315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  <a:endParaRPr lang="en-US" sz="2400" spc="-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520" y="217525"/>
            <a:ext cx="8572997" cy="6640475"/>
          </a:xfrm>
          <a:prstGeom prst="rect">
            <a:avLst/>
          </a:prstGeom>
        </p:spPr>
      </p:pic>
      <p:sp>
        <p:nvSpPr>
          <p:cNvPr id="6" name="AutoShape 2" descr="data:image/png;base64,iVBORw0KGgoAAAANSUhEUgAAAakAAAD/CAYAAABLjCkFAAAAAXNSR0IArs4c6QAAIABJREFUeF7sfQd8FdX29Zoz5d70hN5DVQQEC4gNREXxb688RdRnV0BUlN5Cb6Ig9vKsWLA960OxoCKKIAhI7z0hCaTeMvX79jlzk4AooQghnHk/HpjMnTmzz7mzzt577bUVyENaQFpAWkBaQFqgglpAqaDjksOSFpAWkBaQFpAWgAQpuQikBaQFpAWkBSqsBSRIVdipkQOTFpAWkBaQFpAgJdeAtIC0gLSAtECFtYAEqQo7NXJg0gLSAtIC0gISpOQakBaQFpAWkBaosBaQIFVhp0YOTFpAWkBaQFpAgpRcA9IC0gLSAtICFdYCEqQq7NTIgUkLSAtIC0gLSJCSa0BaQFpAWkBaoMJaQIJUhZ0aOTBpAWkBaQFpAQlScg1IC0gLSAtIC1RYC0iQqrBTIwcmLSAtIC0gLSBBSq4BaQFpAWkBaYEKawEJUhV2auTApAWkBaQFpAUkSMk1IC0gLSAtIC1QYS0gQarCTo0cmLSAtIC0gLSABCm5BqQFpAWkBaQFKqwFJEhV2KmRA5MWkBaQFpAWkCBVCdaA53kK1q41lobD8bt3rE90C0MJeXn5yfnFBUn5eQXJ4VAo4NqmXlQcVkOhYs02TQ22pyumGYTn6KFQSFMUldm2jUgkrAIK8xSFwXWhMObZnuN5DJ4CxYMLBOMDtgLmKKrqBnXdUlXd0gwW1XTdZFpcKBgXZ6akJkW1gGEmxidFAwG9ILlqlYLkqmmRlMTq0XpVqoTDyclOw1DIRYsWDgBPURS3EkyFfARpAWmBw2wBCVKH2aBH43KvTR556vy5Pw8O5xWf6lpWtagVTopGIoplWSDgoT9QFDD6w5g/RA8aPP5vRVFK/rjun7GCMYVQBPA8+B8hxOL/pmu6ngvX8+B5HlxHAVTG/+25LpjKoOmGFwwYkUAwWGzogXwjECgwEhJ3pdWsuaVW7bor69Stv7lWeoNNtWpUzVKYuduOrx2aP3++dcMNN7g0NnEneUgLSAscjxaQIHUMzzp5UE+N6tPqq8+/fMkpLG6rOmAaY3AVj4MSPwgsFAFEHr3rS3Gm5BQg9juPn/fng3+yzFH6X4Rb9AmF8f+HQv6WjyoEVDSU2Nmx+5fegoGpqut6bpQxrVg3jLxAXFxWIBDMgabujouLz0xJSV2eWq3GttoN6mW2btx8B7mCLbt2NY/haZNDlxaQFjgAC0iQOgBjVbRTnxk3Lu27mR++HMrbfbXnOIqqqIjaFlRN5R6ToqowdB2qqnLPhukaNE2DqmncA4pPTIJhBBAfH4dAMAhd15GSnPwnoCJPCfRHUeBQSDAahWVasGwLoVCI/wmHwgiHw4Blw3Fdfj8CSIu8OPrbsvgfugaNR1M86J4NzxYQRv9PnhfA9vDqFKZZroNij2kFycnJ25OrVF1XpWaNtdVr1ZrtBXcvKVhWUNQCcG6YMYO8LulxVbRFKscjLXCIFpAgdYgGPFof3zJ3btzUpyb1Xr548SDATWZGAJdffTWatWgBLWAgGB+PYDAOQQ5AAQR1HboRQCAQgK5poJQTU8Xf5AXF3u4KGLj7U3IIv4gvFB7yAygkSF4R/cx1hffleS4cx4FjmTCjUUTMCAezaDiKcCSCaDSMcFExCgoKkJeXh6KCPOTn7kTert0IFxWhuLgYxYVFCBUXwzVt7tsRmFEOTCV89ACbIoie63mq4jI9EPXg5mpBY7uqaqs1XV1To3adtQ0aN1/SvFWTHZfVOalQOf98+2jNj7yvtIC0wOGxgASpw2PHI3oVz/PY5Id7Xjv7yy+fC2isqqsAZ3a+AP3GjBFg4+eYPMeF47kcRCivJBJJ9HvychR4qsY9FwIY8QdgTI35NTx8J/5wPweu+IuDmoC1PX9PP1Lhe1EUYiTw4x+K+Uo0NMqJKXRb/rdnWYiGwygoyEdhQQHyd+Uha9s2rF+3Dhs3bEDm9h0wiwrgWlGYpinCl67HgZK8QZ2AzGOwbQseY57jqdmqof9et0GDrxo3abKsWo36qxdt/2Fbhw63236OS3pbR3S1yptJCxyaBSRIHZr9jsqnnxzSt8nsWTM/dIqKWzMPqNu4EQY9NhHV0xvAU4icV4pFHLB8jNgzs0Q/ZeVkJMTQqTTftOcHfQIG3YkDYOmdYguM58X4/3zI4pdUOdCIn4nkFoc/24bnOtwzi4RDKCjIxe7cbORm52D7lq3YuG4tcrOysXtnDnZlZ8M2LWgErq7DnT0CR9Nxo1DVYkXTtyu6ttrQA0sSUpLXnt623eYzL+i0pl2n4mxF6UrMQnlIC0gLVGALSJCqwJOzr6FlZGQYq3+e9XTe1m136J7CggkJGD5uPJqf1R6OrsKNeUtlPsz9nX36DzGm3/6McGDscPLs9neoLgPzyt6fQMoHwzKsQwIv07P45TQKT5L359jwwhHk5+Ri64ZNWLtmLZYvWYIN61ajOD8HoaJCKJoGy7LBmMbzc47tuqquW9GoGU1NSc2s36zJTw2bNn8/Umj+2iApqeCG4bAVJePAHnR/Dyl/Ly0gLXDIFijH6+SQ7yEvcJgssGDB8/ozGe/+e8emjY9pQLKmG/j3Pffiypu7w2aApxNBgm5GITuAvKy/OjgelLs0KQYe+3sQCgIKD21/hwIXTAzWD1GKTziIOTfcrRJBRfIOS070oPA8GPPzZJxqgWgkjEhxEXJ2bkHm5i1Ys2oVVi1bjsyt25CTtROMcltQoILBtW04FIrU1GgwIWGdouq/1m5Q/6czOpz/a7vTztzYtH37QknC2N8Myt9LCxwZC0iQOjJ2PuS7EN18Yp/e7X7+/utX7UjxSa7C0K7Dueg3agwCiYmAqsLxHDACiH2A05Ga6PInfMhzKnVcOAyWGWTZ66iu6pMzRC0WncdUghz4TEKRc2Nw4DoWBz9iMsLxkLtlM9avWoPF8xdg4YIF2L0zG1bUhOMS65AYGYx7n7brONCN7XUapP94QotWMxPj9VnVW7TL7tpVhgQPefHKC0gLHIIFjtS76xCGKD9KFhj98H11f/953itWYd4FiueojZufhAETJyCtXn04FM5yHAQ1Fa4jeHd7T+y+q59KskEiH+QjgyBf7Bki9PyCp7I5Jj+NJJycvc4vz6z5nME/nfrnsRMwlQ6u5Pc+CYNTO6iQ2PPgQBQtK55LPhOn21OuyrYsRArykJWZiTUrVmDRgvlYv2oVdmzZRkgHVWEcs+DBUXRWyAxjlWZon5/QvNnn6Wd2WXrvvfeKmKM8pAWkBY6oBSRIHVFzH9zNZjz/fMp7rz8/JT8n+7aEYEAxAgEMGzcWLc7pCFuQBGAYGlzLBIO6T8DYe6JFAI9rHZXjKG+47+9DjH++kc/0EzDng6QYEGcP8nAgKVgALtVU8RFTHZUvfkFsRF63LBQzyI8kD5N+z6nxjGjxLjR+vgNN1zgLkOe2XAcFO3fi94UL8euPc7B88VLkZefCsy04jg1NI1Uo17NdhAJJad83atLkxVp1ay9u3fqMnfnBYER6WOVYNvIUaYHDYIFyvaIOw33kJQ7SAkt+/DHt5ecmD97y+6L7HA8JtmHg1nvvw7U3d4eq6/ylTB4JvcDJ2/i7PNRBDuEIfCxGc4/dau//PpAhlF3SewcfS/+bmPE8ZEiSTpbJ81Zb1q7D/J9+xIKff8GuHZnwHAca5bE8xbPghlhccBOLDyxs3e6Mry675LqvT+/SJVPmrg5kbuS50gIHbgEJUgdusyP2ie+++0779r037/nl+28mJUCJV3QVZ3Q6HwNGj4ZDlGumxspsRR2TIryRPwf7jtiQj6EbCWUL8rA81xZ5LPLIXAeFObn4de7PmP31LKxZsxqFBfnCY/PrwmzXKU5OqbKw5Smnvl8ltebHPdu02arI3NUxNPdyqMeSBSRIVeDZem3y2BM+e/edD8xwUSvL9VC/SSMMmzgJtdLT4RE7bS8KtwCpstVIFfjhjvLQOC3doQyWrzvoFz1T/orCjAT24WgY2zZuwvzffsbX/5uJ7C3b4RZHEMc0knPyPFUNK8HApmo1a73e6apLXrppR9EuJUPS2I/y1MrbVzILSJCqoBP65AMPBOYtXzQ5f+um+3SNqWqVqhgyaiRan9GeCoZg2g5URooR/qG4pCAExpNMclr3N61cy9BXhedagxDKHDw3RiK99DNXECpU1UGooABzv/sB338xE+v/WIFIYRH3YjVDR3EkbCckJ82rWrf+S81anv7NaZ077zhfSjLtbwrk76UFymUB+TYrl5mO7ElEN+920TnX5m7d9kaShjiXKejW80Fcd0t3qu1B2LKg6wG+4xdhKGLXCWoaSQRJkNr/fHGQ8sGIh/2YwoGJKzZxL8v1paRICJc8LpJ4cqjfFjauWIHZs77G97O+QSg/H8yheeCeVZFjGH/Urtfg1XvueeDDtldckbP/kcgzpAWkBf7OAhKkKtj6IF2+ET3ubvXrnO9f0jyrHWCjXYfz8NDwUUioWgUmhahiquac3VbKvBM9nqQnVZ4pJTPtIaPr55yob1ZZKj5RUjSuzu7BZaR365crK8CWtWvxxfsf4Ncf5mDX9kwYzIPpRKCoepEbl7CwdsP0xxu3a/NtOBxfnCHDgOWZFnmOtMCfLCBBqoItiv9MGtn+wzfeeFb3nNam7aiNWpyAkZMmIa1+I972wqOmhSQW65Z6UbHXrahlkiBVniklM5F8EyeaxHpicYmLMvqCsUgqZ04C1M9R1Gt5IPFeg0ArHMbOHZn49vMv8M3nHyO8OwcR04KqBz3bUwoUPX7eae3PeL37Iz0+a9z49ILjmQ1IvibWrtW2BoMsGAxqgZwcQ42LMyJWvhpVdTUOQFg04VTioooSSAl4wdRUj7zXYBBeOOS6XjDgxDsBC0lJFpBlY2PYQcOGpHbvHM+2Lc+aP1bPkSBVgWbux88+S3tp6vg3dm/ffhkVogZTU/FwxjC0Pe88OCbp+hCjT4HjeVzihyaPgnsxX6rkpVuBnqmiDoV7Un8CKQKsWNuS0kJnl8UEc2M1XFyogsszqYoLx3XAFBU7N67Dh9Nfw7yffkb2jiwYTINje7AVVli7QaP/NTu59fMX3XjhL23bXhGqqHY52HERAG39+WcjKzc3Yf3WrQHLLIzPzy9M9lyvusfceqFQcVI0Ek0LFRVXsaNmgheOpESiZoppRlMjkYhhmVbA5UFXqm5zVcdyoGjMc5liUzczVVU9I2BE44JBU9eNIk1Ti+Li4vOYgqL4uPg8VWW7FCNQGJ8QCGt6fA5T2E5FMQri4pWilMTqduMTaoRPaXhKBA0bmopSbj2wgzWH/NxhtIAEqcNozEO51LJly4zXJo0ZuWLBrw+qbjTIAgFcf/vtuP6OuwHdgEZ9nEgOgXIpKuMvyFhNFIET/aFSV6r7kZN6YDPBfc+S3F4M9IX+IHlOpGNBhxDEJRuLtB+1N1FUoTFInyJVC6KybF2zDjM/eB+zPvsUrmXBo5xVIOCYnrKtdv0GH5x30YWPd+/df+uBjbLinf3LL18kZy/b3GjVquWtt2/d2tAMRxrl5+WnFxUWpkLx4pmixDummeh6TtC2bVVlKnNsm2kKUVNKe0D7vinfdpEOI/030YA4T5VyhXs9OrEy6SDPya/rpoaXrqcxR6HuYwpMKEpI07SQ5Tjh+ISkcEJiYnZKUtKOpKTkDVVr1Mys3bDemqaNGq1Pa9Z6V6NGjSIVz7pyRDELyPdZBVgLGRkZzNm6ufsv33/7TFKclmDZIZzXpQv6jBgDJ5gE23F58p72mbFkv3hpitod+lZykOKegQSp8k5pbPGXAJSf0uMZqDKeluqVEb3lL1FSuBB6go5jlegKQjVA6SudeVCiIaxevBBvvvwiVi39A+HiYmiqgajlWIlJqbNSatYef/GFXRZ07dOHIlwV9qBavaKiIiN77tyE39evrFmQn9cgJT7ptKLCvLMK8vLS7ahZyzSjCYxBg+upjFGwTshUcRAnuWOmwLZtaExoLbqMwaYPaDqY33STtBd5rzFfdJhYk45li80D9Q+jfmeu0G4UWwLaFNi8MSYnvNAWjUoH6DvA29VQiQZ9mGoJPXFfHrX1HMdTbSMuYOqalqfpwdzUqlVyDD3wi+N6fzCGzQ3qpGed1KJFXpVq1SLR6tUtydQ8ustTgtTRtT99kZSfPv2gxbRRo6bb0eI2pmsjtVZNjJv2FGo1agzH7w+l0jfMHyt9+WL70EPRZjjKj16hbr8vO5aET2PRoTJ1afz9578IOXNdJEWEp0WagURfh8eV2X//6Se88fJ/sHHNWgQNA3bUIingnKrVa0zr/u+7Xr7ojjt2VLB8ivLZ9GdS16zZ0GjrHyvP3Ll189lFRaETwNDAtp0UpihELVUINFSVce+ePB+CJKH7yOU8uMeflJSE5JRkpKWlITU1FUkpKYhPSkYgKQHxcfHQDQPBoOgYTQ03Sc4qYFAXaR2WacGKWiKk7bmwqEFm1EQkEoFpRREJh1FUWIz8ggJu51BeHnbn5iIvLx/RSIR7tiojTUYKGFKkXIAgQRrNnUrz5+s++uhoqSoLK4qSxzxlix4Irq2R3mRhvSbpi1ucdOq29PT0rBadOhVXsLmqUN+jf2IwEqT+CasewDXfmjKl5v/+O2Na/s5t18BztKQa1dF35Gic3P4svtukwIdj29CZfgBXlaceDQvwMBWjHb1gCPKOyFyC0EE4Nw8z3nwdsz7/FKH8AuiuR/2uwiwhYW6j5i3fvPDqS2de1vX2zCM9bmKT/jHvm+oLf11cZ8PylXXz8rOb7tqZU7+oMO/EcHGotWJbtQKqogvwEQ01bdeBqgc4kBiBOKRWSUOV6tWQnJaKGnXqonadOqheozqq16yJhIQk6IEA9IABXdPANIPX+YlKCWKj+F4qrXVeXC3KAXwBRvG36IYp+mJyFXz/93xn4PDWKyRh5Vkm1100oyYK8gtQmJ+H3J07kbNzJxcW3p27S3R/zstDUUEBQsXFsEkR37ZAIvhM8XjzTMUjNX0SJ9Zhuapt2U6RamhbE5KS1wTjEzenVK2yRQ8Yq5OTUjLrNE7fmd7ghLzON6BINtH8Z1avBKl/xq7lvuodl3buu3P75lHMtgK0v76n1wO4+s67YNOXj+8sbQQMA44l+/GV26hH7USfKriHEgiFZal3Fr3cbWxcsQyvvPACFs39SezyoRLtoig5rdq8Thd1fqDH0NGrjsTwCZwWffFh/a9++PG6lYuX/Gt3bnZt5iLJiYSCGhQNrqOSgImlMdiEuCqDbgSR3qghmp1wIuqnp6NJ06aoUas2AgkJMIJB7gExakoZcy35JisWnOMox/+LlFFiYbuyz8pB3a9d42f7wsEU6iOFez/1x/NUJYe/GSBCEd8kUHdmn1TEu69QOJDAzxX5XCsaRdSyYYdCKMjNQdb2TGzZvJGD2NYtW7Bp/XoUFRb6AlgA0TZonuggkREozNFU1XEcJ8I0vdgDdifGJ2XWa9Zoad3GjRa0aNb6687dumUdiTk8Xu4hQeoozbQ3Y4Y69vuvLpj385y3IqHiarqu4tzzz0evQYMRTEqGR+KxnD3mJ+j9RoZHabjytuWyANeVF+rysbyWH6qivIxn21ANHaHdu/HNZx/ho3dnYOe2TGgU0HKZF4xP+q3hCSeOuPSq62af37VrUblueQAnZS5enPDld181Wblo4en5u3Zek5OT06G4sCDFc13F0DROq6f8jq4yGLqGatVqIK1BA9Ru2hSt2rRBk8aNUaVqNQQT4uHR+THPJtaqhV7tJCvlAwxPFRHxwc8j8XCbL4a8d9Mz/v4v+V1ZgPJzUL4zJc4ROakYaMWaY9p+GLxsfos2eVxZJOaK+Tku7un65RzcO7NtRMMhhAqLsSs3G+vWrsXGdWuwe0cmMrfvQG5uDiLkefEQpAlD17m9+EaDwI9yZrrmxccn5MQlJ65MSq0yJ2jE/17/hMbrTm1+2uYOjRvnKW3bynYvB7BeY6dKkDoIox2Oj7w4aFDrL7547y3HsVqQQE+T5iciY/xEpNSrB5MnesF3pq5JRKVYx9vDcWd5jX/SArEvFL1IHb++qkSCifI3pgmdWoXYpAu4ES9OnYbF8xbACUehaZrH9Ljs6g3q/ad/777jm1x0Uf7hGKu3YIE+ffasU+b88O2tmVu2/R9cu57iWgblQ0EkBpf6IXsIxMXjhJOa4+RT2uD0du1Qp1EjBJNSoMUlCBKDooC6QVO7Ewq50cf5i973eCj3Q4DAPRoK49HPS3ypUh0U0aDS97E4wUL8Kc3x+fR/Aje1tMtz2fNi58bsQ6dSGxfyxGK/4+NRhcQVhe941xdGzUFd0TjT9/g4tYLYsvxRGAcs/isKyZph3vU5VFiI7Zs3Y83KldiyYQNWLV+J7MwsuLYprk0hUBqDpnOShuMprhYMRMG0PNUwltWqU/erdme0W3jqGe1Wte70f5SDjLFxDscUV+prSJA6CtO76LuPUh/PmPRkfs6WbowpqqMGkDF+PE7r2Am2osCkLxOFTRwbKpfvod2onKqjMFUHfEufne6XBAgvQLw0eZMr8RIlFQsKedkWrHAE/337bfzvo4+QvSMTispge0okOTXtk1Nbn/zYgKcvXXgwuQ4CoKkPPVRj1dpVHcPFhVflZu04R2FufcYTS0Sqp+7FOqpWr4EGTRvj1DPaoc3pbVGtdk3EpaXyLs/UzkSh0KUrpKIIWsgr4sQDzsYTzDr6GfeRKFRHL2xyoDhYCJafsAEl5/i/OEehlPxD1xE2omvFCEGCmELNk/f0pLj1YmohftmAf1WeCySChWD1UfNL4eXwOYkBKT17mebVfAPB5cT8tBdnJArJrFgX6Nj1Y+P0whEUFxYgK3MHNqxZg9WrViFz4ybkbN2O3NxcXnRPduDPQzkuuoDH9575gfi4bcFqaUsDweB3iqUsOuWMZmt7Zjxz2L3mA164FfgD8s13hCdnw4bvgpP7TB6+ec2qB10vHKfqGu7u+SD+7/quYHHxMOnLyr+dtDN0+e5MrHF5VHQLxEJ8e49T1GGJ+qpY8bVp2QjEGXAiYf7DTcuW4tlpT2LZ74v4eYaqUc3P5nYdOg7p8u/732tbzlARgdOX772cNuPlt2/P3LT57jiV1bOtaJxmaMxVPZh2FEZcPE5vfw46XnAhWp56CpJqVINKXoim8SaaJN/Aa++4JJTHa7/2PqjvcYl81H7eIiIOsIcIFa3s/U4nt1c5Fz7V5zIOaALEyh57S2CVDcX+6fqKW0YWiwl2bSxUyPmLgMKlychVdgW70XFgR8Mwi0PYsWkzli39A4sX/ob1a1Zjd06OoMZTrZwPfo5CfpdiKape4Hju6rSq1b5q0fq0/7Y45YTN9U/uUFzeud6vASvJCRKkjuBEUrL64Vuvu3nt0j+eYpaV7GguzrvoYvQdOhKeHgQ0DZbr+MpGvuwRZ4rRF08SJ47gVB3UrQS7TzCwxe5bvJw5QHGg8ueSM9hUXvtDUMCYC8+OYvfOLLz75uv49ouZiBQUIqAwmArLrp7eaPwFl13y5i33PZq9L/ozAdPSOXNSP3375fSNG9edmblt579U2zubuZ7BOxozIC41GfWbNsaZnc5BuzPPRu06DXkYT9Czacev8TyP8NjLvujpxVy+yJTwp3zyyF4WFDaJ1TiVXwS5/C8oYv3Rs+z5iX0FIMRclCqO/NVki+chuwhqYWz05AmqusoFh8nTUxiF5x0eWuS/I/yKRrArKwvbN23C8iVLOGBt2bgJednZsEMRzthVNSotIwUZbjSq2dqQmJI2LxgfP79KtaorWp3SKqvpye3yz+rSJf94Dg+Wfw0c1NdWfqisBeZ++n7zyePGfBTKy2keUBkCNapjynPPo2btBoAex8ME1MsQsXB1iaI5D5BLY1ZwC3BIEskM7gXHjhho0cufh6REJZWIfCkKbMdCwKDwrgXXjGL251/gpWnTULgrFwbVVSlK2EhI/eTG228f0vWunmv38BK8Zcbc/y7tNP311+7eum5te1hWTVVVdcf1uBxD1Zo1cVanjrj48itQu1E69IQgD9N5nuYXI1M+ReSDYtmf0vEKxQ1i4/39IagMoGfiFeXi2Us/tTdw+ZXS5ZjP8r6gCKAcoiPyG+/tTQngjR2qSE/t89jT36NrUaZLfPtKAI9qFnk/N8rBMR76tIlBr1Dkg8KjRIu3QGQUXotlRrl3Gs4vwPYNG7DwxzlY9scfWL92HfJ351EuUlTXkfK+prqu55kevHzoRna1enU2tGlzyrfndrzg67YXX7bieASr8q6BciwnecrfWeD5jIxqP8z+8rHd2ZnddNXVk9KS0XfMOLRsexaYasC2PKgaxfipeJF2rvRyoC+Czl9qsZ9JK1dcC/BXpA9Se4v50HueQmgxAWChEUhzTMl+VQAFlfhSSMix8ceihXj1uWex/PffEKcQDVw149PS5jVrc9rQkU++MIes8PL4Ua2XLFnUa/uG9VdECgqqGgyMShfUQBB1G6Wj40WdcVbHTqjTsBGUQIAXx1JIj1ijsZcx70bM15mQIaLXcdmXgu8L7vUzEbYUR5nXetk2MQoFC0uPspGAGJAcyEzGcn1l77r3y4vfY58iy6UgRdeJtbfhubWyYyz5d6kiJn3vSi4ZO9vXYuLX4nkvmm1xNU7g8HNsVLsVI3IQkYQ8J/JaORW+qBDbt2zBxnVrsfS3hVi/ehVyszJRmL+7RKlD5Ono8iwSn5ycnZyaNk8PBGclp6Ut6nTB5avj6tYNHQ9qGBKkDuSbcpDnUpjv/msu7bFp5YqJmoo4x7Nw34MP4Ip/3wWT9tyuApUZfPelaQqYa/MvG5c7ggSpgzT7UfhY7GVIL8uYJ0VAVLoNF9JVDJoichlUMBo1bS4RRDtwTSWFBAfMdVCwKwfPTpqAn7+aycODjqrDgrL5yquv7x0OFbqzZs2aFGDsBDcaVXSFgersatavi3/dcgvO7XwR4pKSgEBwgepQAAAgAElEQVQAJpEZPAUqha4IDMkyjEgKIu9ExAdV9ftpxfQKS0KWtMffd/5I5HPKeowMHqeZxzyrUhgTXog4NxZuK88EcduV4xDAExvLnp6TqBwuC5j+CP/SnYrFbCngRz7Qnp6kUMYQBI0YAURTNHiW4yttUCiQGIR+XzJV5YQY07KEFiGvK3G4Igmj/Jbnwg6HsCtzO3764Qf8MncONqxfi6Lc3QgyKnwm9Q4dls0lPlwwPRQXF7eu2Ukt/3vpZZd/2rz5yatrtGxZackX5VwC5Vgl8pS/tMDge+/suGT+j8870eLmtNjOveAiPNBvEIJpKYIkUfLVFTtT8ZNYJUjs9/sLucgJqJAWKMtqi9UT+Sy3smQCXuDqPwD3pmhH7oJTn99/7VV8/MH7iIaKCGY8lSEXrufYnltDVNKpqJveAB0uuwLndu7M/+3ZDpiucTo0p4L79yzzqv5Lc4l2JAJO9hvp+9NVRP7m2D7KPkMZCmHsof6Cafsnz26P77X4cOk0lDIKeQDY7wpNNo+Gw9i0cSPWr1zOPenVy1cia8cOWOEo92CJ5EIuG0WKVabkpqal/ZhQvcbXSWmp89pffuG6K6+8o6gySTdJkPqHv01jHryr5g9fz/6fBusUXWdKvSZNMemp52CkpPLeUMf61/kfNl8lvnxM71tsSjiFosy3kYMU/0MUbwezP/kELz85DZGCfCiuxYtHWSAOnqbj6hu64tqbbkZSndq8hwivUfI16crqPFZiYx7zjxaj6pOHRiFCsUVwwDwHdjiKTatXY9YXM/HLT3OQnZUFzdeNJMktBpUcZFtRtSw9Ln5Rs5NO+uTS2298//zzr8k75g2zV0i2MjxPhXkGYlzN+fS9+s9PnjymMDfnRs91NCMpEf1HjkDbTqIeihdDSpSqMHN2JAci8oxi8rm+Hymqx1QqyvS5onN4OKigEFOGDccvs7/ndXNqXAAntT0N19x8M1qeehpUIyg+X0Z8+Eg+j7zXoVugtEZMrAuqLfOoVpLnDanI2EJedi7Wr1mF3+cvwPLly7B+w3qEi0JQLQcBVUM0anlGIEgKANuTUlPnJSYnz21xauull9/UdWXDFgm7FKWleegjPbJXkJ7UP2TvDYu+S506ZvKk9cv/uE0FdNLhu//Rvuh83TVAXAAR24Su6OWuA/mHhikve5QsQF5TLIEvcjtUkxPrCyYGxT0s14KuMayd9xuG9n4YSsRE1DHR7Z67ce19d/N8khGfiOJQGAb1GfN32LHdOOW9Yv8+So8qb1sOC8R6ZBHTj9qP0H9zMoufTiPNwWAgyAvCeTG0zbvLYce2bZj5+ef4/cc5XGU/TjNghSJQFQZN1xB2bM9WVTupZpUVZ3Xo8O61N938VX0nsERpeeyAlQSpciygAz2FvKhRPe+6f/6P347TPCuZ8p2d/u8K9B40FCwxHiZRIkgaxpWe1IHatrKc71LxKW9VT236iHDgh/yEwEMJSFEvq11Z2zG2/2CsXfwHdMZw6lnt8VDGMMTVqMrZgSSXR4l78sX2VG0oVU6oLHarrM9Bah28Zq2kdQiJzpNkFekDisVBuSuaXyog5rR4Op9Cg66DorwcrFuxCkvmL8TyhYuwee06RItDQjmDxOYF698MJCVmplSr/nX1tBpftOtwzoJr7+y5uaLnryRI/QOr/uvXXqv67FOP/+pahY3DkULUa9wU46Y9i2oNm3IFZk1jXPPrr1hT/8CQ5CUrmAXKgpTo+EsvEXqhENQ4gm1n2WC2jZceG4+P3n0fAd1AUmoqJj37FGo2bYwo17Vj0EmbwmOga8rocQWb6EMYTmndXdmLlLIpS9QyuKq8aDVCHpRn2Vi7dClmff4F5v7wI3Zl7eTKNSSGSyUIpuN4ruuawYTkrc1OPOmtCy85/6mLb7lvn4XihzD8w/ZRCVKHzZTiQk9n9Ej85asFY3fl5TzgKhaq1q6BvsOHo1X7s2GD3HjAoJ2RY3O6qnypHOYJOEYuRzU95EkJBp0AKWJ6kgqFUEy3+I55wbffYerIESgqLuJ5zLt698JlN98IV9XgUI2Vp8BwFVDjdEctZQgeI2aQw/xbC+wlLB3TLIzVsvnEQ1pFJBKsGVQDR5R2oSiv2BZys7OxZukf+G3uL1i2ZAm2b9pCNAvRP0ulgnLmeqqWHZ+S/HViStq4Fz/9cllFmxQJUod3RpQel1983bZ1q593mVIlqgH/vvde/Ov220F+E5jGFbBpp7OHUObhHYO82rFgAa4RJ0BKyO9QvyIXBilPUNEtPBRk78TAB3oja906hBwLZ154AQaOHgU7QH2bdO51UcjY4LEcwOHSsfKoPBaISaKJJ+LVZ369WVnNQfoRhfWoDouUMJhGm2FLhPpcBwZtZlQDoZxc/LHgN3z27rtYsewPRIuptMrj4OYomhfx8NZXS9d2r2j2kyB1mGbku+++076b8WaXhXNmjwt6ZsswVNbp8itxb59HEJ+czEv0uUKzL0FDfeWo+lwex6cFROGpL5FEIRoygyJESDXbhmlG8NyESfjm0895wWe1BvUwaNxoNGzVEi7JGlE6IsYOLdlhS5CqbKupbJVkKUiVCu+WvMCJiUMsQK6ibwtleiocphYipFjPe9OpvJOxHY5g6/p1+PWH7/DR29MRCRWB3kemp66+/a7ep3Tt0ydckewoQeowzcaUQY+2/vLTzz8IMrOJGc5TGp98GkY//jSSa9RG1LahMXLBbSiaysM2NuURWPlVng/TMOVlKogFCKQoJMPlW30KF7XHMBiguS7mf/MtJmaM4MlvVddxe+9euKLbjXC5tA4Do3ZN/MUEXzdOKC6UVzW8gphBDuNvLSBEqWK1w2W3tLE8Zom2BmNCnNp2eEPGWKuRWN2VTT2y/PorKlPQXRs/ff0lJmUMBbNMLudkscCO2x58oFXXu/rsqkgTI0HqMMzGT19+WOOZCROfDWXlXm27FgtUTcSgjLE45ZwOXOWYgEl0LKWcAbWxplAwxWb21Ek7DEORlzgmLECKEkTX4u3jqWTTbxxow3OiyNm8ESP6PIqsDZvhMQ3nXn4ZHnj0URhJCVy6lrxxrjrgHyRuypv4US5CxvuOiRVQ/kGKCd17WkvbSYorUX8wIkaQx8Q11X19QcpxKqqQcaKGj0SwIODLy8rE8D4PY+uqFVCJ7g7AZPquG7vd3OqWwWN3lH98//yZEqQO0cYzZsyIm/X+S4N2rFrfL2i5hhcMotsDvXDN9dcLpWRia/HGONSVJ9ayIaaDKcN9h2j+Y/PjXCrJ5rRx2xFARS8VpliwrBAeHz4U876dDc12kVa3AR6ZOAkntmoF17L8Rnp7yrvGdtrSizo2l8PhGHXZuruYqBPvCcYbQNKG2OMMUObZgOrgxccewxfvfwglHEK8bsC0TERVtbjTJTe0fHTy5E2HY0yH6xoSpA7Bkt6MGeqQrz7pumTh/MfsaLQOQdD5l/wfeg0ZzFss0JuHhNZ4nQJ/k0iQOgRzV6qPUmiO5xg8FZpqwDEj1E4M33/xCaZMnACTinOZhl79BuD8664vqX/iihJ+19iyBom9pCqVkeTDlNsCZUEq5nnxFeb3uCK9Y8pJKa6NBT98i9HDhsEpCiFAAWcSuWUKij1mndLhnNbjXnh7ZblvfAROlCB1kEamgt13pz3e+qM3Xp8RKsw/AYaOWo0bYuRjk1C1Zi3oRhCmbUIzdJjUJ4p7Upxw7De/oxCN9KQO0vzH/MdiyhC8jbsL6AzYvm41Bj70IHKzsuB6DF0uvxwPDh7K81BCqVyEbUg0VqpIHPNL4LA/QNmXOd8A8UiOr1wStaAbBop37sToAX2x5LeFiCNWXySCoK7BhocomNOo+cmdn3r/s9mHfXCHcEEJUgdpvLEDe1ZdMWfB80U7s6+G4qnxNauhz4jhOO2cc3jluON6nApKxbvUIj4mI8ATnbLb7kFavfJ8jHoKUSdX0mejXFIkLw9PjxuHH2bN4jr49Zo0weBxE1CvSSPY1HqcAIp2vMTg2ocnVXksI5/kYC2wN0jxcB8Fk0kn3/FgWRY+fvMNvPvi83Adm9dT1a1dB9t3bBXECahuYvXad7/z3c//Odgx/BOfkyB1EFadMWOGOvvtV3tvXb1yrOZ6Qeo4c1vPnrjy1pvhUZ0LiYeS/hb1lKEgH9VGUU+fMr10qIBTelIHYfxK8hHqzOvBhqZSIa6J2Z9+gqljxoPZpG4eRK+Bg3Hupf8Hjwouy3hOZWWPKokp5GMcRgvsQVkXO2KoHIFsrFq2DP179oAejcK0omjb/gycd24HTJ36BH8zWYrmsbjkgZ/+unjCYRzSIV9KgtQBmpDqob56/fmrl/y2YAqznbpUl9Cpy8VcPDaQkgKXkaxNWS5OCUl0T5CqBF13DtB08vQyFiCWHmPU9M7EuuV/YPSA/ti1PQuqouPy667HHQ8/DC8+HqbrQJeWkxYolwXKvmuEOC2x+3QoiOTtwphhw7Hwp7nQPQdxCfEYOGQwdEPHiKFDEC6OUv2dpycmT+s9fuojFanjrwSpck1+6UlP9e/f8ruvP309XFx0mmoYqN0wHWOnTEFa3XpctZrad/Pd7z4Oyb46QGNX4tOphbuueIgW7sZjo0fix6+/RkALol56I4x84klUqVcXDjFDPY8aHe7TEnt/eSX7vBIvmHI92p4gRX3IdE2Fa5r45r8fYtqkyVwSybZNXHHNVbj93nuRvWM7BvXrh/zsPCro9Vwt8PENN9/R/da+fYvLdcsjcJIEqQMw8rKZM6uMHzdiyu6d2/+l65rB/v9Od9C4sWh9RnsoGvVMjdU07NmuOnaLPWLGfs+gA7i9PLUSWYDWAr0wPn9nOl56ehps0+ItNx4ZPAxnXdCZs0KpsSF56pQw2NcGR4JUJVoQh/goVOpCLInSNUGKE4AdCWPbxg3od/99MPMLeI1UwxbNMGh4BhKSEmCGwxg+YBC2rNkABg0WU39t3PL0K6e+/XbWIQ7psH1cglQ5TfndjBmJH74/fczqpb/3SAoammXbuKP3g7ii+y1w/PwTyZBQMrKkRPxvri0pw+U0fCU8TaQKHKxasgQj+z2CopwcaEYAl153A+5+tB8sKllwqf2GqHj5q7UiQaoSLo6DfCRq2ULld2XXBFXg2dEwJlHd3TffIkAFvUEd9w16FGd16AhSOPGiFp6cMAk/f/s9r9vz9OD6Jq1aXzF5+nvLD3Ioh/1jEqTKYVLP89SpQ/r2/Obzz8Z4jpnoOCYu6HIJeg4YhGBSCmxV420SSCdL85Wp93XZsuEY0aph3x5XOYYkT6mAFuCN4LmHLORs6BDN4UXnXa4EwH/iwSouxpiBA7Bw7lxonof0Zk0xbNJjqNK4MUxbSCZpLrVfACwOVn+W0JIgVQEXwVEaEqk+8i0N/z+hAUmEiTlfz8Ljo0fDKS6Calm44P864+aHekKNi4PruLwjwxczPsQrTz8DQwlA0YO5J7Zr1238f6Z/dZQe5U+3lSBVjpl4/dlJrT555eXpkeLik5VAQKmZno7xj09B1Vp1uEwNp3pyS4qXi1C3lsfxZgEu/MrbwtvQPJLBEivCpRo5X1DYtcMg/uc309/CS888i4htI5CcjIEjR+LUs8/mOn6+JB+npgspLbmZOd7W0oE+Ly03kj9ySF1fcaF7HrI3bsKAHj2wa0cWdQVCjXq1kTFxLJJrVOW5c6q1Y4qCFb8vxrghGXBDFmmKhpuffnrfSdM/ePpAx/BPnS/fpvux7MsvT0j67JW3x9m7d93DVKYbySkYPHYMWrc/m3dy5qoS/jXIO5Ig9U8t1Yp/3b1BitYF9YhyPN63BypcaHDwx6/zMP7RfggVFiOiADfdcQe69+zFC3bJ4ypVD5AgVfFnvWKMkN5FpBoBTfQiY5aFlyZNwlcffgzPscGCKu56sBcuvLQLorbFB80LyqmIt6gIQx56FJnrt0FVg3bVBunTuvUd3K+iMPwkSP3NGqN6qG/ffeW2LWtWT2Wuk0isvVvvvRfXdu8OVQ9y9pUI6YhDglTF+MIerVHEOqkyX8RTtISnwAuDRuKfVhTRojyMHjAQS36Zz0ODzVq1wtDxE5BWqzYcaq3gpzSJKCG2P9KTOlrzeUzdl3d19mBbUQQ1DUt+notxAwfDLCiC69k4/ez26DXgUWiJQd6SXudis+LtRZ79K08/iy8/+BSGFg83EP/dI2OG33hOl2t3VgQbSJD6i1kg2aNHu3U9Z82y399WHKuexRguuvwK3PfIIwgmJsIq6QtVakIJUhVhSR/lMXAZco8LjPA8lB/+VR0XqmPho9dfwesvvUC1lUhMTcOIceNw4mmn+R4XOKuPDglSR3kej6Hbc6whCSTXhqZpyNmyGcMe7oPta9bxGrtqtapj4KhhqNawPmxy6mldUjSayiB0DZ5tY8m8eZgyagKsiANb1bffcPtdV93ap/+CimAGCVL7mAUCqOdHDWs987P/TnOLC89lrq3UObEVho0bh5oNG3KdK4rnUhsOkRoXbbslSFWEJX30xlDi+ZR4UAKkiGqueS4Wz/2J66ZZoWJYRhxuvfMu/Ov2O7gIKG+uS/ko3y2XIHX05vFYuzMtGcezoSoKNKbilcefwAfT3+Qq+oGAhu533IZLu16LsOrysga+DeILTshtEdM0f0cmxgwYjh2btsPRNOfEU05/5PI7ezxdEUJ+EqT2WpFEzJr/5Sctpo4b+0LBruwzYEe05LQ0DB7/OJqf3g5QAZtbTVA+JUgda1/pf268pDVCu1TyomzqnEst3im04jlwwkUY0rs3Vi5eyCWyGp3SFiMnTUZSSjIUEvjkYb7Sr6MAKXHIIt1/bs6OyStTnpOaGBIoaRocx+YgZagqNvyxDEP7PMrLGgh8Tj61NfoM6o9g1RSEiV2hUrsO8tR9NqAfUlaiUbww+UnMmfU9LFdBaq16c66+5Y6rut5111FvgChBaq9VOufjl5Omv/Tuc9s3rLuJKZ7C4nTcfOeduKb7nfBUDbZri/YbnkJdgPYCKUE4luy+Y/Krf8iDVpgHjzeQY2BaAI5tQafOuVYU0597Gh++9RbcaBQ1atXCwPGT0LTVyTzZbRFhglFPKaWkIFyC1CFPR6W+gOM4XNVcgBWtOAf5u3Ixuv9ArFq0mK+75LRkDBg+BA1POhE283jOk6uiU6rCB6kYK1lzHCz4bg6mjH0MjOqlAvH5bc7pePmIJ5+Zc7QNKUFqrxl4cmjfW7//9LOnXDOcZMLD2RddiN5DBiM+MZV31KVW3jZ12eW1CKUV3iLcJ3a/sjvq0V7WR+f+JENj6BosqnPifaIYYEUx/8fvMWpQf/5Coe6pd9x3H67+951cKZ+6NhMzi9oqlBWPlRJaR2cOj4W7cm+dU4vB27d4vJ7OwXsv/wf/eeZZxDMVph3FTbd1x3W3dIPJKBxISSgFJDhA7yrVpaAfNWSltedAdR1Ec/IxasBQbFq/GY6me81PO+Oxya++3e9o20SCVJkZGP1Iz/Tfvv/+E7uooLVuqKh34okYQgWWdepy74gDESmbM9+L4kWbIhwjQepoL+Wjf3+K1pHuveIS3Vzh1N9wXi5GD+yP3+b/Aj0QxMmnn45BY8YhObUqXFWFZZo8L0BrquwhQeroz2dFHQHJr8X6iZFHRZuhnA1rMfDBh5C9bRsUCief0Bh9RwxBSp3qMElowAGCvFbP4wLYQkiAQEqB44NUgqfgozfewbtvvgvbY9BTUtZ16XzJ9akwllcH3E4tWni44Qb+ulPIfTtChwQp39Bfvv56wovPTsuwivMe0mBpWkIQAyc8hlbtz0HUo+p/alwoFM55HNiyeSGc6lFdizAj7UqkJ3WEVm4FvA0pTjNqr0sdul0PZjiEd55/Fh++8wZfGCk1a2LStKdQM70JXEU0MhQLhsJ8TumGh1rJH7FXQAU0pBzS31qAPCmbN1KltIOHUKgYkwcOxOKffwJsG1WqpOGhgX3RrO3JCKseV9JPDibCC0V5lMel9jAuUdZLQYqUJ1g4gpyN25AxcBh27y4kEo9r6Poa07aXgakFClOLExITN1WtWm1Vcs0qm09Mb5Td8oQ2RSmnnhpp2rSppVAV8T9wSJACsHLOnKSXnnmyx8rff3uEwanODBW33n8fruh2M1w9yHNRjAriCKR8N5sMx0gLnxcb+Lwu362SRv0HVupRvaRgb8aOfc2vkEQSOSXas+geMP+bbzC6Xz8ong3FMHB77964ststsEXJt8g/kffletB00dSQDp43kCB1VGe8ItxccEM97u3wvnQxJRtaYyqF/Bzoqor/zXgPz0wYxxmktFG6/Oorcet9d8LSFEQVF6qmwY5YiPOJPAROPDLkK+U4CuWoPMR5CjI3bMbwfoNQlF8k1qLjcvIPL6UgbVLSU/E80/aQB4VlBuLithsJ8TtSq1TNqVWnTl6tenXXt2jWbF7Hdh12KI0aRQ6HHY/79ynRzft3/9eta5YvmuJGo6lqQEeHi/8PPfsPhJoQT5tiLm4jdfYOx3I7Rq9B4RJ/6DEAoWAJeTuxMC8JfJJXrbq0O7WgWBYeufMOrF24GIZuoNWZZ6DfhAkIJqcSB9An3fwjG89j1Mhy2HtbgGSxyDmxqTSBrxgFOoVrNCBqhREI6Ni9ZTOG9H4QWRs28Fx5Sq3qGDlxHKrVqcV72wlw2/PKgixResTIFJqnID87FyP7D0L29kzu2dMGihN6OAmIGM0ejwDw6BEVEJPUul+zbjueqwQCEcUIbDyp1alzOna6+INTTz75l1pt2hxS24/jGqR4PdS4ESfN+uy/H4bzdp1InlKDJo0xdOJk1EhvSDsG3gKecgv0WpHHcWoBRXRYLvtdj21a+BfZ35HSy0D1ALOoEM9PnoxvPv0MOgOq1a2DoZMnoU7TE3hugNaS2BRLkDpOV1S5HpuLEVMOiWoyfZqWSiQbSj1ogBUqxNQxY/DjV7Og2BbiExNwT+9eOOuCjnDI0+Jas39u87JPkCLQsR1otocXpz2DWZ//DwYJ/pGXzxgSDAOeZXHBY8rL2w5t3Dze74x/L7icF4PDNB4psBXFCQQSwrXq1p1XvWadN9p37vjdFTfcuuVgclnHNUj98sUH9Z5+fMqL2Tu2XGxojMUnJ2H4+PFodsppYEYApuNC5/knE4oiQapc36xKeBJ93QWoiJ49pV9yEZApPRyojo1fZs7CxMFDoasMhXYUD2UMxiXXXQvbVcA8jRMr6HrePxPCr4QzcLw/klAhia07aoLJHAs/f/UlRg0ZQnJ9fMPT6aILcd/DveFpKiyCKJ4jpzW3f0+KoEbzKBrgYfWSZRg9NAN2cRiGovJ13Lh+A6TEx3Ogcl0b4XAYRaFiFIZCCEeiXGqJSnMIqEyXNCgZNC2IiOMQ9d1MqlplzmXXXTOi1Zmdf27btq0QDyzncdyC1Ny5c+OmTxo9Yt3KpQ+pqqZTc7m7e/XClTd35zsX+sPfJA7RhmlPI5Woy7mmKt1pJSDFkaqUKCMeVHyFBGHGRtGuXAy7pwdyN2xByIni9C6d8MCwwTASk6ExHbBIK02Dy4R3Jg9pgb+yAN/IkN/toxOxxombp7ouovl5GN6rNzauW42IGUZCaipGjh+Leo0bwuIuPYNHobq9wn2CmrfnHcWGSYQFKWStWA4mjR6LRXPnQac0qW2hfq2aaFS3LsUAwDzuo3F1FMd1YLkuwhETu/MLUBQNoygSgW1znqvQrtQ0RFzXUwx9e2Jq2tSO5533Ro/hE7PK61UdlyBFYb43J0y4dMb0F19mbqSmw3Sc0+kCPDxiJJhuwNU1/jcVYxoUj6UYDRcKlcfxaAEROCmBopL2LDFb8PyUC9jhfEwcmYHfvpwNwwOqN6yHUc9PQ0Ld2mA+QKlcqYRKLwVJQh7SAn9lAcr70ItepxAf+UrM4d63Zlp4YfxEfPnhR/AcC1pCAHf17oWOF13AvRmSbfNUhRft0gdjnpQAvT8fMZAiUCPhWWa7WLpwER7LGAM3FKEtFRINA83S05GSEAeFSGQlKuoUERTF6OQ9kdhBOBxBfn4Btmdl8fFHXQ82lVsQsOmBcFjR/ttvUL9el3Qtn5rFcQlSkx59sP3Ps2d/bIXyaqqahyYntcKQMeORUqcur12xfTYNLRGiEsdqoeTX6Ti1ALVgKZGREVliKkWgOLziuXxnq6k6vv7ofTw5bixUyyFNJPQa1A8XdL0WJrWBp1BKmQLKvbuoHqeWlY/9NxYgkKLcT1AlEVgL0BigOFjw/Y+YPHgIrMICMFXBaee2R58hg+EwvzWMLyK7N0iVzUXtDVwuX5AC2MibChcU4rGRY7Fq8VLopD3puqiRkoImDerD4ADo+vkp6kulwvUbuNJ1Yo0+w6EI8ooKkbM7DwXhCDxdQ8hRYKm6ecoZZw8d+9Lrj5WHtn7cgdTiL79MeGzSyBeyNm7sFhdnQAmqGDV5Kq+Hop0ENZ0jAg34i8lXo/YohyCT3MfrG4XmXmidEW1cUHdJqFNVRY8oSmbnbc9Evx73YueWTXCZio5dLsKDQ4bACwR46IVCNnQNWls2E+tK1kIdryuqfM/Ni1t8gKJ2Ggp31y3069EDq35bxFMRgcQgho8bjUYtTuJri5N4CMt8pk8s3BcDqFioj2OSX6YXo6JTgE6jxp2WDUPTseTn+Zg4ajRgmlBtm3eKbt6kMaqnJHNCBdE5YlJetAkT1ybmHxE+wDduFC8oiprIzM7BpqwsuJoBRzUQTKux/slnXjqnRsuWmfuzxnEFUgs+/TT+9bdefnD1kiUD4lUl2dEU3Nrjflz1r5vB1CBP+lFPFqFmLuqfRL0KObcSpPa3mCrj70UMX4AUhykiTlCYnn5GOQLLhF0cwuRhGVj400+IhsNoekprDJ84Aal16/IQCH2AalzE2qIXiQfmlkpqVUa7yWc6HBagWihSKqd6JQvMcTDjlf/g3Vde5b3JFF3FDbd0w42SwDUAACAASURBVJU3XEf6SNyTKptzioEQL+D1806xUZUFKfoZ1UrxAj/aPFEkybKh2wqeGDcRC36eA40kvWwbNaukoWl6uk9HJ5ASDMJY3VWp/g79nL4rVJLBQK2Olq5YieJoFJaiIaoHnMuvu/munsMyXt2fpY4rkBp1/z1X/zD761fidSUlEi1ULrrqajw8ejxIglrRgiK2yvswOzyMw1WpPYrI0guKXk0SqPa3oCrb78WXW4TrCGi4wgitBJW+mA40TcWXb72FpydNhup4MB0HgyeMx9mXXEwcCbi2C101/JwChULEDhR+eKSy2Us+z+GzgNjGEAWdOjq7WLtkKQbc1xNeJAzbNtGi7akYNm40Z/NRES/vKVWGGEGO1x7cU58LFgOomIgx/wwJHds2DEOH67ic1RfaVYDRQ4Zj/epVMChyYNmolZaGxvXqwdBUHvKjXTzvT0VLOua++ZkvYkR7ioqI4yHk2FizcSPCZhQR20VUMdwrbux+f49ho17Yn8WOG5D6+OVnTnztuRfetMNFbV3PRKMmDTCIdPnqN4bCDFCFHNUk8FeQ4vAXCVV60/IQUrK0m5Ygtb8FVdl+X+L5+IW6Yrvi8SQ2/WvbujUY+Whf5G7aCnKtLrryStzR52EEklPgOvQF1nhohFSo6UtMa4yUAWhNSSJOZVsth/48In4jDlorJCAbdS0uVDyOOjr/8BMUIkvEBfDQsIFo1f50vmmiWE+sli9WcM7TFbGf+6HAPX4XC/f59Ha+gaJokuMCjoPXnn0JX332Px7mCzguEnQdzRo0QEpCAqj7NPWv4qLIvjwTrW9eNUWRAuJseApsTwELxGHN5s3Ymp3NgdS0ba9qvYbzHho54qo253TZb/ff4wKkfvjgjdpTn5g6PZKf28nQFEUPJuKxac+gXovmcMiX5keMYi6AiNOOBbGYhwElQB36F/BYvAKFfh3Vg+GoUEyA6XGw3Ag8xYQdKcbA++/H+iXLEdB11GraDJNeeAlaQhxUpvEwSFllcwK8srvXY9EecsyHbgEKAce8mdjVqB8UKeIL2oFQJLFJC5IxMDOKmTNm4IXHp3CPyoaFS6+9CrfcfzfC1LJD10tU0fc1ur2JX7FC9NI8lcgtkedFRDFYDpYtXoIJY8bDKgojQAQyx0TTevVQu2qaoKlzj83fZvmJLk6+8AuICcAsx4WiaQhbDhatWg2LvCrXQ8RVsjp1ueTOwVOe/bw81qz0IJW7Zk1yxpC+U9cuW9xdUxyNvKN7HngIV918m+ivUh4ryXOOWwvwvSHzoNhErgrAo34tjF4eDj5+4xW89swzsKMWVN3AwyNHo+Nll8OMRmEYBizLEqEQeUgLlLEA3/RSdM73mjjRgAlQim2NVY8KY0kMycPG5Ssx6uFHkJe1A9SzrFHzJhgycSz0uCCYYcA0La4rWt6DWKYEMJTD4qDCPR8FGi1ty0Xx7nyMysjAxtXrSYGJ579qpaWiUZ06SAzoXGVdfC7mvYmCYe5FxcZBUSmmImI5WLlhI3KLi+FoBkKuUlC38QmDu19340vn3357ubT9yv9k5bVABTrP8zxt+tSJ98x45ZWJMCMJVIV9bucL0W/0KHi6AUXVZdvTCjRfFXUo9KKAaiBkRhEwDK4qkb12NQY80As5mZmAruOSa67G/f0GwqS6Fn9nS15UrKVCRX02Oa4jb4GyICUkhVxe0sCDwKqfdiA2KBxOMZ80cAh+/GomNM+B6Vh4dOgAnH7uWVACOiJRC4FAHFeBKO9BgLI3kYLX79kOdDA8/+RT+OqLmbzWj4S1gyrDiY0bIS0hHqpDwBkDt1KQ4o0UY8QNCh96HgKBeKzfshVbMrMQZSosVfUQSHx/0sgJtzS79NJoecdbqUFqZM+7Wy786Yd3FNNsSZmmE9q0xsDx45FcqwavXaGQDO1o5CEt8FcW4BReB7BUBkulHacDMzsXk/sPwB/zf+NMvaann4qhkx/nVf+ULKYePxKc5Jr6KwsQQJDGY+zghbq+F8J/7HgcCKgR4Y8zP8OUCZMQLSiEEVDR4YLzcE/vnmAJAdHRmTNOD4x9TPEj+lxZ5QnmeNA9BYvm/YonJz+BcH4RdKrRYgrq1qrJFSd4JwjaeO0DpCgdQn3RbOpMTdEDpiAUimLt5q3Ci9KDKLKt/DrpTa587asffjiQ1VFpQYrSd7d2bDepKDerj+s6ihKIx/BJk9H6rLOAOANRonRyrapKa4IDWQfy3L+wgCiZU2EpDiyNvrTAx8+/jOlTn4FOVN2EIPqNG4O2nS+CGSGNR4X3GyMvisCKd07l7VzkIS3gW8CvwfTFtHjKwaGCby5m7ULjivoestavQ98e96Jg9y54not66fWQMW404qukwKH6KQWIRqOIC8QfkCdFxLBYeyHuyPFCc6AodzfGZYzE+lVrECCikGOjZkoKGjVo4BfwOtAE55w/SGm4jyLgItRHHhTTNUQsC1u378TWnTmwNR1hMK9anbpT/z14dN/zzz+//G7fXuqYlWYNLViwQH92SP9umdvWT2VOOCWYkIjb7u+FLtffBM8IgCK/jAdRRd2LPKQF/s4CBFKuRiwmB6sXLsSk/oNQsD0LLBDAlbd0Q7f7ewCa7us7liaPyZuSXpVcW3+ygC8MIN49Mdq4oDdwRh+F4ywLrz45BZ++8yaYymA6Nno89ADOv+RiUH2nRR4Uz3cKEka5y2O4oj+9/zRONVeJOOZ48KIW3vrPq/jsg//y3JQBBYkqQ9MG9ZCWnMKl4RRXdAEm0YOS1lY+e5DGTD+jzhGKriN7926sXrcJNtMIoMDiE5ZdfvVNV9w9dOiGA10Rle4NTbp8Y3vce+mcb75+GapZQzUU5ezOndE3YxSUQAIilgtDVUUjOuLxH6jF5PnHnQXoC23bEUTydmHoww9h45I/eI+oRq1aYdgTj/MeUZqmw7JsngCXh7TA31qgRL3Gbz7oe1LUEkOh3JLjYeHcuXhs5HCEdmWDxK/POPds9HrkYagJJDpAOaUY7SImOFDOvAXdm6jivKxKABTloVYuWYrxGaPghMIi7+R6aFizBg/zuRR1osp1DlLqn0BKCE2IHlOkHRixHazeuBkFxRHYTEee7dqNmjUf9/zHX2SURwZpb9tVqm+U53nsoxendXjn+ZemOFakdcgzWe1G6RgxaRJqN2oCk2K9ms5dU6reFj1QKpUJ5NvhH7AA7T0NBXjn2Wfx3quvwI6a0JOTMHjiBLQ++xwQ2UnjrD9RQyUPaYH9gtQ+irm5Vig85G7fhox+/bB+5QpoioNqtWpi8IjhoHeZFWPU8deWADlBhCgnSPE6JsqZavBow8507N6Zi/EjR2Lz6tVQojYCioLUxEQ0b9gAcTpt0CwOTn8bvuZjUPj4tu7MxuYdmYh6GkxF9YJVq82/+Mqrut/Xb+iag1kZleoN/dGzTzSc8e6774eytp0GTVOCVaoiY+JEnNCmDa+o5k2QCfEd0pUSuQL5SjmYZXN8fcb1bKyZ/xvGDRiAotxsKMEgbu7RA1ffcgvUYDyikajQ8FM13r5AHtICf2eBWL1cLCfFOXJEPPBVI9577jm8/eqr3IMh8Lnl9ttwzU3/4j2iTFcAjIAoX6OPF+OWF6S49jGcKBXjqlBsD2+8/B98+sEHCCoMhusiqAAnNWmKpLgAGI84UWhRkCKocJeOvRsXcQKHqiG3qBArN25A2PZgKwFYeiC/89XX/fuh4aM+Lm9rjkrrSXlb5sbd33vMs1vWrrjVcMOKpRq4vefDuObWf/PWy55rgRiQ1P+E6TosriIrWDTykBb4awu42J2TjfF9+2H974t5yKNNh3PQd+xYBFKrwLI9GJoGzzV5O+0/NeuRppUW2MsC5HGUigtz2WK+eWbMxbJff8W4oUNRsHMnmMbQ7OQWGDB0CILJibC5hITgeZfV5RMCseUHKUI3IkqQF7bkt985ezCSl48gNUi0TDStXx/Vq6TA4G14bR7qow68PP9FIT2uzLOn5BKpS5ieh43bt2FbTi5s1UDEY0ipUfvFt3r2uV/p2vWge9NUCk8qIyOD1TTcmz979+2nmG0nQ3NwVscL0CdjDFQjgYMSXAtM8+DYNleptlzA0DUu/yGP49ECZRRGfLaVaGxZQrAVLw/HwmvPPo2P3ngTzLKQkJyMIZMfw0ntz0Q06sCIi0OkuBhBogRHqb22bI55PK6mA3vmmFhRrMuzaIVRlJeHUX36YNUfS+E6UaRUq4qRkyegZu06UCjsRlJtrguVK+CU3lGw7PYEqVgt1J+8Eh9k6PdFufkYM2wENqxcjQCxxi2Ls/maNWyAAG/HQe9GAk9VsA+pQ4RTWvtX+g2i51CRuzsPa7dsAlXoUl1UBHr2hZdedXn/iU/8emD22fPsSgFS/e+5ocHyhUumq6HoOQxMqdemNYaPHYsqtWvzOKrH6Zqls8p7A3E2Skzt6lBMKD97LFpARP8peWxzMWHhV5Oenijw9lybt+9ZMGc2pgwbjMLCQrBgPG677z5c3a07b/ImPiUOoZwv2aLH4lo44mMmBXzf6bY5HdxFwPHwxZtv4/VpT8O0o4gyB1fd/C/c9O9buM/CNBW2LbyafZU0lG3BEavBEpLYHideUBxavALJDXPBLAVvvPgKZn70Kc+nEjeVyiuaptdH1eREgN/Lb1lPea8yRop5U3zdk8isqiPf8rB67WqErAiXmgspWnGr9h1HTOg/9EmlWbNyF+7uay6OeZCaOXNGlTcfnzoxa8vm2xJ0XSPV3aFPTMVp55wDWCavPbC5/l7p43P9NN7/RILUEf+CVpAb8oJD/vUXu0XeaoCDlMolYsjzzsnOwvA+vbFt5Uou8XJ6h3PRf9xYGEYcPD8vENv6SJCqIBN7DAxDvPJ91XLe+8lB5up1GNTjARRlZ8NlLtKbN8WjGYNRpXZNhMNhxMXFwTRFHd6+jr1BStReUc2SIDwIsVkFKmkBKgpW/L4EE0aMRWRXAQwwkE5/3RrV0Lh+XThmGLrvndH3JFamw1+X9NXgoUnqwis0/1ymYUNmNjZt2Qxm6DDBXJaU8tyE4RP7HIiyxF9N3TENUl++/nrCZx+8M2HDmhV3qoYWJMn6ex94ABddc70oqKRXDhnNskUs1z+EyKeou5bHcW4BharmBFzRl1FVNC4PQ1Tgl6Y9jo9mzIDiOEitVg1Dx47FiSe3hqsbvJ6x7OqRIHWcr6MDeXxyoxh4fpy6OkfzC/HY8OFYMOdHrqxP+aeHBzyCNu3bwibCl+tyL4rktv6q7i6mbk7DiIUCqflhbBtOBcIu9YRSGGfzTR47AeuWrYDhUnt6F6kJCTihcTp0Rv0gXA5Sjl8PJSIEpQ8opJwUDlK6oWNXXgFWbNoCy/VgMQUFprOi5emn3fDE258uOxCzVDqQonqoQbfeeM3KRb+/whwrOaK4OO/yS/HgkMHQtSDvhkogRUVwqmaUVEnHJlGEd+RxvFpA7M5cv+aErwq+cWGWw8sU5s36HyaOyEA0EgLTguj1yKPocu01PMzHd5BlNj38SjLcd7wupQN+bqpxUlSFs/d0hWHOR5/gqXHjYVoRRGHikmuuxL097uU+PlG6Y95T2TDb3jfdG6R45IgDjcs37I5pI0AEH8vB9FfewHtvvoVETUfA9XgzouZNmiItJQGuFYVOgrdUpqOoJRGosiBFUQXqTE3Xj9ouNm/eip0FhYi4LkymRes2atK9dvtOH2ZkZBwAm+OvzXhMelIEUO89N63duy+/8JJbFGqlMkWp06wpBk4ch2oN03kglf0/9r4Dvqoq+3rd+ko6CSkkELqAvYxtRux97G2so397FxALUkITsHfFXlAURx37jKNiH7uDBaR3SICQ/tpt37f3OfflJQZ5MJTA5PmLpNx3373nnHv23muvvbZO/H6b8VhK+tEW1DKS6jBSG/x0bUdvEC6MJ3qGSbIDeaCGC6xeuhijrx+CZQvm8VH7HnIkBo8chUA4BFfmBIiSyzChjMc7jNR2tDg2863QGnI8h2W1Vs1bgHGDrkfV4sVwNBfFvbtiyPCb0KWsVMglSXiPGXXECqRaPMoDtXqlGimRb+eEK9PGDSqNSFgI6AZmzfgJE8fcCruhEZrtwPQ8dC0qRmlJEaMHOvc8c1jM3PMt3W8+S6U+sawsUVlVhYVLlyKh6HDICAbCX+9y3N4HVlQ8nZbCeTpDvU0aqakP3tn1tZemPtK0es1RhqaqWZ06oWLS7eixy05wdRUu55vWffsdPX3SWRrb9zFUkyLaFZDQJvXn9qDZLmBZeOLeu/DWy3/jupX8wiKMvONedB8wANTzh4SJDSMoWaEdRmr7XiWb5+44DaEpiDU0YPLE2/Dx628ioGrwQhquGDYEew3clyMZkTFNb4tONVL+VdPvSDsStstddJvW1mH08JFYMmcBAgBMx0NeRgh9e/WEoQmBJqbCEyWIYSaxj6ZGUXwUiS0DaIolMHfBQkQtC3FqCQ/V7b3jThV3v/T6uI2tiWprxNMbgc0zVxt1Vm/6dP3Ku28dv3Th/KsVIESexoVXXYUTzj6H61RE0W5LhV//g/zuUcmbFuDqRl1Hx5u27REQERD1iiLPlPTSqGOuh4/eeQv3TpoEKxaHGTBx7fVDccAJp8CmehGNShdINFaXzQulTh/DfaJZXcsHetseo46r3zwjwNp5ioIv3/8Ad44aBTUag+1Y+NNRh+DiwVdBCZicOyIkKDWX/ntX09qYJIkU1HOcIiLLxpQnnsabr7wG3QUbqbCqom/3cuRmhrmY2C/ASq3hSu6dMjqjFU/qsLaiYvHylahaXY2EB0RV3c0tKv36oisuP/+Q08+dvSlHbpvaob2KCvXW6srzv/ro/Xs0uFlUfX3A0Udh8PCR0AJBIRFPCUJSkmjjzthTSM1ESYHHTTmgHefaNkaANgrKK9kOScNoDHVULlqEEYOvw4qlS2C7Hg464kgMHjUGumEwtCGcS8olONw5NemxyvbbqQoA28YodFzlFh8Bzvc4XKw7ctAQrJg3H1YiisLSYgwZNQzd+vaE5UHkkZjwld4W3ZaR8tej7gDzZ/6KSWPGIVrXwPRy03PRrbAI3bsUQ3FIVYIgQiHq5XfuTR0bH0KkQmQq2iVdvl/mzuPyHkczYJnheaeff+H5Z1913b83Rp/v9+YhvRHY4jPZ9gdWXHrBgK+//PxV07V3oKRjzx0HYPiddyGncyEU3YBtuyCRRqp+blMVOIVyLiSS2PdtJ3fXcRlbcgQoV2nZVAtFWo4OkIjhgQnj8dG77yBuJ1DaszdGTroDpT17sfNDD6/v/LCBklX3PnuKnNUOI7UlZ3Db/CxaSY4dw7P33o+/T3mBi2iVoI4LrroUBx59BLvRpFtEzpNGiuNeemIDbcF9lLsKmQGsXVmFO8aMx/xffmW0QFU85IRC2LFnTwRZ/YKo5MKx5zQU6wr6JRrNTT04R0Z/1nT8PGcuaiNxjqJiLuzcbj1vPOniK+89/b9QlljXjG4zO/RrTz2V+/KTkyfU1qy6UIdjZGRn4qax47DLfvvD1gwpHiuK1jTyc5OFa80cvtS6qA4jtW0+5JvqqgnyV3SdvUqiQPzrlZfx0O0TuVV2ODsbFw0agoEnnMLqJORpetQlVfaJErg9PdxCoJgNWIeR2lRTs12fh5IRP33zb9x6wzB4DU3wnAR2PWAfXHHjYOiZYShU6Ms9eZnlnXYLjraMlKYocBIWXn72Bbz6/IsIQkVAVWFoCnp164ZOmWFWuqCydHK6hJEiB8xXXvEJGkKLhYuDFWBF1WrMW74SnkGNFxVPCYW+OO3Mi0486/rr12yOydsmjNQ779wXmHb3i9fVVFbdDE3NcVTg6iFDcNhxx0MxTdjE0KLR4cIz6p7qewJtkcyb8wgdUdTmWFJb75zcEpsfcV/bTM41eYm+b8jRM/1d44ISz7OwfN5sjBt6A6qXr4BlOTj0hBNw+U03Qw+FhKoEFUXxP+J84gwiB9VRxrD15rs9fTLlJJmoQDW6Mo3AWR6G6zhLDtexEa+rw61Drscv33+PQNCAFgpi2PgK9Ojfl/cv6tXE1okIPRvQLJNo4dzniTqOU27ecWGoGn796WfcdesE1FRWIaQZ0G0b5cWF6FrahWFHflaILSgtgVDlE7VW/PHMfhUPFNHZo/EEZs9dgEYXiCsGEpq2cvf99jt1/GNTvthc89HujRTRza8448RDq+bNfsZqaujiGCYOPOYYXHvzMBihYLINcmqLhLYw1c01gB3nbT8jIIwUxTiicZxfZEARtA/L0QYiEsM6+6vxeD3uHT8an77zLkfgxd17oeLue5FfViZ66Dg2QLJa7ec2O66kHY4AGSmSG9Jcklyj2Fw4zg5JEGmiFbwTj2Pak0/hlcmTuYmgGzJw7iUX4ugTj092ueXYaaN2ZaEHSDp7xObzbBvR+kaMG1mBxXPmMFFCsV3kZ4SwQ7dSBAMBprITgYO+Ug2iT/5hFRaVGIZEMAKThhYvXY4VVWuAQAYimmFn5He+57wbzhx+zDHX/FfSR783pRs1HFtqjZCBmvrAnTtMefLxZ5V4bC9VVZQe/fvhlvETkE+ii6bRojWCrwTcYaS21Ay1r89hQ8Tim6mqerRRNF+nX37A7QesBN6e9hIev+9uqKRfFs7A0IrR2P3AA7nrrhWNwaSaFspztq9b7bia9jYCMt9Ncmu0oyfzO/SjTUW7wKKZMzFiyPWIVlXBUz30HNAPw8ZVQKOWGCR2LRGAjTFSZGSIdRqPJxA2AvAsG1OfeQ5/e+EFhFWdxWPDpom+3bujIDPI5B9+BtbBbxaGiljS1AXYhacpWFVdjUVLl8PVAojYcBNm8PODjjvywhvG3bdRfaLSncJ2baRefebRvi8/8fh9kZrqI8jch3JzMXzsWOy4995MG/Y0QyAxjKd2bCPpTvr2fJzfq8df2Fz1IRvF+TAGGSoSll0ybw4qrh6EhtVrEHMsHHnKybho8GCYWVmwZPEjRVKUl+pYXdvzqvnv783f7D1Prjdec9QB10HQ0BBdsxZ3jBmNrz/5hItlA5khDL3lZuz8hz1gcypdtr/g5oEbcT3MOvUQMgJw4gksnDMP40aORKy2HrrtcK+o4vx89OhWCsVOMJbHYrUymmrrE0V3DhWO4iFqW/h5zhxELRcWDFhGYGG3/gPOeXDq34nNt1kfj40Zjo0YwQ1/i7d2bc71gy67e84P35+txmOmEwjg/Kuuwklnnc2tN7jimbBX2VuFwZ0OwdgNH+jt8B1JXhLBFZKx5D9FFGURFGhFanHbyFH44eMvSFIWnbuXY8IjDyLUuYA9SI3aEyRiMAwdzkbtGtvhwHbc0jpHgGBk+o+idnaK5F5ESvpeNIo3XpiK5x6ZzKLXnqHghFNPwennnQ01YCBqJ6BrumCMSiPFaS2RCk3rRZp+Bik+2A4aa+owZvgorJi3ACYB27bDbL5+vXohqBM3lQRnpXKpb6zayH9xwQ5FUp6DpZVVWFK5Co5hIK6aUIIZzxy+z0GXXnP//ZsN5vNvPN0xSGugNtVB06ZN0+Z+Pv3Mjz/41yMB18owdRUDjz0Olw29EUY4yAwUrsRmZV/RdkO8/PqozWrYN9Vtdpxns4yAIDSIQjlSaJaZKcpF0yZASWLHwatTnsZzDz0E1VYQyMjCzRMnYuf994GjqdBIVos6OBO879nQOMfQ8eoYgXWPACs/UhRFPFAi5HBxtwvdc7F8/gKMGjQY1UuXghh3JX26Y9jokcgt7AwigdlUIE56filwX6qqedtRjoiEeNcjqI9ax1gWApqO5596Fq9OfRG643LBrukC/Xr0QE5mpuwRRZTz5rP6kkutP4fuwPY8NEaj+HXhYsSIbq5oaHC9pr0POODUiZOn/GNLrIl2aaSuPfP4osW/zn3Vta39iZnfvU8vDJ94Bzr36IF4Ig7NMLnGxTRM2kWS9EgRTdH/N4mu4ZYY/47P2NQjwA0MRbMerm/iJ1+B41jQPKqj07Fw1ixUXD8INSsr2dk58S/n4Nyrr4SRmSlYUbx8XFiaB1v1oHMyfFNfaMf5tqcRoMa4mmrCchNQA5QbiiJo6PAiEdw5fhw+f+99uLEoQuEQLr9hEPYe+EfWgSQojYyEkDcWrFQRiYnR+b11l2SbUm7J9WBqGub+PAuTxo5HfdUqhCk6S1goLylBeXERk4AMXYPL6hItX754barBIjUfxwNmz52PmkgMlm4Sq8/utuNOT/7lisHXHnzwwZtMn+/31kK7M1L3XX114ItvPr8pWl87DPDMcEEeho4ehd32HwhygjlIlQ3AuEOlpEv6eQc/J7E9PQAd97IBI0C7RbIEQdBnCTKngl2Kjpr+f5vsiaNG4IfPP2fhzR4DdkLFnXcho3NnWPQQKyQjw9sDLIqkqHUBt9regGvoOPR/bgSo8IEo4ArlhjybC2aJ4v3+m2/g3gmT4MajCAcDOPTIw/B/114FUstRNOp1Jzvd0nvTNFJs1JJCx6LsRvMU1K9Zi/Gjx2DhzNmscO7F48gLh9GvVw8ENFJVITZfswFMnSQyUkQxJxUWFrBl6rmCquoaLF62AjEHsM0g3HD4xxPO+euZ/3fN9TO31CS3KyP17bffGnfdeO15DZUrblddJ08LBnHxkME44vTThWfMeSiFJ1inIksR6zKlmDYjrktgWGdLDV/H57S3EfDTR76aCDM+HRLYtFnUc+rkR/Dc408wLKIHQ6i47Q7stM++rEfG7Tc8ks5srroX4GFHZN7e5rm9XQ8RuShX7pHEEKmI2xbq167FsGuuxZJ582AGdeR0ysHo8WPRqUsJNweMOxbrQXL0QqkLuW/xXsbNENt2jtigkDSXprFBoeMCnoKXn3sBU6dM4aJdNW4hM2Bih+7lyCZtPscBpU1ID1BTtDZl4wShT/Svouuqt2z8On8BonELlqcjYQRqeu7Y/5p7TjprqrIZlCXW9QUk5gAAIABJREFUNaftxkiRgXp98sOn/OerTydqVrRcNVT88YgjcNmNw2Bkd2JvgQviKOGnKix/ZFsWd5oU5XLNYTInMTsMVXt7jrfI9SSNlMxZ0kKgTUNXFcz54XuMHzYMNVWr4CoaTjnnHJxz6eXQwllMySXpTFfzJLtKgeZo0F3qqeN0sEe3yOxtux/CQsWyxQU1MnQTNh697Ta899absOMx6GETF11+KQ495nBeey630RCthAgcSrZ8lzsyGSl6qW34R4JuLgwUvWgvXPTzbNw6ajRiDY1Q4gmEVBUl+QXoRgaRr4uYhpaQjXN/2yWCO+xSHla2BKF/Zy1bhsraemiaiaiNWEan/FtHXHvjpB1PPz2xJWeq3Ripp++YOPCVKc89pyaiXRXFVsp36IPR99yD7OIyNCU8hHSdB5p6Qwn743CykCiU7PjKSEpOraiYlr9nj0SWdvryIS1+lmF28viUn5srsX87LelEbPR567KXab2/Q9cg7efBx/Kp6l8q6QEKMZlcRGrWYPQNN2Dm9z9AU4B+u+2J8fc9CNU0oRlBWIkEdEOFrToM8dGCMslIORoctcNIpT0J29mB6aQPaC+xqWcd1To5DnQF+OLdf+DO0WOYzUfEiD8ediCuHHIdXE3hKIWdana6XYadPapbopg9xUi1jqRaNDYko2jZCAQCWF1ZhYnDK7Bk7nyGq00HCOsadunXHxr1rdJF5EXrm0RrdUXUZLUW4WapOO4arGDV2rWYvWw5ogR7Owq0QOir7v33POHeqVOrtvQUtwsj9WBFRfFH7735bLy+5nAyOjmFnXHDmNHYae994VBoSiRhLtB0RGW0pKZQpbTQ7kihSjDzT5oFmTRPVvz6BoPwX7+ZmBxxHgg5GnRKvwpbKoPAJU2tVEoMJ+j96WpWV5fIcot5bLkYfO0DoTbsn0Nov7VRNCpXJt1/x+v3R4AdAo8edsLfNeFtIg7PjmPao5PxwuNPQIWGjE6dcMuEiei3x568YVBjOFadpmjKL3iRbTe46r4jLP+fXHrNCiaSGSr3FQGLiedYwHTcgQkKESUcC/WVlZhww42Y9+OPHIVnFRfgxjEj0aN3b6HzyOZp/WtZIELCcAlnV+wztETJEaPoiyKtac+/gJeeexEGGTzPRYauom+3btwSnh1huX79nYfyV8330AwpUtdpenqitoPZCxegpqmRKedR6E3ZhSWXvfT+589v7pqotkZlqxupyhkzMiZOGnP7opm/XOQl4gaxXS6+7lr8+ZzzWD2ABo1qCFzbSrJS2FhInn/r1soUAhuUJKTppGNoc5e5rFTDlHoOnn4qDpYKb6y3RWGvqrKx4jyYLSREhKZ9s5Fjj4Q3RpEv8xff+gZWRHLNhkfwe9qKutr+7f/krpHGTXPCWjVgUddREoT1bMz99muMHno9IjU1cDUDp19wAc66/HJ4qi7XyO93PU3jYzsO2Q5HwDcOfr6IjIJP0PIREjYU9HsRmzCD7qUnnsCLjz4GEx4sxcGZF5+PE/5yGhK2w7JFvjLO+oZM9CcjI0UNOpsjHxb+ilvI0ANYPH8BRt40DDFqwUF5J7goKyjgPlFOLMbiyX7U5LvSdM3Njpe4cmoVH7dcEA9gzqIlWFVbgyhJOamaG8wtfPLUs/5v0OlXXtm4vmveHH9f3166OT4zeU7P89Tr/3rmybNm/GeyYsU7ET3ysGOPxqU33AjFDACGyYPp2o5Iaqe0UvZPknoDrB9MRoWO52PJSAnjIYyL6wdeIlnJsiDNhiUZ8UgxUd/oCIqoLByW0RklSsV5pWVp4W0LU5XUwJIX29oh53tLuYHWk+EfL6DMrTpVm3UdbKqT8wg5Ljxd46JKij7rVqzAhJtuxKKZs5i9tMt+++HmCRMRyMqEQ56qdEI2RMxzU11vx3na/wiQJh8rlEhhYl9iy39ufZktFiu2bfz81TcYe/1QOPEoO6G77rMHrh8+jDuG64YplHLSwflbDY2foxISgR5MT0Vd9VrcNu5WzJs5C7rtwVA8ZAYD6NezB4KqwpJeosOvH4mJvc43Ur6ipSCgUcNYDTWNEcxZtBgRx4FFkZUZWLnnfgedPeqhR6dvrdnaqjvfbUOvKP7i44+ftqKxI1VVQVmPcoy76y7kFZfAYS+Yep8AOikE2ATFNENuHOX43aAoGei4kBx1KAEDoB5BqVXU1EZZ5q9A39OLJlBOorAqvtshIEWOregcxNyhmgOCgxgLJHYMJRrJ6Pnwo2AfsjmRxrT14Kayd2ix+UaRI3Ipgernz1KNHB3nEFbc8frdEaDxVl0Ftk4eLylLeHj69jvx5pQXmKEXzsvD2AceQM8BO3KE7tN4fUovwX0tIN2O8e4YAQnrC9i3uS2L/+wS3MZPpmIj3lCPcYNvxMxvvmWx2UBuBoaNHY2e/ftC8+FklulKF7oX9D5ykVt8ngcEVR0vPv0spr3wIhTLQQgKR279+vRCVijIShNEOU9uabJDAJ1NGCkRTbGhItFlaLCgYvaChVjb2IS45yGial5+l67PXTX4sqv3Peac+q21GLaakXr9sceKpj7/5AN1q5cfp2pKIDs3F7eMGYMd990XnkKesMYQH6X4FMviLTwWiyPS1MT/RiMRxONxJOJxxGMxZvolYvR9FAk7gVg8LuiZ7Fy7fDz/rKgIUHtmXeccEOUkDMPgBKRJSXRdRzAchhkMIGCYCIaC/HMwYCIjMwvBUAgqVYdTZEdy+uStcOW3Dy86oidLK+FGcSXi982SJ80QH7EXRfuHZluZGnl1KPOs/xFhrB46Ym4cpqHi248+xn1jxqKpuhpKIIAzL7kYJ559DqCbPGcCDhY1J8xu4vWx1R6J9d9gxxFbeARadfIWOuMtim3JSJHL67lxvP7S85h6/2SgKQZHB44/9wyceM7p0IwAoyrsBLGifppGijcAyrALB9WH/6hub/7/r4W6Y/wErK1chaCmw7ASKCssRHnXMiFoS9491WKl7DnNOSkBH/p7CqcaFA3LKldhSWUV4hQUaDrUzJwfD/3z8X+5csS4WVt44Ft83FZ5IqdNm2b+49nHJqxYOHdQWPMUVVdx4eWX47Bj/4y19Y1YW9eIqqrVWLlsGaqWLcWqZUuwhkRAYzEkrARcx+UNxbEsWJaVNEbJOyMoLpmHogDKFUzAZKDUnLb0c1O+wCPno0i+XlWh6RobLfqZ5JioNX0gGERB5wKUlJWirGs3/upS2gUZmZnIysxBMDuLSs+FqaFW9o4NVVNZXoRIzqquIUFMMuqDFXfZOJKxJUPJmyZdq4z06Lp1ltEXeS96pVJPt+bCaQ+f7RsYjl+lgSEHwrJiaKhejZsuuwzVS5fTqGPXgX/EiLvvYgKMoRicvF5/+ro93GXHNWy1EWhBjhLuI23sxOSj55Cp4FRT5LiY/etPuOnqy4GaJmRpJroO6I0bJoyGmknthFQmOHBmgPRG0zRS1M5dUakPFW0pOlyKmAIB1K1ag7EjRmHBrNkIqRo0x0VeKID+vXoRZYjrASk3RuU5MlASzrFIgDAMTsKxtCdRjsxxPSQcFz/NmoMEVDRaLhAORHvuMOCce15649WtNv7yg7eKkRp73WUHffnR9OcMO1FmUK2ArqC0e3dELRt1TVHUN0TgWi5z3QwKT11SoibL70cbPk3PV2AUPwv2i6D6cddU2oYU5gZSOkroaUlSBP1M34twl4Ii4a3Qe0T+Sk4rr02Nqe8MD/H7JUooDzN0A5lZWcjNyUUoMwv5hZ1RXFKCouIiFHQpQ16nPBQUFSK7UydGF0lUUhR1q7AZgqRcmqj0ps9gD8cnKMpeL6nsPja68iHZ2gtoa32+H/nQ5/saZvw7hmQdPHnH7Xhn2suMyed2KcENEyegx04DoGsBqHGHiks6jNTWmrxt5XNbGSlW46OUg6ZwUSyVxVDnW+oTNbHiFvz7w/cR9FQEA0EMGXETBuyzJxKCXpc0UgJlWR+3z9+dXTieDV014Noke2RwT6hXXpiKl559DiaVSbhgR7ZftzLk5+bAtRPsWLu2nXwu/OEWVyJTCywc60Eh9R4HWLh0OVauqYGtm4grKkK5Oa/tf9jA/xtUcU/t1p6uLW6kSDz2wxeemrRiwdxrtETcCCoa1xE4mmysZZPBoJooattNeSZSCgBibkKIhXJYISIS2qiJOkwwHUc+mvgdFcj5v/M97GAwmGzsRdEXffkbHW1sTA2l6IwShvLvju3AcWzQvwHV5IVJL/pMNiacz2pecBStUYdMghcJvyYDRF9hhgmD6FxSjF132x177LknuvfshVBOLkyKvHjhKvAsi40hRWIiBKfsP0WAUjVBRng+TLW1F097+fykwfI8Vi3/4ePpuO2W4YjV1cM1dFxw3bU4+swzoQfDDA8H6aF3bZ6jjlfHCPzuCEhD5QPxLjmTcGCQ7l40yvqhH775Ju6ZOB5IxPjZP/7Uk3HmBefByAghLhEQnyG4IbA9P/eqC9Wllu8mR1JVS1fg5kGDoFk2EnUNMCmXX1SEHl2KWPbLsW3en34PuvZJYxY57bqB1dW1mLdkKeIOSYGZiKjKitPOOOe0i28ZtdnbcKSz+rb4U1o5458Z1151yzPR6lUnGx7ZIQ96wIDlJUBi06YZYNgsHMpERjgTWdkZyMrNRmZuNjIyMpCVnY2McAZCGWGYgQBvSgSZGYYJwzSgmwafR9cN4UkQO0fVeDH5bBbbdkBffvRCxocWF3kftmVzYSdBcPQvQYyxpiiiDY2INkXQ0FCPuto61NbWItIofldfX8+5MoLxyODx53K+g0JvDRbR17kindSKKRcGZGRloVNxEYpKu6C8R3d079Wbo8niki4IZWaKbrCycJkfEF9TS0YOHfkTydqUKtBkqIh+vnLefIwcfB3WLF0Kx3Ex8JijcO2oMdBCYViOgE9JgYKg2DT92XSeo45jttMRIJKDaKIqoih6cfsk24ahqVg8cyZGXj8UdZUrGfkp69cLN4wZiZx8Qk24eorDF3+t+RJuaQ2XeOzhJQhV0tBUV89svtk//gjTdhFUgJxQEL27d0fYoJpLkXP3uwL7n/EbypWskyLGYdSyMHv+QtRyHi1AKucN3QfsOOrBy6+7Xzn4YOGVb+XXFjdSc995J7tiUsXzTauW/5lyPp279UC3Ht0wYJd+KO5SiLKyMphmEMFQJsxQCJ5OtVKUdXShyUppinaE8gRJ4qeQEeRg6gSFEdXTc6R0COWYOL0JYhGKCEgYEHrRhs/eBb+HGIWC0EASIsm/y9wQsw1lHRYbs1gM0WgTmuobULlyJVauWIZZP/2ExYsWIRqJIxaJwEoIvSwiRzhUi6Co7O0Q5mzxvfCHwQyG0blLCfr23xEHH3oo+u+8M8I52ZJIIu6BC06lofpfp02nkh24XCAWw6N33o73Xvs7XDuG/NJSDL/rTpT37EdNE2AEAnCsGDSTNMzkBrKVH8COj2/fI9Ac+aRQmhybIxjHTuCOkRX4+J//RIgaCwaDuHDYYOx9xEHsIFG3Z8pXkaFLpaxvUDTledBpP3KA119+FVOeeAqm58F0XIRUBX26lyM/J0vkoCgyIgSHjaPImbVlqIgwRg6zpSpYsnIFlq9aA0c10eR4npmT97dDTzjj8quGDatuLzOzxY3UL79Mz5x0zS1T6lcuPUEzVFw8eAgOOvxgOETLpFoDmSNy2dqLRCXloiiv5LsjbFBUQUdnLT9ZhOsPqmDKSYkP/k5AhGyamkUqknMgzVySV+eTLiiBxBPNLD5fdFQwc/yBk5Az82+EYSRD6CERS6C+rg5r11SjtnotVq6oxPKly7CqsgrVq9egrqYGiWhMGk0BDwokU2HIkAxoTk4OevXuje59+6LXzrugZ98+KCoqhkpkDoIBOTdGyVXxPbMGGS2U+a3kgEjmoazLSqWzrmsBpKpkbG3BBdUlyr8LW6NxEk0LCQIh75JcFfYgAXz+3j9w//hxiEaaoAcDuHzQIBx28imwGTo1hROiunBVckgEW6rj1TECvzsCtOlT1GQYjLZw2Qsp6ivAl+//C/eMHw+roZEjnr0O2B+XDrkWSjjA6QhqQMiFt0z1Fi9uxSHFY/2fBaEC7HhzrplKXny2KanwexoWzpqHSaPHstK5Tmr9nouyzgXoyZ12aYU304AYeZE5bp+tSn2s/FQJMw01BWubmvDrosWI2VSvacDVAz8XlPc9/vE331yUfuJs86+fLf6UkpG67bqRz9ctX3K8oru4ZCgZqUPZ+lOhXFJbL6Ur5YZ4Hpt/yNbzCexwNQvc8o/cXURj5g1hxrU1tahaWYll8xfi66++wpw5cxCLRJlCz6rurocgFTO7nmAvaoQVa8jrlI8+/frh0COOwh57741wdg5UyrVREtSyoelUHSHLw3xyBUVePt1aenRJI7UOlWXOtKWsjNTarS0/vgrr55E3mjBs/ld3FRZ+5doO24ERNLDs15kYNeharF2xnLs2H3zcsRh8y3C4mgmPab/i1aySnn7X0y1/zx2f2F5GwFccZ8SdERaC7BVULVmMW665FlWLFiJD0xAuysf4++5CZlYm9ICJBLN6m0Vgk/6iXIP+M+XXTtLeR463SDs4rOdHbC9NVxGprseEUeMx/+eZMGjtew6ygwHs0Ks7gpoiIGwmifmfQiar+cVQuA+LS8m3RtvCnGXLsaq+Hp4Rgu1p0ay8Thc9/8nXL7SXsU8dsy16TZ999lnWo6NvnlK/YunxiurgkhuG4MDDDmEDRbAe+QOiy2XzJrJNGSm5waeqTbTY5KXSBRksEoike6Wc1ppVq7F08WIsmL8ASxYvxrIlSzkS40QoPRy083IwR4KnCnILOqPHDn2x6557MSzYo08vBDIyRSQGopcyb1WqGgvY0i88pMJEn04rJr8lAWSLLog0PkzxKJIiaJegTsGG5Ap5B9zEzYs24d7xY/HhO++wB1pQWoLRd9yJ0p694LF+nywJEDr6SZWQLe6hpXGvHYe0vxEgRi9FISbJsyXigG3hsXvuwWsvvoigTrkgGxdfdzUOOe5Yfl4pzCKnWyA3v11lqSLX/j5Bex8RvihqM3VDtJehaMqy8farf8fzjz+DoKdBJVFZTUHfHhLms+MsKpuuIo2ovBICsvOWr2AmXxw6FCM8Y+8/7X/SiAceX9jeZmCLP6cUSU24dvjz9SuXHa/rHi65fjAbKSrXTdXK2paNVFuTzPIpKew80RpC/I5rnyyba6SIvkoMNFI2njdvHr747HPM/vFn2PWN/Huqs6BmabT5xh2b2YMZOTkoLSvDoUccjgMPOgQ5pWUif0XdZdn4C5q25qnQHdEoksbXItjhNxfbEs70TdjWWrj8UFHdtIdkx1xiWFHXp4AZgB2N4Ov33sNd48bCikWgBkO4adQo7HvIIYBhcFRF5ZbNElNkpLgeoVW59da6w47Pbc8jQLkd0hNlIJ7QCQWY//33GDl0KBpqa1gbcs9998TgYTcxxOyrUhB6wSUuqao38kZbGymxRFXB7CWGqqrBiicQNAJYNHcBKm6+BXZ9A5xoAlkBE51zc9GzvAyuFUOQoH/b4n0h9ZVc75QOkQ857QHk4NbFY5g9dwEaYhZghtAEWAP2+MPEy0eMH9+nT594e5uPLW6kVqz4NjziohufrVo45xTDUHDhoGtw6FFHwIbHX9xfxS/GTWpOtbdh2/DrIbKEz/ZhY0z1UZRXIwjQJUqrDsKNRZ0P+HtSRSDDFKtvxMpFizB39hz8/NNPWLRoMdaQigKF7qx0IaILXTOQk9cJfQbsiD323Qe77PMHFHctA4wAOwHUVp2iLOEANLcFaHk3zeru/jaeZn38hg9KGu+gB5jauFOVPUEdCskekcKVhDCW/PILRg4ajLo1laxPc9TJp+HKoUPh0Cah6XC4D1lK+3eWpOFMVoeRSmP8/+cPoWeGyFbUGgge1i5bhvE33Yw5P/0EM6Ahr7gAN4y4Gd169WKHkR1OKU5NnZ79Gr7UcWxtpHzRWikswYiHDhX11TWYNIa0+WZyPVTAA0KGjv69eyNoalBdW/SK4rwXcQt9BKqZMMHfSUkk2lhi8DB/5UpUVq6BZoTQZDlOfnn3Dy4bPPjS/Y4+iXJR7e61xY3UwoULg3cNufrRRbNmnK1qnnr+NVfiyD8fy94yhci8cafkSlr3PGl3I5jmBfkelb9oePESLCCTsoRD0xex/vhFRkySPci70jSVowkihVQtX4GZP/6Ejz+YjiULFsCOJWAnLBicLKUNXIUNBdn5nbDfQQNx6DHHome//uzpuZSfYrKs2Lh/O75SFTkFbt2aVG2OpDSiAVNuijmZHAHSmJDhunv4cHzw1hswgjqyCvJx20OPoqRHDzb8pHdIlFwxbnKiOoxUmiu24zDe3wlWplopbhjk4flHHsbUxx5nyC3hWjjr4vNx0llncHkDO9ek5GDbooMCG6zfuni+kWptuDheI/V+TWc9vn+88Raef+o5eJEo1ESCi4d32mEHZIWDDDGK9kXC3RLPdEsj5UONZASJQUyuWX0sjhnz5kJRA3AdFZaqz9t5v/1OHPvYM7+01xnfKkbqzqFXTl4665dzPNhspI454XgkKMFA6tWkN9XKSLU1qe11QNd1Xeka27aYdEJnS3j+JJrqtwewIzGsXbUaM3/+ETN++A/m/jqbmYOEcRHcR3pcxPLRA0H07tcff/jTH7H3wANQVFrKsJhoOUKqFza3vqaial9qiOu92JAJbbutSndnwyJYNfxYqh4XM77/t9fw5D33ItbUiFBBNgaPGo69Bx4OhyJSFgMV/D2hYu2nomTbg21tAXVc71YZATJSGrGOXQcLZv2CkYOHoGH1aqiKg7479cfg4Tch3DmPayLJkWr9ap1P9w9Jfc5Z7NXvymC7CKgaFs6eh4ljxqG2ag2CtI7jcZSXFHOnXYUbefq9pUQ5ja8NSqtekDHEM8NC2PQFDTErjl8XLUJ1NApNCyFuebHSHr2GHnLBJQ+fvgXbwW/oRG4VI3X7kCsmL/ppxjkZWUH1rEsuwp9POgFNVhyqKTZKnzhBNyPUelM84Q29w3Z0fOs1vCHUbhLd9WWfuL2ElOy3HYv1vGg3JtLFf779Ft98/gUWzZ0PO5KA5igImCFm/1mei+z8fBx4xGE4+rjjUNSjJ+sTEl2WQTAFXLdFhdFU5+HrBDKsuNXUGYjt6DIMTAlffuDsBJbPmYvhV16JyOoamJlhHHz8Mbj85mHcGpsiSb+lQrOREg91s6hmO1oYHZfSfkeAjIFtI1pfj5FDBmP2TzOgqx4yczIxfGwFeu7UH42Wxc9Rqrj5unLq6zJSNABkXMK6yaKxd064DT999z1CmgHNtpAbCqF/zx4IEFFD7tpUVCxIUClNX7kVh8ihiXIWFXHXgxYIYt7iRVhWtRquEYDtqm4oO+/160YOPn9rKpynM/Fb3EitWLEiPP6aix9dPuuXM10voZ516cU4/pSTAENDnGt+KGyQGnw+72w7MVLpTMi6jiGPTmDLkuXHjB5RT0EJV+b0aVT057A6xoqFSzHj62/x3b+/RuXSFbASFnRquOZ5DKt26lyEXjsOwMAjDsee++yDrE6dOE/GhYDEYuJGaIJBp2ptJ4D/m/vZkPcqrO9IqiTUeBJAJIKJw4fjq+nTGQYtKCvDhAce5OJdoVLtdx4Vzo2IpMSaEmUOZOS3Joi5IXffcexWHQHP4fzQ3595Gk898CAULwHFULiJ4RnnnQuSFuLmmSmkbx8J8jfXpGPUqqyjxX3RmnRcBBQVb778GqY89gSogy71iNIdBzv26oVsasHBKXsqDhYRFLcQ8RnFkqWrSbECjqIIflRU1DZGMY8EBhwiU+mwoC3st/vu59353MufbdXxTePDt7iReu/117u8+OCdU1ctXjDQMBV0G9AP426bCIWiKFFF27IPVCtKdxr3tF0eIkL4lMJAWY/F8ksSLmDlDJc60hrwLBdBw0TdmrWY8e13mP7+h5g3axbshM0tUEiOylNNuKqCHQbsiBNOPxV7/vFPyMjrJAqMudGkDpfAbDJSW1FEiMV1mdFHUKeHd194Hk8+cD9cot9mZ6Ji0u0YsMe+AGnyEacxtYup7Pfj59+SLcElXLJdLpaOm9pkI0D5qJpFS3DLlVdxDZ7rWSjp0xXDxo5BblmJkDxjB9IXFRCOUetIan0oCj3OVJaybN5CjL15OJqqa6GTQo2TQPcuXdC9qIi77lJBOkVQyRSAZKmyeLY0lBqzBIWz5qoaYq6HeYuXYVVtHdcMWp4ayyosmXTxXy+eePAFF8Q22WBtphNtUSNFLTreee6JQVUL5w8PeXamCxuZJYV45KnH4RGrz9AZ7qP9MPXCtge4r61mnG3Vf607d+XL+Eg1DX+M/Fb2wrGCRydNgeY48oAnoqvFS/HFJ5/i2y+/xKqVVVBd7tbFFHUa+x59+mLgYYdh4CGHonO3clGrQXkgVqD/71egvEQ+Uer36zszR0CuA83Q8etXX2Hs0KGI1dfCVl2ceN65OP/yq6AZmXC4Ha8vlyUgD0G3b6bn+v2AfEx/fZ/d8ff/3REg16ypoQ63jxiB/3zyKTJUFUZGAIOG34B+f9gdcYpkiJhDyiesB5nybLaq8/w9IyVYukBjXT3uHj8RM7+fAdNVoLkOcrMz0LNrV2QHDI60SPrId0yb6//kE8ViuIJCQS/iIxJ5aNnqaixavhK2qsNRdE8PZfzr2D+f8tcLKioqt4XZ3QRbT3q3+eztt2f8/ONXl836zw+3mK6XR9x+xdSRVZyPBx6bDC+gw07ZDP3+KzQnm2KDTO8qWx71e7Vav0eE0NrgbG+ue0jH+LGXRlJJJLCqaVhVWYlPpk/HFx98ghWLlwhdRIINmDqrobhrN5xw+hnY+8ADkdu5CIpOkIFgLnFvG2pIyR4dGUS6WR8Dp/EjD67t4mCu8ZIGwzdSzcw78g5FJG25kuUo+2vGlokcAAAgAElEQVQBBnTFgRttwKQbhuKzDz9EIBxGUdfuuPWhh5BbXAybW8ETk29rEuY3ZpV1vGdLj4DY9Jpl1+gnimKouzdJfDqOxcw8yoV+9Mo03DlpErNtKVb684nH44IrLuW9ylfI8a8//Ryz6NhAhb9cmkKMPlXjot3nHnscSCS4825I8dCrrAQFeXlcmkJaousSlubmCXROlzRh6T40WNTs1XYwa/4i1MdteJqBqKevzS7uduKLH3zw6ZYe9439vC1ipL799lvj6UkVQxbO/rVCd+yAwdpUYEZfUc9uuP/RR5BQPNgaJcZlw0LpifgTv7k2+XUNXKqB8j3/FsfKkWsrs9HWoG7NDEiSOST1u7io2APq11Tjl+9nYPp772HWTz/DIwUMhYRvVYYJSnv0wMGHH4FDjzkGeWVdWVCT2pEQAkgMOhYMJAiOzkuRDlNuZT6Iw+GWdy20REiDUcwzbw7k+fG3spib3kdEDlkvRvkA6udFbRBeenIyXn76SXiJBLILCjFi4u3otdseTLenBUXyMC5Z0Y5XxwisdwQEWzZZmcDam6JYl5qwUkPV2lVVGHn5ZahcvhQRO4GSrmUYOW4MCktL2EClwsrpGyhfglQRQtO0vh0HC2bPxaTR41CzqgohcrYcB10L8tGTWnD4PeWk4HVbTFsWjeXGn+K5Y/IQPG7BsXJtHeehbEXzMvKKnz/y8KMvvqCiot3DfEnjv965/C8P8KZP14e//MzR33zy8b1hTetBreBJoJG3JUp6d+3CkRQ1B3OoEV2KkWK/XK6iLW2k2opQ0hkKP4mZzrFb6hhWCPc8XsRUh0VK6txVVFFhEJKdsPD911/h3dffwq8zfxV5K2ozopuggsTyXr1x8l9Ox74HHYKs3FzR0DoQYCYg12jYLssTsSQMK9XLSKpFRCUSRclIih9ywvOboV2uiZLSWGQMiWrvkQepaZjx+WcYceNQONEmJnT85fwLcPYVV7LkEUVRqi484Y7271tqVW3rn9OymJvIR4ZJ3W8t6K7H3Q3uGz8On/7jbdbPoxrDKwdfi33+9Eeu6fQLcNti661vZCgmYzTC8UiQCNH6Btwz8XbM+OYbGK4LEwqyQiHs2KMHMkxCLwSy4HdAaOv8fC7u6kAdwEWNYHVdHX6ZOw9aOJsUzqEYgYXnXnjZ6adcNeg7ha3ZtvHa3JGUcuFJRx65bN6Ch8KKW65YCdIB4F2JpH1idoJ11h58/FGG+5gp49Mr29kQ8pJudU3+4KXmV5jK3aqBS3tZDv4GTgaKFZ2paJAeTqqpsl1uN7Jwzly888bbXHcVj8Sg66LZI4lm9t91Fxx5/AnY/5BDoAVMatrFRYwkhslQCddTpY5KM0uTAZakQSJnhASFKYpq1iKncWRnhJcIVSC6zEh06msx+oah+O6bb/gkPfv0xfh770N2fgFceng5GiPmH6nib+4lvW082B1Xue4RECrk1C1XrD1ed7oHm9pdeOAOuJ++9TZuG10B1Y7B8RwcdOThuPr6wULsmfp3p+xTkmiXNrWIyynIsVM0BFQdf3/5b5jy+BPQSFjWoQarGnp3K0d+diZ0yhjLWkUyUn5ZSOu7E0g5NVp1oJsmapoaMW/xEjTaLiKuiqirxPv0HzD6gWFj7lD22otUxbaZ12Z7oqkD7w/vvrnXjz9+95IajZYbVM+jqdzamHpE1UUi8AwduZ0LcN/khxDIykDMI6oxad4IyM9/bUnixO/tcW0ZqVS4gBUiUphlqatgaxoq3zjRIvf1A4nqH7ddmIYBy0rAUBSGHig5S7Df9199g7ffeBOzf/mVZZfIU+NcUTCIfQ4YiNPPPhfdd9gBeiAgOEVS7YIKiEVrAjEyPpQnmpCkRsaeMFJJ4y9yBBRJcbsC8h7poYvGMG3yg3hpyhRW08gt7IyJ99yPLr17A6bB+oUm1Xq5Huw40YOFEnzHq2ME2hoBNkiyVYZfFC/aAVEUT/JkGpoqq1hqa8GsX6GqLgJZIUy443Z0IugtaLbIkfuizZyZTXM3peO4FtRxsZBgvjHjUb9qNcKqBsN2UZiXiz7du8O14jAIXZKNVH3Yvi24j84neuwJKH7Jikosq65GxCMZsYBr5uR9dOIpZ5/318GDl29rKyPNYd2w2/I8Txt2+V+P/s9XX9+FWKR3jq4riEVR2CkP+YVFWLRyBWqpGaAK5BTm484HyCvOS9ZJESwl2g6KSmzfSKX+jv/KRDYRtvj6dT5vTGzMsh9UClew+fct2e4MiUkqN0dGXGvTbClFvyexCAgmSxpQ7sAr6pX8V7IZX1IFuY0mVhs2pJvkaB/2Sy52inyopoJqNOjyWVPJ5aStk7BgRSL47utv8N67/8CsX2ZKjoQCaAaycvLwp4MPxql//SvyS0rEQ856eiSU6c+N6PlFWD9zLGStkpwZONQaO2nVxfjxeWwLAWosaTmY8e03GHv9tfASFhKeivMuvRSn/d9FHEHZlNikui7PhS5TYARzdLw6RmBdI0BL0/IcBIwAPCrC9cs6ZM8nLx7DQ7fdjulvvM15ISWk4ZLLL8WBRx7GZAn6IlV03+kkklQyGlvHbuo/d/6/Il3rIRGJ4rYx4zF7xgwYtqiHyg6E0K9XT4RMA4prpxJ1f3dS+fGlm9M1rK6tw5zFSxBxAccMUbfd+Uced/IFg8bc+tm2BPMl99NNvZznvvNO4IMf/n3Gm69MG6nZdq+A58CwEsgJhdG1SykCmWHMmj8f1WSkNAWhnGzceudtKCkr5UZcyQtLQkOi4SDVBwibIaR8pA0StOuU3wsvQzDPmn9PCXUhE+LbEnFc6s/SIHL3XkHiFF+yJoF+Lzv5UkTiJzP5Wny1Y7n46CrJkLGB9Rswbm1poTYnWiaPZXtrFlehAXIIMyc2t2ADNq6txafTP8Y7b7yJNStWwbVduK6oyigp745TzzsX+x91JDIywvygsEq7ogkNM43GQc5bSnTF45o0UimGRSWmFQDbQTwSwbBrr8X8n77nfFe/3fbAiEl3IbtTPq8d9og5EhNGStSGbOoV3XG+7WkEeJlo1NfNQYBQHaoXJCk2Afrhu88/w6RbRiJeVw9dU7DnwP0w+MahrIZDMB+9l6s8pP/qS24lRWJbDRYrj8scsI9oUB6K2u+89erfMeWJp+FGI8hQNBge0Le8HJ2yMzlvz4hCmmxVzlepGhIeMHvhAtQ0xZBQDcR1PZqTX3LN1A8/fXxbncdN/kjfdOH5R/303ZcvaE4iV7UtxfRs5BgmtznOysxE3PMwc8ECVDc1wlIUBLKyMOH2SSjr2V1APaw5R960zXkODl9lIzBKZjY1NSEaiSAajSIejyNhWYjH4rCpQNVx+Gdq695s7ahNhYZwKMS/IkMTDAS41TO1eqB/w+EwQuEQQhlh/h1rZFP2jCIMgiiJ+iklg6TYiDi9bNXsY8ZC0kAYSPKU6NppkdIX6+K1s1XCrdHkxi6gCrpWUZNEmD2ZISrs1eieHA81q1bj0w8+wtuvvYHG2gahC6bqDLv123UXnH/RJei3+25CYZ019uhL9LRKjUrFAy5cADZPKXVMtFGQkXISCUy+43a8+/obcN04OheVYNI996OoZ1/OQRFk7LKGGUGIDJ4IQd6tiau2s/ntuJy2RyCZT2LwwIXB6ipAor4ew4cMxqwfZ0AlI2HqGH3bBPTcoa8oZNI0JCi6kSw73gLW81D7Tqqvf0krlYzRvFlzMGH0GERr66AmbGiOjbLCzujdrSuz/XQqqGfHev0vdrf52lwsq1yF5avXIGJ7sIyAZ5uB1wbud8glwx58sN20g1//HbU8YpMZqYqKCrVUs8vfff3NJ+xow8Gqk0BAVRDWFfTvVY4MM8isrIQLzF68GKvrG5BQgGBmJi689BIUdilBTX0dGhsasHb1GjTW12Pt2rWoqanhpoCRpgh3qXUcW2xGMvlPngbpzHG+g+sEHBn3yhvlHk6iESBvlbL4VTBhqH5IYzkhiowo4WiaBrJzcpCbm4ec3FzkdspDdnY2/5uRnYmc7BxkZGYiFA7DMHQmFBDzRrR+F3mX5NKSERbngqShS5IX2oHUkyjjFSKUAlAXPW10ooBLsVnDoF5XDhtfaiei2BYWzJuHV6f9DT/950c01jVAN4LsmWZkZePPZ5yGo046CZ07F7MhsTiaIlq7gFObH2o/VqXaJpY1T2o5k4TRNx9Px/jht8CNJ5DQgP+7/Aqcet6Fotkhn0s0QeQFzO+n+WQvQZ5rQx+FjuP/p0aAnE7PhUmMvmicoeVpjz6KF597BlQMqJkqzjz/HBxz2qnCQFG9JsH6Utnct03rI3ql5pHoe4qg7IYI7rntDnz77y8RoH5yCRt5mZno270cIYM6TvOTKNfz+rdouhaKoBoTCcyeNx9RB4iTZrsZnP2HAw85e8S9D32/LcJ8/npc/wikuXLvr7i53/tvvHmvEk8cbMIxYMcRCmjoXV6K7HAInM4mCIiM1JIlqKqpg0d5BRJVzM5EgqIg2+KcCBWdMtbLoYiE5KRhSkoVJI2CZAty1ELhsVw+/p3J/AhbEYn1UYhP+lfk1XCUJI0Xv5PzM5zZ5AguadR0YZDI0OqGjqzsHOTm5yEvvxMKi4pQUlyCbt3LUVhSjGBGmAUnOQqUeSw6ryh7Fde3JckgbU6hLMJlORVP4wsiY0EQQ9y2+F/u90l/olQVKasT1OFaDAFGGxvx8/f/wWtT/4ZlcxdCJd+AMPBQkKPiv154CfY84ACeE9EepGXr9mbhYNFKI2mkXBuRujoMH3wdFvzyCzd023XgQNwwZgzC4RyWcqLxt+0414QIp4DOL9QzFFAxY3uLWdN8iDoO2yIjwDkkilRUBQk7zqKuP3/2BSbceBPDfI7iYtd9dsfgETdBCYfYebVicQSYZGQxMpJKQWcixHqCHjZQ5MzaNj566594/MGHoZJznbCQHQyiZ2kZ8rIzSbsCikclIjY70C1RhraHh54CW9Mwc/4C7rirkKC0qjs5nYvveOay625R2rHCeToTvkmM1FMP3lb89pQX743X1p4SIIDMiSEzaKJbaRcU5GSCBEKJNUPzSIWXsxYtYiOlkto2IU6UAGH6sKybYWkPgswE3Cd2IlEA7KcpWR2Es/HCmHH+RxoBygclk5m+P0J1QnwaQXLgBoMyZ0RRjgCeyHiJqIeS/wzbUU0EKzX5xk9EBKS4kIpDq4YO0wwiFA6woerZpze6l3dHcWkX5HcuQGZ2FgKhIG+w/nVQvYW/nXIwQ/eYSvJImUGysbSZ08PFW3rS6K57Q249ua29Pz/m89vJ+4rKguVA90g4N9UqEePOENXsXIpBNRkqNAeIrK3D6y+9gk//9SHqamrZINGXEQjhzyefjOPPPJvvn3BE1hKTxlo20WALqCpU2yH+daMxPHb3PXhr2ssI6hoKigox/sGH0LlruYyGZdsQqrFKGnxyNIRTwECjdFTYEUgdQ7kWfJOYXCS/Z9RkjVmLh4kn67dsLhHVtf1INZeN+mdqe95Yq91f0/JUG1uzl84GsH0dI3KszVhG6hj78yJ2Bq5VMkhA2YbbFMGkW0bg2+kfQyeDE9QxdPRw7LzvXuw8+xA/pR9I0NhXweH9Rp5WwM5+I1HpiEoYka+KnW4Pi+YvwIQRo9FQXQODuvC6LopyctCja1foisgF03PHjhgX1zfna+WTn7KKCQsRjNhVdbVYsHQZbKiIezpcM7j2T4ccceqNd903fVuf4//aSE25b1LZK8+/8KTT1HiQ4TgGDbypOOjZtQyd83JBYof+Q0YTSr2J5y1bhpVrqqEaAYJf5U7i90eRytWcFJe0ZVXh2gWiJFOEolEXW4LoqCU6scBkryVaPbT5iSjAN1Ny65LRE22K3E9QqoETFEdwIdVI2PS957K3lLrXkDFr0VSdyRq0MQrjyo+FXEwiWKM6JBG5GcEAAuEQ8gsK0KN3d/Tu2xe9+/ZBabeu8AIGR2exWAyaock28sJIsj4XsRxlFKKRj+UStClo5OSVcZPIJMVDLMWWD03L5elXyPvHrM/7S4bbksSSWmHP+SRqREheXCyOpYuW4KUpz+PbTz9HgGqrqHrfDKJ77z44/9JLsdt++8Ojgl8ilOgabIsYViF4dgIUhlHdFLGZ/v3+h7hrxGioNkm6WLjihiE49vSzOLfFkCrDtSLiZfKKvMhUWi7PiFzZrem6yUZw5K1Kgk3S6CfZmOKkzcc2b3biu5YMwuYxF5sk/98vR0jS7lu62r4YaOqc+QCokI9qnsu2ZLa29Y1n018/ObUCwofiQ76pYy7mhvETJvPY0IkZGo/htalT8fTDD0O1LY6uTj37TJxw1hnwTF3ACGm8RM2VIPPQbsG1klwwD3i01hUNsYZG3HvnPfj231/DpPVrJZCXEUKfsq7IJJQmZd34/aGaja7YH1nNn+BtynPTHmHoqGuKYObCedQfCo5qIu5p1u5/POC+E487eeRexx0XSePy2/UhG22kiGb+8WtT937skYeHrV66+NgMVVOIckAT36O0GJ3zO3GnWIqiiObJm6uhcSS1tqEJi1asgEWdaDWd1QoMwxC9jVQV4UCAISXd0MS/pKNFcBQ3s6XoRpOUbxHfyG1BsvpkRQ7/oXlz8UtG2YfydwO5yfkGy09U0qZDzLR4IsFfbMASDsN/BEnS3+jaGd4ieFJK4/twHqlmkNArs3NUgX3TVZJRoXNn52Sjc2EhdhjQH3369kX3nj3QuagQZigIlYpT/b5HKrWWF+1LqG06P3/SCFvUfyslges7AhSd8XHy1lO98FQjkw5E8ftGiiSNWOSInRDC2utr6/DRe+/jzb+/jprqtXAtkiDXEM7Mxgmnn4ajTzsNOZ3zOdLiSNWhDi0a7EQMmq6gdmUlRg0egpULFjMBZp+DD8D1Y8ZAy8xiJ8BHblOLkpPXKMeG25b4sK7v//hUUHkCPyrlTUEe6899UrFCrg3h6giCRrPbJFmF/ocn9QiF/uC6ordWLkOLHyWFhH+XRKhTvPR2vYu0i4vz1Ux8OS4GmIXT1kpg2GEoTYHuulgwcyYqhgxB7eoqaJqC3v13wC1jR8PMzmTguGWnpnXfKBelsxizQH985imhEGHqShCz8P67/8RjDz8CxC2Ri/Jc9C0vQ1FuHhM1Up0bISctqO6+Fib33pVGipy2BO0nuo75S5ahqnoNEtTY0FW8vKLSlwfd9cAFe+211zZvoMRTt5Gvd158utezTzw1pb5q2R90x9ZM14apAD3KuqCssAh2LAaDKeV+RCDiIovCYsNAYyQqIg1i0TGxwb8UYvgJIgMvEamKTouq2dAIL2WdQFdbvYJS65iSO1vL22cqufybz8Xj9hcMEQovLZm/8hREYzHEExYbskTCQiweQzQeR5wiMamlxdANRQ4ysuLCQY6QNJZGoeLXYEYIeQUF2HG3XbHH3nuiV78dEM7OYkUOwsMj0QhHWnR9rJ1HChCEbxNWKl+p8lHriqY2lp7tK0W0jKTEbkrRHhUBC908lyHbxfMX4sVnn8eMr7/ninqKmkhGqfdOO+KS665Br379RJ2TS0aKrLiFRCyOh8fdik/++R4TXTqXd8W4++5Bpy4lsMjYp0YvvvK7vPck3MuJbYGh+vCvXIHJtcMQLq0FGYTyCpB1Yv5o+nCOOD2Ds7LravN6ERtK6rr1yxXSy4e1Pur3HsT0zriRD/J29LZmyS05k4SxMdHGh9WFB0fTr1E36lgcd1ZU4KN//BOaocBSHNw0aiT2/tN+rCuaXgwlBtB/RjgVIBYVfzHSEI1xf7dxoyrQWFsLwyJn3kExafN1LYXhkcBzs4ABnyMlIk9+AEPZdP0abHr2TQNVtXWYv3gpbMdDguobg4HKXfb+06ljH3ni8+1lajfKSE27667Qi69MvTVav/ZqkwyUZyOoKSgp7ITSomLoFvU0Irkalv5MuvXMyGOaM206osDJNwvNJkrkZoRNEb8VkbMPbaUe2Srp4G9abdlesVuJ3FLyqfd91mZzzUEW53vkapZdcP3kmF83xdfFzc7E8WSDiFlI0GHMshFhinwM0ZiFaDyGhGPz3yiPRgaLtjcW1eexELVYCdeBEQpyVLXbnnti1z12R3mP7sgvKoRjUG8ZAQII4000+VZGljvXpkSPrfratE6XpLv5rdNIJRsjOgLSlQlliqpidQ14/4138eYrryFS38jjk/A8FHQpxnkXXoA/HnUUApnZsOwETFXF52/9A/eNmwgnFoNjaLjsxiE44pQTGXOnh9KfO6pLI/6TGDOBiTVnICW/UuYTWWiT8nwMn8pMhIyIUtcXr0KGdP0oTIyrUM4QdVj+Wmwe3pYGyt8Qfpt7EpG9XH6pvJ8We4ifX2trY0l3nraXTWlj70POWjMEzIMucnzNsS9BZsRWtfHJm2/hoQmT4Fo2XM3FYccdhfMuuxieoSUJVG2pO7R1ffwRScUZYaBorWiuAqspgntvvwNff/5vBKDAdGzkhELo1b0ba/TBSrCT579SjRTBe+L6ZcKBF6QGy/MQsWzMXbyU1XtcV4dtmA1FfftWXH/bVQ/26XMMZVa2i9cGG6k3J08OPz9tyvCGqsohpueYhp2AAQfduhShuLCACQlUPU37J2leCaBVjBXt/RQJUELQoBCYWGOim5EgKaTAb/6Mi8Jdv2Zg4wVEfZZei1lLibiSG4HUjUvd0EUk1XIrFOehxJksA2RVBal+kfTcWH5O5rlsNDZF0RSNoaGxgaOwKG2gusHjRHk2wpgpEiCoiyIoTdM5l7XDLgOw70H7Y+fd9mDokwwRd5/1Gx4mc1H0+SmLOWm0267nSDeyWpeRSlbSy8Ejo8kRqOuBEHZaB3Nm/opnnngKv/48k8eQ4MtQKIT9Dz0U5199JXJLSrBy4UKMGDQEtYuoqZyLQ449ho2UFg5B0Yn2Lpoe8hqKJxCLRFgAlOrkKJ9H/1K7A4pyiRmaiMd4LoyAyVE5TTPR6k0qMQgEuCmkmRGGEQzCNAPQTEPMoxQ3Tm4WcrujnKS/iP114ecombzjj7Mkt6SuMTHGqf2s2oYvWrcYSXXFtoudZgvchJ/na56j1NyhNBzkMtgJVC5ZhOFXXYv6FZUM83Xp0RU3TxiDcEEu6/OxV+W3o9nAa/dziuS4BWDgX2+/hccefAQKpTccF2E46FFWhiKCvtlAtXw+hZGSWycbvpYxHeXDPd3AohUrsWD5ciiBEGxLQ6hTp9evGXHdee29HfwGDueGwX1fTJsWevTJh6+qWrpsRFBFlpaII6QCJQX56FLcGQaNNsE/3A2VHnoyQT71W2D17H9SklHCX8Ts872VVEPR0phsnqKidRXitUXQan1si2Na/iBXXHOMmDQGpGvnEe3VQjyeQG0kisZoBE2RJliWw9p4HJnJcJ8iE4oqbc+BmRlCz969sNc+e2OPvfZCYWkpb8KkJE/YNLPwuKhVUOuTShcp7LTWLLGNMVJsKNbj2rBRk43c6DPrqtfi9Zdf4XxVtK6BSTAUIfXffXececH5+PvfX8UX0z9GwFXQqVM+rhhyHZyQifr6BqxeXoma6jVoqKlB9dpqRJsiSMQTsnjbhm1T9OqwvhkZE7o0coIYGiUDJz1croXjwmzKcepQDAMK1bnpOrMuc7KzkZGVxQXnObk5yM3JRXZuDsKZmZxTC2dkISM7B6GMEL9HpXwpOVqUhBdelsixSyiSyfAy2m3GC1KiKs9hWJPJMcymlP28pENG182kGXJ+Nuwx3dA9YLs5nta+yEGJncZf38mCWgZIPMBO4OFJE/H+G28DcRuBkIGLrrkC+x9xENyAzogGrRzVIVWU9Px4isPJgbRtclY13uMoJ79o9lwu2q1bswaqZXMuqjQnGz3Ku3J+SaxQxguS8+AbKU4wMEIhdDO5nIP9NRX1UQuzFixAxKZ28GSMg3Xdd9zhtHtffuNf282EpjjZad3Tt/+alvPs5GeGz//114vgOLlBVYVuWyjIzUHPbmUIGARbiV6RxEaiTYM5cUTZlLp3YvOSyXY5KdxMT8JwzUYqvYWR1oX/zkF+hPDfnqfF+/l+mj0f4WkLH48cImIP0QZKoBWxCQnyo/9HIjFUN9ShlgqXEzHEbYep+axUTgbIcpiwAcNAKCsTO++xGw49+mgM2HVn3nApCqPFSyQUKy4ifaF04YqarZSoka9oEzSTbG2sGN6QaGpq/orEa724hW8++wIvPvEMKpcuQ2Ygk3F1LRhEJB4RWLsrqO5aKMCGl/JUtFEww4IIEVwzR/lKio5EEzqxmoSGH/3MfyOpG1YNob8IynpSi5E3KqmnlIRq/bhIkl1o22BRTwWGSXVZQdEWT1ORkZ2FgsLOKCguQpeuXVFSVoZO+Z2QX9AZuQUFCOXm8DyzcSG1a6KvUjFzatROzw6XQAiKMc0rXS9Fzhy1US0eweWuwxFialnCJl2r29nJ2EjRfKcgGYzCOJYoRKcIybLx+fv/xO2jRrMeJK25Aw87GJcNvgYIG4jR00gqFHS806x2vt6hYi+W1qMGz/a4iaEViePuSbfhy48+QVjXWWkiw9SxU49yZASDcCkvJhsZJnVJU7Y++paQAZVYsbLkhJ5zy/Hw6/yFqInGYFM7eGiNXcr7Db30hBOe2OvSS7cphfP1juuGECduuvDcW3/88pMbdEXVSCJHVz1oBOvoKoLEzFM8hBg+MRE0TO7NQt/Tg0fhNLe7Y9qw38xV+JfioRSX2pZpEvFIW0j/um8vbROX0ssoncFK6xjZwtk/1jdS/DOzKGSC3SUFB1J8F3kkgu9IoDXuOmiKRVHT0Ij6pkY0xWKwE0IIkzwpAkdtetbgwgxnoM+Afjjg4IOx6157IS8vV0BWUumCHxsqWmyDSJJKcU7rvto4qLWREjpmIo/jt5xPmhHbQVDRsGT2PDz/9LP4z1ffQafIT9LpiWxCDyO9l9p/UNQjhGmJ6k9wqIg2aG454y4AACAASURBVPxYOovuUdLQyRjQw+5DxgHT5O9J7YL1A31pLYq2WAPSg8LUTH8B0EYmIjI/EuL6FFkPR8l3QVv2GLoF5SK5k4jw3IOhEDM2Q5lZyO6Uh5IuXdClpJT1KHMKClDYuRCZOTkszUXPA0dfsh5GMAxJ61BA3rQZsaSU3JTIO08lyGzsXP0vvE9IQot14Tu8HK1oKiuK07qpXLYUYwYPwfIF89mpKygpwohxo1FQWgxLlWLWVCtFuSybHIz0BIvZQeccBzlqovXNB++9h6ceegRKwoZJhk8BenUtQ1FOFrutzDL1jVTKNftzxUEhOVwSRucyDKhYsWoNQ30WafPRug+Yk0c9Mujqvfba/gzUuuxCm+v5vKMOebVx5aKTbMJQ6UGjDYQGmTZF8oAZpiDVXuoQ6bBkEOUDaGGYholM0scLBhEMGAjqATZitHioxYIiMVch9igUs/nieMP3L4eV5tJ6pbes0sCtkqtlQ1LXwqNqfolIim2ULzYr829O3OJ+SZos8OU6LWYHiU2RNkHKYzVEmlBZuRoxK8GyLERldyk3RV6jrjJtvVPnQhx97DE4+KjDkJGVyT6lDx+yIOZvZInSGsoNP8ify+Q7BcmBDEKAirejcdiJBF5+firee+NtCf/pbKCidoLvJZFIMNyWX1gAMxhCQWEBsjKzkJ/fCXn5+QzHZRE8l5nBOSUjKIySGGMKNg2x4TNZhSIi0bWUvujcsVgc8aYIYo1NLLlVV1fHX5GmJjQ2NqKxvoG1IUmKK9okjiGPVixK8m5F1MOQnNxcaK2TAbMdC5phMKxL8xQKhVkWiqKtLmVdsUO/fujbfwfkFxShS3k5zJwcwVS1bCaesHyWjEZp/knzkXJoHa/1jwBv6vxY+xWWVBpBa09ExZTpeeSuu/DuC1NZ3qsuHsWQW4Zh/8MOhB40JVQoomDfqU5XcZPUT+j51ki1BRrmE8w3ajQiNTXcDj6kKOick43e5d2Yzcf7Jq/Ltu/L3/c4KiSHi1vCG2iKJTBzzjxEHQ9xRUND3I7suMsup9//6ttvr3+Ets0j0g46hpx98qkLfpkxGp5bbDtOwIMb4Dassmkdefo+cTJZ+ipbgws1Kg7ERd0TJa5NHUFDR6ZpIGAaCAZI8NWAnqSkC9is+QLTvtT1ij76U9UiymkmIbY5k0K4dN3GKpX1lZpM94ttGf5KMVL0IX7uiOEo3v9EYXIzuVB8T7FAxPNQ29jIeoaUx4onbA4EOFLiqnNwjqq0V3cceMSh2Hf//ZDTKY8NIPVcknIdLe6tdZ4tdYRT7zSV0s779DoiUEG/bX7qBKwoiAsU+XB7a99g2Db+/cknmPPDT7CbInwvWZTb7FqGbqWlrJeYkZMFMzOMjFCGrAmThkhG4Az5yYiKN3rZbZgJJXIQBTQoWXrSWLPBkZqOctSFH0FRDGH8VoJFi6PRCEOOsWgTGurqUbN2LWqr16K2ppbVNRrqG1BfV4+G2joWPebN0CN5L0kGkixWvneaIzKUrFNqICc/H9k5uSgqKWEGZ48+fdG5uASFJV3YCBOhRjMDkjnqb5VtPwMpHNVtcxfaRFft67VIAqfwKSj3x3koG999+QVuraiAV1vHlO/d/rQPLrv+OgRzs5FwhNwRowG8hEViVSQw1v9iQJ+VcjRYTXHcd+fd+PqTz2HCQ8DzkGnq6N+rB0KEOiWZytLv4Vx1S1Zu8hMZSaAiXQVxajO/eCnW1jUiTqxBw3A7l5d/eP6FF5438JRzV67/KrfNI9Le+amJ4cwv3snSNS0nHlMz4/HGLtHGSP9YNNK/saFpx9qatSWxWCRXgxI0dDWouK7OtU1MtxYFnyJYFRsB1VCx10lwhkwek7gr6WNlZ2YgMyMD4VCQ6cb0e5NqCShI5kSySB76PaTY25CTzLkfVcCI/s35f2PfVxTViNniCnWfkfdbA+SbpbaXaWqUJxNO8pwtjdTGLYxUA0L3R4rxPuodjcZQvbYGVdVrYZG3TYxJpksTZEh5QI1zJaf/5Szsf9BArmXkbVMTjQYJySJFDGZOcot2l711ajSYNOBSa6+1gdq4u2n1LunykkGmSDqpSCKLl7lgW7oEFFmmEj58YskmuY51nMTP2fEm5x8jrym1fIF6blF9HLELq6vXcK5t+aJFWLBwIVZXrUF9XR0aGhqY6BGgaIhLFUQdoEY9V2UBJ1P3SSLHNBkyLC4pwT5/3A8777oLirp2Q05xKbeKIKqoKHdgCEPUy8gCcXIGmCVGZQpS8ovV/P1140PAKY4SjWvy/loo0UvyTrIH2IYgCZtzZtZ9bj8HyvfkEiHFYzSCSQmeg7qaGtx82WWoXLQYrpNAQXEhRt06FoVdS0EZQZCqvj82KbfLMKxfkSJ/z80/Cf3w5dsIAZK5aAM6PnjnX3jy4cmMGhgUCSse+pZ3RXGnPG5PT1GUAP0lPb7V2AsHVm5V5NgQuqCpWL6qCsuWV4J026OOAjU7Z9nVN918wiEnn/HDtiwgu74Vk7aR+r0TTZ8+XV/+00/h2vr6vOUL55YtX7q4tx1vLIWqlVuJeM+mhqZCXUGWk0hkq4oSVlwvoGqiyocDc9naQui4yeZ49NBKJYqQGUA4ZCJk6uJBJiqxYcpKI1+GRmAkfEOpxZ6kvecTGZho6GuV++9r20iJ9Zji3fwmYyb+ljQm/E3rqq/1DX/6fxcRiqj3IQNNznrMtrG6ei2qGxoQIXUM15YK4bT4VWiBIHbZfXccfuxR2GnXXaCHTNikkifzVtQTig0CbWTULoAkppIaiKIo0X9I07/S9I/0CQ1JlYcUSDT9s2zZI1urXXD0JhX1yUCQCgdBjPFolCOvuto6VFetxtIlS7CqsoqN2ZqqVRyJMbwtew35DD+GE+VmSdBuQVEJCsvK0fP/tfcdYHpV1drvaV+fmt7LpFdIAqFKVRDUiyCIYv31l6te9dooihDEDoKC2K96rfeSq14VO5CEFkKVkoT0PjOZTJ+vn/b/79rnzHwZJmQSkxCS8z3kIZk53ylr77PXXmu9630bpggf5JjJkzBu7DgBz5C5gy+MbPyFZFKV7Xh9Ai/4ITt9b6o3aOfgplDt19ScVe9M31IQRiJq7I9+B8XbV+q6nkjCM92m+hBdeU7dc/DzH3wfv/npz+Dn83BNDW999zvw5ssvgxG3UCiXZRPQX06mcoMWolXFGkzFc3MQOClxjEEkvmvjVnzhc59HV0sr4txiu2WMHFqPyWNGI0b3wg3iXsAqKRy/pEDQ66igiVpET7mMDVu3oytfgKfF4BgJZ/y06V+5+ze/v/FlUzxH9vU4LFc7JE5qoDvzfV9bunSp3tzcbI6t0TNetz9sw+a143du3za2p7t7TEdH19RsV8f0hGE0aJpfb+qGgG+EAZ1rseMIZQ5dCLn0SGchpA90XroGOq6qRBLV6TQyiSSS8YSwV/DVFEZu1xNCVMH7BLL1JI8Nc9byXgdRXv/773tfK1N8gwv7D8soyTxmxKFqKxIZSiqJtEs6io6N3a1taCFEm2wXOpnMy9B0Cy7Tp5aJk04/FW9/91UYM26sRFP0riL1Rk5DIgDDhVZ2hS+X2Dz0Txj2Wx36Mx/6M+6Vlgl71Xph5yqFKyAOjpmwJ7Neq0AgTGVzXubzeexpacHzz7+A559+Brt2NaKjox25rh6p7XLFU/IvdGJceDnOSpuLRMZEEU6bPRPnXXABps2ciZohddDjKVlsiSSsZCOxWDuTerELp6Tqc6Sgkh7GsPu0gtT20FvsyJyxMsJmPVDoAii5AQ1r/vEMbrr2Uyh2dwlN2/T5c3H9ks9J6wFBLMw8MKodKGvQG0kFG2Beh6uK+Cq+M0EmQGqTJRu3fvHLeObRJ2B6mqT6UnEL0ydNRCpGUUMylwQw+b3Msne9PVxpQodYdjxs3dWIxtY2lHmvWtwzM3W//8iN137wnIuvaD4yFn7lrnLYnNS+HonOC8uXG0vXrEk079yZ3LV1/fAdu3ZNz/V0T9M0Y5LvuVM9pzwOnjcS8OPwPMMgm6w0BqtIS0J5n7sSpqvo1HRJExKYkYzHRbuKfyfKi+JhgioMdpmV8PC+exxot9ivga6/LPkAzUICUDhgLOLgBl+ijgANFG67FAeHJi8a/54vFtHS0Ym2rm6pW7FgX2YV3qRip4uhI0fhrPPPxjnnn4fRY8ZIMVbSokGvDyPOMD0URohh2m1wd3lwR72anFTlE1ZGgmHdKywo9rJiBGlnaQYX0uA+RKFCu2rIZ3NoaWxCW8sebN+6DTu2bcOuXbuwZ3cLCtmcwKbp/kIxTgHba4Qlexg2YgTGThiP6TNmYvK8eRg/uQEjRo6SjIMoC6jGmuC6ipDZcwl9D2mcAoaoilbEMD0vAVYwow9uZI/wt/icBMx4jiIV8H10t3XgS5+5Ds8++YSAKKrrqvCZW5ZgwtQpMu8JVuKuOEyNyua1wiG9xEnRbpLuUeuQ0lnTJYJ+4K/3iQSHXygixnfVddBAJYQhtQGHKZ0Ux26gDW/leqN+z1Q3kbxdXVnRifKMGApsWYinnrjo0re884M33LL+WE7zhbPniDup/UxbbQmH/z3viZXN0rTGHU3nZrO5U/M93bMszx/u2eUa+H7cMJVzYk2KgbKkniXbpxo6lf6dJr0K1LKqq65BJpFCkrUt7jSD3a4Q5ZAbMPj0AgJ6mQdeDiyhYMRH6iN1rgB1FKYZZIccyA4Qni6oP91C0Xaxo3EX2v+/0igbSkUd12B2XkfetjFyzBi89aq34TXnnSUs7AW7LPyCqvFaPVFvQ24Fm/ehftZwkQ/P2//fh/p6h/J8IWKwMlUpAAnC1IMUXh9DfxBVybRUdQiVWlURP1N+nJNEPzLiEmb+si0ow43r1mHVYyuxevVqtO1pFbShZZowNEuox+xSWaItj+SmsRji6QwmTWnA+a+7EKe95gzUDBsGMGKAL8hGKrhyAddd1ezKGa5SZcG4BySmvTWRV5GTYqMLF3ZprGXUWSji3v/6b/zo23dLr5RveLjkLZfg8ne9E1rMEt20eCIurQqhcm5/J9V/baCduDlgdkYk6A1L+p+2rN+MG6+5HuVcFpYLadqtq8pg0vix0qZjsBlXQBwEQ/WhD/vA8pW9lcpJObqG7lIB27fvQmdnjiKGyOpGoXbM2Pf//C8rfnU8OCgZj0P54h6Ocz35ve9ZD2zcOGTP9k2j2zo7pjjF0vyyXZ5dKuYmuSV7jA6/Dp6rc5cqL5bBcFwxDsjO1XWEoZuTIxmPIR7ny01IfBKpWAKJmCWQZZNflG5bBfCoEIFQhfsgtJB0j+SgFTGu/DPM24dhR0hieghrLKJoIlqMylkpufS+nijlWQh71qCZljinrmwWLXtaBRXI/ivhWZboykWiKo2TTjsFl7/trRg+ZhQcljQEKadGkQtljP1ArGmErAqHY4BfBed8OecZRoF9DcNEkgeUVcELJgX2gLG+9zg1ceQIqUcFFDyiJcQWj6CWJGkk3xM4fHNjIxq37xB4844t27Bz63bkerICqFAbrKAnTteF2616SD3GNUzC9LlzMHP+fDRMny4QfgIudJ+9WYrGSiRUgjqJOF0BKakal8RSFWnNysX8qBs6ehCmMl0bMUPHpmefwxevux6tjY2c9pgwdTI+c8uNSNfXg2oBfIepcMD3X/rpgjaGykiqcjdfmVKU8XQCMFexhG/d9g2sXPaQkGzrto26dBpTqLQbJ/0ysyCUhNelOVsjKDrcGAdwqGBRUY3n3HC6LmzTwJamJuxu3gPNiKPg645eVfPzi15/ySffv2RJ+1Fn/8N0Q0e9kxrouX3ft9Y+9Neh69avH/fsI4/P27R50zlOqfyaXHf36HIprycThO5Sat5FPE6kvHqJHcfu7cGiDAib7CzoSCaSQodTV1uNdCIpzo6gDUVsS5VMDy759ALpENkBB303MqEDp0RjCmd2RfZQEGwB7Ppgx1DSehURDs+j9lr9EIaiBMy3RCGPSAtEOHR3TxaNra3Y094Og2kgw5LoybU0DB89Cld/5MM4+YzT0J3PoeTaSKZSSrvKdsQeJbv8MuD7g32q4+d7AzFzhDv28HcvF5WHiyZrW6zT+uQydD1ku7qw+tkX8OCKh7Bu7VrkWvcIAIbIM0bPRH6ySbwUQP+HjRqFRYsW4Q2XXIJJ0+bAyGSkt1EYtYU2SumwkchY7i8geub85zwWJG4QKVbKxBwdI8k4SkepXEAiZqKQ7cFtN96Ix5evEOIBKxnHZ2+5CTMXzEcxaMIe6L73l+buRRILeayPpGZi2d/vw/fv+g78fFG4+eKaL9x8I4fW9cq8qNiJzkoRSysDh8znQRQVSNjI73QdzZ1d2LanBdlckUqMKOvW1nPfeNlpH//Sl45ZuPmAY3J0TLCDvwvf9/WNGzda6x7/e+rZx58f19LUMrW9eftUx3Enw/cburu7RsP36izdSMNzY7qmWZrvaWp3KNABpYjLYrXQFTE7EkM6nkCKgIwko6+49HSpVLSKYGQeCSw5YDAIkVIhZjGk4jkE6KgwJVNpJQUm7BOU7P2dsDioRmBBNgWKyEXHRWtHJ3a3tSFbKErah+RJhN/WDK3HFe+4Cq957TnCwk7qFQGccKGzbdlpVgIGDn60ju1vVkLXwyfdF2Se9FH8hGOrmjZfah+OsyEKehVtFoG6NJ2KQq5q6GhrQ8uWLdi+fj1eXLsWmzZvRntbh7R7iEMhmCic54kEhoyfiLnzT8C8hQswY+5cDBs2XPEHilwNJ44S2VSRk1pEwyjwn910HZ5ZoKJXgq9018UDf/gd7rr1q3CLBBD5OO/iC/DeD74fHunbGFYN8Kls+wiTIv3RrSEzCFsnSKK8bf0m3PyZzyHX3oGkbgLlEkYPG4IJo0YiJnRkIsnbG+lKy0dFTj2skauxV0q7LGJw47Bh+3Y0dnRAs1JwTMutGjL8xmlnvfYrS5YsGSyvweEx9RE+66sykjoQG/k7diS//5PvjX7yscdP6mnrml3s6Z5rO6WZJoxxML04K56e62pMDXIfqVorXNlF+izAGgRlxBCPxZFOJlFVlZH+Lda3WAxnakfIfFgXkDRcX39WGGEdigV+n7My6Lno1ZNiui/o6QmbhUUIkBRMhoWeYhG7mnejqaUFvhmTHbdraCjBw9ve9U5c+a6rULBLovjJBZDRmCO9Ha8suvFAxvyVOnYgJ8V7GYjIt9JJqSboge9aUU0pB0GnxBQz+RiFl9F1hXyYaTt+PckCPoMiTZcG4ydWrcJjDz+KjWvWI9fdI+dhDYzjSo2uYtkWxo7a2jq85pxz8KY3X4oRkyfBSCTVO2CZsAMaqTCK6nNcRxc0XTYDpEDyPOzZug3XffTD6NjdLI5/6Khh+NIdt0qzuB0wQ4hLGMQjDNSCIc7adpEwLdz+ha9g1fIHxWHBLaM2lcb0iRORtJiJCdlzVFpXtrgSSYXNKn01b46JiIGKcrCFrTsb0dzSBtsQ6iO/oFvPXn3Nhy+57Kp/2/ZKze9X6rrHvJOqNCwbknu2bEm98PyTI7Id3RN7ejqn2+XcNKdsz3Ds8lS43khDR1IkmrnrVCDvoDlS6QcxULJMXZozE/EY0gnlvKR3S9CEADPOCvar4OKVxfWDHWjZgQWjtfe7FfRrBSdWSQWl4BmSViqABSRCgmmiZLto7+rBjuY9yBdLQq1U8l3Eq9K4+NJLcOlbL6caofwRJJMwhwxuqhwKh3ywNjoavjeQlQZaC/srJlfee+jswnMJ20lQF6psF5C/B+TBCrDhKfg5f07uA1+HWy4LS8bWTZvx/LPPYd2LL2LH1i1wi4WAfFeqYpKCMpNJTJw2DSecfDIWnHoKJk6ZinimSkXmQaM3nZWobFdIlBwNdqeTJ0doub0Ld3/5K3jor3+BxbaNZAwfvfYTOOG0xXCFG1LV3HrTegMMTuVUH8hJcVxMX8OKv/4dP777e3DzRQFGkEiZIoZjhgyF75QkM8OxCKOkSoXgQOAnYLZQUZRDt2YY6OzJY8PmrSiWXcBMoGAazYtf+7qPfvbrd/1G08i2fHx9BrfyHMM2IST+qafuTa59aGPN008sn71548Z3+Y5zrmvbdbrw6Lqm63mapVvsA5YUITvGhb1CVIPZi6Fk0JPJBDKJBKozKWHNMC3FudYruVBZqwoYOPqbtr8v6N2DVXz35fwFCUqZhpRes4ChQF4BAUUoBB+jKqYV9nRksaOxSQht2dVeggvH0PCWt1+Jd/+f96LIeoVQUwVNv5Vdg+GNVTyA1OQkvcmoS8V+A0UIA/Wj7GuKVTrnY2kavpyTCpkg5NlZn9fUZoetFop6R9WNpKeqNw3HiJhp3jANraIrgoZIUEynwjlaLBawZeN6rLrvATz2yKPI9vSgmC8jZsUFVEPARdml+GYSc044EW+67DLMOvFEVNfXB/15gQQJswi9YNBed/qSIar0AUqoMmyiH9xohmm3yrlUyZTRlwqnQjTw5P3LcOuNN8HJ5uBrLk4//yx84JMfhZaOKxoxsVtfVqC/fE3/OdvfScnxvo/m7Ttx46evQ769CzGPTsvDsLoqNIyfACtUg+Dz9ooWcuyUnWQbGWRAwuQf1Q6KtgfbNLF+yzZ0dHTD14VZwh86fvxP3nXVez50znvfWxyc1Y6to457J/USJwFoP/rqVzMvrHl8/J7m9om+V5rte1hg92Rn5jq7R5mWUaPDjwkcXHLNqifDZ+Mg+y0C2iYSxyYSCYmy4oYpwIx4whKG+LBnxnSUgwvRU6KqG4ooKghhsGNVr7pEZYGjUBHaQCk4Rdj7cqkMphyEdR06unNFbN21A93FEhyiA5kySibx1quuwoUXvx626yKX6xHNKwoMskZVLBRRLBWlkM56HSHRjCIpZphMVyGVziCVTimYLkvHrP0ZbCBV+XlFDWSIAodi0lBkm8L5yHSl6GKxt02lSFx2Zx9nn8oXc19Zqf4v7/6O2yv6KTvIZQlx34Bnn/4HVv/jWTTt3AW7WBJYNdOCcrxlYsS4cTjxlFOw+KwzMXXuHFipdDBOpD1TSslyfK8AEou3fTRD0pElTP+MKvjO0MHtf+nhEazHubqi8wr7EJnSpISLMK/Ag2NqwofXtmkTbv70NWjeuFXeqxETx+ITSz6D4ZPHwuZmy/WQoMQ6a677v7xyKFTBtW1J+XuOQgqT4fzOW2/DI8uWw2JtSqO4noYZkycgEY8r0mFGs1LPCzIde3trkeEpk92fJnYpP2Oi5PvY2taG7c27JYdjw0TZjL14zkUXvvlTX/76i8fZK9D7uIMcquPVPOq5BZzxzEND1j35wvyVT6w6YcPa1QtL+fx83/fGe045TvEF3/O0XmfF4i1fUsJaCT0VSLEj5Lpkgyf8vbamBuk0kYR0RKTVo3aU2ukpeQHFsi0SEuR4CyQDwkkvNYoA1lw5Ov1rVy9XSRIWRMNEV66Ajdu3oTtfgE14ctxEvlTCnPknoGQXpb6R78kKU4I0h4Z6S0Qusngf1EhSqRRi6TTq6uuFO3DajGnCiDBqzEikMmlBLAmND88hwqdEIJLN3UfZLkoDqmpaVk6KzlTtbI+rOvFhe9n26uki2pWLL8meTRPdHZ149qln8PCyFVjz3PPIZbMyFpZmqrHiuJkW5hEd+OZLccLikxFPphRjg9RRGMUJoF3NB7KB09lxYyILtZDqBc+2D5TIAE/O2p30JlV8hak2xVGoWFOE39Fz8Z0v3YK//Ob3SBhUXrDwgY9+CK+5+AJ0l3PQYya8soM4N5JyzkEufeSTtMk1akrkyLdyxd/uw3e+cSf8UklqYEnDxOQxIzBm6JC+VGiQ0eif/g6RmkJPZiiJeVOAMQa6igU8u2ETyrqOPGnKUtW5k886+4M33Pndnx22SfEqOPEgR+pV8CRH6BZ93zc2rlqVfvzJh+vWrVk/uaezbXauu2dqIZebls1mJ5XyPcN136kRoCCRWfQDtLKrKFr8IPKiEzPjlgATUokYMok00smEoAhjZIoPONUUCxnBWRXs4gPC2oNoS3LufcM64ADLD1W+TpYV3UBnNo+tjY3oyReEpcKIx6TZUcAT5AEMGdp7UYOKR5C/V9pLinpHsb3zfhWTBeHs1XW1oio8a94czJ07V5qJzRh5BAPWAxb/hVzWlbRkWGRWhWZxU0dodI+fy3CDwPoVN1JEqnHXz62BU7KlH+uZp5/Gk48/ga1rN6CcZf0qAFEzbZhIYmzDZJxyzlk447xzMWr8eOm1UkziCsbO/0vTKhdrAZoG3BXCTh8Kve/f3pWJxF6kpGQROC3YtGtI79E/Vj6Kr97wWRTzeWk1Of3MM/Bvn/x3mOm41FwJMFE9YIzKJeQb1IevkmXExKEzgtu2YRO++vlb0Ll7DxLMdDgORg0ZikljRiDOORxIw0hNuCKS2utiYU8aj5e/U5wU2LqrCc0dnShpJJQ1kKkffs/Fl739/77jox/tHtTNHqMHRU7qEAysUD0B2pqlS81nO7ZX/+ORVZPXrV59se+7i23badA8d0jMMNJwHNP3Pd00FTu8qOYG3kwmtU/NJRPVqRRqqui00ohZhuziWE/gqyUFcn7vJTtBBUWuLM7u69HEPQWszaRoERdgWmjt7Mam/4+MKlLagyqxHq/lqmiH9S1BPyoyTEVSqmpV0jNGZ0XuRDYAh3l40tQI7yD5BcviwGpqazFv/gk467XnC/Q5liTDWSDhISUXxR3Y56iYIYyc1CGYpnudIlQNVm0USuBPQBFUf/Z9pJIpkR/Z8PwaPPT3B/D0E0+h0J0V3SvLjKMMD2XNR2pIHc694LV4w2WXYfjYMTAtbm7Im0lWBgM6FW6ZJZBBJQFvH+x+MM80UErTY/qPQAXONw/o2t2Gz3zkI9i+cZ1M/9oRQ7Hki7dg1LixFBNSoA/phNdgezYMQsUHgeyTrZzQRSnao4Rh4mu3fAErl62AxdSh1Q2cGQAAIABJREFUBiRNC7OnTUeCFPSB0q7KBuwbMKXePV+9U6YhKfbm1jZs39kE1zeQ1wwvC+/RN1761v/zsS/cumEwdjqWj4mc1GEaXc7RO+74eGL9g2tH5EqlCb5dmlUqlBaWS8X5+Xx2vAmtNqYhpnS4+OaqNJ+awIwoFLtELG4hZVqoshKoSrNvK6kYMghH7h29vrw3F4O96hkvU5wSvS6BNKvmQTYC9xTy4qjyxbI4HUKUeUI2MvO6QqBqGopcM6QACtJ/LNAzPek41FRyetMqjKp0y1LNpQGLeyyTxjih7zkPi089VdKBqlagJLsrm1yVvk/0OZQWUBsVtVar/iJVP5HdVoDmY41VovhiGa3Nu/H8E0/jsRUPY9vGzSgViyplxk2KrqFm2FDMP3kxLnjDGzBz3jyY8YTaUMlkVBwuAV+KYkoZrJcItishwEH47MjhyXujQy06+Nmdd+O3v/wlYroPJ6bjPR/6AF77hotUDYt0RLy2qFn70IhYDRg6BmVPbsQ4Z10PDz+wHD+46264+QLijD5tBzMbGlBXXa1kUph8DDZtfHfCqKr/dcj9Im8SN4GWhT25bmze3ohcoQzPN1A2rR2jGqa847u/++tDxwv10cuNReSkBjVTD81B/j33GPcWCiO37No4ee2zz8/cuWH9KVrZPtGFP8nQkPJ9z1Jd6Y4ADAShRyCG4yEpUgyUhdCRSMRRlUwilUqipqoapqlcHXu2LGE2FwpSVdfpTe1Jbk49SBABMYUYYK2E9DJkqejKUqG2IOdNpDLS82EOMofPAnWxZKNQKiJXKKKLMiKlkqgEk19OdvBUDWZNhI5OA2bPn4fLr3wrZs6aJdIJXPSEaVqYeVS6KPocegtI39Q+VoDejDE3TQwSbBepWAz5jm6sefZ5/OUP9+KFZ5+H4bFmU4ZhxFD2NcQSCZx57jm49MorMbJhMgxK6lB4k/VZapYFKVzCtXtTYwTsBPx5/Z9SoOVBrxh/JzyDBlAql5AmEu6pZ3DTxz8FO5uD45Uxa9GJ+OSS66ElY4rxHZpEW5z5pEISOiQlAvCSTyX9k3pNVLqZGY5d23bgpmuuR6GjA3GyrNsORtTVY+rE8UK9Rn28wX64GSMAQzgXYybW7tqBXS1tgG7B12Lwk6lfTjrj/PffcccdhcGe81g+bvCWPZat8Ao8G2tbT917b3zVgw9Wr9m8fkJXV9t03cesQrGwuFzITS0Xi7Wa6yZ0XRMSeOm9CmDvIvsgNGUq3SbKxok4MskUqlOK/T1GhgxBYqjCtYrSwkqUvIJKP0fyGQpWq5qAVZ2KoRzP7VJzinW0CrYxZa7wLe+rGvAOpcAeSD8QLM2G06LtoCeXRWenYmcv22RX9GGzEdqwJIJKVVfh1DPPwCVvuQwjx49H2S1JZ7XUEo5+islXYAb9c5fsLyRZebZK4J3orwWiotKXJcwshqT+dmzeigfvfwBPP/YE2ltaEaM4RdCYnKmrw6LTTsXrL3kzpsyZAz0elz494XPnvLQdVRMLegnDZuH+TxV2OlTKV1Byhz1InS178PlrrsGWF9aIZlT1kDp8+uYbMGHmVDhU0eB7IqlGdVZGYcQo7MtJhdfuBZjweX1N3rM7vnobHn2AaT4Xpu2gNp1Gw7ixQmAtzOYvUzftB+yTtKNEc7qBpo52bGxsRFlTEHSYKfvUs8+77Ia7vn1vZcfHPzfar+5vR07qKBu/JUuW6PMnTKhe+/Tjc7dt3vSmluam+bZjT3I9e6jveQnT0Mk6aPjkIaTqJ6MoYQUgOS6Zln0hzU0TRZhJoyqTFq0tAXCwOB5kF2VXWiE4yR+H5WTWEyQSE5E8CeeErGX/H0W4K/DjXvE+Rk+MmFi7AnoKObS2taGjO4u8XZa6lxBqsp+HnGfTpuGd730PZp0wV6DH1PpR1bDocygtMFB/UOX5Q7g35xNTuGzsNixyQdp9NGLSMOxj26YteOAv9+HxZQ+hq71LUsisUTpkdk9ncPYFr8Pl73gnho4dp/gBBVSheojEkQTOajDPJ/OUwBy7hF/84Af41Y9/BNN1kEjGcdk734ZLrrwcRd8Vh8SUuBD3Bv1cByLiKSlQlmo9DSuXP4hv3fENaCUbbBshknDKuLEYO3yogt4LKGPfONr+b46indKRK5fx4pbN6CwU4eoxOGbcnjb3xJ/f/rP//oCmafTn0SdI90aGOEotQMXj0qZN1S9sWju8qblpQiGbndrZ0TY5l81OKedz033bGWUZesb0fI09W4IvCNCDQj4LCLyYoAsCMBhp0Xn11rUYybBfiS9ZWBMT9JNKdUi8FNC4CPPEfj6yGNBRVkjds5dFOUT1fYETO46kf/Z0dmN3S4tIi3DhcvnH0GClk3jDW96MN1/+FhH5q4Qf7+8eot8fnAX25bSESY4bCIpjigxOMI7SyaOibf7EKZXRurMJDy9bjgeXLUdLY7NEXJw/TPNV1dXjnAsuxL9cfgXqx49V9crAQVUykL/k7tlbxS1SMB+JsCPy9cWnnsJXbrgBrbubhKth9onz8bEbrkVVTY3cI6Pzg2F7qdQ2s3QDjRu24KbrP4NcR6cQUlOCY3htLaaMH0dhEInoPKcEyyCp9cD8iy/d3hkCOtm6uxk7m1ugWTEUHCBZU7/ikivf9n+v+tg1xz1YonIe7H/lObg5H33rMFnA9+8x1iwflvzHY48NX7vu2fFrVq85tdDddUbcMmfomjHM15D0mezg6sBdJClshHmA6FvFlqG4CGPCjMG+LULgGZHRmVH1OGR+J1RKJE96ZRv291Bku1C1r72oZQQlJSV5dQJGVSIr4iOfL2HX7t1o787CJWM3046JGAqeI7L3V151FTL1tYNuvhzoDkUKYxCfEEQwiENf9Yf076WtpAmqtJYSWGRdRlORSdC7JxsYNvEGKD7XZ/rOgOn7aNnZiD//9vdYuexBdLd3S0MsBThLrocx4yfgjW9/G8688AKkMpmAcsyHGbOEdb//h06S84LzReax56Pc0YVbrr0Oq59+Wuq3FDL86HWfwPSTTpAIro/J3NgLhKPqS8qRDBSbhz1NknqkU7Zt/PCOb2HZX/6GmKYhqRlImSZmTJ6MZNyC5pHTks6Q7SVMrQcbu37TbW8nxecw0djVgY2N21EUb23A02M7Tznn3Pded+f374/AEnvPgsG9va/6V/LYfABC35cuXarn1qyxVj354JCm3e0TUonELBfu2flsfk65XBxl+Kg2dS1ueEyoKWXQEF3F4jVZmlm/IpyXEidV6TTS6RRSyaRixlDIXfXiS9oviLIEMh/4HEnxccnSJedP+pkQvSVYjd4qdd90U/GVSg8yFb+7ox07mptQ8Dw4QobLHL2DU19zJt73satRPaQWrEVQhkTkIiRiUzt5rjhCBSXgD0UFxGO4Q+cPeKySnwhSV8G1QzZ7PqAswOHzUqZFyIOVki3RWFI7CaaRpKrCvwclPfln7+qnKhS9+kRBAzOjSqZSJWUVNjWHBfq9vr/3fB2InGGgnw2GMHUwb0LloiDPGaaI5R8BJ6T0O/Up2opFeBxph1hFdD3s3LIND/zlb3hw+Qrku/Oy8EvPXSyBaXNm48r3vBNzzzhDzilyImQnl2icpM1BpyBTdxTsJOM/wUQlG7/+jx/hV9//oYgIOoaPt7zr7bj0HVdKulhYWnoZ41+6vKnUn5qdoQ0JaZdvkftQAA2u6MutuO8B/OCub8PJ50UK3nBszJgwCcOH1PVlDEQOXs1BxZtWUUEVuL3ql/KCpDXfjZJrYN3WLehgwzSjKNfLjZ0w5boP3PLW7y1adLU9mDE6no6JnNQxONp0Xr/4xS+q1q5aNmPnxi0L21t2nwzHnav73hjPKVcZppbwbMegwyKlkVA6BVQuCqlkikBkOpVGJp0S6RKKt7G/RKQQdKWM3CuJLuSj6kUX8ZMA0CEIZXFE/feSinwgXPtYsyI7NVGFWxobhQHDJc+gRoJbHRPnTMW/X/txjBg5QhCCDmtxVkyUZm2qzbo+uru70NHRga6OLiFU7enuQWdXF7o7O5HNZkXBln8KxSIc6mMFayprJKR0isVjwniRFCedRqYqg+qaGqF3qq6tRnVtDepq65AhvVUyIU3YVkw1Y4csHIrSqi9alKiDjpEXCwQlWReUf7NxOVhQWZdTnHyKaaPyU7mY7vXzAd7cQ+WkDvaVUOActjIoZVyCAxKGhXUvrMY9v/gVXnxhNZxCSXYlumlCi1t4/WWX4g1XXIGhY8cI2wmBNGSrcG1G5UQ5kBjZgWHRidjY9eKLuPmTn0J2dwtsu4TxM6fh07csQdWwelWXHcRH95SdWfOUfQUnY7C58Uo2LE0Xbr7P33gT2pr3IEbnyKbdumpMHjMWCZn/6kICFAlmMs8jlE+V+zIeFDTtKlCJji2Ne9DY0ioMfzbZaBLJv58wZ9EVS37yk85B3P5xd0jkpI7xIff9JfrSbw9L7di0um574+7RTrkwrb2tfU4u232q65QXuradkp4rLixkwRC6CMUpKIwZTLEIITp7piykEnFUV1eLXIlpKBE+ha1QaT5hFwgye2HBujK3UlnEloVbNt+uACTo6nIlGzuadqOlowN6LIESFUp1HycsWoCPfexjIvW9ZesWbNy4Ce2trWhpaUFXe4c4omKhIOwD5RKVslSKiulKWewERaZ2thLJBNGWkJ4GFE38hUKyhdIYujQy84GkR8wkV2ECVdVVqK8fgpr6WgwfMRJjx47FxIkTUV1fBytFh5eQ6yuaIDYza3LfBB6I42LUoOjtAsYgxdF4LDDIh03CIvbJPx6kLaKUK2D1P57Df//il9i8YaOME+Hp1HYaN2EC3v7e/4NTzjobRjwhCEBOOt9TNmHdxykV4JSLuPlTn8SLTz8Dr1hEdV0NPv6ZazBjwYlKJyqop+7vlaYTlPEJsA7iXOQH5OEzJKV41+3fwPK//l1JcDhl1KSSmD5+HDLxuLwjAzkp2Xn1c1LckHAOKmYXHV09Wby4dSeKjgdHM1CG0Tp/8eK3f/HHv7wvSvMNPHKRk9rfjD4Gf+8vW2auKhRSDz94//R1G1af2byreXEpl2vQNa3ecN1q3fdShqZbmusYbJMxZYfIFIhoFcsfyiIIcjCZQDqVEHVjgb4H7NjyctJpyWY4iJmCdGHg/wJyjFBEUkHXWXvwNAMbtm5Da1cXmPvwhBQUGDlqFLq6u4XoVortcn4Fm1dpSHVmAWsQORZIsPemqMLUGh1CwKAhNbewZqVU3JVPDYQfpY7BnXPw5Hwu9pRJCjFAMoZEu5naDEaOH4uGhgaMGz8eo8eOwdBhw4QaKpFOSQSovCcbPSlX3pcOkkUsFMrcx1tZGSntj737lZi20s0glEdhmKHSf6J0zbqU76OQL+DPf7gXf/vjn7CnaTcSZgK27QqLxev/5U249H3vRf2IEbIxkWqq7yMmhLQefvPT/8SPv/Mdkg7KBulNl12Cq97/Hri6jrLwWw5uOZO6lMyrvmiIP4ix0aPs4LEVK3D3N+6EVywjxpqb66Bh4niMrq8XZJ8QPw0QSSkR0r4oK4y0ZNNj6CjaNjZs3YrWnjxc3YJnxfNDx0z44sdvu/O22bNnl1+JMXs1XHNwo/pqeJLoHg/aAkuWLDEThUL6xWefrbNRGKaV3Jk93d0LPac403cxDV55qO56aaaq6Jw8LrDC6ac0t6SJ2DQQMy3hH8ykMwJ/J6KQaR+JsAK4O29SC/j/pLohyELFRRCmC0kXVfaAnS270bhnD/JEdMUTQhpKB2VZiktNdusBVF7AGpRREUpBRdArtSMBjpBLTq1IRDPyflXDc7BI0SEFaDBVbVIuSX4WkOcKr65EP4akM8WZBeGQLMwCp2bNTMmiMEyKp5JIZtIYO24sRo0dh4YpDZg9Zw7qhw6VYyjzTsel3D7TRqH2UBDR9Xs7K53UQECHwTJ7H/RE2c8XQ0or9fwqCmI6uVQoIUGuRqo8GxacUhEtTU34n1/eg0fvXwEL5N8DNNPA8Anj8K5/vRqnXvA6SRsapiXOYteGTfjitdegeecOGd8xE8fhuptvwIixo1FmLSlmwXYHW85R3bxq/IPqKIEhLtC0fSdu/uxn0dGyB3Fdh2U7guabOHaMEMlyvkpdN5w7FSAM2Sj1Q2QwenKYnNAgYqMECZU0AwVP881k1Z9PP//s911z67ebD9eYHAvnjZzUsTCKh+EZBJTx1a9WP7Tmicl7duyeWcp1LSoViwt9z5us+16dpWtJeJ6uc/cYKBIrJWBVayGNEkUhazIZgb4n4qY4MS5aEo9Jyks1WipGAbqsYNHQSVbqwDF0bNqyHU09jKiUY+l1NpJO0gNEtC8SKOwHk9Sk0DnFxJkpIUpDaHRUEEMwSDDt+7yUoMKUo/HgOi5sx5aeIP6dO2BKljBlxz+U9qaTojNV0VHgYsVpqd9Jn3SQ5pG+MzZkWzEh1h0/YTxOWLAAEydNxNgJE4TPMJFOSiQgNFWqzVqhIEXeRN2v/K8SrCI/7CMXH4T6xWGYKX2nDCNm6UcKa5RMIxtK3Zm1TmkIJuee78MulPHI/cvx+//5LRq37RCeP8rFJKozuOxtb8MbLrsUqdpalPJFfOPmm7Hq/mUSWcUzCUnzzT/1JJTJl6cZQd1vkI8nDioMhYJKoOeLs/z27d/Air/9XVLecQA1lompEychk0ywd0LmW6Uj2hdKMrwTIhMpZthTKGD95i3Iuw5s3YJjmJ1TZ8y9umbWCf9zvMnBD3KUeg+LnNSBWuw4PJ4NxhOA2Pq2bVWFtuyYzvbWyd3dXYuL2Z6zdc+bo/t+iv1RTHsRgWXbZXEMksDjbpiRDRcfgjGSpHKqEn0tRkYEbIij4rJBiDwX/FAi3TKRK5axfud2dOVyQqOTSiipE6IPybQRt+j4FJchozaKz0lk1ruwD1zrCTKDlSvswLBk1uvZd0NIMh2YoAV9oXkqlW0USyUUi2WJ8ErU5HLtvp6wgCyXLBzCVsfogilFli4MXRpb09VVGDl6FBqmTsXsubPRMG0qhg4fLimzsJ6lYq2+qE95LAZrCsUoDCSBA3glp2eYguwP9lAkrZWmVkTKZFw3fQPbt27F7+75NR5c8ZBsCgwKU/nAKaefhvd9/KN4YuVj+O7t30CMLRUacP6bLsJ7P/wBFJmGZu3KUXI4ilF8/x/Xc2DGDDhMM+oWTE2l+R56YDl++K1vSeRmMAIvlzF93FiMHjkSHhnehSZpb6220ElJTVE2ayp9LGAaXROqKE83sHbTZnTkctK0XtRMf2zD9Hs+fNnb3jf/Xe/K7f+Oj+8jIid1fI//QT+9RFo332yt2rpucuO2rW8s9uRO9mx7kueUR2u+X63rWkJzPUNY3lnQFlhvkFwhGlA4CBOoqcrs1atFBGGMC24Q2XBhLzllFMplcWYqWmIERZiyOl+YbpPC+V49MKyL9UHBB6JyUgYIX4NwJd373+qnYe0qcDa92OyAF85xUPY8aVKmQGS+WBIHRrkTku0y+hL5EkH0GcJNKBlEgipcJXGix2KorR+CabNmiKTJlOnTMHzECCSq0rIBUCUw5XS5ICvmAvUEhNiHtbODHtR/8ov7aggOE6iVjlYW9cDyjKzcso0///5e/OHXv0F7cxuSTAs6DoaMH41isYSetnapI46fNBE3fOEmVI8aJkrE0hdF5xVQcQ3mEQiUUMhUqhFo8GwHrU278fnP3oj2xl2IS3TvYVhtHaaPGyOpbKa4QxHDgVCUIXUUr69aIVhTYzEujp0te7Bp5y6U+XPDgh9Lv3jy4pMv/dy3f7h2MPd7vB8TOanjfQYcgudnpDUKSGzcurra1BIT7EJ+3u7du0/qbG1brPnuBNexq+MGsUs+SOdEJxNKcRjSo6KagLkI1FZXIRGj80ojRTon1gGCSrfsVKUQz+NVY6YsUPIXlSbzAimRvscKemAqnlMof3qlz/djACmo83jlHGSvHohaqn+rKrwsuowAGSkFqrZcpJgSzOZyKBTLyOZzKBQKKJcd2D4Jd6HELEkLRadMrkRhdWB60kAymUb98KGYNWc2Tl58MqZMm4p0dTUcjwzzoTItUWMB4mMQrCCHYLgP6BQDOS5ZdDRNbKDkPHSJQpO6iQ1r1uKXP/pPvPDkM0iQgd8yxFkxMkmk0/jkdddgwSknoUQnz/qoRJFkNh/sgKrCkaBRXV+0ogj2ufv2b+L+P/8VCdbRPBfpeEzIY6vjlgp9g41Mb+9b/9pTgOLkzFbq3Bo8Q0dnvogX1m+CbVrSuOtoRn72glOvvfi97/vuOeecE1EfDWI2RU5qEEaKDjlwC2xZtiyxqXHL6JWPPTF5+9bNCzv2tJxcLuYbNA3DyuVSjeVrSS7PStVXqbYy388dKxcNpgtZZyIjRjoZR5oghERS0oYSkUlOSSHHesk9BVm2twjEQNDukFN3wPxev0eVF6Rip94XY4Us82F9S9U5VBOvSsVx3WTNyjLp5pTDooMqlctCtJvN5pHL56WuYhP4oRKkIkJJp6UiJ9ZbFBnr8FEjMX/BiZgzfz4mTpmM2iH1MOMxpXYsO/e+JuMDH7F//hu9qa/K1F6/xTy8Cp0xIf28YyIlWa/0yjZiuom2xmb86mc/x8oHHxJ2c9YWS76Hi978JrzvQx8UKXkCEaQfyzQliqys1+3vScKSpEHUoKvhkRUP4rvfvAtuPi88gJbnYdLYMRg1tF6ljwNwTtiaMJCjUswcfV1uHEsiDjds24nW7izKZNzQDHvY6DH//aFrbvr3xeef37a/+4x+rywQOaloJhxWC4gg5PLlxr3r18de3PBMprG5sbqtMzfMyeem5zq6F5ft8nzAna5pyLDtSvNcjakWqsWy65+aQSSgIPCBtQpqatVkqpBOxKXJmMV4flQ/DRedl66KARGAuDNZSJnmGeTGm8eTyUAchtQk9iquqN6moAbGQIbKywQAKFYM5XiUQmuQbFQdztKULI7FdZErFtCTzaMnl0e2WJQaF2sthCoq1GEA/KfMCRlCkglhjW+YMQ0LTlqEExacKFB3Err6ihpEbNIf7bcXu/k+nMfBTIaXA2wM3GCsGulCyDqbvflHgDeOEjN0yyXc+7vfY+mPfwbHdjCuYRKuW/I51LE+VFmPY0TJtB8j7EHSX9HmrGO6JQede9px47XXo3N3i0jBW66DodUZTJs0UZQHSG8cLpIcR2qvVVLJ7g1FD7S5DAJ/XLR2dWPT9p0o+Rpsw/LdWGLlaae/5n2f+db3XzwYOx+v34mc1PE68kfJcy9Z8p7E8ys2NBRzPadodvlceO5Mz7HHxDRU+a6XsJglZLQlHGlqwaAzYGowETNVpJVOI5lIIB23ENPJoqbonESMJEANqmK+quNIRk1QyJWcRkHKbgBi0l4WicBmYS0lLEv1sT4xZafQfpWfsHm00i/ItSuYlFQUBRTLRXT35NCTz0mUVSg5isWDdSdGHQK+0CXFx/qXEYuhbsgQzJk7BwtPWoyGaQ2oHzpEIiw9Rh0nG8QhKCCGAhZIdBnUsGgMsREd6QAY9v7RUWUzdvi7ymP+GdaLXu68gFGcRMTPP/Mstm7dglNOORVjxo1REWZIfjzA6iVBeYWhaSd59qAHjY6QPIOE9Rg28MNvfQ/3//EvsDgnXBuZmIVZUycjSS5LEdJy91KK7nNZQaVSGnhV7xzxqSTAJVCmo1DA2i1bUHaZ/jMJlmgc1jDl7T/+w59XHCWv3qvmNiIn9aoZqmP7RlnXamx8KjHaG1EPtzStsXnHrKbGxjNcxz3dgD+GLoaOqpdyRnq1CMZQzAaWRWShhkQ6jkwqg+p0ClWJOBImWzTVDp0NtFxQRFVY0mp9jcYh/DyEuFcK4PVC1vc7BH1RzN6HvlTGoT+MWSWVgnRdEHlR4bhYdtDRQ4onpcUl7N66AZvPz4K+wK+D1KBpobquFjNnz8ZJpy3GvBNOQN3QepR9VdNh86pS39UkOlVyGZB0JCH3lZRMA0Gr+9eXQhTfQGm+/ZpqgANCJxW2CUhtRxB9yknzKePxuNBhhZ/+90knUQl7YWpQerbCOiSjXqr62p5IcNx96zeVBIewq3toGDcaI4fUSQTFBmKpo6oimvrTH6oojp8gGAXj4VGUg1+9aSNaeyjESHLdhJ0ZPvLmhrPP/3IENz/wmRE5qQO3WfSNI2AB3/f1VX/+c+bRlSvGPbVq5eJitnuebZcXuLbT4DlOvQXENI9cFKpRmMVtbnwZd5AZgzROrGnRUaXjCVRLbSuhGCq40JDRIEjdcREkWjCMKnrp93qRg+qB9/+yDOSkgsWtn836O6kwWusFUQdpSdm5azpsh5D3kigdd5ICitB3m08bhA2MPnQdNnu36IhjFkaNHYMZc2YJpdTU6dOFfzDGRd624QvKO+BbDCOpinscyEntK0UqyLZDNCcqHZXSdFKAFVXjU9aplODon8KUSCq4FyVdz0baIOoJWNBJl7V75y5B8/W0tEMrlBEzNAyrr8XE0aOQtHRA2ijUg+3fSfGaFO7QpFbW1NaGrbuahIvQ0Uw4evzJ2QtOuPwrP/mvrYfITMfVafb/3h1X5oge9mi0AOtaN998s9HSsjqRaDfq9Jg3vaOt/aKOPa3nFrLdY0wNtTpgclFxy2WBADPqktQgEWSsLUi0pQthbG2mGlXplPRZkfVBalZ7NSQLLazaO8sipSQqBnY3lRZTCsh9n77ay6Ds2osgJHqRkHfFxK76s4LeKIpAarqALzq6OtHd3SOOS8HY2QxsyqJKlgMiDRktkvVgyPBhmH/CfJx51lmYd8KJ8js+ltA7MY1IvkaS5QbBgjiDiv6m/gwX/RcOiXQO0WpSyWFITSeOBhuiQ/VexX3Yd7HKSC50UuH9iAMNDhW5Eab5PA3fu/Nu/O2Pf0TM9pDUdMQMHTOmTUUmxnSxJ427vHZf75Uay4HTmRwcXTgHu+0S1myoetV7AAAgAElEQVTZgmLJgw0dJd8ozFh48iduf/8Hf6hFaL5BvQb9DzpE0+qgrh19KbLAQVuAkdajv/3t0BUP/X365rUvzuzO9jQU8/mJputNcGxnLODV6RpZMdygWhCqCyvnFdM1pGOK6T2ZZIowjURcNRcrBWMJZRRUOfgM5KTUohXGP/t2Yy8HLgjPL7WhQC5EwBKBtHooG6KQcEF9SRySDsd1USiWBObOtGC2UBRWDN4Rq2OEQasUIfkGfdFwGjV2LBaeslgAF2PGjUU6k5bUIWmFQidV6XBezllVDuChclK99g6aYvunXhUQZeDYrTIlKerQQbqPDopgHLYwrHrwUXz3zm/ByeVhOS5ivoYJo0di5LCh0NhDBfLzKbXrQJgkkOB4meWS/Xyejxd3bUdTB9WJY2SacOtHjbvvxq995erJC07fdtCT/Tj/YuSkjvMJcCw8vvRpjRpl5F580XRMs6arrXnsrsbGKc0tjWe4hdJZMV2favhenBB3BZhQSsS+xwZN5r1cxAxDnBObi0nlVJVhpEVKJYWwU5IjSsNK5ZAUmozpQ9nZB2iKcOns5fMjai3gDXw5W78c4KCCslV27GF6LbyW+reCrucLJXR3d6Ozuwfd2SzK7OVS9InSf8VjRe6EoadlYVLDZJx+5pk4+bRTMGr06KBfS4E0BKGo82uqVymsFXHRYGSjnp+AC6XTFaowv5JzqtJJ8d5ZryMbhYyX66OteTduvu5GtO5qQpKsH2Ubw6qrMGXSRBh6ED3TSYWIyqDOJL1wwYPxWdm/JzYge788u4Hmzk6sbdyBsoyRBRvmjnMuuPitn7r1jscihvODnxWRkzp420XfPIotwBThmqVLrd89s6LqqYeemuLn8+d5rr3Q9/1pvuOOAryMBi9m0su4XIAB33EE0cXkHnts2UxM+iWyvZMdQ8QhqYMkRA/0DER2ubLLZoqRP5cakTR/ql4pLuTCv7efz95Oqn+U0PfvvvpIX/zGU4fOh4gIOkj2Y+WKeXTnCujOZZHNF4SLMEQG8v+K0V25QKYDp8+ahYUnnyR1rNohQ6R+xT4vWeyDdBvRdaHTFTBG0Ewrj3eoClP7M1a/31cCJfpHUhIFkuBY0Hs+fvTd7+Pvf/gzTNuVHqiaeAxTJowXbj6Fr5RtQO8V6LZkW1LZshAKPgb2I9y0J1/EpsYmtBVyKNNB+UbPmPEN//6Oa67/adS0e4ADuo/x/efOEn07ssBRbgE6rauvvtqcZBiZbi83o3HbzvNamptP9V13ge+5Q3XfM+NMjZXLIhVO4IU4IUpAwJPeHWpKVVdVobamWjgEY8L8bsgiSNojRmZcDZXDUkunIsvYv5MSp9a7Nu59/L5ShXun11TxRYksKpg5d/ksPJGsN5cvoLOnG+1dXcjm8iIu6PC+GR1alvQa2Y4nPIVkbl+4aBEuuPBCTJk5HYlMSqIGphsJe+d1Wcvjz+QZRXqEtb9Dv+d9CZhugHlWCYsfyEmZrEV5wGPLH8I3br0NKDmIcUxdD5PHjsY4imkKq74aq8AtyZVUtWlvJ6XY3pVLk8Zr18XmXY3YtacNHhn6dcvLDBv+k09e+Z5/XXR1pLT7zy4Nh35W/bN3FH0/ssARsIC/ZIl+36hRVcufeXz69h075pZ6euaUi/lZjl2e4ZXLw3X4CTKzKwJc8lgHyD1GFJomxLaJOJkwEqhKZZBKphAXaRJC4pXSbkiPIwAOJuQq+3cGfPMGD2EfyEShhHugrqXqNgK/VkwWBAEUyyX5096RQ08uh5JdluiPqEDdZASgen4YQaUz1Rg3YRzmLZgvrO3kzUtVpaVXi46Pd0s4t0RZwm83OGd8IMPbH73X/7v9nVL/30uV0PHQ0dyCr9z0eezask14+bgRGZrJYPrEidBdWzYbik2Rjkm5W6JAWdNSTkrRd6nfizx1oEKtY09rOzY0NqIoYoo6XCO2btbCRe/8yk9+8cSBPGt07MAWiJxUNDOOewsIWe7SpXq8pyfV0dY4/IUXVs9r3L7tvV2dHecVC9lUyjIlBWiZitnAtdWixhoVG05ZvyDzBVWL69JJUS5m+oiRl5CSBnyD+3NSZIvYm9gooF4KlGTDgdpX/UrT+jSw6JyYalS9UJpQEHFhZbqOcHYjlgD7sNo7O7GruRH5kiO6TFY8ISALgakzIjQUtZNmmZg2cwbOfd1rcdKpi1FVWyNwa/ZXsa4nnVqDZHw4kAk3EBQ+/H7/vq2BgBuMcg3Px/fvvBsr/vQ3GBwL30d1Kokp48aiLpWE7yi4eaiHpci2+gQ++zspSZUKVyOVdnPYtqMR7baNnOMiYSXzU2bM++y7r7jy27OvuCISMjyQwd7HsZGTOgRGjE5x7FmA6MEffu3m0ds2b5q3ZdPGeV7Znlko5CfYJXus5jn1muendc2zyIghPVo0gevIYkewBYEYVC0mapDSIsm4onDi7/p45voiD4Ul3CvnVxF5hdrDqkdoX/5A0opBvUzt+Xu5mPoSjtIYKygKFWUFlZhsoYCubA6d3d3I5vMKQEGARSB7zroLYe7svxo2agRmzZ2LxaeegmkzZ6KqulpSgC5jkRAVqbCRKu0pEV3/mtXglp6Xc1IvcdZh/S9UUxZmER+PLFuB737jLnj5AixfA3F340aOlD++XZY6oxLH3LsnqhcEE9x/2F6g+BV10TjbtG0H9nR0oKRbsHXTqaqq/uEnPvOvn1z0xqvzx95b8co80eBmyitzb9FVIwscLRbQlixZotXX11tD9PLIZ1Y9Pm/75k0ndXe0na5r2hzD9YaZhqaJ5ITD7hjSDBnwZAHUhe0iTi2tRBK1NVWozlTJTl7Vq1y1hvfS9gQUPpIxDJpQiUCsaGINa0D9jaPg1n2OT0UaA8Pie2mZgpPQyRhmDCXbRraYlx6s1vZOFD0XTsAzyGdiapCpPsOKQTNNDBk+HOe99rU493Xno37kMBTsknK2rOkpgV7FiCHwerXcyGOFKMn9jPCB0CwxaiINEjkeqUvFnqie9nZ84XM3YdvGDYhrpkjBj6pKo2HMGIl0+ZGYKbB/v31CQKOl1KfD5mfawfaBxtZWbN+zB92FIrRYCq4e394wZ+Y5d/zyN5uPlol7LNxH5KSOhVGMnuGIW+DJJ5+0Hv31r2vXb1wzsmN309x8qbjYLRQX6q43Hb5brzqTFAJQYTCIAuTfNZGWSJumOK1MJoVUIolUPA7D1HulyZXTUo9FIIRA3yUoUYi6wcDa9zaKEpfs/VQyowZBjiAExcEopdtSqYTOPCOsLHp6sigGdEQiSUKlC9a56G9MA0NGDsfU2TNx6mmnYcasmaipqxWHIVU2EXoMkXOKouhwAAFDsAplO0hO7NsO/vMH38effvu/iDNvWS6jJpnCzAnjUJ1MqJphwFw+0EIopUXxtCqVGcLumT7tKRSxeedOtBcKVNlF2bfsaXPnf/nUy972+SuuuEKkpKLPobFA5KQOjR2js0QW4G7c+OE3vzR01fJHzm3d3fjmns6uU2KaNsLUYOm+r7GOxfqV65AVg0rEilMvZppSwyILBiVJqjNpJGNK3kMiDzoqlxGX4h00TQOu7fSLmoKIaT9dw6HTqIRZh9cRdgtJ/ymGBwFGWKKmhUKpjI7ODrS1daCnoNKBMC3VJOwrsUfPIE+djuEjR+J1F12IM88+F/X1dRJVCUouaMKlHhYjE3HAh3AFIsSeGlQUMUyYFh5etgJ33XY7UCrDJKu+52LSqDEYM4zcfMpxirOvYLPoP42FmV2iwZBXUTGBrNu4BU2dnSgbFvRUwk/UDF3+7bv+4y01s2e3R6/CobXAIZwih/bGorNFFng1W2DZsiXmw7/eOa65afdJuZ7uRYWenpnFnuxUz3ZG64ae0TSX9O6q54r5L/ZqwYelK/h7Mh5HVSaDDFGDiZiicGKPViDvwYhMBUOKQUNiFp9Md5WubWALqkhmb253nkualns1uRRfnkQQotdEuXsdJduRhuHOnh60dXeJArFQrFJ0UrwaHZIvgoRMBc6eNw8nnrQI8+bPQ6a6WppehYgpiOTCjORLOsOCBzmQdB/rZgSpWJqOPbua8LXPfxE7N2+G5QJx+KjPZNAwYSJiOiOtPifFDcC+IlOxS6gVZRD16KG9oxubduxEjo7cSqKkY/ep57726s/e/t3fR027h/6tjZzUobdpdMbIAi+xgL96dezxresmPrrikXmPPvrIhflc99meUxoH3zMNTdd039WoncV+LDJjSM+VoAIhkRah7jVV1aipJtw9GeDPFFdgyLGuFvTK1taBBoIQc8XsXekAFGo+EO4LOANFebgiJcaMnUQ+TKUJTN1De3cPmnY3o1Auw3FVlxFrY/J74Q1UAo4ku73w4ovwmrPORqauCi5xGxVYiv40TOGdH4iTYu3LEjiii1/86Cf44//8r6jssnE3ZZqYM2OaoDIJQSeAhf1Nouq7D4olZU2mNJW9mL6kg16zfiNK0JH3IUKGcxYu+ME1195y7fDZs7PR1D/0Foic1KG3aXTGyAL7tADh7rufey5134q/1D37xJMNjU1NDT09PRNdpzTFK9vzDB8TdA0JNhezkVi4BBlxkTWBRLm6JvUrRlpEDVK1mH+PE8gQ9nLtJdAY4PyCqE1BA1VaT6Ip1rsCkY7+i3XoyHoXCV9RMnHpVtGTcCYJXD1XKKKrJyt/cvmsRFXUVQLrNSS/NaiBpWPkqFGYOX8uFp5+MmbNnIVMVUZxC0ovsmLnUBFcUMcihFykVfqAJAMZV+Efyc3nY9VDj+DuO74JP1+E5bBxV8O4EcMxfuQI5fgH0rTfx4jxcRkl2qwF6gY279iO5j0d7IVCAbqXqhvyq8/d+KVPzL/ggpZo2h8eC0RO6vDYNTprZIEDtsA9S5bEVqx+cuGmjZvfCM85y3PciQa8etPzYqZh6oywSJDqBwhCU6MasYZEzBKoe11tRuib2GRM50ZYteIdBExD9U155NmjkJ+h2N9Vk2qIDehPv9QXbfU5KtUcLE4lYLhgik83KJoCFEtldHV3o62zSwAXRduGlUhKrxVRgr6hociaVCKGKVOn4uI3vgELTjoJ1TXVKHuqQZh/GH2JhEoQ6ZA7METjkd2iN9IK0CUGqamgo7u9Ezdccw2atmxDgr1trofhtXVCfcT2W6YCX44B5CXtyHS2dJi6juaOdmzdsQs2DJQ1EyXLWjN75qKLvv7LX0bksQc82wf/hchJDd5W0ZGRBY6IBe655x5jzar76jau2zjeLpRm+uXS4lxPfrFjl6eY8GsNXdMpdc5FV4KCgLqJy28sZiIZTygARlVGtLRYy6IzEwE/FZLIc9CRyQIQ9l4FLiLEXsj//T4pxN50okDIVf1JMbMHriVwGKw7MfXXnctJZEX9K9aumB5kVMIFn26GjsiMWRgzYZzUrk4/60xMnTFdIithsqDkCHOMZPEIJEsEjdfbpBxA9IUVBNBtHz/7jx/jz7/7PQyym7uepPmmTZyA2nQKvmfvV2L+pZwZCsGYs8tYu2kTsmUHZZhwrfjOiTNnfezsy97xuwjNd3hfi8hJHV77RmePLPBPW8C/5x7jiTSGPfjgqilPPPnYud3t7RfqvjfDLRYzhgYzpusa04Bc+inv4bq2pAcp/kjABcEXtbU1IvyoWDA0EfnjMQQNEN1Gp6CQbGEsE9SfxFOFREt717EIKBDYt4AtFAiEH6Lt+R3qU9muh7LjC8iiraNDGoXp1ChnKMS7poESVYZjJnTLxPyFC3DJZZdi8vSpkvYzUwmUqBrc22NVEe2FvWU8ztfwxIMrcfuXvwqvWITp+sLPN2n0GEwYORKOXUDcMuF5VHRWVbyBgJD9nZTIofga1m3bgpaOLrgmuflinlVV/c2lX/j6NZFG1D89vfd7gshJ7ddE0QGRBY4OC7CeheXLjV88/3xq5Yq/j8t2dMzTDJyX7e5ZmMv2jNXhV+uaF1N1JoUa1AivFtFHwNQ0JJOqJ6uKnIPplNSzRK9KoqbQAVTSM6klIlwoAqC7Yqvwe3WB5d9EK8qxTKkp+kIBWSgwBRd7Hz3ZLLq6eoSdPZfLCRiBST6iAfl/Gz6S6bTwBJ559muw4LRThKFdHCEZ2CmN0U/0kOm/bFsHbr/lq3jx+ReQIkzf8zGsKoOp4ycIks/Q2SRNEmBXaJz6tYn1DnClk6ITc30De9rbsLWxEXnPh01iXiO+ZdashZfc9qtfPXd0zIxj+y4iJ3Vsj2/0dMe4Bei41j3ySOaxJ56Y9+iD9529e9fOU227OA+OO0T3/ZjhuQY8R6MiukZaI1nsFTODqRtIp1LSl1VfVY2kZSFmsm/IFVVaMmh4jiNCgOL4QuZvoUpSXHcER6jSlgJhCAN8IPnOLmRJzQVOKnSBTOOVbQcdnZ3Y3dYmoAsqBRNc4TDKoX4V79HzMWLkCJxz/nk4+3Xno3bYUJIkwtMVezu9IAEjdqmMX/7oP/GXX/8eJhV1XRdxTcPcqVMEWGJQUUV4Efs+qk+sArAf9KCx9mUw1UighKajq+hi/cZNKNgOHDOGvGE4cxef8vWvfv9nN2iaRjHe6HOYLRA5qcNs4Oj0kQWOlAXYTHz/T39a+/y6Z8bt2N7Y0NPROqW7s2NKIZub5dmlKbrvD1fKw6quQ3kKRlCEuNMxEYCRjFmorapCKplAIhlD3LQCgAXx50qnViiCKvj4VIJQdV7tDYff+8nDRmL5Py+s6Sg7DjqICsxm0dbZI6k9T1OaWGS0YN+TZhmoqq/F3EULcMb552DajOmIU/8pYIF69KGHceetX4dfLAm7OR3VpNEjMXboMIkiw0UuiPN6UZBhtU2iqoAFQ2D4/A7TfJqGdVt3obWjS1J+bjyBZP3QP3/4+iXvOT1C8x2paX0YBGCO2K1HF4osEFlgfxbwn3zSum/zU6m//+2B0ZvXbnpzIZe72LXL02K2nYkZOj2Q7tglqWnRWdl2CWRTZzSRSLChuBpV5BqkUrEZgymkrYpMl5GVQgYGi7oSsVApv/7duRU3uheDA8ldpRFYQy6fx+62domwSqRgImchiVzpjOIm8uUSrHQKc+bOwcUXXYyZM2YSfYHPL7kZmzdsgEVZDcfG0JpqTBs3DnH2nFVIpISIRD6fwhAGqczgr4KEJKiD6URDx+62DmzY1Yyy7cOPxf2ih02Lzzv/LTfe9b1n92f36PeHzgJRJHXobBmdKbLAUW+BWz/1qfRz/3h8vOVjQTGfPTWfz813nNJMDajTfLbekkldyaerRB4jJ0MY3NOJBGrTGVSlVF2LQASBuhOBx3qPFrJfBJD2/o5KU1RLyospByc6VxJZUZfKV0AKoWBSQItcyRbKJWpY+aZCBTIiImJxesN04T1c88ILsEtFck8JY8fMhsmoSaUCWY5+ApJBP1Wlk+LthFEeoztW2qhkvG7zZmTZoGzEUPT05hknLvzIbf9y+W+1iJvviM7zyEkdUXNHF4sscHRZ4Df/+a0hzz31/OL1a1e/JtvetsB37GmG5w6D4yU0khixlkX6H8LCA8dFUUdKj9RUV6GqKoNkIo5EoLnF6EpSgoKa2FvosU/wXgkIqloWeaHYwyXuUVjY6YCsWAzFYglt3Xm0tLUiVyyi6DrSb0U+QaXnaMB3FGu8oXlCdzR21CiMHj5UJDrYuUUE475AEpUjIUh+6f8i2tCWfqjd7e1wWPOC6VUNGfqdn9/+nY9rixbZR9cIHvt3EzmpY3+MoyeMLLBfCyxb9uPE9pVN6X88/9TIQlf77HyhtDjXnT2/lM/N0D0nRsfBaEkAB74rKUE6KzokNgqzL4tQ95p0RiIukuCSSZDOiqg6QarLXSjYH52UYnZng7FidmeqLeyBCsIteNRpcj305PNo7+qSPwXbVmztTAfSuZGkFz6GVCUxeeIEmGCaT92rwDiC8K23/4sONyC7FcBHQJKrGRbKHtDc1oodjU0oui5KVgyuEd+84KTFb/jCD3+2dr+GjA445BaInNQhN2l0wsgCr34LEDW4cuXSxGO/XXnyi88/d2nz7sZFvuuM0IBa+F5G91wLrqOzSdgyDJTKRYm0TFNHKp4Q8AUdFklyyfguOAlJBzJqYjqQcHBF0SQ1MLqUQHdK/I/0RRGJqNCBZFIvOq5EVO09PWjt6JQGYWko1nzVtDtuDOqqawDPEZQh4eYDOanK0RGnKIKNGkqOh4LrYs36DbA9oAwdBdNsOfms17zr89/68V9f/aP66nyCyEm9OsctuuvIAkfMAmwmXtq9s+bhBx4Zku3qnFAuFU/IdXYucAqlk0z4o33XTRqGpnmaB89VfVnSmwQ2DeuB/AhlSFJIJpKIWSrKkoQfHZVEaIpDUPVr8Y+iPiLZEaVA+CFThUDVNR22Q3LbLrS0tkIzDAyvr8OY2hoF4gicXAiL728oJaasaJf4EfVhOjUzhufXbUBXsYiyC7iWVTCraz73649e+42oDnXEpttLLhQ5qVfO9tGVIwu8ai2w49FHk0t/t3TKmmdfmNPS2HiO5zmn+Lo7Sfe9lCH5MxeaEOT60D3qZrkScWUyVdJEnEmlkEqlkLDYTEwCXVI8BWhBAWIoNVxGWeLM+J/QMGlwyFhB4EUgC+L6mtSfYgHjBoEeAxGb96b9lPeTj2J+10ULa8vOXWhs7aAMPGxf82zD/NsZF1/wrs98+a49r9qBOgZuPHJSx8AgRo8QWeCVsoDv+/rSO+6Ir1y5sr6re89M2y6e0tHZ/jq/bM81fKQ132XJihAHleJjfYrEr5oB0zIFnVdfU42aTBoxw0SMwoniPdyAEJeUSKFDUVEWGS1UKjAAZ5BBIkghhizvitF94OWNUVRIXCvM6wA6e7LYuH0XsrZNXj6Ufb3ttHPO/0B5yKj/XbJkyUsp/V4pgx+H142c1HE46NEjRxY4nBb43ve+ZzWtfXL2xudfOKu7s+MM33FP0FxnpOb7SZ1qIwSeE3wRou/YgKtpqE5nxFlVV1UhFotJqlA3hK9CIiPWraRZmJyzQTQkkVBvA24Ahw+irH3JRNG5MdpyScyr6yiVbRExbO3JwSbcXDP9muHD/+MTX7vzQ4siNN/hnCqDOnfkpAZlpuigyAKRBQ7UAv6SJfpd9ci0r9050fHshbs2bD2pra3tDKfUM82EEye4wXFsxEh6y1AoIPxjU3HcspBKJVFXVYXqdFLQgtSCihumoApZy2JUppQTRTu3t8akQPABK0YFkWxvq7FcSqUM6bCadrdie3MLbMtC3jNgW/Gt559/0b98+rbbIm6+Ax30w3B85KQOg1GjU0YWiCzwUgts2bIlsf6xx4atvP9PJ23etO78bE/+dM9xx9rlYkaHa2qer8UEURHUqDQdMU2HZZoqJVhdhYREWKbA3iWYEjqjEGPugpCMoAFL9XZRQLEf47lIhYgEiI7u7izWbtwEW9dRgAnPSracfPb5H/ncN7/1PxpJC6PPK26ByEm94kMQ3UBkgePLAoS3P/XUU+ay//ph3XPPbR4eM8pTcvncybmOjsWeXV5g6n6V5rsGpd01m2S3FClmjQrCLZhOJZBJK2LcRDKhZEYYhQmyUJHwVSL8+luXCEFyaxRLJWzavgMdkuYz4cYShXjN0Jvefe3n7rzoootKx9eoHL1PGzmpo3dsojuLLHBcWeDOJR+pXv/CxtNbGhvPLpcKi0rFwjTLN4YZQEz6fAkbpzPyHFCVOEbgRSqJmppqRdVkxQVByGQfCXOFISNEXQSWFN5A1qFcF02792BrUxP0eAo5xyv7ieRPz/uXt33640uWdB5Xhj/KHzZyUkf5AEW3F1ngeLPAn+68M/74Cyur4BvTmltaFjXu3PU6u1Q8Tdf8Ot3zBG7O/xOAobPHSmNDsWoirqutQU2mCsm4JWlB4RXsFaVXlvQNE62dXdiwdRtK8FHSTLhm/B8zFp10ydf/I5KCP9rmW+SkjrYRie4nskBkgV4LEOL+3N/+lvzvPy1t2PDcC+8uF/KnoVye4BRLQ0z4FjnUydOnGqkUx2DCNJEJQBc1VaxjWTBYwyLjhaajaDtYvWEjcmUHRc1AAZqdqqv/t98+9NQPNEWRHn2OIgtETuooGozoViILRBbYtwXuueceY9eaR6vam7onAP4bN61ZfXb7nj3zYrox1IersfmXUHbXtkW2I2YaUqtKJ+Kora1CfV0tLDOGjVu2ioZV3vXgWHEfqczj/3bNp9984WXvbIrsf/RZIHJSR9+YRHcUWSCywH4sQPDFi/ffX7/84fvmP7Xq6XM7OlvnFQv58Z7jjDQ11GueZ8G1Va8Ve7J8D/GYBdMwkcsX4RkmSuTti6e2XXzZpZ+6+vpbfqtpmuJiij5HlQUiJ3VUDUd0M5EFIgsciAXorJYuXWr1bHkyvmNne82uXTtHde5uPburs/NfTXgTY2yaokAjURRwobNEpRmwfVHeLYyYNOXa6z/8ie9PjdB8B2L2I3ps5KSOqLmji0UWiCxwJCxw/Yc/PGT780+dn891vd5zygvheeM9186YBgkARe3XTdXWf/ffP3bdp0+74orCkbin6BoHZ4HISR2c3aJvRRaILPAqsMCdH/lIvNvKDt/T3HnOli1bLi/m8mf7GtLQzEdOXDDvrV/70X81vgoe47i+xchJHdfDHz18ZIHjwwJMC977q18NWfbXP87fsGXziJmzZz6VGjF+Q0Qee/SPf+Skjv4xiu4wskBkgUNkATorniqCmh8igx6B00RO6ggYObpEZIHIApEFIgscnAUiJ3Vwdou+FVkgskBkgcgCR8ACkZM6AkaOLhFZILJAZIHIAgdngchJHZzdom9FFogsEFkgssARsEDkpI6AkaNLRBaILBBZILLAwVkgclIHZ7foW5EFIgtEFogscAQsEDmpI2Dk6BKRBSILRBaILHBwFoic1MHZLfpWZIHIApEFIgscAQtETuoIGDm6RGSByAKRBSILHJwF/h+awNyfjYkAAAACSURBVEz55Fb3C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2372472" cy="23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929" y="0"/>
            <a:ext cx="2658595" cy="1595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718326">
            <a:off x="11147611" y="749389"/>
            <a:ext cx="104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1 phút - Tải miễn phí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869" y="1772679"/>
            <a:ext cx="1618979" cy="910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7021949"/>
          </a:xfrm>
          <a:prstGeom prst="rect">
            <a:avLst/>
          </a:prstGeom>
          <a:solidFill>
            <a:srgbClr val="FFDDE8"/>
          </a:solidFill>
          <a:ln>
            <a:solidFill>
              <a:srgbClr val="FFD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-716073" y="4715281"/>
            <a:ext cx="13966644" cy="2306668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852777" y="784295"/>
            <a:ext cx="8486447" cy="5483155"/>
          </a:xfrm>
          <a:custGeom>
            <a:avLst/>
            <a:gdLst/>
            <a:ahLst/>
            <a:cxnLst/>
            <a:rect l="l" t="t" r="r" b="b"/>
            <a:pathLst>
              <a:path w="12729671" h="8224732">
                <a:moveTo>
                  <a:pt x="0" y="0"/>
                </a:moveTo>
                <a:lnTo>
                  <a:pt x="12729670" y="0"/>
                </a:lnTo>
                <a:lnTo>
                  <a:pt x="12729670" y="8224732"/>
                </a:lnTo>
                <a:lnTo>
                  <a:pt x="0" y="8224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279070" y="3430623"/>
            <a:ext cx="3317488" cy="3591327"/>
          </a:xfrm>
          <a:custGeom>
            <a:avLst/>
            <a:gdLst/>
            <a:ahLst/>
            <a:cxnLst/>
            <a:rect l="l" t="t" r="r" b="b"/>
            <a:pathLst>
              <a:path w="4976232" h="5386990">
                <a:moveTo>
                  <a:pt x="0" y="0"/>
                </a:moveTo>
                <a:lnTo>
                  <a:pt x="4976231" y="0"/>
                </a:lnTo>
                <a:lnTo>
                  <a:pt x="4976231" y="5386990"/>
                </a:lnTo>
                <a:lnTo>
                  <a:pt x="0" y="538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862041" y="1103505"/>
            <a:ext cx="2644159" cy="1652600"/>
          </a:xfrm>
          <a:custGeom>
            <a:avLst/>
            <a:gdLst/>
            <a:ahLst/>
            <a:cxnLst/>
            <a:rect l="l" t="t" r="r" b="b"/>
            <a:pathLst>
              <a:path w="3966239" h="2478900">
                <a:moveTo>
                  <a:pt x="0" y="0"/>
                </a:moveTo>
                <a:lnTo>
                  <a:pt x="3966239" y="0"/>
                </a:lnTo>
                <a:lnTo>
                  <a:pt x="3966239" y="2478899"/>
                </a:lnTo>
                <a:lnTo>
                  <a:pt x="0" y="247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5282689" y="521030"/>
            <a:ext cx="1689277" cy="945914"/>
          </a:xfrm>
          <a:custGeom>
            <a:avLst/>
            <a:gdLst/>
            <a:ahLst/>
            <a:cxnLst/>
            <a:rect l="l" t="t" r="r" b="b"/>
            <a:pathLst>
              <a:path w="2533915" h="1418871">
                <a:moveTo>
                  <a:pt x="0" y="0"/>
                </a:moveTo>
                <a:lnTo>
                  <a:pt x="2533916" y="0"/>
                </a:lnTo>
                <a:lnTo>
                  <a:pt x="2533916" y="1418871"/>
                </a:lnTo>
                <a:lnTo>
                  <a:pt x="0" y="14188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9869943" y="3525873"/>
            <a:ext cx="2576205" cy="4167390"/>
          </a:xfrm>
          <a:custGeom>
            <a:avLst/>
            <a:gdLst/>
            <a:ahLst/>
            <a:cxnLst/>
            <a:rect l="l" t="t" r="r" b="b"/>
            <a:pathLst>
              <a:path w="3864307" h="6251085">
                <a:moveTo>
                  <a:pt x="0" y="0"/>
                </a:moveTo>
                <a:lnTo>
                  <a:pt x="3864307" y="0"/>
                </a:lnTo>
                <a:lnTo>
                  <a:pt x="3864307" y="6251085"/>
                </a:lnTo>
                <a:lnTo>
                  <a:pt x="0" y="62510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1168400" y="998519"/>
            <a:ext cx="1722172" cy="1710691"/>
          </a:xfrm>
          <a:custGeom>
            <a:avLst/>
            <a:gdLst/>
            <a:ahLst/>
            <a:cxnLst/>
            <a:rect l="l" t="t" r="r" b="b"/>
            <a:pathLst>
              <a:path w="2583258" h="2566036">
                <a:moveTo>
                  <a:pt x="0" y="0"/>
                </a:moveTo>
                <a:lnTo>
                  <a:pt x="2583258" y="0"/>
                </a:lnTo>
                <a:lnTo>
                  <a:pt x="2583258" y="2566036"/>
                </a:lnTo>
                <a:lnTo>
                  <a:pt x="0" y="25660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/>
          <p:nvPr/>
        </p:nvSpPr>
        <p:spPr>
          <a:xfrm>
            <a:off x="3422127" y="1987974"/>
            <a:ext cx="5664549" cy="141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5"/>
              </a:lnSpc>
            </a:pPr>
            <a:r>
              <a:rPr lang="en-US" sz="8665" b="1" dirty="0" smtClean="0">
                <a:solidFill>
                  <a:srgbClr val="FF88A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Blind box</a:t>
            </a:r>
            <a:endParaRPr lang="en-US" sz="8665" b="1" dirty="0">
              <a:solidFill>
                <a:srgbClr val="FF88A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13" name="8bit-music-for-game-68698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66976" y="1825520"/>
            <a:ext cx="324909" cy="32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/>
          <p:cNvSpPr/>
          <p:nvPr/>
        </p:nvSpPr>
        <p:spPr>
          <a:xfrm>
            <a:off x="0" y="0"/>
            <a:ext cx="12206796" cy="6858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666750" cap="rnd">
              <a:solidFill>
                <a:srgbClr val="F896C1"/>
              </a:solidFill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sp>
        <p:nvSpPr>
          <p:cNvPr id="36" name="Freeform 6"/>
          <p:cNvSpPr/>
          <p:nvPr/>
        </p:nvSpPr>
        <p:spPr>
          <a:xfrm rot="1979343">
            <a:off x="9977578" y="685800"/>
            <a:ext cx="1689277" cy="945914"/>
          </a:xfrm>
          <a:custGeom>
            <a:avLst/>
            <a:gdLst/>
            <a:ahLst/>
            <a:cxnLst/>
            <a:rect l="l" t="t" r="r" b="b"/>
            <a:pathLst>
              <a:path w="2533915" h="1418871">
                <a:moveTo>
                  <a:pt x="0" y="0"/>
                </a:moveTo>
                <a:lnTo>
                  <a:pt x="2533916" y="0"/>
                </a:lnTo>
                <a:lnTo>
                  <a:pt x="2533916" y="1418871"/>
                </a:lnTo>
                <a:lnTo>
                  <a:pt x="0" y="1418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7" name="Freeform 7"/>
          <p:cNvSpPr/>
          <p:nvPr/>
        </p:nvSpPr>
        <p:spPr>
          <a:xfrm>
            <a:off x="-513159" y="3591246"/>
            <a:ext cx="3039265" cy="3856113"/>
          </a:xfrm>
          <a:custGeom>
            <a:avLst/>
            <a:gdLst/>
            <a:ahLst/>
            <a:cxnLst/>
            <a:rect l="l" t="t" r="r" b="b"/>
            <a:pathLst>
              <a:path w="4558897" h="5784169">
                <a:moveTo>
                  <a:pt x="0" y="0"/>
                </a:moveTo>
                <a:lnTo>
                  <a:pt x="4558896" y="0"/>
                </a:lnTo>
                <a:lnTo>
                  <a:pt x="4558896" y="5784169"/>
                </a:lnTo>
                <a:lnTo>
                  <a:pt x="0" y="578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Freeform 8"/>
          <p:cNvSpPr/>
          <p:nvPr/>
        </p:nvSpPr>
        <p:spPr>
          <a:xfrm>
            <a:off x="482297" y="469402"/>
            <a:ext cx="1434290" cy="1378711"/>
          </a:xfrm>
          <a:custGeom>
            <a:avLst/>
            <a:gdLst/>
            <a:ahLst/>
            <a:cxnLst/>
            <a:rect l="l" t="t" r="r" b="b"/>
            <a:pathLst>
              <a:path w="2151435" h="2068067">
                <a:moveTo>
                  <a:pt x="0" y="0"/>
                </a:moveTo>
                <a:lnTo>
                  <a:pt x="2151436" y="0"/>
                </a:lnTo>
                <a:lnTo>
                  <a:pt x="2151436" y="2068067"/>
                </a:lnTo>
                <a:lnTo>
                  <a:pt x="0" y="2068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Freeform 9"/>
          <p:cNvSpPr/>
          <p:nvPr/>
        </p:nvSpPr>
        <p:spPr>
          <a:xfrm flipH="1">
            <a:off x="9789054" y="2818931"/>
            <a:ext cx="3317488" cy="3591327"/>
          </a:xfrm>
          <a:custGeom>
            <a:avLst/>
            <a:gdLst/>
            <a:ahLst/>
            <a:cxnLst/>
            <a:rect l="l" t="t" r="r" b="b"/>
            <a:pathLst>
              <a:path w="4976232" h="5386990">
                <a:moveTo>
                  <a:pt x="4976232" y="0"/>
                </a:moveTo>
                <a:lnTo>
                  <a:pt x="0" y="0"/>
                </a:lnTo>
                <a:lnTo>
                  <a:pt x="0" y="5386990"/>
                </a:lnTo>
                <a:lnTo>
                  <a:pt x="4976232" y="5386990"/>
                </a:lnTo>
                <a:lnTo>
                  <a:pt x="4976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0" name="TextBox 10"/>
          <p:cNvSpPr txBox="1"/>
          <p:nvPr/>
        </p:nvSpPr>
        <p:spPr>
          <a:xfrm>
            <a:off x="2123644" y="1072594"/>
            <a:ext cx="808715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rgbClr val="FF88A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Which blind box do you want?</a:t>
            </a:r>
            <a:endParaRPr lang="en-US" sz="4000" b="1" dirty="0">
              <a:solidFill>
                <a:srgbClr val="FF88A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2" name="Freeform 44">
            <a:hlinkClick r:id="rId10" action="ppaction://hlinksldjump"/>
          </p:cNvPr>
          <p:cNvSpPr/>
          <p:nvPr/>
        </p:nvSpPr>
        <p:spPr>
          <a:xfrm>
            <a:off x="1468847" y="2020430"/>
            <a:ext cx="3243553" cy="1845601"/>
          </a:xfrm>
          <a:custGeom>
            <a:avLst/>
            <a:gdLst/>
            <a:ahLst/>
            <a:cxnLst/>
            <a:rect l="l" t="t" r="r" b="b"/>
            <a:pathLst>
              <a:path w="3886454" h="2186130">
                <a:moveTo>
                  <a:pt x="0" y="0"/>
                </a:moveTo>
                <a:lnTo>
                  <a:pt x="3886454" y="0"/>
                </a:lnTo>
                <a:lnTo>
                  <a:pt x="3886454" y="2186130"/>
                </a:lnTo>
                <a:lnTo>
                  <a:pt x="0" y="2186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15">
            <a:hlinkClick r:id="rId12" action="ppaction://hlinksldjump"/>
          </p:cNvPr>
          <p:cNvSpPr/>
          <p:nvPr/>
        </p:nvSpPr>
        <p:spPr>
          <a:xfrm>
            <a:off x="4452648" y="2020430"/>
            <a:ext cx="3243553" cy="1845601"/>
          </a:xfrm>
          <a:custGeom>
            <a:avLst/>
            <a:gdLst/>
            <a:ahLst/>
            <a:cxnLst/>
            <a:rect l="l" t="t" r="r" b="b"/>
            <a:pathLst>
              <a:path w="3383872" h="1903428">
                <a:moveTo>
                  <a:pt x="0" y="0"/>
                </a:moveTo>
                <a:lnTo>
                  <a:pt x="3383872" y="0"/>
                </a:lnTo>
                <a:lnTo>
                  <a:pt x="3383872" y="1903428"/>
                </a:lnTo>
                <a:lnTo>
                  <a:pt x="0" y="19034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</a:rPr>
              <a:t>2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0" name="Freeform 43">
            <a:hlinkClick r:id="rId14" action="ppaction://hlinksldjump"/>
          </p:cNvPr>
          <p:cNvSpPr/>
          <p:nvPr/>
        </p:nvSpPr>
        <p:spPr>
          <a:xfrm>
            <a:off x="5893662" y="4133396"/>
            <a:ext cx="3220037" cy="1845601"/>
          </a:xfrm>
          <a:custGeom>
            <a:avLst/>
            <a:gdLst/>
            <a:ahLst/>
            <a:cxnLst/>
            <a:rect l="l" t="t" r="r" b="b"/>
            <a:pathLst>
              <a:path w="3858278" h="2170282">
                <a:moveTo>
                  <a:pt x="0" y="0"/>
                </a:moveTo>
                <a:lnTo>
                  <a:pt x="3858279" y="0"/>
                </a:lnTo>
                <a:lnTo>
                  <a:pt x="3858279" y="2170282"/>
                </a:lnTo>
                <a:lnTo>
                  <a:pt x="0" y="21702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 descr="A green pillow with a white heart on it&#10;&#10;Description automatically generated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62" y="2133948"/>
            <a:ext cx="2578352" cy="1592365"/>
          </a:xfrm>
          <a:prstGeom prst="rect">
            <a:avLst/>
          </a:prstGeom>
        </p:spPr>
      </p:pic>
      <p:pic>
        <p:nvPicPr>
          <p:cNvPr id="52" name="Picture 51" descr="A green pillow with a white heart on it&#10;&#10;Description automatically generated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61" y="4260014"/>
            <a:ext cx="2578352" cy="1592365"/>
          </a:xfrm>
          <a:prstGeom prst="rect">
            <a:avLst/>
          </a:prstGeom>
        </p:spPr>
      </p:pic>
      <p:sp>
        <p:nvSpPr>
          <p:cNvPr id="53" name="Arrow: Right 52">
            <a:hlinkClick r:id="rId19" action="ppaction://hlinksldjump"/>
          </p:cNvPr>
          <p:cNvSpPr/>
          <p:nvPr/>
        </p:nvSpPr>
        <p:spPr>
          <a:xfrm>
            <a:off x="10210800" y="6375400"/>
            <a:ext cx="812800" cy="482600"/>
          </a:xfrm>
          <a:prstGeom prst="rightArrow">
            <a:avLst/>
          </a:prstGeom>
          <a:solidFill>
            <a:srgbClr val="F4829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4829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7268" y="2015350"/>
            <a:ext cx="292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7611" y="4126546"/>
            <a:ext cx="292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1" grpId="0" animBg="1"/>
      <p:bldP spid="21" grpId="1" animBg="1"/>
      <p:bldP spid="21" grpId="2" animBg="1"/>
      <p:bldP spid="30" grpId="0" animBg="1"/>
      <p:bldP spid="30" grpId="1" animBg="1"/>
      <p:bldP spid="30" grpId="2" animBg="1"/>
      <p:bldP spid="2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7564018"/>
          </a:xfrm>
          <a:prstGeom prst="rect">
            <a:avLst/>
          </a:prstGeom>
          <a:solidFill>
            <a:srgbClr val="FFDD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4"/>
          <p:cNvSpPr/>
          <p:nvPr/>
        </p:nvSpPr>
        <p:spPr>
          <a:xfrm>
            <a:off x="-671351" y="5257350"/>
            <a:ext cx="13966644" cy="2306668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6"/>
          <p:cNvSpPr/>
          <p:nvPr/>
        </p:nvSpPr>
        <p:spPr>
          <a:xfrm>
            <a:off x="872640" y="441100"/>
            <a:ext cx="1237341" cy="1709893"/>
          </a:xfrm>
          <a:custGeom>
            <a:avLst/>
            <a:gdLst/>
            <a:ahLst/>
            <a:cxnLst/>
            <a:rect l="l" t="t" r="r" b="b"/>
            <a:pathLst>
              <a:path w="1856012" h="2564840">
                <a:moveTo>
                  <a:pt x="0" y="0"/>
                </a:moveTo>
                <a:lnTo>
                  <a:pt x="1856012" y="0"/>
                </a:lnTo>
                <a:lnTo>
                  <a:pt x="1856012" y="2564840"/>
                </a:lnTo>
                <a:lnTo>
                  <a:pt x="0" y="2564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7"/>
          <p:cNvSpPr/>
          <p:nvPr/>
        </p:nvSpPr>
        <p:spPr>
          <a:xfrm flipH="1">
            <a:off x="609601" y="993503"/>
            <a:ext cx="4052351" cy="6555275"/>
          </a:xfrm>
          <a:custGeom>
            <a:avLst/>
            <a:gdLst/>
            <a:ahLst/>
            <a:cxnLst/>
            <a:rect l="l" t="t" r="r" b="b"/>
            <a:pathLst>
              <a:path w="6078527" h="9832912">
                <a:moveTo>
                  <a:pt x="6078527" y="0"/>
                </a:moveTo>
                <a:lnTo>
                  <a:pt x="0" y="0"/>
                </a:lnTo>
                <a:lnTo>
                  <a:pt x="0" y="9832912"/>
                </a:lnTo>
                <a:lnTo>
                  <a:pt x="6078527" y="9832912"/>
                </a:lnTo>
                <a:lnTo>
                  <a:pt x="607852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9"/>
          <p:cNvSpPr/>
          <p:nvPr/>
        </p:nvSpPr>
        <p:spPr>
          <a:xfrm>
            <a:off x="10924905" y="530284"/>
            <a:ext cx="925725" cy="1120226"/>
          </a:xfrm>
          <a:custGeom>
            <a:avLst/>
            <a:gdLst/>
            <a:ahLst/>
            <a:cxnLst/>
            <a:rect l="l" t="t" r="r" b="b"/>
            <a:pathLst>
              <a:path w="1388588" h="1680339">
                <a:moveTo>
                  <a:pt x="0" y="0"/>
                </a:moveTo>
                <a:lnTo>
                  <a:pt x="1388587" y="0"/>
                </a:lnTo>
                <a:lnTo>
                  <a:pt x="1388587" y="1680339"/>
                </a:lnTo>
                <a:lnTo>
                  <a:pt x="0" y="1680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0"/>
          <p:cNvSpPr/>
          <p:nvPr/>
        </p:nvSpPr>
        <p:spPr>
          <a:xfrm>
            <a:off x="10814203" y="3148852"/>
            <a:ext cx="1661331" cy="1515965"/>
          </a:xfrm>
          <a:custGeom>
            <a:avLst/>
            <a:gdLst/>
            <a:ahLst/>
            <a:cxnLst/>
            <a:rect l="l" t="t" r="r" b="b"/>
            <a:pathLst>
              <a:path w="2491996" h="2273947">
                <a:moveTo>
                  <a:pt x="0" y="0"/>
                </a:moveTo>
                <a:lnTo>
                  <a:pt x="2491996" y="0"/>
                </a:lnTo>
                <a:lnTo>
                  <a:pt x="2491996" y="2273947"/>
                </a:lnTo>
                <a:lnTo>
                  <a:pt x="0" y="227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11"/>
          <p:cNvSpPr txBox="1"/>
          <p:nvPr/>
        </p:nvSpPr>
        <p:spPr>
          <a:xfrm>
            <a:off x="10663786" y="-893519"/>
            <a:ext cx="273719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Xé</a:t>
            </a:r>
            <a:r>
              <a:rPr lang="en-US" sz="4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túi</a:t>
            </a:r>
            <a:r>
              <a:rPr lang="en-US" sz="4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mù</a:t>
            </a:r>
            <a:endParaRPr lang="en-US" sz="44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4829B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3" name="hồng trái 1"/>
          <p:cNvSpPr/>
          <p:nvPr/>
        </p:nvSpPr>
        <p:spPr>
          <a:xfrm>
            <a:off x="5080000" y="2464446"/>
            <a:ext cx="3932313" cy="2526441"/>
          </a:xfrm>
          <a:custGeom>
            <a:avLst/>
            <a:gdLst>
              <a:gd name="connsiteX0" fmla="*/ 15846033 w 15846033"/>
              <a:gd name="connsiteY0" fmla="*/ 7168590 h 8913392"/>
              <a:gd name="connsiteX1" fmla="*/ 15846033 w 15846033"/>
              <a:gd name="connsiteY1" fmla="*/ 8706799 h 8913392"/>
              <a:gd name="connsiteX2" fmla="*/ 15832661 w 15846033"/>
              <a:gd name="connsiteY2" fmla="*/ 8694697 h 8913392"/>
              <a:gd name="connsiteX3" fmla="*/ 15461164 w 15846033"/>
              <a:gd name="connsiteY3" fmla="*/ 8504735 h 8913392"/>
              <a:gd name="connsiteX4" fmla="*/ 15840543 w 15846033"/>
              <a:gd name="connsiteY4" fmla="*/ 7175003 h 8913392"/>
              <a:gd name="connsiteX5" fmla="*/ 15846033 w 15846033"/>
              <a:gd name="connsiteY5" fmla="*/ 5142331 h 8913392"/>
              <a:gd name="connsiteX6" fmla="*/ 15846033 w 15846033"/>
              <a:gd name="connsiteY6" fmla="*/ 6680540 h 8913392"/>
              <a:gd name="connsiteX7" fmla="*/ 15832661 w 15846033"/>
              <a:gd name="connsiteY7" fmla="*/ 6668438 h 8913392"/>
              <a:gd name="connsiteX8" fmla="*/ 15461164 w 15846033"/>
              <a:gd name="connsiteY8" fmla="*/ 6478476 h 8913392"/>
              <a:gd name="connsiteX9" fmla="*/ 15840543 w 15846033"/>
              <a:gd name="connsiteY9" fmla="*/ 5148744 h 8913392"/>
              <a:gd name="connsiteX10" fmla="*/ 15846033 w 15846033"/>
              <a:gd name="connsiteY10" fmla="*/ 3116072 h 8913392"/>
              <a:gd name="connsiteX11" fmla="*/ 15846033 w 15846033"/>
              <a:gd name="connsiteY11" fmla="*/ 4654281 h 8913392"/>
              <a:gd name="connsiteX12" fmla="*/ 15832661 w 15846033"/>
              <a:gd name="connsiteY12" fmla="*/ 4642179 h 8913392"/>
              <a:gd name="connsiteX13" fmla="*/ 15461164 w 15846033"/>
              <a:gd name="connsiteY13" fmla="*/ 4452217 h 8913392"/>
              <a:gd name="connsiteX14" fmla="*/ 15840543 w 15846033"/>
              <a:gd name="connsiteY14" fmla="*/ 3122485 h 8913392"/>
              <a:gd name="connsiteX15" fmla="*/ 15846033 w 15846033"/>
              <a:gd name="connsiteY15" fmla="*/ 1098386 h 8913392"/>
              <a:gd name="connsiteX16" fmla="*/ 15846033 w 15846033"/>
              <a:gd name="connsiteY16" fmla="*/ 2628022 h 8913392"/>
              <a:gd name="connsiteX17" fmla="*/ 15832661 w 15846033"/>
              <a:gd name="connsiteY17" fmla="*/ 2615920 h 8913392"/>
              <a:gd name="connsiteX18" fmla="*/ 15461164 w 15846033"/>
              <a:gd name="connsiteY18" fmla="*/ 2425958 h 8913392"/>
              <a:gd name="connsiteX19" fmla="*/ 15439544 w 15846033"/>
              <a:gd name="connsiteY19" fmla="*/ 2425958 h 8913392"/>
              <a:gd name="connsiteX20" fmla="*/ 15308426 w 15846033"/>
              <a:gd name="connsiteY20" fmla="*/ 2371601 h 8913392"/>
              <a:gd name="connsiteX21" fmla="*/ 15801543 w 15846033"/>
              <a:gd name="connsiteY21" fmla="*/ 1144765 h 8913392"/>
              <a:gd name="connsiteX22" fmla="*/ 14946517 w 15846033"/>
              <a:gd name="connsiteY22" fmla="*/ 0 h 8913392"/>
              <a:gd name="connsiteX23" fmla="*/ 15846033 w 15846033"/>
              <a:gd name="connsiteY23" fmla="*/ 0 h 8913392"/>
              <a:gd name="connsiteX24" fmla="*/ 15846033 w 15846033"/>
              <a:gd name="connsiteY24" fmla="*/ 611173 h 8913392"/>
              <a:gd name="connsiteX25" fmla="*/ 15824819 w 15846033"/>
              <a:gd name="connsiteY25" fmla="*/ 592688 h 8913392"/>
              <a:gd name="connsiteX26" fmla="*/ 15461164 w 15846033"/>
              <a:gd name="connsiteY26" fmla="*/ 408662 h 8913392"/>
              <a:gd name="connsiteX27" fmla="*/ 14948753 w 15846033"/>
              <a:gd name="connsiteY27" fmla="*/ 28739 h 8913392"/>
              <a:gd name="connsiteX28" fmla="*/ 0 w 15846033"/>
              <a:gd name="connsiteY28" fmla="*/ 0 h 8913392"/>
              <a:gd name="connsiteX29" fmla="*/ 7412242 w 15846033"/>
              <a:gd name="connsiteY29" fmla="*/ 0 h 8913392"/>
              <a:gd name="connsiteX30" fmla="*/ 7414478 w 15846033"/>
              <a:gd name="connsiteY30" fmla="*/ 28739 h 8913392"/>
              <a:gd name="connsiteX31" fmla="*/ 7926889 w 15846033"/>
              <a:gd name="connsiteY31" fmla="*/ 408662 h 8913392"/>
              <a:gd name="connsiteX32" fmla="*/ 7926889 w 15846033"/>
              <a:gd name="connsiteY32" fmla="*/ 2434921 h 8913392"/>
              <a:gd name="connsiteX33" fmla="*/ 7948509 w 15846033"/>
              <a:gd name="connsiteY33" fmla="*/ 2434921 h 8913392"/>
              <a:gd name="connsiteX34" fmla="*/ 8079627 w 15846033"/>
              <a:gd name="connsiteY34" fmla="*/ 2489279 h 8913392"/>
              <a:gd name="connsiteX35" fmla="*/ 7926889 w 15846033"/>
              <a:gd name="connsiteY35" fmla="*/ 4452217 h 8913392"/>
              <a:gd name="connsiteX36" fmla="*/ 7926889 w 15846033"/>
              <a:gd name="connsiteY36" fmla="*/ 6478476 h 8913392"/>
              <a:gd name="connsiteX37" fmla="*/ 7926889 w 15846033"/>
              <a:gd name="connsiteY37" fmla="*/ 8504735 h 8913392"/>
              <a:gd name="connsiteX38" fmla="*/ 8439300 w 15846033"/>
              <a:gd name="connsiteY38" fmla="*/ 8884659 h 8913392"/>
              <a:gd name="connsiteX39" fmla="*/ 8441535 w 15846033"/>
              <a:gd name="connsiteY39" fmla="*/ 8913392 h 8913392"/>
              <a:gd name="connsiteX40" fmla="*/ 0 w 15846033"/>
              <a:gd name="connsiteY40" fmla="*/ 8913392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15846033" y="7168590"/>
                </a:moveTo>
                <a:lnTo>
                  <a:pt x="15846033" y="8706799"/>
                </a:lnTo>
                <a:lnTo>
                  <a:pt x="15832661" y="8694697"/>
                </a:lnTo>
                <a:cubicBezTo>
                  <a:pt x="15750215" y="8631376"/>
                  <a:pt x="15629339" y="8568056"/>
                  <a:pt x="15461164" y="8504735"/>
                </a:cubicBezTo>
                <a:cubicBezTo>
                  <a:pt x="14283933" y="8061491"/>
                  <a:pt x="15424375" y="7618247"/>
                  <a:pt x="15840543" y="7175003"/>
                </a:cubicBezTo>
                <a:close/>
                <a:moveTo>
                  <a:pt x="15846033" y="5142331"/>
                </a:moveTo>
                <a:lnTo>
                  <a:pt x="15846033" y="6680540"/>
                </a:lnTo>
                <a:lnTo>
                  <a:pt x="15832661" y="6668438"/>
                </a:lnTo>
                <a:cubicBezTo>
                  <a:pt x="15750215" y="6605118"/>
                  <a:pt x="15629339" y="6541797"/>
                  <a:pt x="15461164" y="6478476"/>
                </a:cubicBezTo>
                <a:cubicBezTo>
                  <a:pt x="14283933" y="6035232"/>
                  <a:pt x="15424375" y="5591988"/>
                  <a:pt x="15840543" y="5148744"/>
                </a:cubicBezTo>
                <a:close/>
                <a:moveTo>
                  <a:pt x="15846033" y="3116072"/>
                </a:moveTo>
                <a:lnTo>
                  <a:pt x="15846033" y="4654281"/>
                </a:lnTo>
                <a:lnTo>
                  <a:pt x="15832661" y="4642179"/>
                </a:lnTo>
                <a:cubicBezTo>
                  <a:pt x="15750215" y="4578859"/>
                  <a:pt x="15629339" y="4515538"/>
                  <a:pt x="15461164" y="4452217"/>
                </a:cubicBezTo>
                <a:cubicBezTo>
                  <a:pt x="14283933" y="4008973"/>
                  <a:pt x="15424375" y="3565729"/>
                  <a:pt x="15840543" y="3122485"/>
                </a:cubicBezTo>
                <a:close/>
                <a:moveTo>
                  <a:pt x="15846033" y="1098386"/>
                </a:moveTo>
                <a:lnTo>
                  <a:pt x="15846033" y="2628022"/>
                </a:lnTo>
                <a:lnTo>
                  <a:pt x="15832661" y="2615920"/>
                </a:lnTo>
                <a:cubicBezTo>
                  <a:pt x="15750215" y="2552599"/>
                  <a:pt x="15629339" y="2489279"/>
                  <a:pt x="15461164" y="2425958"/>
                </a:cubicBezTo>
                <a:lnTo>
                  <a:pt x="15439544" y="2425958"/>
                </a:lnTo>
                <a:lnTo>
                  <a:pt x="15308426" y="2371601"/>
                </a:lnTo>
                <a:cubicBezTo>
                  <a:pt x="14419577" y="1962656"/>
                  <a:pt x="15380287" y="1553710"/>
                  <a:pt x="15801543" y="1144765"/>
                </a:cubicBezTo>
                <a:close/>
                <a:moveTo>
                  <a:pt x="14946517" y="0"/>
                </a:moveTo>
                <a:lnTo>
                  <a:pt x="15846033" y="0"/>
                </a:lnTo>
                <a:lnTo>
                  <a:pt x="15846033" y="611173"/>
                </a:lnTo>
                <a:lnTo>
                  <a:pt x="15824819" y="592688"/>
                </a:lnTo>
                <a:cubicBezTo>
                  <a:pt x="15742615" y="531346"/>
                  <a:pt x="15624085" y="470004"/>
                  <a:pt x="15461164" y="408662"/>
                </a:cubicBezTo>
                <a:cubicBezTo>
                  <a:pt x="15124812" y="282021"/>
                  <a:pt x="14977658" y="155380"/>
                  <a:pt x="14948753" y="28739"/>
                </a:cubicBezTo>
                <a:close/>
                <a:moveTo>
                  <a:pt x="0" y="0"/>
                </a:moveTo>
                <a:lnTo>
                  <a:pt x="7412242" y="0"/>
                </a:lnTo>
                <a:lnTo>
                  <a:pt x="7414478" y="28739"/>
                </a:lnTo>
                <a:cubicBezTo>
                  <a:pt x="7443384" y="155380"/>
                  <a:pt x="7590537" y="282021"/>
                  <a:pt x="7926889" y="408662"/>
                </a:cubicBezTo>
                <a:cubicBezTo>
                  <a:pt x="9720764" y="1084082"/>
                  <a:pt x="6133013" y="1759501"/>
                  <a:pt x="7926889" y="2434921"/>
                </a:cubicBezTo>
                <a:lnTo>
                  <a:pt x="7948509" y="2434921"/>
                </a:lnTo>
                <a:lnTo>
                  <a:pt x="8079627" y="2489279"/>
                </a:lnTo>
                <a:cubicBezTo>
                  <a:pt x="9501785" y="3143592"/>
                  <a:pt x="6189071" y="3797904"/>
                  <a:pt x="7926889" y="4452217"/>
                </a:cubicBezTo>
                <a:cubicBezTo>
                  <a:pt x="9720764" y="5127637"/>
                  <a:pt x="6133013" y="5803056"/>
                  <a:pt x="7926889" y="6478476"/>
                </a:cubicBezTo>
                <a:cubicBezTo>
                  <a:pt x="9720764" y="7153896"/>
                  <a:pt x="6133013" y="7829315"/>
                  <a:pt x="7926889" y="8504735"/>
                </a:cubicBezTo>
                <a:cubicBezTo>
                  <a:pt x="8263241" y="8631376"/>
                  <a:pt x="8410394" y="8758017"/>
                  <a:pt x="8439300" y="8884659"/>
                </a:cubicBezTo>
                <a:lnTo>
                  <a:pt x="8441535" y="8913392"/>
                </a:lnTo>
                <a:lnTo>
                  <a:pt x="0" y="8913392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sz="1200"/>
          </a:p>
        </p:txBody>
      </p:sp>
      <p:sp>
        <p:nvSpPr>
          <p:cNvPr id="24" name="hồng phải 1">
            <a:hlinkClick r:id="rId14" action="ppaction://hlinksldjump"/>
          </p:cNvPr>
          <p:cNvSpPr/>
          <p:nvPr/>
        </p:nvSpPr>
        <p:spPr>
          <a:xfrm>
            <a:off x="5080000" y="2477358"/>
            <a:ext cx="3784331" cy="2526442"/>
          </a:xfrm>
          <a:custGeom>
            <a:avLst/>
            <a:gdLst>
              <a:gd name="connsiteX0" fmla="*/ 0 w 15846033"/>
              <a:gd name="connsiteY0" fmla="*/ 8302668 h 8913392"/>
              <a:gd name="connsiteX1" fmla="*/ 13374 w 15846033"/>
              <a:gd name="connsiteY1" fmla="*/ 8314772 h 8913392"/>
              <a:gd name="connsiteX2" fmla="*/ 384872 w 15846033"/>
              <a:gd name="connsiteY2" fmla="*/ 8504734 h 8913392"/>
              <a:gd name="connsiteX3" fmla="*/ 897283 w 15846033"/>
              <a:gd name="connsiteY3" fmla="*/ 8884658 h 8913392"/>
              <a:gd name="connsiteX4" fmla="*/ 899519 w 15846033"/>
              <a:gd name="connsiteY4" fmla="*/ 8913392 h 8913392"/>
              <a:gd name="connsiteX5" fmla="*/ 0 w 15846033"/>
              <a:gd name="connsiteY5" fmla="*/ 8913392 h 8913392"/>
              <a:gd name="connsiteX6" fmla="*/ 0 w 15846033"/>
              <a:gd name="connsiteY6" fmla="*/ 6276409 h 8913392"/>
              <a:gd name="connsiteX7" fmla="*/ 13374 w 15846033"/>
              <a:gd name="connsiteY7" fmla="*/ 6288513 h 8913392"/>
              <a:gd name="connsiteX8" fmla="*/ 384872 w 15846033"/>
              <a:gd name="connsiteY8" fmla="*/ 6478475 h 8913392"/>
              <a:gd name="connsiteX9" fmla="*/ 5491 w 15846033"/>
              <a:gd name="connsiteY9" fmla="*/ 7808207 h 8913392"/>
              <a:gd name="connsiteX10" fmla="*/ 0 w 15846033"/>
              <a:gd name="connsiteY10" fmla="*/ 7814622 h 8913392"/>
              <a:gd name="connsiteX11" fmla="*/ 0 w 15846033"/>
              <a:gd name="connsiteY11" fmla="*/ 4249703 h 8913392"/>
              <a:gd name="connsiteX12" fmla="*/ 21216 w 15846033"/>
              <a:gd name="connsiteY12" fmla="*/ 4268191 h 8913392"/>
              <a:gd name="connsiteX13" fmla="*/ 384872 w 15846033"/>
              <a:gd name="connsiteY13" fmla="*/ 4452216 h 8913392"/>
              <a:gd name="connsiteX14" fmla="*/ 5491 w 15846033"/>
              <a:gd name="connsiteY14" fmla="*/ 5781949 h 8913392"/>
              <a:gd name="connsiteX15" fmla="*/ 0 w 15846033"/>
              <a:gd name="connsiteY15" fmla="*/ 5788364 h 8913392"/>
              <a:gd name="connsiteX16" fmla="*/ 0 w 15846033"/>
              <a:gd name="connsiteY16" fmla="*/ 2232854 h 8913392"/>
              <a:gd name="connsiteX17" fmla="*/ 13374 w 15846033"/>
              <a:gd name="connsiteY17" fmla="*/ 2244958 h 8913392"/>
              <a:gd name="connsiteX18" fmla="*/ 384872 w 15846033"/>
              <a:gd name="connsiteY18" fmla="*/ 2434920 h 8913392"/>
              <a:gd name="connsiteX19" fmla="*/ 406492 w 15846033"/>
              <a:gd name="connsiteY19" fmla="*/ 2434920 h 8913392"/>
              <a:gd name="connsiteX20" fmla="*/ 537610 w 15846033"/>
              <a:gd name="connsiteY20" fmla="*/ 2489278 h 8913392"/>
              <a:gd name="connsiteX21" fmla="*/ 44493 w 15846033"/>
              <a:gd name="connsiteY21" fmla="*/ 3716115 h 8913392"/>
              <a:gd name="connsiteX22" fmla="*/ 0 w 15846033"/>
              <a:gd name="connsiteY22" fmla="*/ 3762496 h 8913392"/>
              <a:gd name="connsiteX23" fmla="*/ 0 w 15846033"/>
              <a:gd name="connsiteY23" fmla="*/ 206595 h 8913392"/>
              <a:gd name="connsiteX24" fmla="*/ 13374 w 15846033"/>
              <a:gd name="connsiteY24" fmla="*/ 218699 h 8913392"/>
              <a:gd name="connsiteX25" fmla="*/ 384872 w 15846033"/>
              <a:gd name="connsiteY25" fmla="*/ 408661 h 8913392"/>
              <a:gd name="connsiteX26" fmla="*/ 5491 w 15846033"/>
              <a:gd name="connsiteY26" fmla="*/ 1738394 h 8913392"/>
              <a:gd name="connsiteX27" fmla="*/ 0 w 15846033"/>
              <a:gd name="connsiteY27" fmla="*/ 1744809 h 8913392"/>
              <a:gd name="connsiteX28" fmla="*/ 7404500 w 15846033"/>
              <a:gd name="connsiteY28" fmla="*/ 0 h 8913392"/>
              <a:gd name="connsiteX29" fmla="*/ 15846033 w 15846033"/>
              <a:gd name="connsiteY29" fmla="*/ 0 h 8913392"/>
              <a:gd name="connsiteX30" fmla="*/ 15846033 w 15846033"/>
              <a:gd name="connsiteY30" fmla="*/ 8913392 h 8913392"/>
              <a:gd name="connsiteX31" fmla="*/ 8433793 w 15846033"/>
              <a:gd name="connsiteY31" fmla="*/ 8913392 h 8913392"/>
              <a:gd name="connsiteX32" fmla="*/ 8431557 w 15846033"/>
              <a:gd name="connsiteY32" fmla="*/ 8884658 h 8913392"/>
              <a:gd name="connsiteX33" fmla="*/ 7919147 w 15846033"/>
              <a:gd name="connsiteY33" fmla="*/ 8504734 h 8913392"/>
              <a:gd name="connsiteX34" fmla="*/ 7919147 w 15846033"/>
              <a:gd name="connsiteY34" fmla="*/ 6478475 h 8913392"/>
              <a:gd name="connsiteX35" fmla="*/ 7919147 w 15846033"/>
              <a:gd name="connsiteY35" fmla="*/ 4452216 h 8913392"/>
              <a:gd name="connsiteX36" fmla="*/ 7919147 w 15846033"/>
              <a:gd name="connsiteY36" fmla="*/ 2425957 h 8913392"/>
              <a:gd name="connsiteX37" fmla="*/ 7897527 w 15846033"/>
              <a:gd name="connsiteY37" fmla="*/ 2425957 h 8913392"/>
              <a:gd name="connsiteX38" fmla="*/ 7766409 w 15846033"/>
              <a:gd name="connsiteY38" fmla="*/ 2371600 h 8913392"/>
              <a:gd name="connsiteX39" fmla="*/ 7919147 w 15846033"/>
              <a:gd name="connsiteY39" fmla="*/ 408661 h 8913392"/>
              <a:gd name="connsiteX40" fmla="*/ 7406737 w 15846033"/>
              <a:gd name="connsiteY40" fmla="*/ 28738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0" y="8302668"/>
                </a:moveTo>
                <a:lnTo>
                  <a:pt x="13374" y="8314772"/>
                </a:lnTo>
                <a:cubicBezTo>
                  <a:pt x="95820" y="8378093"/>
                  <a:pt x="216696" y="8441413"/>
                  <a:pt x="384872" y="8504734"/>
                </a:cubicBezTo>
                <a:cubicBezTo>
                  <a:pt x="721224" y="8631375"/>
                  <a:pt x="868378" y="8758016"/>
                  <a:pt x="897283" y="8884658"/>
                </a:cubicBezTo>
                <a:lnTo>
                  <a:pt x="899519" y="8913392"/>
                </a:lnTo>
                <a:lnTo>
                  <a:pt x="0" y="8913392"/>
                </a:lnTo>
                <a:close/>
                <a:moveTo>
                  <a:pt x="0" y="6276409"/>
                </a:moveTo>
                <a:lnTo>
                  <a:pt x="13374" y="6288513"/>
                </a:lnTo>
                <a:cubicBezTo>
                  <a:pt x="95820" y="6351834"/>
                  <a:pt x="216696" y="6415155"/>
                  <a:pt x="384872" y="6478475"/>
                </a:cubicBezTo>
                <a:cubicBezTo>
                  <a:pt x="1562103" y="6921720"/>
                  <a:pt x="421660" y="7364964"/>
                  <a:pt x="5491" y="7808207"/>
                </a:cubicBezTo>
                <a:lnTo>
                  <a:pt x="0" y="7814622"/>
                </a:lnTo>
                <a:close/>
                <a:moveTo>
                  <a:pt x="0" y="4249703"/>
                </a:moveTo>
                <a:lnTo>
                  <a:pt x="21216" y="4268191"/>
                </a:lnTo>
                <a:cubicBezTo>
                  <a:pt x="103421" y="4329533"/>
                  <a:pt x="221952" y="4390875"/>
                  <a:pt x="384872" y="4452216"/>
                </a:cubicBezTo>
                <a:cubicBezTo>
                  <a:pt x="1562103" y="4895461"/>
                  <a:pt x="421660" y="5338705"/>
                  <a:pt x="5491" y="5781949"/>
                </a:cubicBezTo>
                <a:lnTo>
                  <a:pt x="0" y="5788364"/>
                </a:lnTo>
                <a:close/>
                <a:moveTo>
                  <a:pt x="0" y="2232854"/>
                </a:moveTo>
                <a:lnTo>
                  <a:pt x="13374" y="2244958"/>
                </a:lnTo>
                <a:cubicBezTo>
                  <a:pt x="95820" y="2308279"/>
                  <a:pt x="216696" y="2371600"/>
                  <a:pt x="384872" y="2434920"/>
                </a:cubicBezTo>
                <a:lnTo>
                  <a:pt x="406492" y="2434920"/>
                </a:lnTo>
                <a:lnTo>
                  <a:pt x="537610" y="2489278"/>
                </a:lnTo>
                <a:cubicBezTo>
                  <a:pt x="1426459" y="2898224"/>
                  <a:pt x="465748" y="3307169"/>
                  <a:pt x="44493" y="3716115"/>
                </a:cubicBezTo>
                <a:lnTo>
                  <a:pt x="0" y="3762496"/>
                </a:lnTo>
                <a:close/>
                <a:moveTo>
                  <a:pt x="0" y="206595"/>
                </a:moveTo>
                <a:lnTo>
                  <a:pt x="13374" y="218699"/>
                </a:lnTo>
                <a:cubicBezTo>
                  <a:pt x="95820" y="282020"/>
                  <a:pt x="216696" y="345341"/>
                  <a:pt x="384872" y="408661"/>
                </a:cubicBezTo>
                <a:cubicBezTo>
                  <a:pt x="1562103" y="851906"/>
                  <a:pt x="421660" y="1295150"/>
                  <a:pt x="5491" y="1738394"/>
                </a:cubicBezTo>
                <a:lnTo>
                  <a:pt x="0" y="1744809"/>
                </a:lnTo>
                <a:close/>
                <a:moveTo>
                  <a:pt x="7404500" y="0"/>
                </a:moveTo>
                <a:lnTo>
                  <a:pt x="15846033" y="0"/>
                </a:lnTo>
                <a:lnTo>
                  <a:pt x="15846033" y="8913392"/>
                </a:lnTo>
                <a:lnTo>
                  <a:pt x="8433793" y="8913392"/>
                </a:lnTo>
                <a:lnTo>
                  <a:pt x="8431557" y="8884658"/>
                </a:lnTo>
                <a:cubicBezTo>
                  <a:pt x="8402652" y="8758016"/>
                  <a:pt x="8255498" y="8631375"/>
                  <a:pt x="7919147" y="8504734"/>
                </a:cubicBezTo>
                <a:cubicBezTo>
                  <a:pt x="6125272" y="7829314"/>
                  <a:pt x="9713021" y="7153895"/>
                  <a:pt x="7919147" y="6478475"/>
                </a:cubicBezTo>
                <a:cubicBezTo>
                  <a:pt x="6125272" y="5803055"/>
                  <a:pt x="9713021" y="5127636"/>
                  <a:pt x="7919147" y="4452216"/>
                </a:cubicBezTo>
                <a:cubicBezTo>
                  <a:pt x="6125272" y="3776796"/>
                  <a:pt x="9713021" y="3101377"/>
                  <a:pt x="7919147" y="2425957"/>
                </a:cubicBezTo>
                <a:lnTo>
                  <a:pt x="7897527" y="2425957"/>
                </a:lnTo>
                <a:lnTo>
                  <a:pt x="7766409" y="2371600"/>
                </a:lnTo>
                <a:cubicBezTo>
                  <a:pt x="6344251" y="1717287"/>
                  <a:pt x="9656963" y="1062975"/>
                  <a:pt x="7919147" y="408661"/>
                </a:cubicBezTo>
                <a:cubicBezTo>
                  <a:pt x="7582796" y="282020"/>
                  <a:pt x="7435642" y="155379"/>
                  <a:pt x="7406737" y="28738"/>
                </a:cubicBez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5" name="1012-copy(2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11500.000000" end="25341.500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4523 -0.00725 " pathEditMode="relative" rAng="0" ptsTypes="AA">
                                      <p:cBhvr>
                                        <p:cTn id="8" dur="1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054 L -0.09878 -0.009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4" fill="hold">
                                          <p:stCondLst>
                                            <p:cond delay="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4" fill="hold">
                                          <p:stCondLst>
                                            <p:cond delay="8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4" fill="hold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4" fill="hold">
                                          <p:stCondLst>
                                            <p:cond delay="1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06796" cy="6858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048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6096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9144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685800" y="2637933"/>
            <a:ext cx="10820400" cy="3534267"/>
            <a:chOff x="0" y="0"/>
            <a:chExt cx="4274726" cy="13962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396254"/>
            </a:xfrm>
            <a:custGeom>
              <a:avLst/>
              <a:gdLst/>
              <a:ahLst/>
              <a:cxnLst/>
              <a:rect l="l" t="t" r="r" b="b"/>
              <a:pathLst>
                <a:path w="4274726" h="1396254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348554"/>
                  </a:lnTo>
                  <a:cubicBezTo>
                    <a:pt x="4274726" y="1361205"/>
                    <a:pt x="4269700" y="1373337"/>
                    <a:pt x="4260755" y="1382283"/>
                  </a:cubicBezTo>
                  <a:cubicBezTo>
                    <a:pt x="4251809" y="1391228"/>
                    <a:pt x="4239677" y="1396254"/>
                    <a:pt x="4227026" y="1396254"/>
                  </a:cubicBezTo>
                  <a:lnTo>
                    <a:pt x="47700" y="1396254"/>
                  </a:lnTo>
                  <a:cubicBezTo>
                    <a:pt x="35049" y="1396254"/>
                    <a:pt x="22916" y="1391228"/>
                    <a:pt x="13971" y="1382283"/>
                  </a:cubicBezTo>
                  <a:cubicBezTo>
                    <a:pt x="5025" y="1373337"/>
                    <a:pt x="0" y="1361205"/>
                    <a:pt x="0" y="134855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434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5800" y="431800"/>
            <a:ext cx="10820400" cy="1659193"/>
            <a:chOff x="0" y="0"/>
            <a:chExt cx="4274726" cy="6554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74726" cy="655483"/>
            </a:xfrm>
            <a:custGeom>
              <a:avLst/>
              <a:gdLst/>
              <a:ahLst/>
              <a:cxnLst/>
              <a:rect l="l" t="t" r="r" b="b"/>
              <a:pathLst>
                <a:path w="4274726" h="65548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07784"/>
                  </a:lnTo>
                  <a:cubicBezTo>
                    <a:pt x="4274726" y="620435"/>
                    <a:pt x="4269700" y="632567"/>
                    <a:pt x="4260755" y="641513"/>
                  </a:cubicBezTo>
                  <a:cubicBezTo>
                    <a:pt x="4251809" y="650458"/>
                    <a:pt x="4239677" y="655483"/>
                    <a:pt x="4227026" y="655483"/>
                  </a:cubicBezTo>
                  <a:lnTo>
                    <a:pt x="47700" y="655483"/>
                  </a:lnTo>
                  <a:cubicBezTo>
                    <a:pt x="35049" y="655483"/>
                    <a:pt x="22916" y="650458"/>
                    <a:pt x="13971" y="641513"/>
                  </a:cubicBezTo>
                  <a:cubicBezTo>
                    <a:pt x="5025" y="632567"/>
                    <a:pt x="0" y="620435"/>
                    <a:pt x="0" y="60778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29B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0" y="-38100"/>
              <a:ext cx="4274726" cy="693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sp>
        <p:nvSpPr>
          <p:cNvPr id="19" name="Freeform 14"/>
          <p:cNvSpPr/>
          <p:nvPr/>
        </p:nvSpPr>
        <p:spPr>
          <a:xfrm>
            <a:off x="89710" y="826041"/>
            <a:ext cx="1434290" cy="1378711"/>
          </a:xfrm>
          <a:custGeom>
            <a:avLst/>
            <a:gdLst/>
            <a:ahLst/>
            <a:cxnLst/>
            <a:rect l="l" t="t" r="r" b="b"/>
            <a:pathLst>
              <a:path w="2151435" h="2068067">
                <a:moveTo>
                  <a:pt x="0" y="0"/>
                </a:moveTo>
                <a:lnTo>
                  <a:pt x="2151435" y="0"/>
                </a:lnTo>
                <a:lnTo>
                  <a:pt x="2151435" y="2068067"/>
                </a:lnTo>
                <a:lnTo>
                  <a:pt x="0" y="20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5"/>
          <p:cNvSpPr/>
          <p:nvPr/>
        </p:nvSpPr>
        <p:spPr>
          <a:xfrm>
            <a:off x="-1156620" y="3440205"/>
            <a:ext cx="2782565" cy="3530421"/>
          </a:xfrm>
          <a:custGeom>
            <a:avLst/>
            <a:gdLst/>
            <a:ahLst/>
            <a:cxnLst/>
            <a:rect l="l" t="t" r="r" b="b"/>
            <a:pathLst>
              <a:path w="4173847" h="5295631">
                <a:moveTo>
                  <a:pt x="0" y="0"/>
                </a:moveTo>
                <a:lnTo>
                  <a:pt x="4173846" y="0"/>
                </a:lnTo>
                <a:lnTo>
                  <a:pt x="4173846" y="5295631"/>
                </a:lnTo>
                <a:lnTo>
                  <a:pt x="0" y="5295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19"/>
          <p:cNvSpPr/>
          <p:nvPr/>
        </p:nvSpPr>
        <p:spPr>
          <a:xfrm>
            <a:off x="10407121" y="3612832"/>
            <a:ext cx="2857229" cy="4114800"/>
          </a:xfrm>
          <a:custGeom>
            <a:avLst/>
            <a:gdLst/>
            <a:ahLst/>
            <a:cxnLst/>
            <a:rect l="l" t="t" r="r" b="b"/>
            <a:pathLst>
              <a:path w="4285843" h="6172200">
                <a:moveTo>
                  <a:pt x="0" y="0"/>
                </a:moveTo>
                <a:lnTo>
                  <a:pt x="4285843" y="0"/>
                </a:lnTo>
                <a:lnTo>
                  <a:pt x="428584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3" name="TextBox 34"/>
          <p:cNvSpPr txBox="1"/>
          <p:nvPr/>
        </p:nvSpPr>
        <p:spPr>
          <a:xfrm>
            <a:off x="1524000" y="2929254"/>
            <a:ext cx="4469067" cy="138165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grpSp>
        <p:nvGrpSpPr>
          <p:cNvPr id="12" name="Group 12"/>
          <p:cNvGrpSpPr/>
          <p:nvPr/>
        </p:nvGrpSpPr>
        <p:grpSpPr>
          <a:xfrm>
            <a:off x="1762314" y="3600987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62314" y="3592118"/>
            <a:ext cx="3775370" cy="83046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solidFill>
              <a:srgbClr val="00B050"/>
            </a:solidFill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1752709" y="3482995"/>
            <a:ext cx="3784975" cy="93959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8" name="TextBox 18"/>
          <p:cNvSpPr txBox="1"/>
          <p:nvPr/>
        </p:nvSpPr>
        <p:spPr>
          <a:xfrm>
            <a:off x="1901600" y="3681475"/>
            <a:ext cx="4212954" cy="483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altLang="en-US" sz="2000" dirty="0" smtClean="0">
                <a:latin typeface="Arial" panose="020B0604020202020204" pitchFamily="34" charset="0"/>
              </a:rPr>
              <a:t>A. It </a:t>
            </a:r>
            <a:r>
              <a:rPr lang="en-US" altLang="en-US" sz="2000" dirty="0">
                <a:latin typeface="Arial" panose="020B0604020202020204" pitchFamily="34" charset="0"/>
              </a:rPr>
              <a:t>is exciting </a:t>
            </a:r>
            <a:r>
              <a:rPr lang="en-US" altLang="en-US" sz="2000" dirty="0" smtClean="0">
                <a:latin typeface="Arial" panose="020B0604020202020204" pitchFamily="34" charset="0"/>
              </a:rPr>
              <a:t>and beautiful.</a:t>
            </a:r>
            <a:endParaRPr lang="en-US" sz="2135" b="1" dirty="0">
              <a:solidFill>
                <a:schemeClr val="bg1"/>
              </a:solidFill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799420" y="4867764"/>
            <a:ext cx="3775370" cy="821598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789815" y="4867764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26" name="TextBox 26"/>
          <p:cNvSpPr txBox="1"/>
          <p:nvPr/>
        </p:nvSpPr>
        <p:spPr>
          <a:xfrm>
            <a:off x="1789815" y="4710441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7" name="TextBox 27"/>
          <p:cNvSpPr txBox="1"/>
          <p:nvPr/>
        </p:nvSpPr>
        <p:spPr>
          <a:xfrm>
            <a:off x="2159636" y="5090893"/>
            <a:ext cx="319779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</a:rPr>
              <a:t>C. It has bad weather</a:t>
            </a:r>
            <a:r>
              <a:rPr lang="en-US" altLang="en-US" sz="2400" dirty="0" smtClean="0">
                <a:latin typeface="Arial" panose="020B0604020202020204" pitchFamily="34" charset="0"/>
              </a:rPr>
              <a:t>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6617210" y="3600987"/>
            <a:ext cx="3775370" cy="821598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6607606" y="3600987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33" name="TextBox 33"/>
          <p:cNvSpPr txBox="1"/>
          <p:nvPr/>
        </p:nvSpPr>
        <p:spPr>
          <a:xfrm>
            <a:off x="6607606" y="3443665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4" name="TextBox 34"/>
          <p:cNvSpPr txBox="1"/>
          <p:nvPr/>
        </p:nvSpPr>
        <p:spPr>
          <a:xfrm>
            <a:off x="7001433" y="3805439"/>
            <a:ext cx="3437859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</a:rPr>
              <a:t>B. It is boring and quiet.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6654317" y="4867764"/>
            <a:ext cx="3775370" cy="821598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9" name="Freeform 39"/>
          <p:cNvSpPr/>
          <p:nvPr/>
        </p:nvSpPr>
        <p:spPr>
          <a:xfrm>
            <a:off x="6654317" y="4867764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40" name="TextBox 40"/>
          <p:cNvSpPr txBox="1"/>
          <p:nvPr/>
        </p:nvSpPr>
        <p:spPr>
          <a:xfrm>
            <a:off x="6654317" y="4710441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41" name="TextBox 41"/>
          <p:cNvSpPr txBox="1"/>
          <p:nvPr/>
        </p:nvSpPr>
        <p:spPr>
          <a:xfrm>
            <a:off x="7103663" y="5064249"/>
            <a:ext cx="337325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" panose="020B0604020202020204" pitchFamily="34" charset="0"/>
              </a:rPr>
              <a:t>D. It is a small town.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44" name="TextBox 11"/>
          <p:cNvSpPr txBox="1"/>
          <p:nvPr/>
        </p:nvSpPr>
        <p:spPr>
          <a:xfrm>
            <a:off x="1441615" y="513621"/>
            <a:ext cx="9329081" cy="142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0"/>
              </a:lnSpc>
            </a:pPr>
            <a:r>
              <a:rPr lang="en-US" sz="3200" dirty="0"/>
              <a:t>What does Tom say about Sydney</a:t>
            </a:r>
            <a:r>
              <a:rPr lang="en-US" sz="3200" dirty="0" smtClean="0"/>
              <a:t>?</a:t>
            </a:r>
            <a:endParaRPr lang="en-US" sz="3200" dirty="0" smtClean="0"/>
          </a:p>
          <a:p>
            <a:pPr algn="ctr">
              <a:lnSpc>
                <a:spcPts val="5890"/>
              </a:lnSpc>
            </a:pPr>
            <a:endParaRPr lang="en-US" sz="3200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595" y="720546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Tom, are these photos from your vacations?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they are. This is Sydney, a city in Australia.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What’s it like?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</a:t>
            </a:r>
            <a:r>
              <a:rPr lang="en-US" sz="2400" b="1" dirty="0">
                <a:solidFill>
                  <a:srgbClr val="008000"/>
                </a:solidFill>
              </a:rPr>
              <a:t>It’s </a:t>
            </a:r>
            <a:r>
              <a:rPr lang="en-US" sz="2400" b="1" dirty="0">
                <a:solidFill>
                  <a:srgbClr val="FF0000"/>
                </a:solidFill>
              </a:rPr>
              <a:t>exciting</a:t>
            </a:r>
            <a:r>
              <a:rPr lang="en-US" sz="2400" b="1" dirty="0">
                <a:solidFill>
                  <a:srgbClr val="008000"/>
                </a:solidFill>
              </a:rPr>
              <a:t> with a lot of beaches.</a:t>
            </a:r>
            <a:r>
              <a:rPr lang="en-US" sz="2400" dirty="0">
                <a:solidFill>
                  <a:srgbClr val="333333"/>
                </a:solidFill>
              </a:rPr>
              <a:t>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</a:t>
            </a:r>
            <a:r>
              <a:rPr lang="en-US" sz="2400" b="1" dirty="0">
                <a:solidFill>
                  <a:srgbClr val="008000"/>
                </a:solidFill>
              </a:rPr>
              <a:t>What a beautiful place!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its beaches are very clean.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Wonderful. Oh, this is London. Isn’t it raining? What bad weather!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it rains all the time. Can you see Big Ben?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Yeah... on the River Thames. It’s a landmark of London.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It is. And this is Times Square in New York, crowded but interesting.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You’re lucky to visit many places.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I am. What about your vacations?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Here are some photos of mine. This is…</a:t>
            </a:r>
            <a:endParaRPr lang="en-US" sz="2400" dirty="0">
              <a:solidFill>
                <a:srgbClr val="333333"/>
              </a:solidFill>
            </a:endParaRPr>
          </a:p>
        </p:txBody>
      </p:sp>
      <p:sp>
        <p:nvSpPr>
          <p:cNvPr id="3" name="Action Button: Go Home 49">
            <a:hlinkClick r:id="rId1" action="ppaction://hlinksldjump" highlightClick="1"/>
          </p:cNvPr>
          <p:cNvSpPr/>
          <p:nvPr/>
        </p:nvSpPr>
        <p:spPr>
          <a:xfrm>
            <a:off x="11106088" y="221600"/>
            <a:ext cx="840845" cy="757389"/>
          </a:xfrm>
          <a:prstGeom prst="actionButtonHome">
            <a:avLst/>
          </a:prstGeom>
          <a:solidFill>
            <a:srgbClr val="F4829B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7564018"/>
          </a:xfrm>
          <a:prstGeom prst="rect">
            <a:avLst/>
          </a:prstGeom>
          <a:solidFill>
            <a:srgbClr val="FFDD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4"/>
          <p:cNvSpPr/>
          <p:nvPr/>
        </p:nvSpPr>
        <p:spPr>
          <a:xfrm>
            <a:off x="-671351" y="5257350"/>
            <a:ext cx="13966644" cy="2306668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6"/>
          <p:cNvSpPr/>
          <p:nvPr/>
        </p:nvSpPr>
        <p:spPr>
          <a:xfrm>
            <a:off x="872640" y="441100"/>
            <a:ext cx="1237341" cy="1709893"/>
          </a:xfrm>
          <a:custGeom>
            <a:avLst/>
            <a:gdLst/>
            <a:ahLst/>
            <a:cxnLst/>
            <a:rect l="l" t="t" r="r" b="b"/>
            <a:pathLst>
              <a:path w="1856012" h="2564840">
                <a:moveTo>
                  <a:pt x="0" y="0"/>
                </a:moveTo>
                <a:lnTo>
                  <a:pt x="1856012" y="0"/>
                </a:lnTo>
                <a:lnTo>
                  <a:pt x="1856012" y="2564840"/>
                </a:lnTo>
                <a:lnTo>
                  <a:pt x="0" y="2564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7"/>
          <p:cNvSpPr/>
          <p:nvPr/>
        </p:nvSpPr>
        <p:spPr>
          <a:xfrm flipH="1">
            <a:off x="685801" y="853287"/>
            <a:ext cx="4052351" cy="6555275"/>
          </a:xfrm>
          <a:custGeom>
            <a:avLst/>
            <a:gdLst/>
            <a:ahLst/>
            <a:cxnLst/>
            <a:rect l="l" t="t" r="r" b="b"/>
            <a:pathLst>
              <a:path w="6078527" h="9832912">
                <a:moveTo>
                  <a:pt x="6078527" y="0"/>
                </a:moveTo>
                <a:lnTo>
                  <a:pt x="0" y="0"/>
                </a:lnTo>
                <a:lnTo>
                  <a:pt x="0" y="9832912"/>
                </a:lnTo>
                <a:lnTo>
                  <a:pt x="6078527" y="9832912"/>
                </a:lnTo>
                <a:lnTo>
                  <a:pt x="607852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9"/>
          <p:cNvSpPr/>
          <p:nvPr/>
        </p:nvSpPr>
        <p:spPr>
          <a:xfrm>
            <a:off x="10924905" y="530284"/>
            <a:ext cx="925725" cy="1120226"/>
          </a:xfrm>
          <a:custGeom>
            <a:avLst/>
            <a:gdLst/>
            <a:ahLst/>
            <a:cxnLst/>
            <a:rect l="l" t="t" r="r" b="b"/>
            <a:pathLst>
              <a:path w="1388588" h="1680339">
                <a:moveTo>
                  <a:pt x="0" y="0"/>
                </a:moveTo>
                <a:lnTo>
                  <a:pt x="1388587" y="0"/>
                </a:lnTo>
                <a:lnTo>
                  <a:pt x="1388587" y="1680339"/>
                </a:lnTo>
                <a:lnTo>
                  <a:pt x="0" y="1680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0"/>
          <p:cNvSpPr/>
          <p:nvPr/>
        </p:nvSpPr>
        <p:spPr>
          <a:xfrm>
            <a:off x="10814203" y="3148852"/>
            <a:ext cx="1661331" cy="1515965"/>
          </a:xfrm>
          <a:custGeom>
            <a:avLst/>
            <a:gdLst/>
            <a:ahLst/>
            <a:cxnLst/>
            <a:rect l="l" t="t" r="r" b="b"/>
            <a:pathLst>
              <a:path w="2491996" h="2273947">
                <a:moveTo>
                  <a:pt x="0" y="0"/>
                </a:moveTo>
                <a:lnTo>
                  <a:pt x="2491996" y="0"/>
                </a:lnTo>
                <a:lnTo>
                  <a:pt x="2491996" y="2273947"/>
                </a:lnTo>
                <a:lnTo>
                  <a:pt x="0" y="227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11"/>
          <p:cNvSpPr txBox="1"/>
          <p:nvPr/>
        </p:nvSpPr>
        <p:spPr>
          <a:xfrm>
            <a:off x="8077011" y="-759607"/>
            <a:ext cx="273719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Xé</a:t>
            </a:r>
            <a:r>
              <a:rPr lang="en-US" sz="4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túi</a:t>
            </a:r>
            <a:r>
              <a:rPr lang="en-US" sz="4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mù</a:t>
            </a:r>
            <a:endParaRPr lang="en-US" sz="44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4829B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25" name="1012-copy(2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1500.000000" end="25341.5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sp>
        <p:nvSpPr>
          <p:cNvPr id="2" name="xanh trái 1"/>
          <p:cNvSpPr/>
          <p:nvPr/>
        </p:nvSpPr>
        <p:spPr>
          <a:xfrm>
            <a:off x="4419563" y="2460264"/>
            <a:ext cx="4713751" cy="3113854"/>
          </a:xfrm>
          <a:custGeom>
            <a:avLst/>
            <a:gdLst>
              <a:gd name="connsiteX0" fmla="*/ 15852809 w 15852809"/>
              <a:gd name="connsiteY0" fmla="*/ 7166537 h 8917203"/>
              <a:gd name="connsiteX1" fmla="*/ 15852809 w 15852809"/>
              <a:gd name="connsiteY1" fmla="*/ 8711771 h 8917203"/>
              <a:gd name="connsiteX2" fmla="*/ 15836049 w 15852809"/>
              <a:gd name="connsiteY2" fmla="*/ 8696603 h 8917203"/>
              <a:gd name="connsiteX3" fmla="*/ 15464552 w 15852809"/>
              <a:gd name="connsiteY3" fmla="*/ 8506641 h 8917203"/>
              <a:gd name="connsiteX4" fmla="*/ 15843933 w 15852809"/>
              <a:gd name="connsiteY4" fmla="*/ 7176909 h 8917203"/>
              <a:gd name="connsiteX5" fmla="*/ 15852809 w 15852809"/>
              <a:gd name="connsiteY5" fmla="*/ 5140279 h 8917203"/>
              <a:gd name="connsiteX6" fmla="*/ 15852809 w 15852809"/>
              <a:gd name="connsiteY6" fmla="*/ 6685513 h 8917203"/>
              <a:gd name="connsiteX7" fmla="*/ 15836049 w 15852809"/>
              <a:gd name="connsiteY7" fmla="*/ 6670344 h 8917203"/>
              <a:gd name="connsiteX8" fmla="*/ 15464552 w 15852809"/>
              <a:gd name="connsiteY8" fmla="*/ 6480382 h 8917203"/>
              <a:gd name="connsiteX9" fmla="*/ 15843933 w 15852809"/>
              <a:gd name="connsiteY9" fmla="*/ 5150650 h 8917203"/>
              <a:gd name="connsiteX10" fmla="*/ 15852809 w 15852809"/>
              <a:gd name="connsiteY10" fmla="*/ 3114020 h 8917203"/>
              <a:gd name="connsiteX11" fmla="*/ 15852809 w 15852809"/>
              <a:gd name="connsiteY11" fmla="*/ 4659254 h 8917203"/>
              <a:gd name="connsiteX12" fmla="*/ 15836049 w 15852809"/>
              <a:gd name="connsiteY12" fmla="*/ 4644085 h 8917203"/>
              <a:gd name="connsiteX13" fmla="*/ 15464552 w 15852809"/>
              <a:gd name="connsiteY13" fmla="*/ 4454123 h 8917203"/>
              <a:gd name="connsiteX14" fmla="*/ 15843933 w 15852809"/>
              <a:gd name="connsiteY14" fmla="*/ 3124391 h 8917203"/>
              <a:gd name="connsiteX15" fmla="*/ 15852809 w 15852809"/>
              <a:gd name="connsiteY15" fmla="*/ 1096760 h 8917203"/>
              <a:gd name="connsiteX16" fmla="*/ 15852809 w 15852809"/>
              <a:gd name="connsiteY16" fmla="*/ 2632995 h 8917203"/>
              <a:gd name="connsiteX17" fmla="*/ 15836049 w 15852809"/>
              <a:gd name="connsiteY17" fmla="*/ 2617826 h 8917203"/>
              <a:gd name="connsiteX18" fmla="*/ 15464552 w 15852809"/>
              <a:gd name="connsiteY18" fmla="*/ 2427864 h 8917203"/>
              <a:gd name="connsiteX19" fmla="*/ 15442932 w 15852809"/>
              <a:gd name="connsiteY19" fmla="*/ 2427864 h 8917203"/>
              <a:gd name="connsiteX20" fmla="*/ 15311814 w 15852809"/>
              <a:gd name="connsiteY20" fmla="*/ 2373507 h 8917203"/>
              <a:gd name="connsiteX21" fmla="*/ 15804931 w 15852809"/>
              <a:gd name="connsiteY21" fmla="*/ 1146671 h 8917203"/>
              <a:gd name="connsiteX22" fmla="*/ 14949757 w 15852809"/>
              <a:gd name="connsiteY22" fmla="*/ 0 h 8917203"/>
              <a:gd name="connsiteX23" fmla="*/ 15852809 w 15852809"/>
              <a:gd name="connsiteY23" fmla="*/ 0 h 8917203"/>
              <a:gd name="connsiteX24" fmla="*/ 15852809 w 15852809"/>
              <a:gd name="connsiteY24" fmla="*/ 616032 h 8917203"/>
              <a:gd name="connsiteX25" fmla="*/ 15828207 w 15852809"/>
              <a:gd name="connsiteY25" fmla="*/ 594594 h 8917203"/>
              <a:gd name="connsiteX26" fmla="*/ 15464552 w 15852809"/>
              <a:gd name="connsiteY26" fmla="*/ 410568 h 8917203"/>
              <a:gd name="connsiteX27" fmla="*/ 14952141 w 15852809"/>
              <a:gd name="connsiteY27" fmla="*/ 30645 h 8917203"/>
              <a:gd name="connsiteX28" fmla="*/ 0 w 15852809"/>
              <a:gd name="connsiteY28" fmla="*/ 0 h 8917203"/>
              <a:gd name="connsiteX29" fmla="*/ 7415482 w 15852809"/>
              <a:gd name="connsiteY29" fmla="*/ 0 h 8917203"/>
              <a:gd name="connsiteX30" fmla="*/ 7417866 w 15852809"/>
              <a:gd name="connsiteY30" fmla="*/ 30645 h 8917203"/>
              <a:gd name="connsiteX31" fmla="*/ 7930277 w 15852809"/>
              <a:gd name="connsiteY31" fmla="*/ 410568 h 8917203"/>
              <a:gd name="connsiteX32" fmla="*/ 7930277 w 15852809"/>
              <a:gd name="connsiteY32" fmla="*/ 2436827 h 8917203"/>
              <a:gd name="connsiteX33" fmla="*/ 7951897 w 15852809"/>
              <a:gd name="connsiteY33" fmla="*/ 2436827 h 8917203"/>
              <a:gd name="connsiteX34" fmla="*/ 8083015 w 15852809"/>
              <a:gd name="connsiteY34" fmla="*/ 2491185 h 8917203"/>
              <a:gd name="connsiteX35" fmla="*/ 7930277 w 15852809"/>
              <a:gd name="connsiteY35" fmla="*/ 4454123 h 8917203"/>
              <a:gd name="connsiteX36" fmla="*/ 7930277 w 15852809"/>
              <a:gd name="connsiteY36" fmla="*/ 6480382 h 8917203"/>
              <a:gd name="connsiteX37" fmla="*/ 7930277 w 15852809"/>
              <a:gd name="connsiteY37" fmla="*/ 8506641 h 8917203"/>
              <a:gd name="connsiteX38" fmla="*/ 8442688 w 15852809"/>
              <a:gd name="connsiteY38" fmla="*/ 8886565 h 8917203"/>
              <a:gd name="connsiteX39" fmla="*/ 8445072 w 15852809"/>
              <a:gd name="connsiteY39" fmla="*/ 8917203 h 8917203"/>
              <a:gd name="connsiteX40" fmla="*/ 0 w 15852809"/>
              <a:gd name="connsiteY40" fmla="*/ 8917203 h 891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52809" h="8917203">
                <a:moveTo>
                  <a:pt x="15852809" y="7166537"/>
                </a:moveTo>
                <a:lnTo>
                  <a:pt x="15852809" y="8711771"/>
                </a:lnTo>
                <a:lnTo>
                  <a:pt x="15836049" y="8696603"/>
                </a:lnTo>
                <a:cubicBezTo>
                  <a:pt x="15753603" y="8633282"/>
                  <a:pt x="15632727" y="8569962"/>
                  <a:pt x="15464552" y="8506641"/>
                </a:cubicBezTo>
                <a:cubicBezTo>
                  <a:pt x="14287321" y="8063397"/>
                  <a:pt x="15427763" y="7620153"/>
                  <a:pt x="15843933" y="7176909"/>
                </a:cubicBezTo>
                <a:close/>
                <a:moveTo>
                  <a:pt x="15852809" y="5140279"/>
                </a:moveTo>
                <a:lnTo>
                  <a:pt x="15852809" y="6685513"/>
                </a:lnTo>
                <a:lnTo>
                  <a:pt x="15836049" y="6670344"/>
                </a:lnTo>
                <a:cubicBezTo>
                  <a:pt x="15753603" y="6607024"/>
                  <a:pt x="15632727" y="6543703"/>
                  <a:pt x="15464552" y="6480382"/>
                </a:cubicBezTo>
                <a:cubicBezTo>
                  <a:pt x="14287321" y="6037138"/>
                  <a:pt x="15427763" y="5593894"/>
                  <a:pt x="15843933" y="5150650"/>
                </a:cubicBezTo>
                <a:close/>
                <a:moveTo>
                  <a:pt x="15852809" y="3114020"/>
                </a:moveTo>
                <a:lnTo>
                  <a:pt x="15852809" y="4659254"/>
                </a:lnTo>
                <a:lnTo>
                  <a:pt x="15836049" y="4644085"/>
                </a:lnTo>
                <a:cubicBezTo>
                  <a:pt x="15753603" y="4580765"/>
                  <a:pt x="15632727" y="4517444"/>
                  <a:pt x="15464552" y="4454123"/>
                </a:cubicBezTo>
                <a:cubicBezTo>
                  <a:pt x="14287321" y="4010879"/>
                  <a:pt x="15427763" y="3567635"/>
                  <a:pt x="15843933" y="3124391"/>
                </a:cubicBezTo>
                <a:close/>
                <a:moveTo>
                  <a:pt x="15852809" y="1096760"/>
                </a:moveTo>
                <a:lnTo>
                  <a:pt x="15852809" y="2632995"/>
                </a:lnTo>
                <a:lnTo>
                  <a:pt x="15836049" y="2617826"/>
                </a:lnTo>
                <a:cubicBezTo>
                  <a:pt x="15753603" y="2554505"/>
                  <a:pt x="15632727" y="2491185"/>
                  <a:pt x="15464552" y="2427864"/>
                </a:cubicBezTo>
                <a:lnTo>
                  <a:pt x="15442932" y="2427864"/>
                </a:lnTo>
                <a:lnTo>
                  <a:pt x="15311814" y="2373507"/>
                </a:lnTo>
                <a:cubicBezTo>
                  <a:pt x="14422965" y="1964562"/>
                  <a:pt x="15383675" y="1555616"/>
                  <a:pt x="15804931" y="1146671"/>
                </a:cubicBezTo>
                <a:close/>
                <a:moveTo>
                  <a:pt x="14949757" y="0"/>
                </a:moveTo>
                <a:lnTo>
                  <a:pt x="15852809" y="0"/>
                </a:lnTo>
                <a:lnTo>
                  <a:pt x="15852809" y="616032"/>
                </a:lnTo>
                <a:lnTo>
                  <a:pt x="15828207" y="594594"/>
                </a:lnTo>
                <a:cubicBezTo>
                  <a:pt x="15746003" y="533252"/>
                  <a:pt x="15627473" y="471910"/>
                  <a:pt x="15464552" y="410568"/>
                </a:cubicBezTo>
                <a:cubicBezTo>
                  <a:pt x="15128200" y="283927"/>
                  <a:pt x="14981046" y="157286"/>
                  <a:pt x="14952141" y="30645"/>
                </a:cubicBezTo>
                <a:close/>
                <a:moveTo>
                  <a:pt x="0" y="0"/>
                </a:moveTo>
                <a:lnTo>
                  <a:pt x="7415482" y="0"/>
                </a:lnTo>
                <a:lnTo>
                  <a:pt x="7417866" y="30645"/>
                </a:lnTo>
                <a:cubicBezTo>
                  <a:pt x="7446772" y="157286"/>
                  <a:pt x="7593925" y="283927"/>
                  <a:pt x="7930277" y="410568"/>
                </a:cubicBezTo>
                <a:cubicBezTo>
                  <a:pt x="9724152" y="1085988"/>
                  <a:pt x="6136402" y="1761407"/>
                  <a:pt x="7930277" y="2436827"/>
                </a:cubicBezTo>
                <a:lnTo>
                  <a:pt x="7951897" y="2436827"/>
                </a:lnTo>
                <a:lnTo>
                  <a:pt x="8083015" y="2491185"/>
                </a:lnTo>
                <a:cubicBezTo>
                  <a:pt x="9505173" y="3145498"/>
                  <a:pt x="6192459" y="3799810"/>
                  <a:pt x="7930277" y="4454123"/>
                </a:cubicBezTo>
                <a:cubicBezTo>
                  <a:pt x="9724152" y="5129543"/>
                  <a:pt x="6136402" y="5804962"/>
                  <a:pt x="7930277" y="6480382"/>
                </a:cubicBezTo>
                <a:cubicBezTo>
                  <a:pt x="9724152" y="7155802"/>
                  <a:pt x="6136402" y="7831221"/>
                  <a:pt x="7930277" y="8506641"/>
                </a:cubicBezTo>
                <a:cubicBezTo>
                  <a:pt x="8266629" y="8633282"/>
                  <a:pt x="8413783" y="8759923"/>
                  <a:pt x="8442688" y="8886565"/>
                </a:cubicBezTo>
                <a:lnTo>
                  <a:pt x="8445072" y="8917203"/>
                </a:lnTo>
                <a:lnTo>
                  <a:pt x="0" y="8917203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xanh phải 1"/>
          <p:cNvSpPr/>
          <p:nvPr/>
        </p:nvSpPr>
        <p:spPr>
          <a:xfrm>
            <a:off x="4368800" y="2460266"/>
            <a:ext cx="4713751" cy="3113854"/>
          </a:xfrm>
          <a:custGeom>
            <a:avLst/>
            <a:gdLst>
              <a:gd name="connsiteX0" fmla="*/ 0 w 15852809"/>
              <a:gd name="connsiteY0" fmla="*/ 8301507 h 8917203"/>
              <a:gd name="connsiteX1" fmla="*/ 16763 w 15852809"/>
              <a:gd name="connsiteY1" fmla="*/ 8316678 h 8917203"/>
              <a:gd name="connsiteX2" fmla="*/ 388260 w 15852809"/>
              <a:gd name="connsiteY2" fmla="*/ 8506640 h 8917203"/>
              <a:gd name="connsiteX3" fmla="*/ 900671 w 15852809"/>
              <a:gd name="connsiteY3" fmla="*/ 8886564 h 8917203"/>
              <a:gd name="connsiteX4" fmla="*/ 903055 w 15852809"/>
              <a:gd name="connsiteY4" fmla="*/ 8917203 h 8917203"/>
              <a:gd name="connsiteX5" fmla="*/ 0 w 15852809"/>
              <a:gd name="connsiteY5" fmla="*/ 8917203 h 8917203"/>
              <a:gd name="connsiteX6" fmla="*/ 0 w 15852809"/>
              <a:gd name="connsiteY6" fmla="*/ 6275249 h 8917203"/>
              <a:gd name="connsiteX7" fmla="*/ 16763 w 15852809"/>
              <a:gd name="connsiteY7" fmla="*/ 6290419 h 8917203"/>
              <a:gd name="connsiteX8" fmla="*/ 388260 w 15852809"/>
              <a:gd name="connsiteY8" fmla="*/ 6480381 h 8917203"/>
              <a:gd name="connsiteX9" fmla="*/ 8879 w 15852809"/>
              <a:gd name="connsiteY9" fmla="*/ 7810113 h 8917203"/>
              <a:gd name="connsiteX10" fmla="*/ 0 w 15852809"/>
              <a:gd name="connsiteY10" fmla="*/ 7820487 h 8917203"/>
              <a:gd name="connsiteX11" fmla="*/ 0 w 15852809"/>
              <a:gd name="connsiteY11" fmla="*/ 4248657 h 8917203"/>
              <a:gd name="connsiteX12" fmla="*/ 24604 w 15852809"/>
              <a:gd name="connsiteY12" fmla="*/ 4270097 h 8917203"/>
              <a:gd name="connsiteX13" fmla="*/ 388260 w 15852809"/>
              <a:gd name="connsiteY13" fmla="*/ 4454122 h 8917203"/>
              <a:gd name="connsiteX14" fmla="*/ 8879 w 15852809"/>
              <a:gd name="connsiteY14" fmla="*/ 5783855 h 8917203"/>
              <a:gd name="connsiteX15" fmla="*/ 0 w 15852809"/>
              <a:gd name="connsiteY15" fmla="*/ 5794228 h 8917203"/>
              <a:gd name="connsiteX16" fmla="*/ 0 w 15852809"/>
              <a:gd name="connsiteY16" fmla="*/ 2231694 h 8917203"/>
              <a:gd name="connsiteX17" fmla="*/ 16763 w 15852809"/>
              <a:gd name="connsiteY17" fmla="*/ 2246864 h 8917203"/>
              <a:gd name="connsiteX18" fmla="*/ 388260 w 15852809"/>
              <a:gd name="connsiteY18" fmla="*/ 2436826 h 8917203"/>
              <a:gd name="connsiteX19" fmla="*/ 409880 w 15852809"/>
              <a:gd name="connsiteY19" fmla="*/ 2436826 h 8917203"/>
              <a:gd name="connsiteX20" fmla="*/ 540998 w 15852809"/>
              <a:gd name="connsiteY20" fmla="*/ 2491184 h 8917203"/>
              <a:gd name="connsiteX21" fmla="*/ 47881 w 15852809"/>
              <a:gd name="connsiteY21" fmla="*/ 3718021 h 8917203"/>
              <a:gd name="connsiteX22" fmla="*/ 0 w 15852809"/>
              <a:gd name="connsiteY22" fmla="*/ 3767934 h 8917203"/>
              <a:gd name="connsiteX23" fmla="*/ 0 w 15852809"/>
              <a:gd name="connsiteY23" fmla="*/ 205435 h 8917203"/>
              <a:gd name="connsiteX24" fmla="*/ 16763 w 15852809"/>
              <a:gd name="connsiteY24" fmla="*/ 220605 h 8917203"/>
              <a:gd name="connsiteX25" fmla="*/ 388260 w 15852809"/>
              <a:gd name="connsiteY25" fmla="*/ 410567 h 8917203"/>
              <a:gd name="connsiteX26" fmla="*/ 8879 w 15852809"/>
              <a:gd name="connsiteY26" fmla="*/ 1740300 h 8917203"/>
              <a:gd name="connsiteX27" fmla="*/ 0 w 15852809"/>
              <a:gd name="connsiteY27" fmla="*/ 1750673 h 8917203"/>
              <a:gd name="connsiteX28" fmla="*/ 7407740 w 15852809"/>
              <a:gd name="connsiteY28" fmla="*/ 0 h 8917203"/>
              <a:gd name="connsiteX29" fmla="*/ 15852809 w 15852809"/>
              <a:gd name="connsiteY29" fmla="*/ 0 h 8917203"/>
              <a:gd name="connsiteX30" fmla="*/ 15852809 w 15852809"/>
              <a:gd name="connsiteY30" fmla="*/ 8917203 h 8917203"/>
              <a:gd name="connsiteX31" fmla="*/ 8437329 w 15852809"/>
              <a:gd name="connsiteY31" fmla="*/ 8917203 h 8917203"/>
              <a:gd name="connsiteX32" fmla="*/ 8434945 w 15852809"/>
              <a:gd name="connsiteY32" fmla="*/ 8886564 h 8917203"/>
              <a:gd name="connsiteX33" fmla="*/ 7922535 w 15852809"/>
              <a:gd name="connsiteY33" fmla="*/ 8506640 h 8917203"/>
              <a:gd name="connsiteX34" fmla="*/ 7922535 w 15852809"/>
              <a:gd name="connsiteY34" fmla="*/ 6480381 h 8917203"/>
              <a:gd name="connsiteX35" fmla="*/ 7922535 w 15852809"/>
              <a:gd name="connsiteY35" fmla="*/ 4454122 h 8917203"/>
              <a:gd name="connsiteX36" fmla="*/ 7922535 w 15852809"/>
              <a:gd name="connsiteY36" fmla="*/ 2427863 h 8917203"/>
              <a:gd name="connsiteX37" fmla="*/ 7900915 w 15852809"/>
              <a:gd name="connsiteY37" fmla="*/ 2427863 h 8917203"/>
              <a:gd name="connsiteX38" fmla="*/ 7769797 w 15852809"/>
              <a:gd name="connsiteY38" fmla="*/ 2373506 h 8917203"/>
              <a:gd name="connsiteX39" fmla="*/ 7922535 w 15852809"/>
              <a:gd name="connsiteY39" fmla="*/ 410567 h 8917203"/>
              <a:gd name="connsiteX40" fmla="*/ 7410124 w 15852809"/>
              <a:gd name="connsiteY40" fmla="*/ 30644 h 891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52809" h="8917203">
                <a:moveTo>
                  <a:pt x="0" y="8301507"/>
                </a:moveTo>
                <a:lnTo>
                  <a:pt x="16763" y="8316678"/>
                </a:lnTo>
                <a:cubicBezTo>
                  <a:pt x="99208" y="8379999"/>
                  <a:pt x="220085" y="8443319"/>
                  <a:pt x="388260" y="8506640"/>
                </a:cubicBezTo>
                <a:cubicBezTo>
                  <a:pt x="724612" y="8633281"/>
                  <a:pt x="871766" y="8759922"/>
                  <a:pt x="900671" y="8886564"/>
                </a:cubicBezTo>
                <a:lnTo>
                  <a:pt x="903055" y="8917203"/>
                </a:lnTo>
                <a:lnTo>
                  <a:pt x="0" y="8917203"/>
                </a:lnTo>
                <a:close/>
                <a:moveTo>
                  <a:pt x="0" y="6275249"/>
                </a:moveTo>
                <a:lnTo>
                  <a:pt x="16763" y="6290419"/>
                </a:lnTo>
                <a:cubicBezTo>
                  <a:pt x="99208" y="6353740"/>
                  <a:pt x="220085" y="6417061"/>
                  <a:pt x="388260" y="6480381"/>
                </a:cubicBezTo>
                <a:cubicBezTo>
                  <a:pt x="1565491" y="6923626"/>
                  <a:pt x="425048" y="7366870"/>
                  <a:pt x="8879" y="7810113"/>
                </a:cubicBezTo>
                <a:lnTo>
                  <a:pt x="0" y="7820487"/>
                </a:lnTo>
                <a:close/>
                <a:moveTo>
                  <a:pt x="0" y="4248657"/>
                </a:moveTo>
                <a:lnTo>
                  <a:pt x="24604" y="4270097"/>
                </a:lnTo>
                <a:cubicBezTo>
                  <a:pt x="106809" y="4331439"/>
                  <a:pt x="225340" y="4392781"/>
                  <a:pt x="388260" y="4454122"/>
                </a:cubicBezTo>
                <a:cubicBezTo>
                  <a:pt x="1565491" y="4897367"/>
                  <a:pt x="425048" y="5340611"/>
                  <a:pt x="8879" y="5783855"/>
                </a:cubicBezTo>
                <a:lnTo>
                  <a:pt x="0" y="5794228"/>
                </a:lnTo>
                <a:close/>
                <a:moveTo>
                  <a:pt x="0" y="2231694"/>
                </a:moveTo>
                <a:lnTo>
                  <a:pt x="16763" y="2246864"/>
                </a:lnTo>
                <a:cubicBezTo>
                  <a:pt x="99208" y="2310185"/>
                  <a:pt x="220085" y="2373506"/>
                  <a:pt x="388260" y="2436826"/>
                </a:cubicBezTo>
                <a:lnTo>
                  <a:pt x="409880" y="2436826"/>
                </a:lnTo>
                <a:lnTo>
                  <a:pt x="540998" y="2491184"/>
                </a:lnTo>
                <a:cubicBezTo>
                  <a:pt x="1429847" y="2900130"/>
                  <a:pt x="469136" y="3309075"/>
                  <a:pt x="47881" y="3718021"/>
                </a:cubicBezTo>
                <a:lnTo>
                  <a:pt x="0" y="3767934"/>
                </a:lnTo>
                <a:close/>
                <a:moveTo>
                  <a:pt x="0" y="205435"/>
                </a:moveTo>
                <a:lnTo>
                  <a:pt x="16763" y="220605"/>
                </a:lnTo>
                <a:cubicBezTo>
                  <a:pt x="99208" y="283926"/>
                  <a:pt x="220085" y="347247"/>
                  <a:pt x="388260" y="410567"/>
                </a:cubicBezTo>
                <a:cubicBezTo>
                  <a:pt x="1565491" y="853812"/>
                  <a:pt x="425048" y="1297056"/>
                  <a:pt x="8879" y="1740300"/>
                </a:cubicBezTo>
                <a:lnTo>
                  <a:pt x="0" y="1750673"/>
                </a:lnTo>
                <a:close/>
                <a:moveTo>
                  <a:pt x="7407740" y="0"/>
                </a:moveTo>
                <a:lnTo>
                  <a:pt x="15852809" y="0"/>
                </a:lnTo>
                <a:lnTo>
                  <a:pt x="15852809" y="8917203"/>
                </a:lnTo>
                <a:lnTo>
                  <a:pt x="8437329" y="8917203"/>
                </a:lnTo>
                <a:lnTo>
                  <a:pt x="8434945" y="8886564"/>
                </a:lnTo>
                <a:cubicBezTo>
                  <a:pt x="8406040" y="8759922"/>
                  <a:pt x="8258886" y="8633281"/>
                  <a:pt x="7922535" y="8506640"/>
                </a:cubicBezTo>
                <a:cubicBezTo>
                  <a:pt x="6128660" y="7831220"/>
                  <a:pt x="9716409" y="7155801"/>
                  <a:pt x="7922535" y="6480381"/>
                </a:cubicBezTo>
                <a:cubicBezTo>
                  <a:pt x="6128660" y="5804961"/>
                  <a:pt x="9716409" y="5129542"/>
                  <a:pt x="7922535" y="4454122"/>
                </a:cubicBezTo>
                <a:cubicBezTo>
                  <a:pt x="6128660" y="3778702"/>
                  <a:pt x="9716409" y="3103283"/>
                  <a:pt x="7922535" y="2427863"/>
                </a:cubicBezTo>
                <a:lnTo>
                  <a:pt x="7900915" y="2427863"/>
                </a:lnTo>
                <a:lnTo>
                  <a:pt x="7769797" y="2373506"/>
                </a:lnTo>
                <a:cubicBezTo>
                  <a:pt x="6347639" y="1719193"/>
                  <a:pt x="9660351" y="1064881"/>
                  <a:pt x="7922535" y="410567"/>
                </a:cubicBezTo>
                <a:cubicBezTo>
                  <a:pt x="7586183" y="283926"/>
                  <a:pt x="7439030" y="157285"/>
                  <a:pt x="7410124" y="30644"/>
                </a:cubicBez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054 L -0.09878 -0.009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" fill="hold">
                                          <p:stCondLst>
                                            <p:cond delay="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4" fill="hold">
                                          <p:stCondLst>
                                            <p:cond delay="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4" fill="hold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4" fill="hold">
                                          <p:stCondLst>
                                            <p:cond delay="1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4523 -0.00725 " pathEditMode="relative" rAng="0" ptsTypes="AA">
                                      <p:cBhvr>
                                        <p:cTn id="1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0"/>
            <a:ext cx="12206796" cy="6858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3"/>
          <p:cNvSpPr/>
          <p:nvPr/>
        </p:nvSpPr>
        <p:spPr>
          <a:xfrm>
            <a:off x="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4"/>
          <p:cNvSpPr/>
          <p:nvPr/>
        </p:nvSpPr>
        <p:spPr>
          <a:xfrm>
            <a:off x="3048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5"/>
          <p:cNvSpPr/>
          <p:nvPr/>
        </p:nvSpPr>
        <p:spPr>
          <a:xfrm>
            <a:off x="6096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6"/>
          <p:cNvSpPr/>
          <p:nvPr/>
        </p:nvSpPr>
        <p:spPr>
          <a:xfrm>
            <a:off x="9144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7"/>
          <p:cNvGrpSpPr/>
          <p:nvPr/>
        </p:nvGrpSpPr>
        <p:grpSpPr>
          <a:xfrm>
            <a:off x="685800" y="2637933"/>
            <a:ext cx="10820400" cy="3534267"/>
            <a:chOff x="0" y="0"/>
            <a:chExt cx="4274726" cy="1396254"/>
          </a:xfrm>
        </p:grpSpPr>
        <p:sp>
          <p:nvSpPr>
            <p:cNvPr id="28" name="Freeform 8"/>
            <p:cNvSpPr/>
            <p:nvPr/>
          </p:nvSpPr>
          <p:spPr>
            <a:xfrm>
              <a:off x="0" y="0"/>
              <a:ext cx="4274726" cy="1396254"/>
            </a:xfrm>
            <a:custGeom>
              <a:avLst/>
              <a:gdLst/>
              <a:ahLst/>
              <a:cxnLst/>
              <a:rect l="l" t="t" r="r" b="b"/>
              <a:pathLst>
                <a:path w="4274726" h="1396254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348554"/>
                  </a:lnTo>
                  <a:cubicBezTo>
                    <a:pt x="4274726" y="1361205"/>
                    <a:pt x="4269700" y="1373337"/>
                    <a:pt x="4260755" y="1382283"/>
                  </a:cubicBezTo>
                  <a:cubicBezTo>
                    <a:pt x="4251809" y="1391228"/>
                    <a:pt x="4239677" y="1396254"/>
                    <a:pt x="4227026" y="1396254"/>
                  </a:cubicBezTo>
                  <a:lnTo>
                    <a:pt x="47700" y="1396254"/>
                  </a:lnTo>
                  <a:cubicBezTo>
                    <a:pt x="35049" y="1396254"/>
                    <a:pt x="22916" y="1391228"/>
                    <a:pt x="13971" y="1382283"/>
                  </a:cubicBezTo>
                  <a:cubicBezTo>
                    <a:pt x="5025" y="1373337"/>
                    <a:pt x="0" y="1361205"/>
                    <a:pt x="0" y="134855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32" name="TextBox 9"/>
            <p:cNvSpPr txBox="1"/>
            <p:nvPr/>
          </p:nvSpPr>
          <p:spPr>
            <a:xfrm>
              <a:off x="0" y="-38100"/>
              <a:ext cx="4274726" cy="1434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36" name="Group 10"/>
          <p:cNvGrpSpPr/>
          <p:nvPr/>
        </p:nvGrpSpPr>
        <p:grpSpPr>
          <a:xfrm>
            <a:off x="685800" y="431800"/>
            <a:ext cx="10820400" cy="1659193"/>
            <a:chOff x="0" y="0"/>
            <a:chExt cx="4274726" cy="655483"/>
          </a:xfrm>
        </p:grpSpPr>
        <p:sp>
          <p:nvSpPr>
            <p:cNvPr id="43" name="Freeform 11"/>
            <p:cNvSpPr/>
            <p:nvPr/>
          </p:nvSpPr>
          <p:spPr>
            <a:xfrm>
              <a:off x="0" y="0"/>
              <a:ext cx="4274726" cy="655483"/>
            </a:xfrm>
            <a:custGeom>
              <a:avLst/>
              <a:gdLst/>
              <a:ahLst/>
              <a:cxnLst/>
              <a:rect l="l" t="t" r="r" b="b"/>
              <a:pathLst>
                <a:path w="4274726" h="65548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07784"/>
                  </a:lnTo>
                  <a:cubicBezTo>
                    <a:pt x="4274726" y="620435"/>
                    <a:pt x="4269700" y="632567"/>
                    <a:pt x="4260755" y="641513"/>
                  </a:cubicBezTo>
                  <a:cubicBezTo>
                    <a:pt x="4251809" y="650458"/>
                    <a:pt x="4239677" y="655483"/>
                    <a:pt x="4227026" y="655483"/>
                  </a:cubicBezTo>
                  <a:lnTo>
                    <a:pt x="47700" y="655483"/>
                  </a:lnTo>
                  <a:cubicBezTo>
                    <a:pt x="35049" y="655483"/>
                    <a:pt x="22916" y="650458"/>
                    <a:pt x="13971" y="641513"/>
                  </a:cubicBezTo>
                  <a:cubicBezTo>
                    <a:pt x="5025" y="632567"/>
                    <a:pt x="0" y="620435"/>
                    <a:pt x="0" y="60778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29B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9" name="TextBox 12"/>
            <p:cNvSpPr txBox="1"/>
            <p:nvPr/>
          </p:nvSpPr>
          <p:spPr>
            <a:xfrm>
              <a:off x="0" y="-38100"/>
              <a:ext cx="4274726" cy="693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sp>
        <p:nvSpPr>
          <p:cNvPr id="50" name="Freeform 14"/>
          <p:cNvSpPr/>
          <p:nvPr/>
        </p:nvSpPr>
        <p:spPr>
          <a:xfrm>
            <a:off x="89710" y="826041"/>
            <a:ext cx="1434290" cy="1378711"/>
          </a:xfrm>
          <a:custGeom>
            <a:avLst/>
            <a:gdLst/>
            <a:ahLst/>
            <a:cxnLst/>
            <a:rect l="l" t="t" r="r" b="b"/>
            <a:pathLst>
              <a:path w="2151435" h="2068067">
                <a:moveTo>
                  <a:pt x="0" y="0"/>
                </a:moveTo>
                <a:lnTo>
                  <a:pt x="2151435" y="0"/>
                </a:lnTo>
                <a:lnTo>
                  <a:pt x="2151435" y="2068067"/>
                </a:lnTo>
                <a:lnTo>
                  <a:pt x="0" y="20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15"/>
          <p:cNvSpPr/>
          <p:nvPr/>
        </p:nvSpPr>
        <p:spPr>
          <a:xfrm>
            <a:off x="-1156620" y="3440205"/>
            <a:ext cx="2782565" cy="3530421"/>
          </a:xfrm>
          <a:custGeom>
            <a:avLst/>
            <a:gdLst/>
            <a:ahLst/>
            <a:cxnLst/>
            <a:rect l="l" t="t" r="r" b="b"/>
            <a:pathLst>
              <a:path w="4173847" h="5295631">
                <a:moveTo>
                  <a:pt x="0" y="0"/>
                </a:moveTo>
                <a:lnTo>
                  <a:pt x="4173846" y="0"/>
                </a:lnTo>
                <a:lnTo>
                  <a:pt x="4173846" y="5295631"/>
                </a:lnTo>
                <a:lnTo>
                  <a:pt x="0" y="5295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Freeform 19"/>
          <p:cNvSpPr/>
          <p:nvPr/>
        </p:nvSpPr>
        <p:spPr>
          <a:xfrm>
            <a:off x="10407121" y="3612832"/>
            <a:ext cx="2857229" cy="4114800"/>
          </a:xfrm>
          <a:custGeom>
            <a:avLst/>
            <a:gdLst/>
            <a:ahLst/>
            <a:cxnLst/>
            <a:rect l="l" t="t" r="r" b="b"/>
            <a:pathLst>
              <a:path w="4285843" h="6172200">
                <a:moveTo>
                  <a:pt x="0" y="0"/>
                </a:moveTo>
                <a:lnTo>
                  <a:pt x="4285843" y="0"/>
                </a:lnTo>
                <a:lnTo>
                  <a:pt x="428584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34"/>
          <p:cNvSpPr txBox="1"/>
          <p:nvPr/>
        </p:nvSpPr>
        <p:spPr>
          <a:xfrm>
            <a:off x="1524000" y="2929254"/>
            <a:ext cx="4469067" cy="138165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1" name="TextBox 11"/>
          <p:cNvSpPr txBox="1"/>
          <p:nvPr/>
        </p:nvSpPr>
        <p:spPr>
          <a:xfrm>
            <a:off x="1288120" y="513621"/>
            <a:ext cx="9329081" cy="689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0"/>
              </a:lnSpc>
            </a:pPr>
            <a:r>
              <a:rPr lang="en-US" sz="4000" dirty="0"/>
              <a:t>What is the weather like in London?</a:t>
            </a:r>
            <a:endParaRPr lang="en-US" sz="4000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93641" y="3333293"/>
            <a:ext cx="3775370" cy="978920"/>
            <a:chOff x="0" y="-38100"/>
            <a:chExt cx="914311" cy="237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30748" y="4600070"/>
            <a:ext cx="3775370" cy="978920"/>
            <a:chOff x="0" y="-38100"/>
            <a:chExt cx="914311" cy="237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48538" y="3333293"/>
            <a:ext cx="3775370" cy="978920"/>
            <a:chOff x="0" y="-38100"/>
            <a:chExt cx="914311" cy="2370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85644" y="4600070"/>
            <a:ext cx="3775370" cy="978920"/>
            <a:chOff x="0" y="-38100"/>
            <a:chExt cx="914311" cy="2370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793641" y="3490616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26" name="TextBox 26"/>
          <p:cNvSpPr txBox="1"/>
          <p:nvPr/>
        </p:nvSpPr>
        <p:spPr>
          <a:xfrm>
            <a:off x="1793641" y="3333293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7" name="TextBox 27"/>
          <p:cNvSpPr txBox="1"/>
          <p:nvPr/>
        </p:nvSpPr>
        <p:spPr>
          <a:xfrm>
            <a:off x="2083061" y="3605292"/>
            <a:ext cx="338799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800" dirty="0"/>
              <a:t>A. It is always sunny.</a:t>
            </a:r>
            <a:endParaRPr lang="en-US" sz="2665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830748" y="4757053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30" name="TextBox 30"/>
          <p:cNvSpPr txBox="1"/>
          <p:nvPr/>
        </p:nvSpPr>
        <p:spPr>
          <a:xfrm>
            <a:off x="1830748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1" name="TextBox 31"/>
          <p:cNvSpPr txBox="1"/>
          <p:nvPr/>
        </p:nvSpPr>
        <p:spPr>
          <a:xfrm>
            <a:off x="2351520" y="4871103"/>
            <a:ext cx="2810124" cy="508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800" dirty="0"/>
              <a:t>It is bad and rainy.</a:t>
            </a:r>
            <a:endParaRPr lang="en-US" sz="2665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6648538" y="3490616"/>
            <a:ext cx="3775370" cy="822277"/>
          </a:xfrm>
          <a:custGeom>
            <a:avLst/>
            <a:gdLst/>
            <a:ahLst/>
            <a:cxnLst/>
            <a:rect l="l" t="t" r="r" b="b"/>
            <a:pathLst>
              <a:path w="914311" h="199137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213"/>
                </a:lnTo>
                <a:cubicBezTo>
                  <a:pt x="914311" y="164249"/>
                  <a:pt x="879423" y="199137"/>
                  <a:pt x="836386" y="199137"/>
                </a:cubicBezTo>
                <a:lnTo>
                  <a:pt x="77924" y="199137"/>
                </a:lnTo>
                <a:cubicBezTo>
                  <a:pt x="57257" y="199137"/>
                  <a:pt x="37437" y="190927"/>
                  <a:pt x="22823" y="176314"/>
                </a:cubicBezTo>
                <a:cubicBezTo>
                  <a:pt x="8210" y="161700"/>
                  <a:pt x="0" y="141880"/>
                  <a:pt x="0" y="121213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34" name="TextBox 34"/>
          <p:cNvSpPr txBox="1"/>
          <p:nvPr/>
        </p:nvSpPr>
        <p:spPr>
          <a:xfrm>
            <a:off x="6648538" y="3333293"/>
            <a:ext cx="3775370" cy="97959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5" name="TextBox 35"/>
          <p:cNvSpPr txBox="1"/>
          <p:nvPr/>
        </p:nvSpPr>
        <p:spPr>
          <a:xfrm>
            <a:off x="7182463" y="3594958"/>
            <a:ext cx="311251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800" dirty="0" smtClean="0"/>
              <a:t>B. </a:t>
            </a:r>
            <a:r>
              <a:rPr lang="en-US" sz="2800" dirty="0"/>
              <a:t>It is hot and dry.</a:t>
            </a:r>
            <a:endParaRPr lang="en-US" sz="2665" b="1" dirty="0">
              <a:solidFill>
                <a:schemeClr val="bg1"/>
              </a:solidFill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6685644" y="4757053"/>
            <a:ext cx="3775370" cy="821598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38" name="TextBox 38"/>
          <p:cNvSpPr txBox="1"/>
          <p:nvPr/>
        </p:nvSpPr>
        <p:spPr>
          <a:xfrm>
            <a:off x="6685644" y="4599731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9" name="TextBox 39"/>
          <p:cNvSpPr txBox="1"/>
          <p:nvPr/>
        </p:nvSpPr>
        <p:spPr>
          <a:xfrm>
            <a:off x="7595257" y="4880335"/>
            <a:ext cx="2434715" cy="508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800" dirty="0"/>
              <a:t>D. It never rains.</a:t>
            </a:r>
            <a:endParaRPr lang="en-US" sz="2665" b="1" dirty="0">
              <a:solidFill>
                <a:schemeClr val="bg1"/>
              </a:solidFill>
              <a:ea typeface="Baloo"/>
              <a:cs typeface="Baloo 2 ExtraBold" pitchFamily="2" charset="0"/>
              <a:sym typeface="Baloo"/>
            </a:endParaRPr>
          </a:p>
        </p:txBody>
      </p:sp>
      <p:pic>
        <p:nvPicPr>
          <p:cNvPr id="45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595" y="720546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Tom, are these photos from your vacations?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they are. This is Sydney, a city in Australia.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What’s it like?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</a:t>
            </a:r>
            <a:r>
              <a:rPr lang="en-US" sz="2400" dirty="0"/>
              <a:t>It’s exciting with a lot of beaches. </a:t>
            </a:r>
            <a:endParaRPr lang="en-US" sz="2400" dirty="0"/>
          </a:p>
          <a:p>
            <a:pPr algn="just"/>
            <a:r>
              <a:rPr lang="en-US" sz="2400" dirty="0"/>
              <a:t>Mai: What a beautiful place!</a:t>
            </a:r>
            <a:endParaRPr lang="en-US" sz="2400" dirty="0"/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its beaches are very clean.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Wonderful. Oh, </a:t>
            </a:r>
            <a:r>
              <a:rPr lang="en-US" sz="2400" b="1" dirty="0">
                <a:solidFill>
                  <a:srgbClr val="008000"/>
                </a:solidFill>
              </a:rPr>
              <a:t>this is London. Isn’t it raining? What bad weather!</a:t>
            </a:r>
            <a:endParaRPr lang="en-US" sz="2400" b="1" dirty="0">
              <a:solidFill>
                <a:srgbClr val="008000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it rains all the time. Can you see Big Ben?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Yeah... on the River Thames. It’s a landmark of London.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It is. And this is Times Square in New York, crowded but interesting.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You’re lucky to visit many places.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I am. What about your vacations?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Here are some photos of mine. This is…</a:t>
            </a:r>
            <a:endParaRPr lang="en-US" sz="2400" dirty="0">
              <a:solidFill>
                <a:srgbClr val="3333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3569" y="13581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Action Button: Go Home 56">
            <a:hlinkClick r:id="rId1" action="ppaction://hlinksldjump" highlightClick="1"/>
          </p:cNvPr>
          <p:cNvSpPr/>
          <p:nvPr/>
        </p:nvSpPr>
        <p:spPr>
          <a:xfrm>
            <a:off x="11106088" y="247726"/>
            <a:ext cx="840845" cy="757389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194" y="4073149"/>
            <a:ext cx="3890546" cy="2619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898" y="724216"/>
            <a:ext cx="2997846" cy="29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áp đồng hồ Big Ben ở nước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" y="955473"/>
            <a:ext cx="3931532" cy="26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thumb/f/f2/Leaning_Tower_of_Pisa.jpg/220px-Leaning_Tower_of_Pi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39" y="724216"/>
            <a:ext cx="2344367" cy="312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ự thật ít người biết tới về căn phòng bí mật ẩn giấu bên trong tháp Eiffel  |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86" y="4174348"/>
            <a:ext cx="3625174" cy="24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entagon 12"/>
          <p:cNvSpPr/>
          <p:nvPr/>
        </p:nvSpPr>
        <p:spPr>
          <a:xfrm>
            <a:off x="0" y="104171"/>
            <a:ext cx="2126974" cy="553416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GUESSING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82079" y="112736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Elephant" panose="02020904090505020303" pitchFamily="18" charset="0"/>
              </a:rPr>
              <a:t>Where are these places?</a:t>
            </a:r>
            <a:endParaRPr lang="en-US" sz="3600" dirty="0">
              <a:solidFill>
                <a:srgbClr val="C00000"/>
              </a:solidFill>
              <a:latin typeface="Elephant" panose="020209040905050203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763" y="-10300"/>
            <a:ext cx="858176" cy="875271"/>
          </a:xfrm>
          <a:prstGeom prst="rect">
            <a:avLst/>
          </a:prstGeom>
        </p:spPr>
      </p:pic>
      <p:pic>
        <p:nvPicPr>
          <p:cNvPr id="6" name="Đồng hồ đếm ngược 1 phút - Tải miễn phí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0700" y="23451"/>
            <a:ext cx="1618979" cy="9106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4285" y="1008674"/>
            <a:ext cx="1972689" cy="2813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London- the UK 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805734" y="814796"/>
            <a:ext cx="1972689" cy="2813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Pisa- Italy 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604343" y="731587"/>
            <a:ext cx="2355823" cy="66646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 square – New York- the USA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306685" y="4207305"/>
            <a:ext cx="1972689" cy="2813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Sydney- Australia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8454086" y="4220053"/>
            <a:ext cx="2445923" cy="2813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Eiffel Tower – France </a:t>
            </a:r>
            <a:endParaRPr lang="en-US" dirty="0"/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77" y="4174348"/>
            <a:ext cx="3434555" cy="238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4782456" y="4230077"/>
            <a:ext cx="3146698" cy="2813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Marina </a:t>
            </a:r>
            <a:r>
              <a:rPr lang="en-US" dirty="0" smtClean="0"/>
              <a:t>bay-Singapore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7564018"/>
          </a:xfrm>
          <a:prstGeom prst="rect">
            <a:avLst/>
          </a:prstGeom>
          <a:solidFill>
            <a:srgbClr val="FFDD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4"/>
          <p:cNvSpPr/>
          <p:nvPr/>
        </p:nvSpPr>
        <p:spPr>
          <a:xfrm>
            <a:off x="-671351" y="5257350"/>
            <a:ext cx="13966644" cy="2306668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6"/>
          <p:cNvSpPr/>
          <p:nvPr/>
        </p:nvSpPr>
        <p:spPr>
          <a:xfrm>
            <a:off x="872640" y="441100"/>
            <a:ext cx="1237341" cy="1709893"/>
          </a:xfrm>
          <a:custGeom>
            <a:avLst/>
            <a:gdLst/>
            <a:ahLst/>
            <a:cxnLst/>
            <a:rect l="l" t="t" r="r" b="b"/>
            <a:pathLst>
              <a:path w="1856012" h="2564840">
                <a:moveTo>
                  <a:pt x="0" y="0"/>
                </a:moveTo>
                <a:lnTo>
                  <a:pt x="1856012" y="0"/>
                </a:lnTo>
                <a:lnTo>
                  <a:pt x="1856012" y="2564840"/>
                </a:lnTo>
                <a:lnTo>
                  <a:pt x="0" y="2564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7"/>
          <p:cNvSpPr/>
          <p:nvPr/>
        </p:nvSpPr>
        <p:spPr>
          <a:xfrm flipH="1">
            <a:off x="685801" y="853287"/>
            <a:ext cx="4052351" cy="6555275"/>
          </a:xfrm>
          <a:custGeom>
            <a:avLst/>
            <a:gdLst/>
            <a:ahLst/>
            <a:cxnLst/>
            <a:rect l="l" t="t" r="r" b="b"/>
            <a:pathLst>
              <a:path w="6078527" h="9832912">
                <a:moveTo>
                  <a:pt x="6078527" y="0"/>
                </a:moveTo>
                <a:lnTo>
                  <a:pt x="0" y="0"/>
                </a:lnTo>
                <a:lnTo>
                  <a:pt x="0" y="9832912"/>
                </a:lnTo>
                <a:lnTo>
                  <a:pt x="6078527" y="9832912"/>
                </a:lnTo>
                <a:lnTo>
                  <a:pt x="607852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9"/>
          <p:cNvSpPr/>
          <p:nvPr/>
        </p:nvSpPr>
        <p:spPr>
          <a:xfrm>
            <a:off x="10924905" y="530284"/>
            <a:ext cx="925725" cy="1120226"/>
          </a:xfrm>
          <a:custGeom>
            <a:avLst/>
            <a:gdLst/>
            <a:ahLst/>
            <a:cxnLst/>
            <a:rect l="l" t="t" r="r" b="b"/>
            <a:pathLst>
              <a:path w="1388588" h="1680339">
                <a:moveTo>
                  <a:pt x="0" y="0"/>
                </a:moveTo>
                <a:lnTo>
                  <a:pt x="1388587" y="0"/>
                </a:lnTo>
                <a:lnTo>
                  <a:pt x="1388587" y="1680339"/>
                </a:lnTo>
                <a:lnTo>
                  <a:pt x="0" y="1680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0"/>
          <p:cNvSpPr/>
          <p:nvPr/>
        </p:nvSpPr>
        <p:spPr>
          <a:xfrm>
            <a:off x="10814203" y="3148852"/>
            <a:ext cx="1661331" cy="1515965"/>
          </a:xfrm>
          <a:custGeom>
            <a:avLst/>
            <a:gdLst/>
            <a:ahLst/>
            <a:cxnLst/>
            <a:rect l="l" t="t" r="r" b="b"/>
            <a:pathLst>
              <a:path w="2491996" h="2273947">
                <a:moveTo>
                  <a:pt x="0" y="0"/>
                </a:moveTo>
                <a:lnTo>
                  <a:pt x="2491996" y="0"/>
                </a:lnTo>
                <a:lnTo>
                  <a:pt x="2491996" y="2273947"/>
                </a:lnTo>
                <a:lnTo>
                  <a:pt x="0" y="227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5" name="1012-copy(2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1500.000000" end="25341.5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sp>
        <p:nvSpPr>
          <p:cNvPr id="2" name="lá trái 1"/>
          <p:cNvSpPr/>
          <p:nvPr/>
        </p:nvSpPr>
        <p:spPr>
          <a:xfrm>
            <a:off x="4787551" y="2458866"/>
            <a:ext cx="3943167" cy="2660937"/>
          </a:xfrm>
          <a:custGeom>
            <a:avLst/>
            <a:gdLst>
              <a:gd name="connsiteX0" fmla="*/ 15846033 w 15846033"/>
              <a:gd name="connsiteY0" fmla="*/ 7168590 h 8913392"/>
              <a:gd name="connsiteX1" fmla="*/ 15846033 w 15846033"/>
              <a:gd name="connsiteY1" fmla="*/ 8706799 h 8913392"/>
              <a:gd name="connsiteX2" fmla="*/ 15832661 w 15846033"/>
              <a:gd name="connsiteY2" fmla="*/ 8694697 h 8913392"/>
              <a:gd name="connsiteX3" fmla="*/ 15461164 w 15846033"/>
              <a:gd name="connsiteY3" fmla="*/ 8504735 h 8913392"/>
              <a:gd name="connsiteX4" fmla="*/ 15840543 w 15846033"/>
              <a:gd name="connsiteY4" fmla="*/ 7175003 h 8913392"/>
              <a:gd name="connsiteX5" fmla="*/ 15846033 w 15846033"/>
              <a:gd name="connsiteY5" fmla="*/ 5142331 h 8913392"/>
              <a:gd name="connsiteX6" fmla="*/ 15846033 w 15846033"/>
              <a:gd name="connsiteY6" fmla="*/ 6680540 h 8913392"/>
              <a:gd name="connsiteX7" fmla="*/ 15832661 w 15846033"/>
              <a:gd name="connsiteY7" fmla="*/ 6668438 h 8913392"/>
              <a:gd name="connsiteX8" fmla="*/ 15461164 w 15846033"/>
              <a:gd name="connsiteY8" fmla="*/ 6478476 h 8913392"/>
              <a:gd name="connsiteX9" fmla="*/ 15840543 w 15846033"/>
              <a:gd name="connsiteY9" fmla="*/ 5148744 h 8913392"/>
              <a:gd name="connsiteX10" fmla="*/ 15846033 w 15846033"/>
              <a:gd name="connsiteY10" fmla="*/ 3116072 h 8913392"/>
              <a:gd name="connsiteX11" fmla="*/ 15846033 w 15846033"/>
              <a:gd name="connsiteY11" fmla="*/ 4654281 h 8913392"/>
              <a:gd name="connsiteX12" fmla="*/ 15832661 w 15846033"/>
              <a:gd name="connsiteY12" fmla="*/ 4642179 h 8913392"/>
              <a:gd name="connsiteX13" fmla="*/ 15461164 w 15846033"/>
              <a:gd name="connsiteY13" fmla="*/ 4452217 h 8913392"/>
              <a:gd name="connsiteX14" fmla="*/ 15840543 w 15846033"/>
              <a:gd name="connsiteY14" fmla="*/ 3122485 h 8913392"/>
              <a:gd name="connsiteX15" fmla="*/ 15846033 w 15846033"/>
              <a:gd name="connsiteY15" fmla="*/ 1098386 h 8913392"/>
              <a:gd name="connsiteX16" fmla="*/ 15846033 w 15846033"/>
              <a:gd name="connsiteY16" fmla="*/ 2628022 h 8913392"/>
              <a:gd name="connsiteX17" fmla="*/ 15832661 w 15846033"/>
              <a:gd name="connsiteY17" fmla="*/ 2615920 h 8913392"/>
              <a:gd name="connsiteX18" fmla="*/ 15461164 w 15846033"/>
              <a:gd name="connsiteY18" fmla="*/ 2425958 h 8913392"/>
              <a:gd name="connsiteX19" fmla="*/ 15439544 w 15846033"/>
              <a:gd name="connsiteY19" fmla="*/ 2425958 h 8913392"/>
              <a:gd name="connsiteX20" fmla="*/ 15308426 w 15846033"/>
              <a:gd name="connsiteY20" fmla="*/ 2371601 h 8913392"/>
              <a:gd name="connsiteX21" fmla="*/ 15801543 w 15846033"/>
              <a:gd name="connsiteY21" fmla="*/ 1144765 h 8913392"/>
              <a:gd name="connsiteX22" fmla="*/ 14946517 w 15846033"/>
              <a:gd name="connsiteY22" fmla="*/ 0 h 8913392"/>
              <a:gd name="connsiteX23" fmla="*/ 15846033 w 15846033"/>
              <a:gd name="connsiteY23" fmla="*/ 0 h 8913392"/>
              <a:gd name="connsiteX24" fmla="*/ 15846033 w 15846033"/>
              <a:gd name="connsiteY24" fmla="*/ 611173 h 8913392"/>
              <a:gd name="connsiteX25" fmla="*/ 15824819 w 15846033"/>
              <a:gd name="connsiteY25" fmla="*/ 592688 h 8913392"/>
              <a:gd name="connsiteX26" fmla="*/ 15461164 w 15846033"/>
              <a:gd name="connsiteY26" fmla="*/ 408662 h 8913392"/>
              <a:gd name="connsiteX27" fmla="*/ 14948753 w 15846033"/>
              <a:gd name="connsiteY27" fmla="*/ 28739 h 8913392"/>
              <a:gd name="connsiteX28" fmla="*/ 0 w 15846033"/>
              <a:gd name="connsiteY28" fmla="*/ 0 h 8913392"/>
              <a:gd name="connsiteX29" fmla="*/ 7412242 w 15846033"/>
              <a:gd name="connsiteY29" fmla="*/ 0 h 8913392"/>
              <a:gd name="connsiteX30" fmla="*/ 7414478 w 15846033"/>
              <a:gd name="connsiteY30" fmla="*/ 28739 h 8913392"/>
              <a:gd name="connsiteX31" fmla="*/ 7926889 w 15846033"/>
              <a:gd name="connsiteY31" fmla="*/ 408662 h 8913392"/>
              <a:gd name="connsiteX32" fmla="*/ 7926889 w 15846033"/>
              <a:gd name="connsiteY32" fmla="*/ 2434921 h 8913392"/>
              <a:gd name="connsiteX33" fmla="*/ 7948509 w 15846033"/>
              <a:gd name="connsiteY33" fmla="*/ 2434921 h 8913392"/>
              <a:gd name="connsiteX34" fmla="*/ 8079627 w 15846033"/>
              <a:gd name="connsiteY34" fmla="*/ 2489279 h 8913392"/>
              <a:gd name="connsiteX35" fmla="*/ 7926889 w 15846033"/>
              <a:gd name="connsiteY35" fmla="*/ 4452217 h 8913392"/>
              <a:gd name="connsiteX36" fmla="*/ 7926889 w 15846033"/>
              <a:gd name="connsiteY36" fmla="*/ 6478476 h 8913392"/>
              <a:gd name="connsiteX37" fmla="*/ 7926889 w 15846033"/>
              <a:gd name="connsiteY37" fmla="*/ 8504735 h 8913392"/>
              <a:gd name="connsiteX38" fmla="*/ 8439300 w 15846033"/>
              <a:gd name="connsiteY38" fmla="*/ 8884659 h 8913392"/>
              <a:gd name="connsiteX39" fmla="*/ 8441535 w 15846033"/>
              <a:gd name="connsiteY39" fmla="*/ 8913392 h 8913392"/>
              <a:gd name="connsiteX40" fmla="*/ 0 w 15846033"/>
              <a:gd name="connsiteY40" fmla="*/ 8913392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15846033" y="7168590"/>
                </a:moveTo>
                <a:lnTo>
                  <a:pt x="15846033" y="8706799"/>
                </a:lnTo>
                <a:lnTo>
                  <a:pt x="15832661" y="8694697"/>
                </a:lnTo>
                <a:cubicBezTo>
                  <a:pt x="15750215" y="8631376"/>
                  <a:pt x="15629339" y="8568056"/>
                  <a:pt x="15461164" y="8504735"/>
                </a:cubicBezTo>
                <a:cubicBezTo>
                  <a:pt x="14283933" y="8061491"/>
                  <a:pt x="15424375" y="7618247"/>
                  <a:pt x="15840543" y="7175003"/>
                </a:cubicBezTo>
                <a:close/>
                <a:moveTo>
                  <a:pt x="15846033" y="5142331"/>
                </a:moveTo>
                <a:lnTo>
                  <a:pt x="15846033" y="6680540"/>
                </a:lnTo>
                <a:lnTo>
                  <a:pt x="15832661" y="6668438"/>
                </a:lnTo>
                <a:cubicBezTo>
                  <a:pt x="15750215" y="6605118"/>
                  <a:pt x="15629339" y="6541797"/>
                  <a:pt x="15461164" y="6478476"/>
                </a:cubicBezTo>
                <a:cubicBezTo>
                  <a:pt x="14283933" y="6035232"/>
                  <a:pt x="15424375" y="5591988"/>
                  <a:pt x="15840543" y="5148744"/>
                </a:cubicBezTo>
                <a:close/>
                <a:moveTo>
                  <a:pt x="15846033" y="3116072"/>
                </a:moveTo>
                <a:lnTo>
                  <a:pt x="15846033" y="4654281"/>
                </a:lnTo>
                <a:lnTo>
                  <a:pt x="15832661" y="4642179"/>
                </a:lnTo>
                <a:cubicBezTo>
                  <a:pt x="15750215" y="4578859"/>
                  <a:pt x="15629339" y="4515538"/>
                  <a:pt x="15461164" y="4452217"/>
                </a:cubicBezTo>
                <a:cubicBezTo>
                  <a:pt x="14283933" y="4008973"/>
                  <a:pt x="15424375" y="3565729"/>
                  <a:pt x="15840543" y="3122485"/>
                </a:cubicBezTo>
                <a:close/>
                <a:moveTo>
                  <a:pt x="15846033" y="1098386"/>
                </a:moveTo>
                <a:lnTo>
                  <a:pt x="15846033" y="2628022"/>
                </a:lnTo>
                <a:lnTo>
                  <a:pt x="15832661" y="2615920"/>
                </a:lnTo>
                <a:cubicBezTo>
                  <a:pt x="15750215" y="2552599"/>
                  <a:pt x="15629339" y="2489279"/>
                  <a:pt x="15461164" y="2425958"/>
                </a:cubicBezTo>
                <a:lnTo>
                  <a:pt x="15439544" y="2425958"/>
                </a:lnTo>
                <a:lnTo>
                  <a:pt x="15308426" y="2371601"/>
                </a:lnTo>
                <a:cubicBezTo>
                  <a:pt x="14419577" y="1962656"/>
                  <a:pt x="15380287" y="1553710"/>
                  <a:pt x="15801543" y="1144765"/>
                </a:cubicBezTo>
                <a:close/>
                <a:moveTo>
                  <a:pt x="14946517" y="0"/>
                </a:moveTo>
                <a:lnTo>
                  <a:pt x="15846033" y="0"/>
                </a:lnTo>
                <a:lnTo>
                  <a:pt x="15846033" y="611173"/>
                </a:lnTo>
                <a:lnTo>
                  <a:pt x="15824819" y="592688"/>
                </a:lnTo>
                <a:cubicBezTo>
                  <a:pt x="15742615" y="531346"/>
                  <a:pt x="15624085" y="470004"/>
                  <a:pt x="15461164" y="408662"/>
                </a:cubicBezTo>
                <a:cubicBezTo>
                  <a:pt x="15124812" y="282021"/>
                  <a:pt x="14977658" y="155380"/>
                  <a:pt x="14948753" y="28739"/>
                </a:cubicBezTo>
                <a:close/>
                <a:moveTo>
                  <a:pt x="0" y="0"/>
                </a:moveTo>
                <a:lnTo>
                  <a:pt x="7412242" y="0"/>
                </a:lnTo>
                <a:lnTo>
                  <a:pt x="7414478" y="28739"/>
                </a:lnTo>
                <a:cubicBezTo>
                  <a:pt x="7443384" y="155380"/>
                  <a:pt x="7590537" y="282021"/>
                  <a:pt x="7926889" y="408662"/>
                </a:cubicBezTo>
                <a:cubicBezTo>
                  <a:pt x="9720764" y="1084082"/>
                  <a:pt x="6133013" y="1759501"/>
                  <a:pt x="7926889" y="2434921"/>
                </a:cubicBezTo>
                <a:lnTo>
                  <a:pt x="7948509" y="2434921"/>
                </a:lnTo>
                <a:lnTo>
                  <a:pt x="8079627" y="2489279"/>
                </a:lnTo>
                <a:cubicBezTo>
                  <a:pt x="9501785" y="3143592"/>
                  <a:pt x="6189071" y="3797904"/>
                  <a:pt x="7926889" y="4452217"/>
                </a:cubicBezTo>
                <a:cubicBezTo>
                  <a:pt x="9720764" y="5127637"/>
                  <a:pt x="6133013" y="5803056"/>
                  <a:pt x="7926889" y="6478476"/>
                </a:cubicBezTo>
                <a:cubicBezTo>
                  <a:pt x="9720764" y="7153896"/>
                  <a:pt x="6133013" y="7829315"/>
                  <a:pt x="7926889" y="8504735"/>
                </a:cubicBezTo>
                <a:cubicBezTo>
                  <a:pt x="8263241" y="8631376"/>
                  <a:pt x="8410394" y="8758017"/>
                  <a:pt x="8439300" y="8884659"/>
                </a:cubicBezTo>
                <a:lnTo>
                  <a:pt x="8441535" y="8913392"/>
                </a:lnTo>
                <a:lnTo>
                  <a:pt x="0" y="8913392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lá phải 1"/>
          <p:cNvSpPr/>
          <p:nvPr/>
        </p:nvSpPr>
        <p:spPr>
          <a:xfrm>
            <a:off x="4717831" y="2440956"/>
            <a:ext cx="3943167" cy="2660937"/>
          </a:xfrm>
          <a:custGeom>
            <a:avLst/>
            <a:gdLst>
              <a:gd name="connsiteX0" fmla="*/ 0 w 15846033"/>
              <a:gd name="connsiteY0" fmla="*/ 8302668 h 8913392"/>
              <a:gd name="connsiteX1" fmla="*/ 13374 w 15846033"/>
              <a:gd name="connsiteY1" fmla="*/ 8314772 h 8913392"/>
              <a:gd name="connsiteX2" fmla="*/ 384872 w 15846033"/>
              <a:gd name="connsiteY2" fmla="*/ 8504734 h 8913392"/>
              <a:gd name="connsiteX3" fmla="*/ 897283 w 15846033"/>
              <a:gd name="connsiteY3" fmla="*/ 8884658 h 8913392"/>
              <a:gd name="connsiteX4" fmla="*/ 899519 w 15846033"/>
              <a:gd name="connsiteY4" fmla="*/ 8913392 h 8913392"/>
              <a:gd name="connsiteX5" fmla="*/ 0 w 15846033"/>
              <a:gd name="connsiteY5" fmla="*/ 8913392 h 8913392"/>
              <a:gd name="connsiteX6" fmla="*/ 0 w 15846033"/>
              <a:gd name="connsiteY6" fmla="*/ 6276409 h 8913392"/>
              <a:gd name="connsiteX7" fmla="*/ 13374 w 15846033"/>
              <a:gd name="connsiteY7" fmla="*/ 6288513 h 8913392"/>
              <a:gd name="connsiteX8" fmla="*/ 384872 w 15846033"/>
              <a:gd name="connsiteY8" fmla="*/ 6478475 h 8913392"/>
              <a:gd name="connsiteX9" fmla="*/ 5491 w 15846033"/>
              <a:gd name="connsiteY9" fmla="*/ 7808207 h 8913392"/>
              <a:gd name="connsiteX10" fmla="*/ 0 w 15846033"/>
              <a:gd name="connsiteY10" fmla="*/ 7814622 h 8913392"/>
              <a:gd name="connsiteX11" fmla="*/ 0 w 15846033"/>
              <a:gd name="connsiteY11" fmla="*/ 4249703 h 8913392"/>
              <a:gd name="connsiteX12" fmla="*/ 21216 w 15846033"/>
              <a:gd name="connsiteY12" fmla="*/ 4268191 h 8913392"/>
              <a:gd name="connsiteX13" fmla="*/ 384872 w 15846033"/>
              <a:gd name="connsiteY13" fmla="*/ 4452216 h 8913392"/>
              <a:gd name="connsiteX14" fmla="*/ 5491 w 15846033"/>
              <a:gd name="connsiteY14" fmla="*/ 5781949 h 8913392"/>
              <a:gd name="connsiteX15" fmla="*/ 0 w 15846033"/>
              <a:gd name="connsiteY15" fmla="*/ 5788364 h 8913392"/>
              <a:gd name="connsiteX16" fmla="*/ 0 w 15846033"/>
              <a:gd name="connsiteY16" fmla="*/ 2232854 h 8913392"/>
              <a:gd name="connsiteX17" fmla="*/ 13374 w 15846033"/>
              <a:gd name="connsiteY17" fmla="*/ 2244958 h 8913392"/>
              <a:gd name="connsiteX18" fmla="*/ 384872 w 15846033"/>
              <a:gd name="connsiteY18" fmla="*/ 2434920 h 8913392"/>
              <a:gd name="connsiteX19" fmla="*/ 406492 w 15846033"/>
              <a:gd name="connsiteY19" fmla="*/ 2434920 h 8913392"/>
              <a:gd name="connsiteX20" fmla="*/ 537610 w 15846033"/>
              <a:gd name="connsiteY20" fmla="*/ 2489278 h 8913392"/>
              <a:gd name="connsiteX21" fmla="*/ 44493 w 15846033"/>
              <a:gd name="connsiteY21" fmla="*/ 3716115 h 8913392"/>
              <a:gd name="connsiteX22" fmla="*/ 0 w 15846033"/>
              <a:gd name="connsiteY22" fmla="*/ 3762496 h 8913392"/>
              <a:gd name="connsiteX23" fmla="*/ 0 w 15846033"/>
              <a:gd name="connsiteY23" fmla="*/ 206595 h 8913392"/>
              <a:gd name="connsiteX24" fmla="*/ 13374 w 15846033"/>
              <a:gd name="connsiteY24" fmla="*/ 218699 h 8913392"/>
              <a:gd name="connsiteX25" fmla="*/ 384872 w 15846033"/>
              <a:gd name="connsiteY25" fmla="*/ 408661 h 8913392"/>
              <a:gd name="connsiteX26" fmla="*/ 5491 w 15846033"/>
              <a:gd name="connsiteY26" fmla="*/ 1738394 h 8913392"/>
              <a:gd name="connsiteX27" fmla="*/ 0 w 15846033"/>
              <a:gd name="connsiteY27" fmla="*/ 1744809 h 8913392"/>
              <a:gd name="connsiteX28" fmla="*/ 7404500 w 15846033"/>
              <a:gd name="connsiteY28" fmla="*/ 0 h 8913392"/>
              <a:gd name="connsiteX29" fmla="*/ 15846033 w 15846033"/>
              <a:gd name="connsiteY29" fmla="*/ 0 h 8913392"/>
              <a:gd name="connsiteX30" fmla="*/ 15846033 w 15846033"/>
              <a:gd name="connsiteY30" fmla="*/ 8913392 h 8913392"/>
              <a:gd name="connsiteX31" fmla="*/ 8433793 w 15846033"/>
              <a:gd name="connsiteY31" fmla="*/ 8913392 h 8913392"/>
              <a:gd name="connsiteX32" fmla="*/ 8431557 w 15846033"/>
              <a:gd name="connsiteY32" fmla="*/ 8884658 h 8913392"/>
              <a:gd name="connsiteX33" fmla="*/ 7919147 w 15846033"/>
              <a:gd name="connsiteY33" fmla="*/ 8504734 h 8913392"/>
              <a:gd name="connsiteX34" fmla="*/ 7919147 w 15846033"/>
              <a:gd name="connsiteY34" fmla="*/ 6478475 h 8913392"/>
              <a:gd name="connsiteX35" fmla="*/ 7919147 w 15846033"/>
              <a:gd name="connsiteY35" fmla="*/ 4452216 h 8913392"/>
              <a:gd name="connsiteX36" fmla="*/ 7919147 w 15846033"/>
              <a:gd name="connsiteY36" fmla="*/ 2425957 h 8913392"/>
              <a:gd name="connsiteX37" fmla="*/ 7897527 w 15846033"/>
              <a:gd name="connsiteY37" fmla="*/ 2425957 h 8913392"/>
              <a:gd name="connsiteX38" fmla="*/ 7766409 w 15846033"/>
              <a:gd name="connsiteY38" fmla="*/ 2371600 h 8913392"/>
              <a:gd name="connsiteX39" fmla="*/ 7919147 w 15846033"/>
              <a:gd name="connsiteY39" fmla="*/ 408661 h 8913392"/>
              <a:gd name="connsiteX40" fmla="*/ 7406737 w 15846033"/>
              <a:gd name="connsiteY40" fmla="*/ 28738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0" y="8302668"/>
                </a:moveTo>
                <a:lnTo>
                  <a:pt x="13374" y="8314772"/>
                </a:lnTo>
                <a:cubicBezTo>
                  <a:pt x="95820" y="8378093"/>
                  <a:pt x="216696" y="8441413"/>
                  <a:pt x="384872" y="8504734"/>
                </a:cubicBezTo>
                <a:cubicBezTo>
                  <a:pt x="721224" y="8631375"/>
                  <a:pt x="868378" y="8758016"/>
                  <a:pt x="897283" y="8884658"/>
                </a:cubicBezTo>
                <a:lnTo>
                  <a:pt x="899519" y="8913392"/>
                </a:lnTo>
                <a:lnTo>
                  <a:pt x="0" y="8913392"/>
                </a:lnTo>
                <a:close/>
                <a:moveTo>
                  <a:pt x="0" y="6276409"/>
                </a:moveTo>
                <a:lnTo>
                  <a:pt x="13374" y="6288513"/>
                </a:lnTo>
                <a:cubicBezTo>
                  <a:pt x="95820" y="6351834"/>
                  <a:pt x="216696" y="6415155"/>
                  <a:pt x="384872" y="6478475"/>
                </a:cubicBezTo>
                <a:cubicBezTo>
                  <a:pt x="1562103" y="6921720"/>
                  <a:pt x="421660" y="7364964"/>
                  <a:pt x="5491" y="7808207"/>
                </a:cubicBezTo>
                <a:lnTo>
                  <a:pt x="0" y="7814622"/>
                </a:lnTo>
                <a:close/>
                <a:moveTo>
                  <a:pt x="0" y="4249703"/>
                </a:moveTo>
                <a:lnTo>
                  <a:pt x="21216" y="4268191"/>
                </a:lnTo>
                <a:cubicBezTo>
                  <a:pt x="103421" y="4329533"/>
                  <a:pt x="221952" y="4390875"/>
                  <a:pt x="384872" y="4452216"/>
                </a:cubicBezTo>
                <a:cubicBezTo>
                  <a:pt x="1562103" y="4895461"/>
                  <a:pt x="421660" y="5338705"/>
                  <a:pt x="5491" y="5781949"/>
                </a:cubicBezTo>
                <a:lnTo>
                  <a:pt x="0" y="5788364"/>
                </a:lnTo>
                <a:close/>
                <a:moveTo>
                  <a:pt x="0" y="2232854"/>
                </a:moveTo>
                <a:lnTo>
                  <a:pt x="13374" y="2244958"/>
                </a:lnTo>
                <a:cubicBezTo>
                  <a:pt x="95820" y="2308279"/>
                  <a:pt x="216696" y="2371600"/>
                  <a:pt x="384872" y="2434920"/>
                </a:cubicBezTo>
                <a:lnTo>
                  <a:pt x="406492" y="2434920"/>
                </a:lnTo>
                <a:lnTo>
                  <a:pt x="537610" y="2489278"/>
                </a:lnTo>
                <a:cubicBezTo>
                  <a:pt x="1426459" y="2898224"/>
                  <a:pt x="465748" y="3307169"/>
                  <a:pt x="44493" y="3716115"/>
                </a:cubicBezTo>
                <a:lnTo>
                  <a:pt x="0" y="3762496"/>
                </a:lnTo>
                <a:close/>
                <a:moveTo>
                  <a:pt x="0" y="206595"/>
                </a:moveTo>
                <a:lnTo>
                  <a:pt x="13374" y="218699"/>
                </a:lnTo>
                <a:cubicBezTo>
                  <a:pt x="95820" y="282020"/>
                  <a:pt x="216696" y="345341"/>
                  <a:pt x="384872" y="408661"/>
                </a:cubicBezTo>
                <a:cubicBezTo>
                  <a:pt x="1562103" y="851906"/>
                  <a:pt x="421660" y="1295150"/>
                  <a:pt x="5491" y="1738394"/>
                </a:cubicBezTo>
                <a:lnTo>
                  <a:pt x="0" y="1744809"/>
                </a:lnTo>
                <a:close/>
                <a:moveTo>
                  <a:pt x="7404500" y="0"/>
                </a:moveTo>
                <a:lnTo>
                  <a:pt x="15846033" y="0"/>
                </a:lnTo>
                <a:lnTo>
                  <a:pt x="15846033" y="8913392"/>
                </a:lnTo>
                <a:lnTo>
                  <a:pt x="8433793" y="8913392"/>
                </a:lnTo>
                <a:lnTo>
                  <a:pt x="8431557" y="8884658"/>
                </a:lnTo>
                <a:cubicBezTo>
                  <a:pt x="8402652" y="8758016"/>
                  <a:pt x="8255498" y="8631375"/>
                  <a:pt x="7919147" y="8504734"/>
                </a:cubicBezTo>
                <a:cubicBezTo>
                  <a:pt x="6125272" y="7829314"/>
                  <a:pt x="9713021" y="7153895"/>
                  <a:pt x="7919147" y="6478475"/>
                </a:cubicBezTo>
                <a:cubicBezTo>
                  <a:pt x="6125272" y="5803055"/>
                  <a:pt x="9713021" y="5127636"/>
                  <a:pt x="7919147" y="4452216"/>
                </a:cubicBezTo>
                <a:cubicBezTo>
                  <a:pt x="6125272" y="3776796"/>
                  <a:pt x="9713021" y="3101377"/>
                  <a:pt x="7919147" y="2425957"/>
                </a:cubicBezTo>
                <a:lnTo>
                  <a:pt x="7897527" y="2425957"/>
                </a:lnTo>
                <a:lnTo>
                  <a:pt x="7766409" y="2371600"/>
                </a:lnTo>
                <a:cubicBezTo>
                  <a:pt x="6344251" y="1717287"/>
                  <a:pt x="9656963" y="1062975"/>
                  <a:pt x="7919147" y="408661"/>
                </a:cubicBezTo>
                <a:cubicBezTo>
                  <a:pt x="7582796" y="282020"/>
                  <a:pt x="7435642" y="155379"/>
                  <a:pt x="7406737" y="28738"/>
                </a:cubicBez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054 L -0.09878 -0.009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" fill="hold">
                                          <p:stCondLst>
                                            <p:cond delay="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4" fill="hold">
                                          <p:stCondLst>
                                            <p:cond delay="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4" fill="hold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4" fill="hold">
                                          <p:stCondLst>
                                            <p:cond delay="1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4523 -0.00725 " pathEditMode="relative" rAng="0" ptsTypes="AA">
                                      <p:cBhvr>
                                        <p:cTn id="1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06796" cy="6858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4"/>
          <p:cNvSpPr/>
          <p:nvPr/>
        </p:nvSpPr>
        <p:spPr>
          <a:xfrm>
            <a:off x="3048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5"/>
          <p:cNvSpPr/>
          <p:nvPr/>
        </p:nvSpPr>
        <p:spPr>
          <a:xfrm>
            <a:off x="6096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6"/>
          <p:cNvSpPr/>
          <p:nvPr/>
        </p:nvSpPr>
        <p:spPr>
          <a:xfrm>
            <a:off x="9144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9" name="Group 7"/>
          <p:cNvGrpSpPr/>
          <p:nvPr/>
        </p:nvGrpSpPr>
        <p:grpSpPr>
          <a:xfrm>
            <a:off x="685800" y="2637933"/>
            <a:ext cx="10820400" cy="3534267"/>
            <a:chOff x="0" y="0"/>
            <a:chExt cx="4274726" cy="1396254"/>
          </a:xfrm>
        </p:grpSpPr>
        <p:sp>
          <p:nvSpPr>
            <p:cNvPr id="10" name="Freeform 8"/>
            <p:cNvSpPr/>
            <p:nvPr/>
          </p:nvSpPr>
          <p:spPr>
            <a:xfrm>
              <a:off x="0" y="0"/>
              <a:ext cx="4274726" cy="1396254"/>
            </a:xfrm>
            <a:custGeom>
              <a:avLst/>
              <a:gdLst/>
              <a:ahLst/>
              <a:cxnLst/>
              <a:rect l="l" t="t" r="r" b="b"/>
              <a:pathLst>
                <a:path w="4274726" h="1396254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348554"/>
                  </a:lnTo>
                  <a:cubicBezTo>
                    <a:pt x="4274726" y="1361205"/>
                    <a:pt x="4269700" y="1373337"/>
                    <a:pt x="4260755" y="1382283"/>
                  </a:cubicBezTo>
                  <a:cubicBezTo>
                    <a:pt x="4251809" y="1391228"/>
                    <a:pt x="4239677" y="1396254"/>
                    <a:pt x="4227026" y="1396254"/>
                  </a:cubicBezTo>
                  <a:lnTo>
                    <a:pt x="47700" y="1396254"/>
                  </a:lnTo>
                  <a:cubicBezTo>
                    <a:pt x="35049" y="1396254"/>
                    <a:pt x="22916" y="1391228"/>
                    <a:pt x="13971" y="1382283"/>
                  </a:cubicBezTo>
                  <a:cubicBezTo>
                    <a:pt x="5025" y="1373337"/>
                    <a:pt x="0" y="1361205"/>
                    <a:pt x="0" y="134855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0" y="-38100"/>
              <a:ext cx="4274726" cy="1434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22" name="Group 10"/>
          <p:cNvGrpSpPr/>
          <p:nvPr/>
        </p:nvGrpSpPr>
        <p:grpSpPr>
          <a:xfrm>
            <a:off x="685800" y="431800"/>
            <a:ext cx="10820400" cy="1659193"/>
            <a:chOff x="0" y="0"/>
            <a:chExt cx="4274726" cy="655483"/>
          </a:xfrm>
        </p:grpSpPr>
        <p:sp>
          <p:nvSpPr>
            <p:cNvPr id="29" name="Freeform 11"/>
            <p:cNvSpPr/>
            <p:nvPr/>
          </p:nvSpPr>
          <p:spPr>
            <a:xfrm>
              <a:off x="0" y="0"/>
              <a:ext cx="4274726" cy="655483"/>
            </a:xfrm>
            <a:custGeom>
              <a:avLst/>
              <a:gdLst/>
              <a:ahLst/>
              <a:cxnLst/>
              <a:rect l="l" t="t" r="r" b="b"/>
              <a:pathLst>
                <a:path w="4274726" h="65548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07784"/>
                  </a:lnTo>
                  <a:cubicBezTo>
                    <a:pt x="4274726" y="620435"/>
                    <a:pt x="4269700" y="632567"/>
                    <a:pt x="4260755" y="641513"/>
                  </a:cubicBezTo>
                  <a:cubicBezTo>
                    <a:pt x="4251809" y="650458"/>
                    <a:pt x="4239677" y="655483"/>
                    <a:pt x="4227026" y="655483"/>
                  </a:cubicBezTo>
                  <a:lnTo>
                    <a:pt x="47700" y="655483"/>
                  </a:lnTo>
                  <a:cubicBezTo>
                    <a:pt x="35049" y="655483"/>
                    <a:pt x="22916" y="650458"/>
                    <a:pt x="13971" y="641513"/>
                  </a:cubicBezTo>
                  <a:cubicBezTo>
                    <a:pt x="5025" y="632567"/>
                    <a:pt x="0" y="620435"/>
                    <a:pt x="0" y="60778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29B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36" name="TextBox 12"/>
            <p:cNvSpPr txBox="1"/>
            <p:nvPr/>
          </p:nvSpPr>
          <p:spPr>
            <a:xfrm>
              <a:off x="0" y="-38100"/>
              <a:ext cx="4274726" cy="693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sp>
        <p:nvSpPr>
          <p:cNvPr id="41" name="Freeform 14"/>
          <p:cNvSpPr/>
          <p:nvPr/>
        </p:nvSpPr>
        <p:spPr>
          <a:xfrm>
            <a:off x="89710" y="826041"/>
            <a:ext cx="1434290" cy="1378711"/>
          </a:xfrm>
          <a:custGeom>
            <a:avLst/>
            <a:gdLst/>
            <a:ahLst/>
            <a:cxnLst/>
            <a:rect l="l" t="t" r="r" b="b"/>
            <a:pathLst>
              <a:path w="2151435" h="2068067">
                <a:moveTo>
                  <a:pt x="0" y="0"/>
                </a:moveTo>
                <a:lnTo>
                  <a:pt x="2151435" y="0"/>
                </a:lnTo>
                <a:lnTo>
                  <a:pt x="2151435" y="2068067"/>
                </a:lnTo>
                <a:lnTo>
                  <a:pt x="0" y="20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2" name="Freeform 15"/>
          <p:cNvSpPr/>
          <p:nvPr/>
        </p:nvSpPr>
        <p:spPr>
          <a:xfrm>
            <a:off x="-1156620" y="3440205"/>
            <a:ext cx="2782565" cy="3530421"/>
          </a:xfrm>
          <a:custGeom>
            <a:avLst/>
            <a:gdLst/>
            <a:ahLst/>
            <a:cxnLst/>
            <a:rect l="l" t="t" r="r" b="b"/>
            <a:pathLst>
              <a:path w="4173847" h="5295631">
                <a:moveTo>
                  <a:pt x="0" y="0"/>
                </a:moveTo>
                <a:lnTo>
                  <a:pt x="4173846" y="0"/>
                </a:lnTo>
                <a:lnTo>
                  <a:pt x="4173846" y="5295631"/>
                </a:lnTo>
                <a:lnTo>
                  <a:pt x="0" y="5295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3" name="Freeform 19"/>
          <p:cNvSpPr/>
          <p:nvPr/>
        </p:nvSpPr>
        <p:spPr>
          <a:xfrm>
            <a:off x="10407121" y="3612832"/>
            <a:ext cx="2857229" cy="4114800"/>
          </a:xfrm>
          <a:custGeom>
            <a:avLst/>
            <a:gdLst/>
            <a:ahLst/>
            <a:cxnLst/>
            <a:rect l="l" t="t" r="r" b="b"/>
            <a:pathLst>
              <a:path w="4285843" h="6172200">
                <a:moveTo>
                  <a:pt x="0" y="0"/>
                </a:moveTo>
                <a:lnTo>
                  <a:pt x="4285843" y="0"/>
                </a:lnTo>
                <a:lnTo>
                  <a:pt x="428584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8" name="TextBox 34"/>
          <p:cNvSpPr txBox="1"/>
          <p:nvPr/>
        </p:nvSpPr>
        <p:spPr>
          <a:xfrm>
            <a:off x="1524000" y="2929254"/>
            <a:ext cx="4469067" cy="138165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7" name="TextBox 7"/>
          <p:cNvSpPr txBox="1"/>
          <p:nvPr/>
        </p:nvSpPr>
        <p:spPr>
          <a:xfrm>
            <a:off x="654473" y="2744396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</a:pPr>
            <a:endParaRPr sz="1200"/>
          </a:p>
        </p:txBody>
      </p:sp>
      <p:sp>
        <p:nvSpPr>
          <p:cNvPr id="11" name="TextBox 11"/>
          <p:cNvSpPr txBox="1"/>
          <p:nvPr/>
        </p:nvSpPr>
        <p:spPr>
          <a:xfrm>
            <a:off x="1530173" y="482600"/>
            <a:ext cx="9194308" cy="1491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4000" dirty="0"/>
              <a:t>How does Tom describe Times Square in New York?</a:t>
            </a:r>
            <a:endParaRPr lang="en-US" sz="4000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62314" y="3587010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9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1752709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8" name="TextBox 18"/>
          <p:cNvSpPr txBox="1"/>
          <p:nvPr/>
        </p:nvSpPr>
        <p:spPr>
          <a:xfrm>
            <a:off x="2135881" y="3684347"/>
            <a:ext cx="3245304" cy="496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400" dirty="0"/>
              <a:t>A. Quiet but boring</a:t>
            </a:r>
            <a:endParaRPr lang="en-US" sz="2135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799420" y="4853786"/>
            <a:ext cx="3775370" cy="821598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9815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5" name="TextBox 25"/>
          <p:cNvSpPr txBox="1"/>
          <p:nvPr/>
        </p:nvSpPr>
        <p:spPr>
          <a:xfrm>
            <a:off x="2005282" y="4951769"/>
            <a:ext cx="3373467" cy="496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400" dirty="0"/>
              <a:t>C. Empty and peaceful</a:t>
            </a:r>
            <a:endParaRPr lang="en-US" sz="2135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617210" y="3587010"/>
            <a:ext cx="3775370" cy="821598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6612408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2" name="TextBox 32"/>
          <p:cNvSpPr txBox="1"/>
          <p:nvPr/>
        </p:nvSpPr>
        <p:spPr>
          <a:xfrm>
            <a:off x="6831267" y="3672500"/>
            <a:ext cx="435852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400" dirty="0" smtClean="0"/>
              <a:t>B. Crowded </a:t>
            </a:r>
            <a:r>
              <a:rPr lang="en-US" sz="2400" dirty="0"/>
              <a:t>but interesting</a:t>
            </a:r>
            <a:endParaRPr lang="en-US" sz="2135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6654317" y="4853786"/>
            <a:ext cx="3775370" cy="821598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37" name="Freeform 37"/>
          <p:cNvSpPr/>
          <p:nvPr/>
        </p:nvSpPr>
        <p:spPr>
          <a:xfrm>
            <a:off x="6654317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1200"/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9" name="TextBox 39"/>
          <p:cNvSpPr txBox="1"/>
          <p:nvPr/>
        </p:nvSpPr>
        <p:spPr>
          <a:xfrm>
            <a:off x="7263964" y="4951769"/>
            <a:ext cx="2842139" cy="496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400" dirty="0"/>
              <a:t>D. Small and quiet</a:t>
            </a:r>
            <a:endParaRPr lang="en-US" sz="2135" b="1" dirty="0">
              <a:solidFill>
                <a:srgbClr val="FFFFFF"/>
              </a:solidFill>
              <a:ea typeface="Baloo"/>
              <a:cs typeface="Baloo 2 ExtraBold" pitchFamily="2" charset="0"/>
              <a:sym typeface="Baloo"/>
            </a:endParaRPr>
          </a:p>
        </p:txBody>
      </p:sp>
      <p:pic>
        <p:nvPicPr>
          <p:cNvPr id="49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595" y="720546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Tom, are these photos from your vacations?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they are. This is Sydney, a city in Australia.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What’s it like?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</a:t>
            </a:r>
            <a:r>
              <a:rPr lang="en-US" sz="2400" dirty="0"/>
              <a:t>It’s exciting with a lot of beaches. </a:t>
            </a:r>
            <a:endParaRPr lang="en-US" sz="2400" dirty="0"/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</a:t>
            </a:r>
            <a:r>
              <a:rPr lang="en-US" sz="2400" dirty="0"/>
              <a:t>What a beautiful place!</a:t>
            </a:r>
            <a:endParaRPr lang="en-US" sz="2400" dirty="0"/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its beaches are very clean.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Wonderful. Oh, this is London. Isn’t it raining? What bad weather!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Yes, it rains all the time. Can you see Big Ben?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Yeah... on the River Thames. It’s a landmark of London.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It is. </a:t>
            </a:r>
            <a:r>
              <a:rPr lang="en-US" sz="2400" b="1" dirty="0">
                <a:solidFill>
                  <a:srgbClr val="00B050"/>
                </a:solidFill>
              </a:rPr>
              <a:t>And this is Times Square in New York, </a:t>
            </a:r>
            <a:r>
              <a:rPr lang="en-US" sz="2400" b="1" dirty="0">
                <a:solidFill>
                  <a:srgbClr val="FF0000"/>
                </a:solidFill>
              </a:rPr>
              <a:t>crowded but interesting.</a:t>
            </a:r>
            <a:endParaRPr lang="en-US" sz="2400" b="1" dirty="0">
              <a:solidFill>
                <a:srgbClr val="FF0000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You’re lucky to visit many places.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Tom:</a:t>
            </a:r>
            <a:r>
              <a:rPr lang="en-US" sz="2400" dirty="0">
                <a:solidFill>
                  <a:srgbClr val="333333"/>
                </a:solidFill>
              </a:rPr>
              <a:t> I am. What about your vacations? </a:t>
            </a:r>
            <a:endParaRPr lang="en-US" sz="2400" dirty="0">
              <a:solidFill>
                <a:srgbClr val="333333"/>
              </a:solidFill>
            </a:endParaRPr>
          </a:p>
          <a:p>
            <a:pPr algn="just"/>
            <a:r>
              <a:rPr lang="en-US" sz="2400" b="1" dirty="0">
                <a:solidFill>
                  <a:srgbClr val="333333"/>
                </a:solidFill>
              </a:rPr>
              <a:t>Mai:</a:t>
            </a:r>
            <a:r>
              <a:rPr lang="en-US" sz="2400" dirty="0">
                <a:solidFill>
                  <a:srgbClr val="333333"/>
                </a:solidFill>
              </a:rPr>
              <a:t> Here are some photos of mine. This is…</a:t>
            </a:r>
            <a:endParaRPr lang="en-US" sz="2400" dirty="0">
              <a:solidFill>
                <a:srgbClr val="33333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3569" y="13581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SUGGEST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Action Button: Go Home 52">
            <a:hlinkClick r:id="rId1" action="ppaction://hlinksldjump" highlightClick="1"/>
          </p:cNvPr>
          <p:cNvSpPr/>
          <p:nvPr/>
        </p:nvSpPr>
        <p:spPr>
          <a:xfrm>
            <a:off x="11106088" y="221600"/>
            <a:ext cx="840845" cy="757389"/>
          </a:xfrm>
          <a:prstGeom prst="actionButtonHom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7564018"/>
          </a:xfrm>
          <a:prstGeom prst="rect">
            <a:avLst/>
          </a:prstGeom>
          <a:solidFill>
            <a:srgbClr val="FFDD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4"/>
          <p:cNvSpPr/>
          <p:nvPr/>
        </p:nvSpPr>
        <p:spPr>
          <a:xfrm>
            <a:off x="-671351" y="5257350"/>
            <a:ext cx="13966644" cy="2306668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6"/>
          <p:cNvSpPr/>
          <p:nvPr/>
        </p:nvSpPr>
        <p:spPr>
          <a:xfrm>
            <a:off x="872640" y="441100"/>
            <a:ext cx="1237341" cy="1709893"/>
          </a:xfrm>
          <a:custGeom>
            <a:avLst/>
            <a:gdLst/>
            <a:ahLst/>
            <a:cxnLst/>
            <a:rect l="l" t="t" r="r" b="b"/>
            <a:pathLst>
              <a:path w="1856012" h="2564840">
                <a:moveTo>
                  <a:pt x="0" y="0"/>
                </a:moveTo>
                <a:lnTo>
                  <a:pt x="1856012" y="0"/>
                </a:lnTo>
                <a:lnTo>
                  <a:pt x="1856012" y="2564840"/>
                </a:lnTo>
                <a:lnTo>
                  <a:pt x="0" y="2564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7"/>
          <p:cNvSpPr/>
          <p:nvPr/>
        </p:nvSpPr>
        <p:spPr>
          <a:xfrm flipH="1">
            <a:off x="685801" y="853287"/>
            <a:ext cx="4052351" cy="6555275"/>
          </a:xfrm>
          <a:custGeom>
            <a:avLst/>
            <a:gdLst/>
            <a:ahLst/>
            <a:cxnLst/>
            <a:rect l="l" t="t" r="r" b="b"/>
            <a:pathLst>
              <a:path w="6078527" h="9832912">
                <a:moveTo>
                  <a:pt x="6078527" y="0"/>
                </a:moveTo>
                <a:lnTo>
                  <a:pt x="0" y="0"/>
                </a:lnTo>
                <a:lnTo>
                  <a:pt x="0" y="9832912"/>
                </a:lnTo>
                <a:lnTo>
                  <a:pt x="6078527" y="9832912"/>
                </a:lnTo>
                <a:lnTo>
                  <a:pt x="607852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9"/>
          <p:cNvSpPr/>
          <p:nvPr/>
        </p:nvSpPr>
        <p:spPr>
          <a:xfrm>
            <a:off x="10924905" y="530284"/>
            <a:ext cx="925725" cy="1120226"/>
          </a:xfrm>
          <a:custGeom>
            <a:avLst/>
            <a:gdLst/>
            <a:ahLst/>
            <a:cxnLst/>
            <a:rect l="l" t="t" r="r" b="b"/>
            <a:pathLst>
              <a:path w="1388588" h="1680339">
                <a:moveTo>
                  <a:pt x="0" y="0"/>
                </a:moveTo>
                <a:lnTo>
                  <a:pt x="1388587" y="0"/>
                </a:lnTo>
                <a:lnTo>
                  <a:pt x="1388587" y="1680339"/>
                </a:lnTo>
                <a:lnTo>
                  <a:pt x="0" y="1680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0"/>
          <p:cNvSpPr/>
          <p:nvPr/>
        </p:nvSpPr>
        <p:spPr>
          <a:xfrm>
            <a:off x="10814203" y="3148852"/>
            <a:ext cx="1661331" cy="1515965"/>
          </a:xfrm>
          <a:custGeom>
            <a:avLst/>
            <a:gdLst/>
            <a:ahLst/>
            <a:cxnLst/>
            <a:rect l="l" t="t" r="r" b="b"/>
            <a:pathLst>
              <a:path w="2491996" h="2273947">
                <a:moveTo>
                  <a:pt x="0" y="0"/>
                </a:moveTo>
                <a:lnTo>
                  <a:pt x="2491996" y="0"/>
                </a:lnTo>
                <a:lnTo>
                  <a:pt x="2491996" y="2273947"/>
                </a:lnTo>
                <a:lnTo>
                  <a:pt x="0" y="227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5" name="1012-copy(2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1500.000000" end="25341.5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sp>
        <p:nvSpPr>
          <p:cNvPr id="6" name="lá trái 1"/>
          <p:cNvSpPr/>
          <p:nvPr/>
        </p:nvSpPr>
        <p:spPr>
          <a:xfrm>
            <a:off x="4787551" y="2458866"/>
            <a:ext cx="3943167" cy="2660937"/>
          </a:xfrm>
          <a:custGeom>
            <a:avLst/>
            <a:gdLst>
              <a:gd name="connsiteX0" fmla="*/ 15846033 w 15846033"/>
              <a:gd name="connsiteY0" fmla="*/ 7168590 h 8913392"/>
              <a:gd name="connsiteX1" fmla="*/ 15846033 w 15846033"/>
              <a:gd name="connsiteY1" fmla="*/ 8706799 h 8913392"/>
              <a:gd name="connsiteX2" fmla="*/ 15832661 w 15846033"/>
              <a:gd name="connsiteY2" fmla="*/ 8694697 h 8913392"/>
              <a:gd name="connsiteX3" fmla="*/ 15461164 w 15846033"/>
              <a:gd name="connsiteY3" fmla="*/ 8504735 h 8913392"/>
              <a:gd name="connsiteX4" fmla="*/ 15840543 w 15846033"/>
              <a:gd name="connsiteY4" fmla="*/ 7175003 h 8913392"/>
              <a:gd name="connsiteX5" fmla="*/ 15846033 w 15846033"/>
              <a:gd name="connsiteY5" fmla="*/ 5142331 h 8913392"/>
              <a:gd name="connsiteX6" fmla="*/ 15846033 w 15846033"/>
              <a:gd name="connsiteY6" fmla="*/ 6680540 h 8913392"/>
              <a:gd name="connsiteX7" fmla="*/ 15832661 w 15846033"/>
              <a:gd name="connsiteY7" fmla="*/ 6668438 h 8913392"/>
              <a:gd name="connsiteX8" fmla="*/ 15461164 w 15846033"/>
              <a:gd name="connsiteY8" fmla="*/ 6478476 h 8913392"/>
              <a:gd name="connsiteX9" fmla="*/ 15840543 w 15846033"/>
              <a:gd name="connsiteY9" fmla="*/ 5148744 h 8913392"/>
              <a:gd name="connsiteX10" fmla="*/ 15846033 w 15846033"/>
              <a:gd name="connsiteY10" fmla="*/ 3116072 h 8913392"/>
              <a:gd name="connsiteX11" fmla="*/ 15846033 w 15846033"/>
              <a:gd name="connsiteY11" fmla="*/ 4654281 h 8913392"/>
              <a:gd name="connsiteX12" fmla="*/ 15832661 w 15846033"/>
              <a:gd name="connsiteY12" fmla="*/ 4642179 h 8913392"/>
              <a:gd name="connsiteX13" fmla="*/ 15461164 w 15846033"/>
              <a:gd name="connsiteY13" fmla="*/ 4452217 h 8913392"/>
              <a:gd name="connsiteX14" fmla="*/ 15840543 w 15846033"/>
              <a:gd name="connsiteY14" fmla="*/ 3122485 h 8913392"/>
              <a:gd name="connsiteX15" fmla="*/ 15846033 w 15846033"/>
              <a:gd name="connsiteY15" fmla="*/ 1098386 h 8913392"/>
              <a:gd name="connsiteX16" fmla="*/ 15846033 w 15846033"/>
              <a:gd name="connsiteY16" fmla="*/ 2628022 h 8913392"/>
              <a:gd name="connsiteX17" fmla="*/ 15832661 w 15846033"/>
              <a:gd name="connsiteY17" fmla="*/ 2615920 h 8913392"/>
              <a:gd name="connsiteX18" fmla="*/ 15461164 w 15846033"/>
              <a:gd name="connsiteY18" fmla="*/ 2425958 h 8913392"/>
              <a:gd name="connsiteX19" fmla="*/ 15439544 w 15846033"/>
              <a:gd name="connsiteY19" fmla="*/ 2425958 h 8913392"/>
              <a:gd name="connsiteX20" fmla="*/ 15308426 w 15846033"/>
              <a:gd name="connsiteY20" fmla="*/ 2371601 h 8913392"/>
              <a:gd name="connsiteX21" fmla="*/ 15801543 w 15846033"/>
              <a:gd name="connsiteY21" fmla="*/ 1144765 h 8913392"/>
              <a:gd name="connsiteX22" fmla="*/ 14946517 w 15846033"/>
              <a:gd name="connsiteY22" fmla="*/ 0 h 8913392"/>
              <a:gd name="connsiteX23" fmla="*/ 15846033 w 15846033"/>
              <a:gd name="connsiteY23" fmla="*/ 0 h 8913392"/>
              <a:gd name="connsiteX24" fmla="*/ 15846033 w 15846033"/>
              <a:gd name="connsiteY24" fmla="*/ 611173 h 8913392"/>
              <a:gd name="connsiteX25" fmla="*/ 15824819 w 15846033"/>
              <a:gd name="connsiteY25" fmla="*/ 592688 h 8913392"/>
              <a:gd name="connsiteX26" fmla="*/ 15461164 w 15846033"/>
              <a:gd name="connsiteY26" fmla="*/ 408662 h 8913392"/>
              <a:gd name="connsiteX27" fmla="*/ 14948753 w 15846033"/>
              <a:gd name="connsiteY27" fmla="*/ 28739 h 8913392"/>
              <a:gd name="connsiteX28" fmla="*/ 0 w 15846033"/>
              <a:gd name="connsiteY28" fmla="*/ 0 h 8913392"/>
              <a:gd name="connsiteX29" fmla="*/ 7412242 w 15846033"/>
              <a:gd name="connsiteY29" fmla="*/ 0 h 8913392"/>
              <a:gd name="connsiteX30" fmla="*/ 7414478 w 15846033"/>
              <a:gd name="connsiteY30" fmla="*/ 28739 h 8913392"/>
              <a:gd name="connsiteX31" fmla="*/ 7926889 w 15846033"/>
              <a:gd name="connsiteY31" fmla="*/ 408662 h 8913392"/>
              <a:gd name="connsiteX32" fmla="*/ 7926889 w 15846033"/>
              <a:gd name="connsiteY32" fmla="*/ 2434921 h 8913392"/>
              <a:gd name="connsiteX33" fmla="*/ 7948509 w 15846033"/>
              <a:gd name="connsiteY33" fmla="*/ 2434921 h 8913392"/>
              <a:gd name="connsiteX34" fmla="*/ 8079627 w 15846033"/>
              <a:gd name="connsiteY34" fmla="*/ 2489279 h 8913392"/>
              <a:gd name="connsiteX35" fmla="*/ 7926889 w 15846033"/>
              <a:gd name="connsiteY35" fmla="*/ 4452217 h 8913392"/>
              <a:gd name="connsiteX36" fmla="*/ 7926889 w 15846033"/>
              <a:gd name="connsiteY36" fmla="*/ 6478476 h 8913392"/>
              <a:gd name="connsiteX37" fmla="*/ 7926889 w 15846033"/>
              <a:gd name="connsiteY37" fmla="*/ 8504735 h 8913392"/>
              <a:gd name="connsiteX38" fmla="*/ 8439300 w 15846033"/>
              <a:gd name="connsiteY38" fmla="*/ 8884659 h 8913392"/>
              <a:gd name="connsiteX39" fmla="*/ 8441535 w 15846033"/>
              <a:gd name="connsiteY39" fmla="*/ 8913392 h 8913392"/>
              <a:gd name="connsiteX40" fmla="*/ 0 w 15846033"/>
              <a:gd name="connsiteY40" fmla="*/ 8913392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15846033" y="7168590"/>
                </a:moveTo>
                <a:lnTo>
                  <a:pt x="15846033" y="8706799"/>
                </a:lnTo>
                <a:lnTo>
                  <a:pt x="15832661" y="8694697"/>
                </a:lnTo>
                <a:cubicBezTo>
                  <a:pt x="15750215" y="8631376"/>
                  <a:pt x="15629339" y="8568056"/>
                  <a:pt x="15461164" y="8504735"/>
                </a:cubicBezTo>
                <a:cubicBezTo>
                  <a:pt x="14283933" y="8061491"/>
                  <a:pt x="15424375" y="7618247"/>
                  <a:pt x="15840543" y="7175003"/>
                </a:cubicBezTo>
                <a:close/>
                <a:moveTo>
                  <a:pt x="15846033" y="5142331"/>
                </a:moveTo>
                <a:lnTo>
                  <a:pt x="15846033" y="6680540"/>
                </a:lnTo>
                <a:lnTo>
                  <a:pt x="15832661" y="6668438"/>
                </a:lnTo>
                <a:cubicBezTo>
                  <a:pt x="15750215" y="6605118"/>
                  <a:pt x="15629339" y="6541797"/>
                  <a:pt x="15461164" y="6478476"/>
                </a:cubicBezTo>
                <a:cubicBezTo>
                  <a:pt x="14283933" y="6035232"/>
                  <a:pt x="15424375" y="5591988"/>
                  <a:pt x="15840543" y="5148744"/>
                </a:cubicBezTo>
                <a:close/>
                <a:moveTo>
                  <a:pt x="15846033" y="3116072"/>
                </a:moveTo>
                <a:lnTo>
                  <a:pt x="15846033" y="4654281"/>
                </a:lnTo>
                <a:lnTo>
                  <a:pt x="15832661" y="4642179"/>
                </a:lnTo>
                <a:cubicBezTo>
                  <a:pt x="15750215" y="4578859"/>
                  <a:pt x="15629339" y="4515538"/>
                  <a:pt x="15461164" y="4452217"/>
                </a:cubicBezTo>
                <a:cubicBezTo>
                  <a:pt x="14283933" y="4008973"/>
                  <a:pt x="15424375" y="3565729"/>
                  <a:pt x="15840543" y="3122485"/>
                </a:cubicBezTo>
                <a:close/>
                <a:moveTo>
                  <a:pt x="15846033" y="1098386"/>
                </a:moveTo>
                <a:lnTo>
                  <a:pt x="15846033" y="2628022"/>
                </a:lnTo>
                <a:lnTo>
                  <a:pt x="15832661" y="2615920"/>
                </a:lnTo>
                <a:cubicBezTo>
                  <a:pt x="15750215" y="2552599"/>
                  <a:pt x="15629339" y="2489279"/>
                  <a:pt x="15461164" y="2425958"/>
                </a:cubicBezTo>
                <a:lnTo>
                  <a:pt x="15439544" y="2425958"/>
                </a:lnTo>
                <a:lnTo>
                  <a:pt x="15308426" y="2371601"/>
                </a:lnTo>
                <a:cubicBezTo>
                  <a:pt x="14419577" y="1962656"/>
                  <a:pt x="15380287" y="1553710"/>
                  <a:pt x="15801543" y="1144765"/>
                </a:cubicBezTo>
                <a:close/>
                <a:moveTo>
                  <a:pt x="14946517" y="0"/>
                </a:moveTo>
                <a:lnTo>
                  <a:pt x="15846033" y="0"/>
                </a:lnTo>
                <a:lnTo>
                  <a:pt x="15846033" y="611173"/>
                </a:lnTo>
                <a:lnTo>
                  <a:pt x="15824819" y="592688"/>
                </a:lnTo>
                <a:cubicBezTo>
                  <a:pt x="15742615" y="531346"/>
                  <a:pt x="15624085" y="470004"/>
                  <a:pt x="15461164" y="408662"/>
                </a:cubicBezTo>
                <a:cubicBezTo>
                  <a:pt x="15124812" y="282021"/>
                  <a:pt x="14977658" y="155380"/>
                  <a:pt x="14948753" y="28739"/>
                </a:cubicBezTo>
                <a:close/>
                <a:moveTo>
                  <a:pt x="0" y="0"/>
                </a:moveTo>
                <a:lnTo>
                  <a:pt x="7412242" y="0"/>
                </a:lnTo>
                <a:lnTo>
                  <a:pt x="7414478" y="28739"/>
                </a:lnTo>
                <a:cubicBezTo>
                  <a:pt x="7443384" y="155380"/>
                  <a:pt x="7590537" y="282021"/>
                  <a:pt x="7926889" y="408662"/>
                </a:cubicBezTo>
                <a:cubicBezTo>
                  <a:pt x="9720764" y="1084082"/>
                  <a:pt x="6133013" y="1759501"/>
                  <a:pt x="7926889" y="2434921"/>
                </a:cubicBezTo>
                <a:lnTo>
                  <a:pt x="7948509" y="2434921"/>
                </a:lnTo>
                <a:lnTo>
                  <a:pt x="8079627" y="2489279"/>
                </a:lnTo>
                <a:cubicBezTo>
                  <a:pt x="9501785" y="3143592"/>
                  <a:pt x="6189071" y="3797904"/>
                  <a:pt x="7926889" y="4452217"/>
                </a:cubicBezTo>
                <a:cubicBezTo>
                  <a:pt x="9720764" y="5127637"/>
                  <a:pt x="6133013" y="5803056"/>
                  <a:pt x="7926889" y="6478476"/>
                </a:cubicBezTo>
                <a:cubicBezTo>
                  <a:pt x="9720764" y="7153896"/>
                  <a:pt x="6133013" y="7829315"/>
                  <a:pt x="7926889" y="8504735"/>
                </a:cubicBezTo>
                <a:cubicBezTo>
                  <a:pt x="8263241" y="8631376"/>
                  <a:pt x="8410394" y="8758017"/>
                  <a:pt x="8439300" y="8884659"/>
                </a:cubicBezTo>
                <a:lnTo>
                  <a:pt x="8441535" y="8913392"/>
                </a:lnTo>
                <a:lnTo>
                  <a:pt x="0" y="8913392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7" name="lá phải 1"/>
          <p:cNvSpPr/>
          <p:nvPr/>
        </p:nvSpPr>
        <p:spPr>
          <a:xfrm>
            <a:off x="4717831" y="2440956"/>
            <a:ext cx="3943167" cy="2660937"/>
          </a:xfrm>
          <a:custGeom>
            <a:avLst/>
            <a:gdLst>
              <a:gd name="connsiteX0" fmla="*/ 0 w 15846033"/>
              <a:gd name="connsiteY0" fmla="*/ 8302668 h 8913392"/>
              <a:gd name="connsiteX1" fmla="*/ 13374 w 15846033"/>
              <a:gd name="connsiteY1" fmla="*/ 8314772 h 8913392"/>
              <a:gd name="connsiteX2" fmla="*/ 384872 w 15846033"/>
              <a:gd name="connsiteY2" fmla="*/ 8504734 h 8913392"/>
              <a:gd name="connsiteX3" fmla="*/ 897283 w 15846033"/>
              <a:gd name="connsiteY3" fmla="*/ 8884658 h 8913392"/>
              <a:gd name="connsiteX4" fmla="*/ 899519 w 15846033"/>
              <a:gd name="connsiteY4" fmla="*/ 8913392 h 8913392"/>
              <a:gd name="connsiteX5" fmla="*/ 0 w 15846033"/>
              <a:gd name="connsiteY5" fmla="*/ 8913392 h 8913392"/>
              <a:gd name="connsiteX6" fmla="*/ 0 w 15846033"/>
              <a:gd name="connsiteY6" fmla="*/ 6276409 h 8913392"/>
              <a:gd name="connsiteX7" fmla="*/ 13374 w 15846033"/>
              <a:gd name="connsiteY7" fmla="*/ 6288513 h 8913392"/>
              <a:gd name="connsiteX8" fmla="*/ 384872 w 15846033"/>
              <a:gd name="connsiteY8" fmla="*/ 6478475 h 8913392"/>
              <a:gd name="connsiteX9" fmla="*/ 5491 w 15846033"/>
              <a:gd name="connsiteY9" fmla="*/ 7808207 h 8913392"/>
              <a:gd name="connsiteX10" fmla="*/ 0 w 15846033"/>
              <a:gd name="connsiteY10" fmla="*/ 7814622 h 8913392"/>
              <a:gd name="connsiteX11" fmla="*/ 0 w 15846033"/>
              <a:gd name="connsiteY11" fmla="*/ 4249703 h 8913392"/>
              <a:gd name="connsiteX12" fmla="*/ 21216 w 15846033"/>
              <a:gd name="connsiteY12" fmla="*/ 4268191 h 8913392"/>
              <a:gd name="connsiteX13" fmla="*/ 384872 w 15846033"/>
              <a:gd name="connsiteY13" fmla="*/ 4452216 h 8913392"/>
              <a:gd name="connsiteX14" fmla="*/ 5491 w 15846033"/>
              <a:gd name="connsiteY14" fmla="*/ 5781949 h 8913392"/>
              <a:gd name="connsiteX15" fmla="*/ 0 w 15846033"/>
              <a:gd name="connsiteY15" fmla="*/ 5788364 h 8913392"/>
              <a:gd name="connsiteX16" fmla="*/ 0 w 15846033"/>
              <a:gd name="connsiteY16" fmla="*/ 2232854 h 8913392"/>
              <a:gd name="connsiteX17" fmla="*/ 13374 w 15846033"/>
              <a:gd name="connsiteY17" fmla="*/ 2244958 h 8913392"/>
              <a:gd name="connsiteX18" fmla="*/ 384872 w 15846033"/>
              <a:gd name="connsiteY18" fmla="*/ 2434920 h 8913392"/>
              <a:gd name="connsiteX19" fmla="*/ 406492 w 15846033"/>
              <a:gd name="connsiteY19" fmla="*/ 2434920 h 8913392"/>
              <a:gd name="connsiteX20" fmla="*/ 537610 w 15846033"/>
              <a:gd name="connsiteY20" fmla="*/ 2489278 h 8913392"/>
              <a:gd name="connsiteX21" fmla="*/ 44493 w 15846033"/>
              <a:gd name="connsiteY21" fmla="*/ 3716115 h 8913392"/>
              <a:gd name="connsiteX22" fmla="*/ 0 w 15846033"/>
              <a:gd name="connsiteY22" fmla="*/ 3762496 h 8913392"/>
              <a:gd name="connsiteX23" fmla="*/ 0 w 15846033"/>
              <a:gd name="connsiteY23" fmla="*/ 206595 h 8913392"/>
              <a:gd name="connsiteX24" fmla="*/ 13374 w 15846033"/>
              <a:gd name="connsiteY24" fmla="*/ 218699 h 8913392"/>
              <a:gd name="connsiteX25" fmla="*/ 384872 w 15846033"/>
              <a:gd name="connsiteY25" fmla="*/ 408661 h 8913392"/>
              <a:gd name="connsiteX26" fmla="*/ 5491 w 15846033"/>
              <a:gd name="connsiteY26" fmla="*/ 1738394 h 8913392"/>
              <a:gd name="connsiteX27" fmla="*/ 0 w 15846033"/>
              <a:gd name="connsiteY27" fmla="*/ 1744809 h 8913392"/>
              <a:gd name="connsiteX28" fmla="*/ 7404500 w 15846033"/>
              <a:gd name="connsiteY28" fmla="*/ 0 h 8913392"/>
              <a:gd name="connsiteX29" fmla="*/ 15846033 w 15846033"/>
              <a:gd name="connsiteY29" fmla="*/ 0 h 8913392"/>
              <a:gd name="connsiteX30" fmla="*/ 15846033 w 15846033"/>
              <a:gd name="connsiteY30" fmla="*/ 8913392 h 8913392"/>
              <a:gd name="connsiteX31" fmla="*/ 8433793 w 15846033"/>
              <a:gd name="connsiteY31" fmla="*/ 8913392 h 8913392"/>
              <a:gd name="connsiteX32" fmla="*/ 8431557 w 15846033"/>
              <a:gd name="connsiteY32" fmla="*/ 8884658 h 8913392"/>
              <a:gd name="connsiteX33" fmla="*/ 7919147 w 15846033"/>
              <a:gd name="connsiteY33" fmla="*/ 8504734 h 8913392"/>
              <a:gd name="connsiteX34" fmla="*/ 7919147 w 15846033"/>
              <a:gd name="connsiteY34" fmla="*/ 6478475 h 8913392"/>
              <a:gd name="connsiteX35" fmla="*/ 7919147 w 15846033"/>
              <a:gd name="connsiteY35" fmla="*/ 4452216 h 8913392"/>
              <a:gd name="connsiteX36" fmla="*/ 7919147 w 15846033"/>
              <a:gd name="connsiteY36" fmla="*/ 2425957 h 8913392"/>
              <a:gd name="connsiteX37" fmla="*/ 7897527 w 15846033"/>
              <a:gd name="connsiteY37" fmla="*/ 2425957 h 8913392"/>
              <a:gd name="connsiteX38" fmla="*/ 7766409 w 15846033"/>
              <a:gd name="connsiteY38" fmla="*/ 2371600 h 8913392"/>
              <a:gd name="connsiteX39" fmla="*/ 7919147 w 15846033"/>
              <a:gd name="connsiteY39" fmla="*/ 408661 h 8913392"/>
              <a:gd name="connsiteX40" fmla="*/ 7406737 w 15846033"/>
              <a:gd name="connsiteY40" fmla="*/ 28738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0" y="8302668"/>
                </a:moveTo>
                <a:lnTo>
                  <a:pt x="13374" y="8314772"/>
                </a:lnTo>
                <a:cubicBezTo>
                  <a:pt x="95820" y="8378093"/>
                  <a:pt x="216696" y="8441413"/>
                  <a:pt x="384872" y="8504734"/>
                </a:cubicBezTo>
                <a:cubicBezTo>
                  <a:pt x="721224" y="8631375"/>
                  <a:pt x="868378" y="8758016"/>
                  <a:pt x="897283" y="8884658"/>
                </a:cubicBezTo>
                <a:lnTo>
                  <a:pt x="899519" y="8913392"/>
                </a:lnTo>
                <a:lnTo>
                  <a:pt x="0" y="8913392"/>
                </a:lnTo>
                <a:close/>
                <a:moveTo>
                  <a:pt x="0" y="6276409"/>
                </a:moveTo>
                <a:lnTo>
                  <a:pt x="13374" y="6288513"/>
                </a:lnTo>
                <a:cubicBezTo>
                  <a:pt x="95820" y="6351834"/>
                  <a:pt x="216696" y="6415155"/>
                  <a:pt x="384872" y="6478475"/>
                </a:cubicBezTo>
                <a:cubicBezTo>
                  <a:pt x="1562103" y="6921720"/>
                  <a:pt x="421660" y="7364964"/>
                  <a:pt x="5491" y="7808207"/>
                </a:cubicBezTo>
                <a:lnTo>
                  <a:pt x="0" y="7814622"/>
                </a:lnTo>
                <a:close/>
                <a:moveTo>
                  <a:pt x="0" y="4249703"/>
                </a:moveTo>
                <a:lnTo>
                  <a:pt x="21216" y="4268191"/>
                </a:lnTo>
                <a:cubicBezTo>
                  <a:pt x="103421" y="4329533"/>
                  <a:pt x="221952" y="4390875"/>
                  <a:pt x="384872" y="4452216"/>
                </a:cubicBezTo>
                <a:cubicBezTo>
                  <a:pt x="1562103" y="4895461"/>
                  <a:pt x="421660" y="5338705"/>
                  <a:pt x="5491" y="5781949"/>
                </a:cubicBezTo>
                <a:lnTo>
                  <a:pt x="0" y="5788364"/>
                </a:lnTo>
                <a:close/>
                <a:moveTo>
                  <a:pt x="0" y="2232854"/>
                </a:moveTo>
                <a:lnTo>
                  <a:pt x="13374" y="2244958"/>
                </a:lnTo>
                <a:cubicBezTo>
                  <a:pt x="95820" y="2308279"/>
                  <a:pt x="216696" y="2371600"/>
                  <a:pt x="384872" y="2434920"/>
                </a:cubicBezTo>
                <a:lnTo>
                  <a:pt x="406492" y="2434920"/>
                </a:lnTo>
                <a:lnTo>
                  <a:pt x="537610" y="2489278"/>
                </a:lnTo>
                <a:cubicBezTo>
                  <a:pt x="1426459" y="2898224"/>
                  <a:pt x="465748" y="3307169"/>
                  <a:pt x="44493" y="3716115"/>
                </a:cubicBezTo>
                <a:lnTo>
                  <a:pt x="0" y="3762496"/>
                </a:lnTo>
                <a:close/>
                <a:moveTo>
                  <a:pt x="0" y="206595"/>
                </a:moveTo>
                <a:lnTo>
                  <a:pt x="13374" y="218699"/>
                </a:lnTo>
                <a:cubicBezTo>
                  <a:pt x="95820" y="282020"/>
                  <a:pt x="216696" y="345341"/>
                  <a:pt x="384872" y="408661"/>
                </a:cubicBezTo>
                <a:cubicBezTo>
                  <a:pt x="1562103" y="851906"/>
                  <a:pt x="421660" y="1295150"/>
                  <a:pt x="5491" y="1738394"/>
                </a:cubicBezTo>
                <a:lnTo>
                  <a:pt x="0" y="1744809"/>
                </a:lnTo>
                <a:close/>
                <a:moveTo>
                  <a:pt x="7404500" y="0"/>
                </a:moveTo>
                <a:lnTo>
                  <a:pt x="15846033" y="0"/>
                </a:lnTo>
                <a:lnTo>
                  <a:pt x="15846033" y="8913392"/>
                </a:lnTo>
                <a:lnTo>
                  <a:pt x="8433793" y="8913392"/>
                </a:lnTo>
                <a:lnTo>
                  <a:pt x="8431557" y="8884658"/>
                </a:lnTo>
                <a:cubicBezTo>
                  <a:pt x="8402652" y="8758016"/>
                  <a:pt x="8255498" y="8631375"/>
                  <a:pt x="7919147" y="8504734"/>
                </a:cubicBezTo>
                <a:cubicBezTo>
                  <a:pt x="6125272" y="7829314"/>
                  <a:pt x="9713021" y="7153895"/>
                  <a:pt x="7919147" y="6478475"/>
                </a:cubicBezTo>
                <a:cubicBezTo>
                  <a:pt x="6125272" y="5803055"/>
                  <a:pt x="9713021" y="5127636"/>
                  <a:pt x="7919147" y="4452216"/>
                </a:cubicBezTo>
                <a:cubicBezTo>
                  <a:pt x="6125272" y="3776796"/>
                  <a:pt x="9713021" y="3101377"/>
                  <a:pt x="7919147" y="2425957"/>
                </a:cubicBezTo>
                <a:lnTo>
                  <a:pt x="7897527" y="2425957"/>
                </a:lnTo>
                <a:lnTo>
                  <a:pt x="7766409" y="2371600"/>
                </a:lnTo>
                <a:cubicBezTo>
                  <a:pt x="6344251" y="1717287"/>
                  <a:pt x="9656963" y="1062975"/>
                  <a:pt x="7919147" y="408661"/>
                </a:cubicBezTo>
                <a:cubicBezTo>
                  <a:pt x="7582796" y="282020"/>
                  <a:pt x="7435642" y="155379"/>
                  <a:pt x="7406737" y="28738"/>
                </a:cubicBez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054 L -0.09878 -0.009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" fill="hold">
                                          <p:stCondLst>
                                            <p:cond delay="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4" fill="hold">
                                          <p:stCondLst>
                                            <p:cond delay="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4" fill="hold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4" fill="hold">
                                          <p:stCondLst>
                                            <p:cond delay="1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04523 -0.00725 " pathEditMode="relative" rAng="0" ptsTypes="AA">
                                      <p:cBhvr>
                                        <p:cTn id="16" dur="1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06796" cy="6858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096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/>
          <p:cNvSpPr/>
          <p:nvPr/>
        </p:nvSpPr>
        <p:spPr>
          <a:xfrm>
            <a:off x="9144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7"/>
          <p:cNvGrpSpPr/>
          <p:nvPr/>
        </p:nvGrpSpPr>
        <p:grpSpPr>
          <a:xfrm>
            <a:off x="685800" y="2637933"/>
            <a:ext cx="10820400" cy="3534267"/>
            <a:chOff x="0" y="0"/>
            <a:chExt cx="4274726" cy="1396254"/>
          </a:xfrm>
        </p:grpSpPr>
        <p:sp>
          <p:nvSpPr>
            <p:cNvPr id="10" name="Freeform 8"/>
            <p:cNvSpPr/>
            <p:nvPr/>
          </p:nvSpPr>
          <p:spPr>
            <a:xfrm>
              <a:off x="0" y="0"/>
              <a:ext cx="4274726" cy="1396254"/>
            </a:xfrm>
            <a:custGeom>
              <a:avLst/>
              <a:gdLst/>
              <a:ahLst/>
              <a:cxnLst/>
              <a:rect l="l" t="t" r="r" b="b"/>
              <a:pathLst>
                <a:path w="4274726" h="1396254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348554"/>
                  </a:lnTo>
                  <a:cubicBezTo>
                    <a:pt x="4274726" y="1361205"/>
                    <a:pt x="4269700" y="1373337"/>
                    <a:pt x="4260755" y="1382283"/>
                  </a:cubicBezTo>
                  <a:cubicBezTo>
                    <a:pt x="4251809" y="1391228"/>
                    <a:pt x="4239677" y="1396254"/>
                    <a:pt x="4227026" y="1396254"/>
                  </a:cubicBezTo>
                  <a:lnTo>
                    <a:pt x="47700" y="1396254"/>
                  </a:lnTo>
                  <a:cubicBezTo>
                    <a:pt x="35049" y="1396254"/>
                    <a:pt x="22916" y="1391228"/>
                    <a:pt x="13971" y="1382283"/>
                  </a:cubicBezTo>
                  <a:cubicBezTo>
                    <a:pt x="5025" y="1373337"/>
                    <a:pt x="0" y="1361205"/>
                    <a:pt x="0" y="134855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0" y="-38100"/>
              <a:ext cx="4274726" cy="1434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10"/>
          <p:cNvGrpSpPr/>
          <p:nvPr/>
        </p:nvGrpSpPr>
        <p:grpSpPr>
          <a:xfrm>
            <a:off x="685800" y="431800"/>
            <a:ext cx="10820400" cy="1659193"/>
            <a:chOff x="0" y="0"/>
            <a:chExt cx="4274726" cy="655483"/>
          </a:xfrm>
        </p:grpSpPr>
        <p:sp>
          <p:nvSpPr>
            <p:cNvPr id="29" name="Freeform 11"/>
            <p:cNvSpPr/>
            <p:nvPr/>
          </p:nvSpPr>
          <p:spPr>
            <a:xfrm>
              <a:off x="0" y="0"/>
              <a:ext cx="4274726" cy="655483"/>
            </a:xfrm>
            <a:custGeom>
              <a:avLst/>
              <a:gdLst/>
              <a:ahLst/>
              <a:cxnLst/>
              <a:rect l="l" t="t" r="r" b="b"/>
              <a:pathLst>
                <a:path w="4274726" h="65548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07784"/>
                  </a:lnTo>
                  <a:cubicBezTo>
                    <a:pt x="4274726" y="620435"/>
                    <a:pt x="4269700" y="632567"/>
                    <a:pt x="4260755" y="641513"/>
                  </a:cubicBezTo>
                  <a:cubicBezTo>
                    <a:pt x="4251809" y="650458"/>
                    <a:pt x="4239677" y="655483"/>
                    <a:pt x="4227026" y="655483"/>
                  </a:cubicBezTo>
                  <a:lnTo>
                    <a:pt x="47700" y="655483"/>
                  </a:lnTo>
                  <a:cubicBezTo>
                    <a:pt x="35049" y="655483"/>
                    <a:pt x="22916" y="650458"/>
                    <a:pt x="13971" y="641513"/>
                  </a:cubicBezTo>
                  <a:cubicBezTo>
                    <a:pt x="5025" y="632567"/>
                    <a:pt x="0" y="620435"/>
                    <a:pt x="0" y="60778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29B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12"/>
            <p:cNvSpPr txBox="1"/>
            <p:nvPr/>
          </p:nvSpPr>
          <p:spPr>
            <a:xfrm>
              <a:off x="0" y="-38100"/>
              <a:ext cx="4274726" cy="693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Freeform 14"/>
          <p:cNvSpPr/>
          <p:nvPr/>
        </p:nvSpPr>
        <p:spPr>
          <a:xfrm>
            <a:off x="89710" y="826041"/>
            <a:ext cx="1434290" cy="1378711"/>
          </a:xfrm>
          <a:custGeom>
            <a:avLst/>
            <a:gdLst/>
            <a:ahLst/>
            <a:cxnLst/>
            <a:rect l="l" t="t" r="r" b="b"/>
            <a:pathLst>
              <a:path w="2151435" h="2068067">
                <a:moveTo>
                  <a:pt x="0" y="0"/>
                </a:moveTo>
                <a:lnTo>
                  <a:pt x="2151435" y="0"/>
                </a:lnTo>
                <a:lnTo>
                  <a:pt x="2151435" y="2068067"/>
                </a:lnTo>
                <a:lnTo>
                  <a:pt x="0" y="20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 15"/>
          <p:cNvSpPr/>
          <p:nvPr/>
        </p:nvSpPr>
        <p:spPr>
          <a:xfrm>
            <a:off x="-1156620" y="3440205"/>
            <a:ext cx="2782565" cy="3530421"/>
          </a:xfrm>
          <a:custGeom>
            <a:avLst/>
            <a:gdLst/>
            <a:ahLst/>
            <a:cxnLst/>
            <a:rect l="l" t="t" r="r" b="b"/>
            <a:pathLst>
              <a:path w="4173847" h="5295631">
                <a:moveTo>
                  <a:pt x="0" y="0"/>
                </a:moveTo>
                <a:lnTo>
                  <a:pt x="4173846" y="0"/>
                </a:lnTo>
                <a:lnTo>
                  <a:pt x="4173846" y="5295631"/>
                </a:lnTo>
                <a:lnTo>
                  <a:pt x="0" y="5295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 19"/>
          <p:cNvSpPr/>
          <p:nvPr/>
        </p:nvSpPr>
        <p:spPr>
          <a:xfrm>
            <a:off x="10407121" y="3612832"/>
            <a:ext cx="2857229" cy="4114800"/>
          </a:xfrm>
          <a:custGeom>
            <a:avLst/>
            <a:gdLst/>
            <a:ahLst/>
            <a:cxnLst/>
            <a:rect l="l" t="t" r="r" b="b"/>
            <a:pathLst>
              <a:path w="4285843" h="6172200">
                <a:moveTo>
                  <a:pt x="0" y="0"/>
                </a:moveTo>
                <a:lnTo>
                  <a:pt x="4285843" y="0"/>
                </a:lnTo>
                <a:lnTo>
                  <a:pt x="428584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34"/>
          <p:cNvSpPr txBox="1"/>
          <p:nvPr/>
        </p:nvSpPr>
        <p:spPr>
          <a:xfrm>
            <a:off x="1524000" y="2929254"/>
            <a:ext cx="4469067" cy="138165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4473" y="2744396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</a:pP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30174" y="482600"/>
            <a:ext cx="8412601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famous landmark in London mentioned in the conversation?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762314" y="3587010"/>
            <a:ext cx="3775370" cy="821598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752709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2709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119243" y="3667574"/>
            <a:ext cx="3245304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 Eiffel Tower</a:t>
            </a:r>
            <a:endParaRPr lang="en-US" sz="2600" b="1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799420" y="4853786"/>
            <a:ext cx="3775370" cy="821598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89815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26313" y="4949704"/>
            <a:ext cx="337346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Statue of Liberty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617210" y="3587010"/>
            <a:ext cx="3775370" cy="821598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6612408" y="3587010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8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636903" y="3658811"/>
            <a:ext cx="372370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Ben</a:t>
            </a:r>
            <a:endParaRPr lang="en-US" sz="2600" b="1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6654317" y="4853786"/>
            <a:ext cx="3775370" cy="821598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29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  <a:spcBef>
                  <a:spcPct val="0"/>
                </a:spcBef>
              </a:pPr>
              <a:endParaRPr sz="2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6654317" y="4853786"/>
            <a:ext cx="3784975" cy="821598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781800" y="4950890"/>
            <a:ext cx="373287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Sydney Opera House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pic>
        <p:nvPicPr>
          <p:cNvPr id="49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4" name="Action Button: Go Home 3">
            <a:hlinkClick r:id="rId15" action="ppaction://hlinksldjump" highlightClick="1"/>
          </p:cNvPr>
          <p:cNvSpPr/>
          <p:nvPr/>
        </p:nvSpPr>
        <p:spPr>
          <a:xfrm>
            <a:off x="11106088" y="221600"/>
            <a:ext cx="840845" cy="757389"/>
          </a:xfrm>
          <a:prstGeom prst="actionButtonHom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7564018"/>
          </a:xfrm>
          <a:prstGeom prst="rect">
            <a:avLst/>
          </a:prstGeom>
          <a:solidFill>
            <a:srgbClr val="FFDD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4"/>
          <p:cNvSpPr/>
          <p:nvPr/>
        </p:nvSpPr>
        <p:spPr>
          <a:xfrm>
            <a:off x="-671351" y="5257350"/>
            <a:ext cx="13966644" cy="2306668"/>
          </a:xfrm>
          <a:custGeom>
            <a:avLst/>
            <a:gdLst/>
            <a:ahLst/>
            <a:cxnLst/>
            <a:rect l="l" t="t" r="r" b="b"/>
            <a:pathLst>
              <a:path w="20949966" h="3460002">
                <a:moveTo>
                  <a:pt x="0" y="0"/>
                </a:moveTo>
                <a:lnTo>
                  <a:pt x="20949966" y="0"/>
                </a:lnTo>
                <a:lnTo>
                  <a:pt x="20949966" y="3460002"/>
                </a:lnTo>
                <a:lnTo>
                  <a:pt x="0" y="34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9121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6"/>
          <p:cNvSpPr/>
          <p:nvPr/>
        </p:nvSpPr>
        <p:spPr>
          <a:xfrm>
            <a:off x="872640" y="441100"/>
            <a:ext cx="1237341" cy="1709893"/>
          </a:xfrm>
          <a:custGeom>
            <a:avLst/>
            <a:gdLst/>
            <a:ahLst/>
            <a:cxnLst/>
            <a:rect l="l" t="t" r="r" b="b"/>
            <a:pathLst>
              <a:path w="1856012" h="2564840">
                <a:moveTo>
                  <a:pt x="0" y="0"/>
                </a:moveTo>
                <a:lnTo>
                  <a:pt x="1856012" y="0"/>
                </a:lnTo>
                <a:lnTo>
                  <a:pt x="1856012" y="2564840"/>
                </a:lnTo>
                <a:lnTo>
                  <a:pt x="0" y="2564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7"/>
          <p:cNvSpPr/>
          <p:nvPr/>
        </p:nvSpPr>
        <p:spPr>
          <a:xfrm flipH="1">
            <a:off x="685801" y="853287"/>
            <a:ext cx="4052351" cy="6555275"/>
          </a:xfrm>
          <a:custGeom>
            <a:avLst/>
            <a:gdLst/>
            <a:ahLst/>
            <a:cxnLst/>
            <a:rect l="l" t="t" r="r" b="b"/>
            <a:pathLst>
              <a:path w="6078527" h="9832912">
                <a:moveTo>
                  <a:pt x="6078527" y="0"/>
                </a:moveTo>
                <a:lnTo>
                  <a:pt x="0" y="0"/>
                </a:lnTo>
                <a:lnTo>
                  <a:pt x="0" y="9832912"/>
                </a:lnTo>
                <a:lnTo>
                  <a:pt x="6078527" y="9832912"/>
                </a:lnTo>
                <a:lnTo>
                  <a:pt x="607852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9"/>
          <p:cNvSpPr/>
          <p:nvPr/>
        </p:nvSpPr>
        <p:spPr>
          <a:xfrm>
            <a:off x="10924905" y="530284"/>
            <a:ext cx="925725" cy="1120226"/>
          </a:xfrm>
          <a:custGeom>
            <a:avLst/>
            <a:gdLst/>
            <a:ahLst/>
            <a:cxnLst/>
            <a:rect l="l" t="t" r="r" b="b"/>
            <a:pathLst>
              <a:path w="1388588" h="1680339">
                <a:moveTo>
                  <a:pt x="0" y="0"/>
                </a:moveTo>
                <a:lnTo>
                  <a:pt x="1388587" y="0"/>
                </a:lnTo>
                <a:lnTo>
                  <a:pt x="1388587" y="1680339"/>
                </a:lnTo>
                <a:lnTo>
                  <a:pt x="0" y="16803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10"/>
          <p:cNvSpPr/>
          <p:nvPr/>
        </p:nvSpPr>
        <p:spPr>
          <a:xfrm>
            <a:off x="10814203" y="3148852"/>
            <a:ext cx="1661331" cy="1515965"/>
          </a:xfrm>
          <a:custGeom>
            <a:avLst/>
            <a:gdLst/>
            <a:ahLst/>
            <a:cxnLst/>
            <a:rect l="l" t="t" r="r" b="b"/>
            <a:pathLst>
              <a:path w="2491996" h="2273947">
                <a:moveTo>
                  <a:pt x="0" y="0"/>
                </a:moveTo>
                <a:lnTo>
                  <a:pt x="2491996" y="0"/>
                </a:lnTo>
                <a:lnTo>
                  <a:pt x="2491996" y="2273947"/>
                </a:lnTo>
                <a:lnTo>
                  <a:pt x="0" y="2273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11"/>
          <p:cNvSpPr txBox="1"/>
          <p:nvPr/>
        </p:nvSpPr>
        <p:spPr>
          <a:xfrm>
            <a:off x="10642366" y="-1337083"/>
            <a:ext cx="273719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Xé</a:t>
            </a:r>
            <a:r>
              <a:rPr lang="en-US" sz="4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túi</a:t>
            </a:r>
            <a:r>
              <a:rPr lang="en-US" sz="4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4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rgbClr val="F4829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Canva Sans Bold"/>
                <a:cs typeface="Canva Sans Bold"/>
                <a:sym typeface="Canva Sans Bold"/>
              </a:rPr>
              <a:t>mù</a:t>
            </a:r>
            <a:endParaRPr lang="en-US" sz="44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4829B"/>
              </a:solidFill>
              <a:effectLst>
                <a:outerShdw dist="38100" dir="2700000" algn="tl" rotWithShape="0">
                  <a:schemeClr val="accent2"/>
                </a:outerShdw>
              </a:effectLst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25" name="1012-copy(2)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1500.000000" end="25341.5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sp>
        <p:nvSpPr>
          <p:cNvPr id="2" name="vàng trái 1"/>
          <p:cNvSpPr/>
          <p:nvPr/>
        </p:nvSpPr>
        <p:spPr>
          <a:xfrm>
            <a:off x="4995091" y="2838211"/>
            <a:ext cx="4370661" cy="2306668"/>
          </a:xfrm>
          <a:custGeom>
            <a:avLst/>
            <a:gdLst>
              <a:gd name="connsiteX0" fmla="*/ 15846033 w 15846033"/>
              <a:gd name="connsiteY0" fmla="*/ 7168590 h 8913392"/>
              <a:gd name="connsiteX1" fmla="*/ 15846033 w 15846033"/>
              <a:gd name="connsiteY1" fmla="*/ 8706799 h 8913392"/>
              <a:gd name="connsiteX2" fmla="*/ 15832661 w 15846033"/>
              <a:gd name="connsiteY2" fmla="*/ 8694697 h 8913392"/>
              <a:gd name="connsiteX3" fmla="*/ 15461164 w 15846033"/>
              <a:gd name="connsiteY3" fmla="*/ 8504735 h 8913392"/>
              <a:gd name="connsiteX4" fmla="*/ 15840543 w 15846033"/>
              <a:gd name="connsiteY4" fmla="*/ 7175003 h 8913392"/>
              <a:gd name="connsiteX5" fmla="*/ 15846033 w 15846033"/>
              <a:gd name="connsiteY5" fmla="*/ 5142331 h 8913392"/>
              <a:gd name="connsiteX6" fmla="*/ 15846033 w 15846033"/>
              <a:gd name="connsiteY6" fmla="*/ 6680540 h 8913392"/>
              <a:gd name="connsiteX7" fmla="*/ 15832661 w 15846033"/>
              <a:gd name="connsiteY7" fmla="*/ 6668438 h 8913392"/>
              <a:gd name="connsiteX8" fmla="*/ 15461164 w 15846033"/>
              <a:gd name="connsiteY8" fmla="*/ 6478476 h 8913392"/>
              <a:gd name="connsiteX9" fmla="*/ 15840543 w 15846033"/>
              <a:gd name="connsiteY9" fmla="*/ 5148744 h 8913392"/>
              <a:gd name="connsiteX10" fmla="*/ 15846033 w 15846033"/>
              <a:gd name="connsiteY10" fmla="*/ 3116072 h 8913392"/>
              <a:gd name="connsiteX11" fmla="*/ 15846033 w 15846033"/>
              <a:gd name="connsiteY11" fmla="*/ 4654281 h 8913392"/>
              <a:gd name="connsiteX12" fmla="*/ 15832661 w 15846033"/>
              <a:gd name="connsiteY12" fmla="*/ 4642179 h 8913392"/>
              <a:gd name="connsiteX13" fmla="*/ 15461164 w 15846033"/>
              <a:gd name="connsiteY13" fmla="*/ 4452217 h 8913392"/>
              <a:gd name="connsiteX14" fmla="*/ 15840543 w 15846033"/>
              <a:gd name="connsiteY14" fmla="*/ 3122485 h 8913392"/>
              <a:gd name="connsiteX15" fmla="*/ 15846033 w 15846033"/>
              <a:gd name="connsiteY15" fmla="*/ 1098386 h 8913392"/>
              <a:gd name="connsiteX16" fmla="*/ 15846033 w 15846033"/>
              <a:gd name="connsiteY16" fmla="*/ 2628022 h 8913392"/>
              <a:gd name="connsiteX17" fmla="*/ 15832661 w 15846033"/>
              <a:gd name="connsiteY17" fmla="*/ 2615920 h 8913392"/>
              <a:gd name="connsiteX18" fmla="*/ 15461164 w 15846033"/>
              <a:gd name="connsiteY18" fmla="*/ 2425958 h 8913392"/>
              <a:gd name="connsiteX19" fmla="*/ 15439544 w 15846033"/>
              <a:gd name="connsiteY19" fmla="*/ 2425958 h 8913392"/>
              <a:gd name="connsiteX20" fmla="*/ 15308426 w 15846033"/>
              <a:gd name="connsiteY20" fmla="*/ 2371601 h 8913392"/>
              <a:gd name="connsiteX21" fmla="*/ 15801543 w 15846033"/>
              <a:gd name="connsiteY21" fmla="*/ 1144765 h 8913392"/>
              <a:gd name="connsiteX22" fmla="*/ 14946517 w 15846033"/>
              <a:gd name="connsiteY22" fmla="*/ 0 h 8913392"/>
              <a:gd name="connsiteX23" fmla="*/ 15846033 w 15846033"/>
              <a:gd name="connsiteY23" fmla="*/ 0 h 8913392"/>
              <a:gd name="connsiteX24" fmla="*/ 15846033 w 15846033"/>
              <a:gd name="connsiteY24" fmla="*/ 611173 h 8913392"/>
              <a:gd name="connsiteX25" fmla="*/ 15824819 w 15846033"/>
              <a:gd name="connsiteY25" fmla="*/ 592688 h 8913392"/>
              <a:gd name="connsiteX26" fmla="*/ 15461164 w 15846033"/>
              <a:gd name="connsiteY26" fmla="*/ 408662 h 8913392"/>
              <a:gd name="connsiteX27" fmla="*/ 14948753 w 15846033"/>
              <a:gd name="connsiteY27" fmla="*/ 28739 h 8913392"/>
              <a:gd name="connsiteX28" fmla="*/ 0 w 15846033"/>
              <a:gd name="connsiteY28" fmla="*/ 0 h 8913392"/>
              <a:gd name="connsiteX29" fmla="*/ 7412242 w 15846033"/>
              <a:gd name="connsiteY29" fmla="*/ 0 h 8913392"/>
              <a:gd name="connsiteX30" fmla="*/ 7414478 w 15846033"/>
              <a:gd name="connsiteY30" fmla="*/ 28739 h 8913392"/>
              <a:gd name="connsiteX31" fmla="*/ 7926889 w 15846033"/>
              <a:gd name="connsiteY31" fmla="*/ 408662 h 8913392"/>
              <a:gd name="connsiteX32" fmla="*/ 7926889 w 15846033"/>
              <a:gd name="connsiteY32" fmla="*/ 2434921 h 8913392"/>
              <a:gd name="connsiteX33" fmla="*/ 7948509 w 15846033"/>
              <a:gd name="connsiteY33" fmla="*/ 2434921 h 8913392"/>
              <a:gd name="connsiteX34" fmla="*/ 8079627 w 15846033"/>
              <a:gd name="connsiteY34" fmla="*/ 2489279 h 8913392"/>
              <a:gd name="connsiteX35" fmla="*/ 7926889 w 15846033"/>
              <a:gd name="connsiteY35" fmla="*/ 4452217 h 8913392"/>
              <a:gd name="connsiteX36" fmla="*/ 7926889 w 15846033"/>
              <a:gd name="connsiteY36" fmla="*/ 6478476 h 8913392"/>
              <a:gd name="connsiteX37" fmla="*/ 7926889 w 15846033"/>
              <a:gd name="connsiteY37" fmla="*/ 8504735 h 8913392"/>
              <a:gd name="connsiteX38" fmla="*/ 8439300 w 15846033"/>
              <a:gd name="connsiteY38" fmla="*/ 8884659 h 8913392"/>
              <a:gd name="connsiteX39" fmla="*/ 8441535 w 15846033"/>
              <a:gd name="connsiteY39" fmla="*/ 8913392 h 8913392"/>
              <a:gd name="connsiteX40" fmla="*/ 0 w 15846033"/>
              <a:gd name="connsiteY40" fmla="*/ 8913392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15846033" y="7168590"/>
                </a:moveTo>
                <a:lnTo>
                  <a:pt x="15846033" y="8706799"/>
                </a:lnTo>
                <a:lnTo>
                  <a:pt x="15832661" y="8694697"/>
                </a:lnTo>
                <a:cubicBezTo>
                  <a:pt x="15750215" y="8631376"/>
                  <a:pt x="15629339" y="8568056"/>
                  <a:pt x="15461164" y="8504735"/>
                </a:cubicBezTo>
                <a:cubicBezTo>
                  <a:pt x="14283933" y="8061491"/>
                  <a:pt x="15424375" y="7618247"/>
                  <a:pt x="15840543" y="7175003"/>
                </a:cubicBezTo>
                <a:close/>
                <a:moveTo>
                  <a:pt x="15846033" y="5142331"/>
                </a:moveTo>
                <a:lnTo>
                  <a:pt x="15846033" y="6680540"/>
                </a:lnTo>
                <a:lnTo>
                  <a:pt x="15832661" y="6668438"/>
                </a:lnTo>
                <a:cubicBezTo>
                  <a:pt x="15750215" y="6605118"/>
                  <a:pt x="15629339" y="6541797"/>
                  <a:pt x="15461164" y="6478476"/>
                </a:cubicBezTo>
                <a:cubicBezTo>
                  <a:pt x="14283933" y="6035232"/>
                  <a:pt x="15424375" y="5591988"/>
                  <a:pt x="15840543" y="5148744"/>
                </a:cubicBezTo>
                <a:close/>
                <a:moveTo>
                  <a:pt x="15846033" y="3116072"/>
                </a:moveTo>
                <a:lnTo>
                  <a:pt x="15846033" y="4654281"/>
                </a:lnTo>
                <a:lnTo>
                  <a:pt x="15832661" y="4642179"/>
                </a:lnTo>
                <a:cubicBezTo>
                  <a:pt x="15750215" y="4578859"/>
                  <a:pt x="15629339" y="4515538"/>
                  <a:pt x="15461164" y="4452217"/>
                </a:cubicBezTo>
                <a:cubicBezTo>
                  <a:pt x="14283933" y="4008973"/>
                  <a:pt x="15424375" y="3565729"/>
                  <a:pt x="15840543" y="3122485"/>
                </a:cubicBezTo>
                <a:close/>
                <a:moveTo>
                  <a:pt x="15846033" y="1098386"/>
                </a:moveTo>
                <a:lnTo>
                  <a:pt x="15846033" y="2628022"/>
                </a:lnTo>
                <a:lnTo>
                  <a:pt x="15832661" y="2615920"/>
                </a:lnTo>
                <a:cubicBezTo>
                  <a:pt x="15750215" y="2552599"/>
                  <a:pt x="15629339" y="2489279"/>
                  <a:pt x="15461164" y="2425958"/>
                </a:cubicBezTo>
                <a:lnTo>
                  <a:pt x="15439544" y="2425958"/>
                </a:lnTo>
                <a:lnTo>
                  <a:pt x="15308426" y="2371601"/>
                </a:lnTo>
                <a:cubicBezTo>
                  <a:pt x="14419577" y="1962656"/>
                  <a:pt x="15380287" y="1553710"/>
                  <a:pt x="15801543" y="1144765"/>
                </a:cubicBezTo>
                <a:close/>
                <a:moveTo>
                  <a:pt x="14946517" y="0"/>
                </a:moveTo>
                <a:lnTo>
                  <a:pt x="15846033" y="0"/>
                </a:lnTo>
                <a:lnTo>
                  <a:pt x="15846033" y="611173"/>
                </a:lnTo>
                <a:lnTo>
                  <a:pt x="15824819" y="592688"/>
                </a:lnTo>
                <a:cubicBezTo>
                  <a:pt x="15742615" y="531346"/>
                  <a:pt x="15624085" y="470004"/>
                  <a:pt x="15461164" y="408662"/>
                </a:cubicBezTo>
                <a:cubicBezTo>
                  <a:pt x="15124812" y="282021"/>
                  <a:pt x="14977658" y="155380"/>
                  <a:pt x="14948753" y="28739"/>
                </a:cubicBezTo>
                <a:close/>
                <a:moveTo>
                  <a:pt x="0" y="0"/>
                </a:moveTo>
                <a:lnTo>
                  <a:pt x="7412242" y="0"/>
                </a:lnTo>
                <a:lnTo>
                  <a:pt x="7414478" y="28739"/>
                </a:lnTo>
                <a:cubicBezTo>
                  <a:pt x="7443384" y="155380"/>
                  <a:pt x="7590537" y="282021"/>
                  <a:pt x="7926889" y="408662"/>
                </a:cubicBezTo>
                <a:cubicBezTo>
                  <a:pt x="9720764" y="1084082"/>
                  <a:pt x="6133013" y="1759501"/>
                  <a:pt x="7926889" y="2434921"/>
                </a:cubicBezTo>
                <a:lnTo>
                  <a:pt x="7948509" y="2434921"/>
                </a:lnTo>
                <a:lnTo>
                  <a:pt x="8079627" y="2489279"/>
                </a:lnTo>
                <a:cubicBezTo>
                  <a:pt x="9501785" y="3143592"/>
                  <a:pt x="6189071" y="3797904"/>
                  <a:pt x="7926889" y="4452217"/>
                </a:cubicBezTo>
                <a:cubicBezTo>
                  <a:pt x="9720764" y="5127637"/>
                  <a:pt x="6133013" y="5803056"/>
                  <a:pt x="7926889" y="6478476"/>
                </a:cubicBezTo>
                <a:cubicBezTo>
                  <a:pt x="9720764" y="7153896"/>
                  <a:pt x="6133013" y="7829315"/>
                  <a:pt x="7926889" y="8504735"/>
                </a:cubicBezTo>
                <a:cubicBezTo>
                  <a:pt x="8263241" y="8631376"/>
                  <a:pt x="8410394" y="8758017"/>
                  <a:pt x="8439300" y="8884659"/>
                </a:cubicBezTo>
                <a:lnTo>
                  <a:pt x="8441535" y="8913392"/>
                </a:lnTo>
                <a:lnTo>
                  <a:pt x="0" y="8913392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vàng phải 1"/>
          <p:cNvSpPr/>
          <p:nvPr/>
        </p:nvSpPr>
        <p:spPr>
          <a:xfrm>
            <a:off x="5130801" y="2849532"/>
            <a:ext cx="4052351" cy="2306668"/>
          </a:xfrm>
          <a:custGeom>
            <a:avLst/>
            <a:gdLst>
              <a:gd name="connsiteX0" fmla="*/ 0 w 15846033"/>
              <a:gd name="connsiteY0" fmla="*/ 8302668 h 8913392"/>
              <a:gd name="connsiteX1" fmla="*/ 13374 w 15846033"/>
              <a:gd name="connsiteY1" fmla="*/ 8314772 h 8913392"/>
              <a:gd name="connsiteX2" fmla="*/ 384872 w 15846033"/>
              <a:gd name="connsiteY2" fmla="*/ 8504734 h 8913392"/>
              <a:gd name="connsiteX3" fmla="*/ 897283 w 15846033"/>
              <a:gd name="connsiteY3" fmla="*/ 8884658 h 8913392"/>
              <a:gd name="connsiteX4" fmla="*/ 899519 w 15846033"/>
              <a:gd name="connsiteY4" fmla="*/ 8913392 h 8913392"/>
              <a:gd name="connsiteX5" fmla="*/ 0 w 15846033"/>
              <a:gd name="connsiteY5" fmla="*/ 8913392 h 8913392"/>
              <a:gd name="connsiteX6" fmla="*/ 0 w 15846033"/>
              <a:gd name="connsiteY6" fmla="*/ 6276409 h 8913392"/>
              <a:gd name="connsiteX7" fmla="*/ 13374 w 15846033"/>
              <a:gd name="connsiteY7" fmla="*/ 6288513 h 8913392"/>
              <a:gd name="connsiteX8" fmla="*/ 384872 w 15846033"/>
              <a:gd name="connsiteY8" fmla="*/ 6478475 h 8913392"/>
              <a:gd name="connsiteX9" fmla="*/ 5491 w 15846033"/>
              <a:gd name="connsiteY9" fmla="*/ 7808207 h 8913392"/>
              <a:gd name="connsiteX10" fmla="*/ 0 w 15846033"/>
              <a:gd name="connsiteY10" fmla="*/ 7814622 h 8913392"/>
              <a:gd name="connsiteX11" fmla="*/ 0 w 15846033"/>
              <a:gd name="connsiteY11" fmla="*/ 4249703 h 8913392"/>
              <a:gd name="connsiteX12" fmla="*/ 21216 w 15846033"/>
              <a:gd name="connsiteY12" fmla="*/ 4268191 h 8913392"/>
              <a:gd name="connsiteX13" fmla="*/ 384872 w 15846033"/>
              <a:gd name="connsiteY13" fmla="*/ 4452216 h 8913392"/>
              <a:gd name="connsiteX14" fmla="*/ 5491 w 15846033"/>
              <a:gd name="connsiteY14" fmla="*/ 5781949 h 8913392"/>
              <a:gd name="connsiteX15" fmla="*/ 0 w 15846033"/>
              <a:gd name="connsiteY15" fmla="*/ 5788364 h 8913392"/>
              <a:gd name="connsiteX16" fmla="*/ 0 w 15846033"/>
              <a:gd name="connsiteY16" fmla="*/ 2232854 h 8913392"/>
              <a:gd name="connsiteX17" fmla="*/ 13374 w 15846033"/>
              <a:gd name="connsiteY17" fmla="*/ 2244958 h 8913392"/>
              <a:gd name="connsiteX18" fmla="*/ 384872 w 15846033"/>
              <a:gd name="connsiteY18" fmla="*/ 2434920 h 8913392"/>
              <a:gd name="connsiteX19" fmla="*/ 406492 w 15846033"/>
              <a:gd name="connsiteY19" fmla="*/ 2434920 h 8913392"/>
              <a:gd name="connsiteX20" fmla="*/ 537610 w 15846033"/>
              <a:gd name="connsiteY20" fmla="*/ 2489278 h 8913392"/>
              <a:gd name="connsiteX21" fmla="*/ 44493 w 15846033"/>
              <a:gd name="connsiteY21" fmla="*/ 3716115 h 8913392"/>
              <a:gd name="connsiteX22" fmla="*/ 0 w 15846033"/>
              <a:gd name="connsiteY22" fmla="*/ 3762496 h 8913392"/>
              <a:gd name="connsiteX23" fmla="*/ 0 w 15846033"/>
              <a:gd name="connsiteY23" fmla="*/ 206595 h 8913392"/>
              <a:gd name="connsiteX24" fmla="*/ 13374 w 15846033"/>
              <a:gd name="connsiteY24" fmla="*/ 218699 h 8913392"/>
              <a:gd name="connsiteX25" fmla="*/ 384872 w 15846033"/>
              <a:gd name="connsiteY25" fmla="*/ 408661 h 8913392"/>
              <a:gd name="connsiteX26" fmla="*/ 5491 w 15846033"/>
              <a:gd name="connsiteY26" fmla="*/ 1738394 h 8913392"/>
              <a:gd name="connsiteX27" fmla="*/ 0 w 15846033"/>
              <a:gd name="connsiteY27" fmla="*/ 1744809 h 8913392"/>
              <a:gd name="connsiteX28" fmla="*/ 7404500 w 15846033"/>
              <a:gd name="connsiteY28" fmla="*/ 0 h 8913392"/>
              <a:gd name="connsiteX29" fmla="*/ 15846033 w 15846033"/>
              <a:gd name="connsiteY29" fmla="*/ 0 h 8913392"/>
              <a:gd name="connsiteX30" fmla="*/ 15846033 w 15846033"/>
              <a:gd name="connsiteY30" fmla="*/ 8913392 h 8913392"/>
              <a:gd name="connsiteX31" fmla="*/ 8433793 w 15846033"/>
              <a:gd name="connsiteY31" fmla="*/ 8913392 h 8913392"/>
              <a:gd name="connsiteX32" fmla="*/ 8431557 w 15846033"/>
              <a:gd name="connsiteY32" fmla="*/ 8884658 h 8913392"/>
              <a:gd name="connsiteX33" fmla="*/ 7919147 w 15846033"/>
              <a:gd name="connsiteY33" fmla="*/ 8504734 h 8913392"/>
              <a:gd name="connsiteX34" fmla="*/ 7919147 w 15846033"/>
              <a:gd name="connsiteY34" fmla="*/ 6478475 h 8913392"/>
              <a:gd name="connsiteX35" fmla="*/ 7919147 w 15846033"/>
              <a:gd name="connsiteY35" fmla="*/ 4452216 h 8913392"/>
              <a:gd name="connsiteX36" fmla="*/ 7919147 w 15846033"/>
              <a:gd name="connsiteY36" fmla="*/ 2425957 h 8913392"/>
              <a:gd name="connsiteX37" fmla="*/ 7897527 w 15846033"/>
              <a:gd name="connsiteY37" fmla="*/ 2425957 h 8913392"/>
              <a:gd name="connsiteX38" fmla="*/ 7766409 w 15846033"/>
              <a:gd name="connsiteY38" fmla="*/ 2371600 h 8913392"/>
              <a:gd name="connsiteX39" fmla="*/ 7919147 w 15846033"/>
              <a:gd name="connsiteY39" fmla="*/ 408661 h 8913392"/>
              <a:gd name="connsiteX40" fmla="*/ 7406737 w 15846033"/>
              <a:gd name="connsiteY40" fmla="*/ 28738 h 89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846033" h="8913392">
                <a:moveTo>
                  <a:pt x="0" y="8302668"/>
                </a:moveTo>
                <a:lnTo>
                  <a:pt x="13374" y="8314772"/>
                </a:lnTo>
                <a:cubicBezTo>
                  <a:pt x="95820" y="8378093"/>
                  <a:pt x="216696" y="8441413"/>
                  <a:pt x="384872" y="8504734"/>
                </a:cubicBezTo>
                <a:cubicBezTo>
                  <a:pt x="721224" y="8631375"/>
                  <a:pt x="868378" y="8758016"/>
                  <a:pt x="897283" y="8884658"/>
                </a:cubicBezTo>
                <a:lnTo>
                  <a:pt x="899519" y="8913392"/>
                </a:lnTo>
                <a:lnTo>
                  <a:pt x="0" y="8913392"/>
                </a:lnTo>
                <a:close/>
                <a:moveTo>
                  <a:pt x="0" y="6276409"/>
                </a:moveTo>
                <a:lnTo>
                  <a:pt x="13374" y="6288513"/>
                </a:lnTo>
                <a:cubicBezTo>
                  <a:pt x="95820" y="6351834"/>
                  <a:pt x="216696" y="6415155"/>
                  <a:pt x="384872" y="6478475"/>
                </a:cubicBezTo>
                <a:cubicBezTo>
                  <a:pt x="1562103" y="6921720"/>
                  <a:pt x="421660" y="7364964"/>
                  <a:pt x="5491" y="7808207"/>
                </a:cubicBezTo>
                <a:lnTo>
                  <a:pt x="0" y="7814622"/>
                </a:lnTo>
                <a:close/>
                <a:moveTo>
                  <a:pt x="0" y="4249703"/>
                </a:moveTo>
                <a:lnTo>
                  <a:pt x="21216" y="4268191"/>
                </a:lnTo>
                <a:cubicBezTo>
                  <a:pt x="103421" y="4329533"/>
                  <a:pt x="221952" y="4390875"/>
                  <a:pt x="384872" y="4452216"/>
                </a:cubicBezTo>
                <a:cubicBezTo>
                  <a:pt x="1562103" y="4895461"/>
                  <a:pt x="421660" y="5338705"/>
                  <a:pt x="5491" y="5781949"/>
                </a:cubicBezTo>
                <a:lnTo>
                  <a:pt x="0" y="5788364"/>
                </a:lnTo>
                <a:close/>
                <a:moveTo>
                  <a:pt x="0" y="2232854"/>
                </a:moveTo>
                <a:lnTo>
                  <a:pt x="13374" y="2244958"/>
                </a:lnTo>
                <a:cubicBezTo>
                  <a:pt x="95820" y="2308279"/>
                  <a:pt x="216696" y="2371600"/>
                  <a:pt x="384872" y="2434920"/>
                </a:cubicBezTo>
                <a:lnTo>
                  <a:pt x="406492" y="2434920"/>
                </a:lnTo>
                <a:lnTo>
                  <a:pt x="537610" y="2489278"/>
                </a:lnTo>
                <a:cubicBezTo>
                  <a:pt x="1426459" y="2898224"/>
                  <a:pt x="465748" y="3307169"/>
                  <a:pt x="44493" y="3716115"/>
                </a:cubicBezTo>
                <a:lnTo>
                  <a:pt x="0" y="3762496"/>
                </a:lnTo>
                <a:close/>
                <a:moveTo>
                  <a:pt x="0" y="206595"/>
                </a:moveTo>
                <a:lnTo>
                  <a:pt x="13374" y="218699"/>
                </a:lnTo>
                <a:cubicBezTo>
                  <a:pt x="95820" y="282020"/>
                  <a:pt x="216696" y="345341"/>
                  <a:pt x="384872" y="408661"/>
                </a:cubicBezTo>
                <a:cubicBezTo>
                  <a:pt x="1562103" y="851906"/>
                  <a:pt x="421660" y="1295150"/>
                  <a:pt x="5491" y="1738394"/>
                </a:cubicBezTo>
                <a:lnTo>
                  <a:pt x="0" y="1744809"/>
                </a:lnTo>
                <a:close/>
                <a:moveTo>
                  <a:pt x="7404500" y="0"/>
                </a:moveTo>
                <a:lnTo>
                  <a:pt x="15846033" y="0"/>
                </a:lnTo>
                <a:lnTo>
                  <a:pt x="15846033" y="8913392"/>
                </a:lnTo>
                <a:lnTo>
                  <a:pt x="8433793" y="8913392"/>
                </a:lnTo>
                <a:lnTo>
                  <a:pt x="8431557" y="8884658"/>
                </a:lnTo>
                <a:cubicBezTo>
                  <a:pt x="8402652" y="8758016"/>
                  <a:pt x="8255498" y="8631375"/>
                  <a:pt x="7919147" y="8504734"/>
                </a:cubicBezTo>
                <a:cubicBezTo>
                  <a:pt x="6125272" y="7829314"/>
                  <a:pt x="9713021" y="7153895"/>
                  <a:pt x="7919147" y="6478475"/>
                </a:cubicBezTo>
                <a:cubicBezTo>
                  <a:pt x="6125272" y="5803055"/>
                  <a:pt x="9713021" y="5127636"/>
                  <a:pt x="7919147" y="4452216"/>
                </a:cubicBezTo>
                <a:cubicBezTo>
                  <a:pt x="6125272" y="3776796"/>
                  <a:pt x="9713021" y="3101377"/>
                  <a:pt x="7919147" y="2425957"/>
                </a:cubicBezTo>
                <a:lnTo>
                  <a:pt x="7897527" y="2425957"/>
                </a:lnTo>
                <a:lnTo>
                  <a:pt x="7766409" y="2371600"/>
                </a:lnTo>
                <a:cubicBezTo>
                  <a:pt x="6344251" y="1717287"/>
                  <a:pt x="9656963" y="1062975"/>
                  <a:pt x="7919147" y="408661"/>
                </a:cubicBezTo>
                <a:cubicBezTo>
                  <a:pt x="7582796" y="282020"/>
                  <a:pt x="7435642" y="155379"/>
                  <a:pt x="7406737" y="28738"/>
                </a:cubicBezTo>
                <a:close/>
              </a:path>
            </a:pathLst>
          </a:custGeom>
          <a:blipFill>
            <a:blip r:embed="rId1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054 L -0.09878 -0.009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4" fill="hold">
                                          <p:stCondLst>
                                            <p:cond delay="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4" fill="hold">
                                          <p:stCondLst>
                                            <p:cond delay="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4" fill="hold">
                                          <p:stCondLst>
                                            <p:cond delay="1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4" fill="hold">
                                          <p:stCondLst>
                                            <p:cond delay="1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97531E-6 L 0.04522 -0.00725 " pathEditMode="relative" rAng="0" ptsTypes="AA">
                                      <p:cBhvr>
                                        <p:cTn id="1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206796" cy="6858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4"/>
          <p:cNvSpPr/>
          <p:nvPr/>
        </p:nvSpPr>
        <p:spPr>
          <a:xfrm>
            <a:off x="3048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5"/>
          <p:cNvSpPr/>
          <p:nvPr/>
        </p:nvSpPr>
        <p:spPr>
          <a:xfrm>
            <a:off x="6096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6"/>
          <p:cNvSpPr/>
          <p:nvPr/>
        </p:nvSpPr>
        <p:spPr>
          <a:xfrm>
            <a:off x="9144000" y="5348546"/>
            <a:ext cx="3048000" cy="1509454"/>
          </a:xfrm>
          <a:custGeom>
            <a:avLst/>
            <a:gdLst/>
            <a:ahLst/>
            <a:cxnLst/>
            <a:rect l="l" t="t" r="r" b="b"/>
            <a:pathLst>
              <a:path w="4572000" h="2264181">
                <a:moveTo>
                  <a:pt x="0" y="0"/>
                </a:moveTo>
                <a:lnTo>
                  <a:pt x="4572000" y="0"/>
                </a:lnTo>
                <a:lnTo>
                  <a:pt x="4572000" y="2264181"/>
                </a:lnTo>
                <a:lnTo>
                  <a:pt x="0" y="22641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19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7" name="Group 7"/>
          <p:cNvGrpSpPr/>
          <p:nvPr/>
        </p:nvGrpSpPr>
        <p:grpSpPr>
          <a:xfrm>
            <a:off x="685800" y="2637933"/>
            <a:ext cx="10820400" cy="3534267"/>
            <a:chOff x="0" y="0"/>
            <a:chExt cx="4274726" cy="1396254"/>
          </a:xfrm>
        </p:grpSpPr>
        <p:sp>
          <p:nvSpPr>
            <p:cNvPr id="22" name="Freeform 8"/>
            <p:cNvSpPr/>
            <p:nvPr/>
          </p:nvSpPr>
          <p:spPr>
            <a:xfrm>
              <a:off x="0" y="0"/>
              <a:ext cx="4274726" cy="1396254"/>
            </a:xfrm>
            <a:custGeom>
              <a:avLst/>
              <a:gdLst/>
              <a:ahLst/>
              <a:cxnLst/>
              <a:rect l="l" t="t" r="r" b="b"/>
              <a:pathLst>
                <a:path w="4274726" h="1396254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348554"/>
                  </a:lnTo>
                  <a:cubicBezTo>
                    <a:pt x="4274726" y="1361205"/>
                    <a:pt x="4269700" y="1373337"/>
                    <a:pt x="4260755" y="1382283"/>
                  </a:cubicBezTo>
                  <a:cubicBezTo>
                    <a:pt x="4251809" y="1391228"/>
                    <a:pt x="4239677" y="1396254"/>
                    <a:pt x="4227026" y="1396254"/>
                  </a:cubicBezTo>
                  <a:lnTo>
                    <a:pt x="47700" y="1396254"/>
                  </a:lnTo>
                  <a:cubicBezTo>
                    <a:pt x="35049" y="1396254"/>
                    <a:pt x="22916" y="1391228"/>
                    <a:pt x="13971" y="1382283"/>
                  </a:cubicBezTo>
                  <a:cubicBezTo>
                    <a:pt x="5025" y="1373337"/>
                    <a:pt x="0" y="1361205"/>
                    <a:pt x="0" y="134855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29" name="TextBox 9"/>
            <p:cNvSpPr txBox="1"/>
            <p:nvPr/>
          </p:nvSpPr>
          <p:spPr>
            <a:xfrm>
              <a:off x="0" y="-38100"/>
              <a:ext cx="4274726" cy="14343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grpSp>
        <p:nvGrpSpPr>
          <p:cNvPr id="36" name="Group 10"/>
          <p:cNvGrpSpPr/>
          <p:nvPr/>
        </p:nvGrpSpPr>
        <p:grpSpPr>
          <a:xfrm>
            <a:off x="685800" y="431800"/>
            <a:ext cx="10820400" cy="1659193"/>
            <a:chOff x="0" y="0"/>
            <a:chExt cx="4274726" cy="655483"/>
          </a:xfrm>
        </p:grpSpPr>
        <p:sp>
          <p:nvSpPr>
            <p:cNvPr id="44" name="Freeform 11"/>
            <p:cNvSpPr/>
            <p:nvPr/>
          </p:nvSpPr>
          <p:spPr>
            <a:xfrm>
              <a:off x="0" y="0"/>
              <a:ext cx="4274726" cy="655483"/>
            </a:xfrm>
            <a:custGeom>
              <a:avLst/>
              <a:gdLst/>
              <a:ahLst/>
              <a:cxnLst/>
              <a:rect l="l" t="t" r="r" b="b"/>
              <a:pathLst>
                <a:path w="4274726" h="65548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07784"/>
                  </a:lnTo>
                  <a:cubicBezTo>
                    <a:pt x="4274726" y="620435"/>
                    <a:pt x="4269700" y="632567"/>
                    <a:pt x="4260755" y="641513"/>
                  </a:cubicBezTo>
                  <a:cubicBezTo>
                    <a:pt x="4251809" y="650458"/>
                    <a:pt x="4239677" y="655483"/>
                    <a:pt x="4227026" y="655483"/>
                  </a:cubicBezTo>
                  <a:lnTo>
                    <a:pt x="47700" y="655483"/>
                  </a:lnTo>
                  <a:cubicBezTo>
                    <a:pt x="35049" y="655483"/>
                    <a:pt x="22916" y="650458"/>
                    <a:pt x="13971" y="641513"/>
                  </a:cubicBezTo>
                  <a:cubicBezTo>
                    <a:pt x="5025" y="632567"/>
                    <a:pt x="0" y="620435"/>
                    <a:pt x="0" y="607784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4829B"/>
            </a:solidFill>
            <a:ln w="447675" cap="rnd">
              <a:solidFill>
                <a:srgbClr val="F4829B"/>
              </a:solidFill>
              <a:prstDash val="solid"/>
              <a:round/>
            </a:ln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49" name="TextBox 12"/>
            <p:cNvSpPr txBox="1"/>
            <p:nvPr/>
          </p:nvSpPr>
          <p:spPr>
            <a:xfrm>
              <a:off x="0" y="-38100"/>
              <a:ext cx="4274726" cy="693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sp>
        <p:nvSpPr>
          <p:cNvPr id="50" name="Freeform 14"/>
          <p:cNvSpPr/>
          <p:nvPr/>
        </p:nvSpPr>
        <p:spPr>
          <a:xfrm>
            <a:off x="89710" y="826041"/>
            <a:ext cx="1434290" cy="1378711"/>
          </a:xfrm>
          <a:custGeom>
            <a:avLst/>
            <a:gdLst/>
            <a:ahLst/>
            <a:cxnLst/>
            <a:rect l="l" t="t" r="r" b="b"/>
            <a:pathLst>
              <a:path w="2151435" h="2068067">
                <a:moveTo>
                  <a:pt x="0" y="0"/>
                </a:moveTo>
                <a:lnTo>
                  <a:pt x="2151435" y="0"/>
                </a:lnTo>
                <a:lnTo>
                  <a:pt x="2151435" y="2068067"/>
                </a:lnTo>
                <a:lnTo>
                  <a:pt x="0" y="2068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15"/>
          <p:cNvSpPr/>
          <p:nvPr/>
        </p:nvSpPr>
        <p:spPr>
          <a:xfrm>
            <a:off x="-1156620" y="3440205"/>
            <a:ext cx="2782565" cy="3530421"/>
          </a:xfrm>
          <a:custGeom>
            <a:avLst/>
            <a:gdLst/>
            <a:ahLst/>
            <a:cxnLst/>
            <a:rect l="l" t="t" r="r" b="b"/>
            <a:pathLst>
              <a:path w="4173847" h="5295631">
                <a:moveTo>
                  <a:pt x="0" y="0"/>
                </a:moveTo>
                <a:lnTo>
                  <a:pt x="4173846" y="0"/>
                </a:lnTo>
                <a:lnTo>
                  <a:pt x="4173846" y="5295631"/>
                </a:lnTo>
                <a:lnTo>
                  <a:pt x="0" y="52956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Freeform 19"/>
          <p:cNvSpPr/>
          <p:nvPr/>
        </p:nvSpPr>
        <p:spPr>
          <a:xfrm>
            <a:off x="10407121" y="3612832"/>
            <a:ext cx="2857229" cy="4114800"/>
          </a:xfrm>
          <a:custGeom>
            <a:avLst/>
            <a:gdLst/>
            <a:ahLst/>
            <a:cxnLst/>
            <a:rect l="l" t="t" r="r" b="b"/>
            <a:pathLst>
              <a:path w="4285843" h="6172200">
                <a:moveTo>
                  <a:pt x="0" y="0"/>
                </a:moveTo>
                <a:lnTo>
                  <a:pt x="4285843" y="0"/>
                </a:lnTo>
                <a:lnTo>
                  <a:pt x="4285843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34"/>
          <p:cNvSpPr txBox="1"/>
          <p:nvPr/>
        </p:nvSpPr>
        <p:spPr>
          <a:xfrm>
            <a:off x="1524000" y="2929254"/>
            <a:ext cx="4469067" cy="138165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7" name="TextBox 7"/>
          <p:cNvSpPr txBox="1"/>
          <p:nvPr/>
        </p:nvSpPr>
        <p:spPr>
          <a:xfrm>
            <a:off x="10058400" y="6213198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</a:pPr>
            <a:endParaRPr sz="1200"/>
          </a:p>
        </p:txBody>
      </p:sp>
      <p:sp>
        <p:nvSpPr>
          <p:cNvPr id="11" name="TextBox 11"/>
          <p:cNvSpPr txBox="1"/>
          <p:nvPr/>
        </p:nvSpPr>
        <p:spPr>
          <a:xfrm>
            <a:off x="1900109" y="3555098"/>
            <a:ext cx="8539183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4000" b="1" dirty="0" smtClean="0">
                <a:solidFill>
                  <a:srgbClr val="FF0000"/>
                </a:solidFill>
                <a:ea typeface="Baloo"/>
                <a:cs typeface="Baloo 2 ExtraBold" pitchFamily="2" charset="0"/>
                <a:sym typeface="Baloo"/>
              </a:rPr>
              <a:t>Lucky </a:t>
            </a:r>
            <a:r>
              <a:rPr lang="en-US" sz="4000" b="1" dirty="0">
                <a:solidFill>
                  <a:srgbClr val="FF0000"/>
                </a:solidFill>
                <a:ea typeface="Baloo"/>
                <a:cs typeface="Baloo 2 ExtraBold" pitchFamily="2" charset="0"/>
                <a:sym typeface="Baloo"/>
              </a:rPr>
              <a:t>b</a:t>
            </a:r>
            <a:r>
              <a:rPr lang="en-US" sz="4000" b="1" dirty="0" smtClean="0">
                <a:solidFill>
                  <a:srgbClr val="FF0000"/>
                </a:solidFill>
                <a:ea typeface="Baloo"/>
                <a:cs typeface="Baloo 2 ExtraBold" pitchFamily="2" charset="0"/>
                <a:sym typeface="Baloo"/>
              </a:rPr>
              <a:t>lind box</a:t>
            </a:r>
            <a:endParaRPr lang="en-US" sz="4000" b="1" dirty="0">
              <a:solidFill>
                <a:srgbClr val="FF0000"/>
              </a:solidFill>
              <a:ea typeface="Baloo"/>
              <a:cs typeface="Baloo 2 ExtraBold" pitchFamily="2" charset="0"/>
              <a:sym typeface="Balo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2709" y="3363468"/>
            <a:ext cx="3775370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24" name="TextBox 24"/>
          <p:cNvSpPr txBox="1"/>
          <p:nvPr/>
        </p:nvSpPr>
        <p:spPr>
          <a:xfrm>
            <a:off x="1789815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1" name="TextBox 31"/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38" name="TextBox 38"/>
          <p:cNvSpPr txBox="1"/>
          <p:nvPr/>
        </p:nvSpPr>
        <p:spPr>
          <a:xfrm>
            <a:off x="6654317" y="4696464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5"/>
              </a:lnSpc>
              <a:spcBef>
                <a:spcPct val="0"/>
              </a:spcBef>
            </a:pPr>
            <a:endParaRPr sz="1200"/>
          </a:p>
        </p:txBody>
      </p:sp>
      <p:pic>
        <p:nvPicPr>
          <p:cNvPr id="45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04636" y="-1002625"/>
            <a:ext cx="1677351" cy="1677351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64701" y="1446491"/>
            <a:ext cx="1686983" cy="1686983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38212" y="1516741"/>
            <a:ext cx="1686983" cy="1686983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841254" y="1501501"/>
            <a:ext cx="1686983" cy="1686983"/>
          </a:xfrm>
          <a:prstGeom prst="rect">
            <a:avLst/>
          </a:prstGeom>
        </p:spPr>
      </p:pic>
      <p:sp>
        <p:nvSpPr>
          <p:cNvPr id="57" name="Action Button: Go Home 56">
            <a:hlinkClick r:id="rId15" action="ppaction://hlinksldjump" highlightClick="1"/>
          </p:cNvPr>
          <p:cNvSpPr/>
          <p:nvPr/>
        </p:nvSpPr>
        <p:spPr>
          <a:xfrm>
            <a:off x="11106088" y="221600"/>
            <a:ext cx="840845" cy="757389"/>
          </a:xfrm>
          <a:prstGeom prst="actionButtonHome">
            <a:avLst/>
          </a:prstGeom>
          <a:solidFill>
            <a:srgbClr val="E2DE94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14:window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430099" y="169371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35140" y="661814"/>
            <a:ext cx="2191025" cy="647911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926165" y="647672"/>
            <a:ext cx="2688612" cy="647911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93186" y="653773"/>
            <a:ext cx="2174815" cy="647911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57852" y="661814"/>
            <a:ext cx="2142387" cy="647911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Ha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Noi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40" y="705965"/>
            <a:ext cx="9143080" cy="615203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8058150" y="2800350"/>
            <a:ext cx="2043113" cy="642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101263" y="2386013"/>
            <a:ext cx="1671637" cy="55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Ha </a:t>
            </a:r>
            <a:r>
              <a:rPr lang="en-US" sz="3600" dirty="0" err="1" smtClean="0">
                <a:solidFill>
                  <a:srgbClr val="FF0000"/>
                </a:solidFill>
              </a:rPr>
              <a:t>Noi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2554" y="2160835"/>
            <a:ext cx="3018438" cy="2423510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59522" y="2279621"/>
            <a:ext cx="3001578" cy="2342554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48830" y="2318646"/>
            <a:ext cx="3199153" cy="2356777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47983" y="2279621"/>
            <a:ext cx="3204085" cy="2332069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2050" y="400482"/>
            <a:ext cx="434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BF058E"/>
                </a:solidFill>
                <a:latin typeface="Berlin Sans FB Demi" panose="020E0802020502020306" pitchFamily="34" charset="0"/>
              </a:rPr>
              <a:t>What place is it? </a:t>
            </a:r>
            <a:endParaRPr lang="en-US" sz="4000" dirty="0">
              <a:solidFill>
                <a:srgbClr val="BF058E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050" y="4675423"/>
            <a:ext cx="226510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tatue </a:t>
            </a:r>
            <a:r>
              <a:rPr lang="en-US" sz="2400" dirty="0"/>
              <a:t>of </a:t>
            </a:r>
            <a:r>
              <a:rPr lang="en-US" sz="2400" dirty="0" smtClean="0"/>
              <a:t>Liberty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583593" y="4644645"/>
            <a:ext cx="217559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 smtClean="0"/>
              <a:t>Opera House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500746" y="4735542"/>
            <a:ext cx="265168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40C28"/>
                </a:solidFill>
                <a:latin typeface="Google Sans"/>
              </a:rPr>
              <a:t>One Pillar pagoda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0089540" y="4556946"/>
            <a:ext cx="140455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Big ben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13417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2416220" y="204061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60452" y="742258"/>
            <a:ext cx="2191025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51477" y="728116"/>
            <a:ext cx="2688612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418498" y="734217"/>
            <a:ext cx="2174815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3164" y="742258"/>
            <a:ext cx="2142387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Ha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Noi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2554" y="2160835"/>
            <a:ext cx="3018438" cy="2423510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59522" y="2279621"/>
            <a:ext cx="3001578" cy="2342554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48830" y="2318646"/>
            <a:ext cx="3199153" cy="2356777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70353" y="2279621"/>
            <a:ext cx="3204085" cy="2332069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72050" y="4675423"/>
            <a:ext cx="226510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tatue </a:t>
            </a:r>
            <a:r>
              <a:rPr lang="en-US" sz="2400" dirty="0"/>
              <a:t>of </a:t>
            </a:r>
            <a:r>
              <a:rPr lang="en-US" sz="2400" dirty="0" smtClean="0"/>
              <a:t>Liberty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3583593" y="4644645"/>
            <a:ext cx="2175596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 smtClean="0"/>
              <a:t>Opera House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500746" y="4735542"/>
            <a:ext cx="265168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40C28"/>
                </a:solidFill>
                <a:latin typeface="Google Sans"/>
              </a:rPr>
              <a:t>One Pillar pagoda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10089540" y="4556946"/>
            <a:ext cx="140455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40C28"/>
                </a:solidFill>
                <a:latin typeface="Google Sans"/>
              </a:rPr>
              <a:t>Big ben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42473 0.672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49883 0.6671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35" y="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47421 0.67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3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9701 0.66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7" y="3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31" grpId="0" animBg="1"/>
      <p:bldP spid="3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376569" y="220600"/>
            <a:ext cx="9438861" cy="111787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rgbClr val="FF0000"/>
                </a:solidFill>
              </a:rPr>
              <a:t>UNIT 9: CITIES OF THE WORLD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2695194" y="1552121"/>
            <a:ext cx="6801612" cy="57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318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63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u="sng" dirty="0" smtClean="0">
                <a:solidFill>
                  <a:srgbClr val="FF0000"/>
                </a:solidFill>
              </a:rPr>
              <a:t>LESSON 1:</a:t>
            </a:r>
            <a:r>
              <a:rPr lang="en-US" sz="3600" b="1" dirty="0" smtClean="0">
                <a:solidFill>
                  <a:srgbClr val="FF0000"/>
                </a:solidFill>
              </a:rPr>
              <a:t> GETTING STARTED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3205" y="2130393"/>
            <a:ext cx="9926348" cy="577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4130" y="1755090"/>
          <a:ext cx="11981330" cy="280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0329"/>
                <a:gridCol w="2043953"/>
                <a:gridCol w="2003612"/>
                <a:gridCol w="2043952"/>
                <a:gridCol w="1909484"/>
              </a:tblGrid>
              <a:tr h="478446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 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 2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 3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 4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2581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city do you like?</a:t>
                      </a:r>
                      <a:endParaRPr lang="en-US" sz="3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8446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 it?</a:t>
                      </a:r>
                      <a:endParaRPr lang="en-US" sz="3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2581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Why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you like it?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30" y="105401"/>
            <a:ext cx="1157144" cy="118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7365" y="110723"/>
            <a:ext cx="431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Work in group</a:t>
            </a:r>
            <a:endParaRPr lang="en-US" sz="3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9250" y="90817"/>
            <a:ext cx="6370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Tell me about your favorite city.</a:t>
            </a:r>
            <a:endParaRPr lang="en-US" sz="3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021" y="881405"/>
            <a:ext cx="10097713" cy="5872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843695" y="533234"/>
            <a:ext cx="1962108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Ha </a:t>
            </a:r>
            <a:r>
              <a:rPr lang="en-US" sz="3600" b="1" dirty="0" err="1">
                <a:solidFill>
                  <a:srgbClr val="0070C0"/>
                </a:solidFill>
              </a:rPr>
              <a:t>Noi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13034" y="3658497"/>
            <a:ext cx="3742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Hanoi Old Town Quarter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8324" y="3677090"/>
            <a:ext cx="2589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Hoan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Kiem</a:t>
            </a:r>
            <a:r>
              <a:rPr lang="en-US" sz="2400" b="1" dirty="0">
                <a:solidFill>
                  <a:srgbClr val="FF0000"/>
                </a:solidFill>
              </a:rPr>
              <a:t> Lake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29537" y="6326740"/>
            <a:ext cx="3212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Temple of Literature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51539" y="6341809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 Chi Minh Mausoleum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26" y="1504335"/>
            <a:ext cx="3598606" cy="214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1312609"/>
            <a:ext cx="3518258" cy="239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19" y="4138754"/>
            <a:ext cx="3229897" cy="21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88" y="4138754"/>
            <a:ext cx="3226102" cy="21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65920" y="43071"/>
            <a:ext cx="2524699" cy="70174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Da Nang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9687" y="3111911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Golden Bridge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Golden Bridg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19" y="803811"/>
            <a:ext cx="3957481" cy="232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31" y="3663865"/>
            <a:ext cx="3515030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57" y="3619621"/>
            <a:ext cx="3687097" cy="253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43138" y="6223509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 Na Hills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8" y="803812"/>
            <a:ext cx="3923076" cy="23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52042" y="3120501"/>
            <a:ext cx="2727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My </a:t>
            </a:r>
            <a:r>
              <a:rPr lang="en-GB" sz="2400" b="1" dirty="0" err="1">
                <a:solidFill>
                  <a:srgbClr val="FF0000"/>
                </a:solidFill>
              </a:rPr>
              <a:t>Khe</a:t>
            </a:r>
            <a:r>
              <a:rPr lang="en-GB" sz="2400" b="1" dirty="0">
                <a:solidFill>
                  <a:srgbClr val="FF0000"/>
                </a:solidFill>
              </a:rPr>
              <a:t> Beach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2086" y="6223509"/>
            <a:ext cx="3583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</a:t>
            </a:r>
            <a:r>
              <a:rPr lang="en-GB" sz="2400" b="1" dirty="0" err="1">
                <a:solidFill>
                  <a:srgbClr val="FF0000"/>
                </a:solidFill>
              </a:rPr>
              <a:t>L</a:t>
            </a:r>
            <a:r>
              <a:rPr lang="en-GB" sz="2400" b="1" dirty="0" err="1">
                <a:solidFill>
                  <a:srgbClr val="FF0000"/>
                </a:solidFill>
              </a:rPr>
              <a:t>inh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b="1" dirty="0" err="1">
                <a:solidFill>
                  <a:srgbClr val="FF0000"/>
                </a:solidFill>
              </a:rPr>
              <a:t>Ung</a:t>
            </a:r>
            <a:r>
              <a:rPr lang="en-GB" sz="2400" b="1" dirty="0">
                <a:solidFill>
                  <a:srgbClr val="FF0000"/>
                </a:solidFill>
              </a:rPr>
              <a:t> Pagoda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-28559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76940" y="2706353"/>
            <a:ext cx="7467600" cy="304552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16700" y="381003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2866" y="2795749"/>
            <a:ext cx="73438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-  Learn by heart all the new words.</a:t>
            </a:r>
            <a:endParaRPr lang="en-GB" sz="3200" b="1" dirty="0">
              <a:solidFill>
                <a:srgbClr val="0070C0"/>
              </a:solidFill>
            </a:endParaRPr>
          </a:p>
          <a:p>
            <a:r>
              <a:rPr lang="en-GB" sz="3200" b="1" dirty="0">
                <a:solidFill>
                  <a:srgbClr val="0070C0"/>
                </a:solidFill>
              </a:rPr>
              <a:t>-  Go to the Internet and search for the information on your favourite cities in the world (food, people, weather, etc.)</a:t>
            </a:r>
            <a:endParaRPr lang="en-GB" sz="3200" b="1" dirty="0">
              <a:solidFill>
                <a:srgbClr val="0070C0"/>
              </a:solidFill>
            </a:endParaRPr>
          </a:p>
          <a:p>
            <a:r>
              <a:rPr lang="en-GB" sz="3200" b="1" dirty="0">
                <a:solidFill>
                  <a:srgbClr val="0070C0"/>
                </a:solidFill>
              </a:rPr>
              <a:t>- Prepare  lesson 2 ( A closer look 1).</a:t>
            </a:r>
            <a:endParaRPr lang="en-GB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10 hình nền Slide Thank You, Slide Ending đẹp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wesome things to do on a rainy day | Indoor and outdoor activitie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9" y="808957"/>
            <a:ext cx="7146720" cy="47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ai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494" y="6074397"/>
            <a:ext cx="474078" cy="509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8896" y="2399229"/>
            <a:ext cx="2730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reɪni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7834" y="778222"/>
            <a:ext cx="2004646" cy="141577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Rainy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7206" y="3964265"/>
            <a:ext cx="3071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81050" y="13335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 dirty="0" smtClean="0">
                <a:solidFill>
                  <a:srgbClr val="FF0000"/>
                </a:solidFill>
                <a:sym typeface="+mn-ea"/>
              </a:rPr>
              <a:t>I. </a:t>
            </a:r>
            <a:r>
              <a:rPr lang="en-US" sz="3600" dirty="0" smtClean="0">
                <a:solidFill>
                  <a:srgbClr val="FF0000"/>
                </a:solidFill>
                <a:sym typeface="+mn-ea"/>
              </a:rPr>
              <a:t>New words :</a:t>
            </a:r>
            <a:endParaRPr lang="vi-V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080" y="1252428"/>
            <a:ext cx="6424297" cy="456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0465" y="850354"/>
            <a:ext cx="2954215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oliday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31722" y="2396588"/>
            <a:ext cx="1965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hɒlədeɪ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oli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8423" y="599712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1093" y="3265714"/>
            <a:ext cx="250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29472"/>
            <a:ext cx="7482002" cy="498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7633" y="1360548"/>
            <a:ext cx="2143536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rowded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rowd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97632" y="2777141"/>
            <a:ext cx="2143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kraʊ.dɪd</a:t>
            </a:r>
            <a:r>
              <a:rPr lang="en-US" sz="36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1141" y="3566160"/>
            <a:ext cx="2508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remium Vector | Cute and kawaii Excited Girl With Happy Hooray expression  manga chibi Illustrati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" y="500673"/>
            <a:ext cx="7481573" cy="56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56223" y="716671"/>
            <a:ext cx="2176943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xciting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84372" y="1933935"/>
            <a:ext cx="2278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ɪkˈsaɪ.tɪŋ</a:t>
            </a:r>
            <a:r>
              <a:rPr lang="en-US" sz="4000" dirty="0">
                <a:solidFill>
                  <a:srgbClr val="1D2A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kexces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521" y="-10892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56223" y="3094269"/>
            <a:ext cx="28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2398" y="4217546"/>
            <a:ext cx="28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interesting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ietnam Map Vector. Illustrated Map of Vietnam for Children/kid Stock  Vector - Illustration of city, country: 12911651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4" y="0"/>
            <a:ext cx="6229594" cy="87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andmar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5111" y="836503"/>
            <a:ext cx="2555297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Landmark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62227" y="1994630"/>
            <a:ext cx="2961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lænd.mɑːk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94982" y="3442447"/>
            <a:ext cx="54970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3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{A44F9F46-7C29-A24D-853B-71B4BE90CE8F}tf10001120</Template>
  <TotalTime>0</TotalTime>
  <Words>5725</Words>
  <Application>WPS Presentation</Application>
  <PresentationFormat>Widescreen</PresentationFormat>
  <Paragraphs>403</Paragraphs>
  <Slides>45</Slides>
  <Notes>1</Notes>
  <HiddenSlides>5</HiddenSlides>
  <MMClips>36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4" baseType="lpstr">
      <vt:lpstr>Arial</vt:lpstr>
      <vt:lpstr>SimSun</vt:lpstr>
      <vt:lpstr>Wingdings</vt:lpstr>
      <vt:lpstr>Elephant</vt:lpstr>
      <vt:lpstr>Times New Roman</vt:lpstr>
      <vt:lpstr>Gill Sans MT</vt:lpstr>
      <vt:lpstr>Microsoft YaHei</vt:lpstr>
      <vt:lpstr>Arial Unicode MS</vt:lpstr>
      <vt:lpstr>Calibri</vt:lpstr>
      <vt:lpstr>.VnBodoni</vt:lpstr>
      <vt:lpstr>Segoe Print</vt:lpstr>
      <vt:lpstr>Canva Sans Bold</vt:lpstr>
      <vt:lpstr>Baloo</vt:lpstr>
      <vt:lpstr>Baloo 2 ExtraBold</vt:lpstr>
      <vt:lpstr>Berlin Sans FB Demi</vt:lpstr>
      <vt:lpstr>Google Sans</vt:lpstr>
      <vt:lpstr>Tahoma</vt:lpstr>
      <vt:lpstr>Sitka Heading Semibold</vt:lpstr>
      <vt:lpstr>Parcel</vt:lpstr>
      <vt:lpstr>WELCOME TO OUR CLASS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NICE PHOTOS!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ngocanhtruong2608@gmail.com</dc:creator>
  <cp:lastModifiedBy>Hoa Nguyen</cp:lastModifiedBy>
  <cp:revision>109</cp:revision>
  <dcterms:created xsi:type="dcterms:W3CDTF">2020-04-06T13:46:00Z</dcterms:created>
  <dcterms:modified xsi:type="dcterms:W3CDTF">2025-03-20T01:35:14Z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6FC9EA8F64AE4104B38D575DD857C588_12</vt:lpwstr>
  </property>
  <property fmtid="{D5CDD505-2E9C-101B-9397-08002B2CF9AE}" pid="3" name="KSOProductBuildVer">
    <vt:lpwstr>1033-12.2.0.20326</vt:lpwstr>
  </property>
</Properties>
</file>