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8"/>
  </p:notesMasterIdLst>
  <p:sldIdLst>
    <p:sldId id="570" r:id="rId2"/>
    <p:sldId id="598" r:id="rId3"/>
    <p:sldId id="288" r:id="rId4"/>
    <p:sldId id="332" r:id="rId5"/>
    <p:sldId id="1220" r:id="rId6"/>
    <p:sldId id="1221" r:id="rId7"/>
    <p:sldId id="1222" r:id="rId8"/>
    <p:sldId id="1223" r:id="rId9"/>
    <p:sldId id="1224" r:id="rId10"/>
    <p:sldId id="619" r:id="rId11"/>
    <p:sldId id="1282" r:id="rId12"/>
    <p:sldId id="1298" r:id="rId13"/>
    <p:sldId id="1284" r:id="rId14"/>
    <p:sldId id="1373" r:id="rId15"/>
    <p:sldId id="1285" r:id="rId16"/>
    <p:sldId id="1290" r:id="rId17"/>
    <p:sldId id="1338" r:id="rId18"/>
    <p:sldId id="1369" r:id="rId19"/>
    <p:sldId id="1368" r:id="rId20"/>
    <p:sldId id="1318" r:id="rId21"/>
    <p:sldId id="1319" r:id="rId22"/>
    <p:sldId id="1339" r:id="rId23"/>
    <p:sldId id="1340" r:id="rId24"/>
    <p:sldId id="1341" r:id="rId25"/>
    <p:sldId id="1342" r:id="rId26"/>
    <p:sldId id="1344" r:id="rId27"/>
    <p:sldId id="1345" r:id="rId28"/>
    <p:sldId id="1346" r:id="rId29"/>
    <p:sldId id="1347" r:id="rId30"/>
    <p:sldId id="1348" r:id="rId31"/>
    <p:sldId id="1349" r:id="rId32"/>
    <p:sldId id="1350" r:id="rId33"/>
    <p:sldId id="1370" r:id="rId34"/>
    <p:sldId id="1371" r:id="rId35"/>
    <p:sldId id="1372" r:id="rId36"/>
    <p:sldId id="1292" r:id="rId37"/>
    <p:sldId id="1293" r:id="rId38"/>
    <p:sldId id="1322" r:id="rId39"/>
    <p:sldId id="1294" r:id="rId40"/>
    <p:sldId id="1295" r:id="rId41"/>
    <p:sldId id="1296" r:id="rId42"/>
    <p:sldId id="1297" r:id="rId43"/>
    <p:sldId id="1376" r:id="rId44"/>
    <p:sldId id="643" r:id="rId45"/>
    <p:sldId id="644" r:id="rId46"/>
    <p:sldId id="543" r:id="rId47"/>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7"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4" clrIdx="0"/>
  <p:cmAuthor id="2" name="Admin" initials="A" lastIdx="2" clrIdx="1"/>
  <p:cmAuthor id="3" name="MINH TRAN" initials="MT"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ECAF"/>
    <a:srgbClr val="FF4FFF"/>
    <a:srgbClr val="FF93FF"/>
    <a:srgbClr val="CC00CC"/>
    <a:srgbClr val="7F7F7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5117" autoAdjust="0"/>
  </p:normalViewPr>
  <p:slideViewPr>
    <p:cSldViewPr snapToGrid="0" showGuides="1">
      <p:cViewPr varScale="1">
        <p:scale>
          <a:sx n="67" d="100"/>
          <a:sy n="67" d="100"/>
        </p:scale>
        <p:origin x="644" y="32"/>
      </p:cViewPr>
      <p:guideLst>
        <p:guide orient="horz" pos="2117"/>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D7292D-5B6E-4748-BD46-8839EDC60379}" type="datetimeFigureOut">
              <a:rPr lang="en-US" smtClean="0"/>
              <a:t>3/18/2025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768A89-F29B-44A5-93B5-548F33E52508}"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t>Thày cô nhấn vào đáp án. Sẽ xuất hiện mặt mếu</a:t>
            </a:r>
            <a:r>
              <a:rPr lang="en-US" baseline="0"/>
              <a:t> ( nếu sai) hoặc </a:t>
            </a:r>
            <a:r>
              <a:rPr lang="en-US"/>
              <a:t>mặt cười ( nếu</a:t>
            </a:r>
            <a:r>
              <a:rPr lang="en-US" baseline="0"/>
              <a:t> đúng)</a:t>
            </a:r>
            <a:r>
              <a:rPr lang="en-US"/>
              <a:t>. Muốn mất mặt mếu thì nhấn tiếp 1 lần nữa vào đáp án đó. Sau đó nhấn vào ngôi sao để quay lại slide có chứa bức tranh bí ẩn.</a:t>
            </a:r>
          </a:p>
          <a:p>
            <a:endParaRPr lang="en-US"/>
          </a:p>
        </p:txBody>
      </p:sp>
      <p:sp>
        <p:nvSpPr>
          <p:cNvPr id="4" name="Slide Number Placeholder 3"/>
          <p:cNvSpPr>
            <a:spLocks noGrp="1"/>
          </p:cNvSpPr>
          <p:nvPr>
            <p:ph type="sldNum" sz="quarter" idx="5"/>
          </p:nvPr>
        </p:nvSpPr>
        <p:spPr/>
        <p:txBody>
          <a:bodyPr/>
          <a:lstStyle/>
          <a:p>
            <a:fld id="{879AD515-9743-42F6-8B4E-461E42323E49}" type="slidenum">
              <a:rPr lang="vi-VN" smtClean="0"/>
              <a:t>4</a:t>
            </a:fld>
            <a:endParaRPr lang="vi-V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720"/>
              </a:spcBef>
              <a:spcAft>
                <a:spcPts val="720"/>
              </a:spcAft>
            </a:pPr>
            <a:r>
              <a:rPr lang="en-US" sz="1800">
                <a:solidFill>
                  <a:srgbClr val="0000FF"/>
                </a:solidFill>
                <a:effectLst/>
                <a:latin typeface="Times New Roman" panose="02020603050405020304" pitchFamily="18" charset="0"/>
                <a:ea typeface="Times New Roman" panose="02020603050405020304" pitchFamily="18" charset="0"/>
              </a:rPr>
              <a:t>Cá nhân nghiên cứu hoàn thành phần bảng của mình trong 4 phút.</a:t>
            </a:r>
            <a:endParaRPr lang="en-US" sz="1800">
              <a:effectLst/>
              <a:latin typeface="Times New Roman" panose="02020603050405020304" pitchFamily="18" charset="0"/>
              <a:ea typeface="Times New Roman" panose="02020603050405020304" pitchFamily="18" charset="0"/>
            </a:endParaRPr>
          </a:p>
          <a:p>
            <a:pPr>
              <a:spcBef>
                <a:spcPts val="720"/>
              </a:spcBef>
              <a:spcAft>
                <a:spcPts val="720"/>
              </a:spcAft>
            </a:pPr>
            <a:r>
              <a:rPr lang="en-US" sz="1800">
                <a:solidFill>
                  <a:srgbClr val="0000FF"/>
                </a:solidFill>
                <a:effectLst/>
                <a:latin typeface="Times New Roman" panose="02020603050405020304" pitchFamily="18" charset="0"/>
                <a:ea typeface="Times New Roman" panose="02020603050405020304" pitchFamily="18" charset="0"/>
              </a:rPr>
              <a:t>Hoạt động nhóm thống nhất kết quả, trình bày sản phẩm chung của nhóm vào phiếu học tập trong 5 phút. </a:t>
            </a:r>
            <a:endParaRPr lang="en-US" sz="1800">
              <a:effectLst/>
              <a:latin typeface="Times New Roman" panose="02020603050405020304" pitchFamily="18" charset="0"/>
              <a:ea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D2986841-B6E9-4602-99D2-E5DE711450F7}" type="slidenum">
              <a:rPr lang="en-US" smtClean="0"/>
              <a:t>45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t>46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t>Thày cô nhấn vào đáp án. Sẽ xuất hiện mặt mếu</a:t>
            </a:r>
            <a:r>
              <a:rPr lang="en-US" baseline="0"/>
              <a:t> ( nếu sai) hoặc </a:t>
            </a:r>
            <a:r>
              <a:rPr lang="en-US"/>
              <a:t>mặt cười ( nếu</a:t>
            </a:r>
            <a:r>
              <a:rPr lang="en-US" baseline="0"/>
              <a:t> đúng)</a:t>
            </a:r>
            <a:r>
              <a:rPr lang="en-US"/>
              <a:t>. Muốn mất mặt mếu thì nhấn tiếp 1 lần nữa vào đáp án đó. Sau đó nhấn vào ngôi sao để quay lại slide có chứa bức tranh bí ẩn.</a:t>
            </a:r>
          </a:p>
          <a:p>
            <a:endParaRPr lang="en-US"/>
          </a:p>
        </p:txBody>
      </p:sp>
      <p:sp>
        <p:nvSpPr>
          <p:cNvPr id="4" name="Slide Number Placeholder 3"/>
          <p:cNvSpPr>
            <a:spLocks noGrp="1"/>
          </p:cNvSpPr>
          <p:nvPr>
            <p:ph type="sldNum" sz="quarter" idx="5"/>
          </p:nvPr>
        </p:nvSpPr>
        <p:spPr/>
        <p:txBody>
          <a:bodyPr/>
          <a:lstStyle/>
          <a:p>
            <a:fld id="{879AD515-9743-42F6-8B4E-461E42323E49}" type="slidenum">
              <a:rPr lang="vi-VN" smtClean="0"/>
              <a:t>5</a:t>
            </a:fld>
            <a:endParaRPr lang="vi-V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t>Thày cô nhấn vào đáp án. Sẽ xuất hiện mặt mếu</a:t>
            </a:r>
            <a:r>
              <a:rPr lang="en-US" baseline="0"/>
              <a:t> ( nếu sai) hoặc </a:t>
            </a:r>
            <a:r>
              <a:rPr lang="en-US"/>
              <a:t>mặt cười ( nếu</a:t>
            </a:r>
            <a:r>
              <a:rPr lang="en-US" baseline="0"/>
              <a:t> đúng)</a:t>
            </a:r>
            <a:r>
              <a:rPr lang="en-US"/>
              <a:t>. Muốn mất mặt mếu thì nhấn tiếp 1 lần nữa vào đáp án đó. Sau đó nhấn vào ngôi sao để quay lại slide có chứa bức tranh bí ẩn.</a:t>
            </a:r>
          </a:p>
          <a:p>
            <a:endParaRPr lang="en-US"/>
          </a:p>
        </p:txBody>
      </p:sp>
      <p:sp>
        <p:nvSpPr>
          <p:cNvPr id="4" name="Slide Number Placeholder 3"/>
          <p:cNvSpPr>
            <a:spLocks noGrp="1"/>
          </p:cNvSpPr>
          <p:nvPr>
            <p:ph type="sldNum" sz="quarter" idx="5"/>
          </p:nvPr>
        </p:nvSpPr>
        <p:spPr/>
        <p:txBody>
          <a:bodyPr/>
          <a:lstStyle/>
          <a:p>
            <a:fld id="{879AD515-9743-42F6-8B4E-461E42323E49}" type="slidenum">
              <a:rPr lang="vi-VN" smtClean="0"/>
              <a:t>6</a:t>
            </a:fld>
            <a:endParaRPr lang="vi-V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t>Thày cô nhấn vào đáp án. Sẽ xuất hiện mặt mếu</a:t>
            </a:r>
            <a:r>
              <a:rPr lang="en-US" baseline="0"/>
              <a:t> ( nếu sai) hoặc </a:t>
            </a:r>
            <a:r>
              <a:rPr lang="en-US"/>
              <a:t>mặt cười ( nếu</a:t>
            </a:r>
            <a:r>
              <a:rPr lang="en-US" baseline="0"/>
              <a:t> đúng)</a:t>
            </a:r>
            <a:r>
              <a:rPr lang="en-US"/>
              <a:t>. Muốn mất mặt mếu thì nhấn tiếp 1 lần nữa vào đáp án đó. Sau đó nhấn vào ngôi sao để quay lại slide có chứa bức tranh bí ẩn.</a:t>
            </a:r>
          </a:p>
          <a:p>
            <a:endParaRPr lang="en-US"/>
          </a:p>
        </p:txBody>
      </p:sp>
      <p:sp>
        <p:nvSpPr>
          <p:cNvPr id="4" name="Slide Number Placeholder 3"/>
          <p:cNvSpPr>
            <a:spLocks noGrp="1"/>
          </p:cNvSpPr>
          <p:nvPr>
            <p:ph type="sldNum" sz="quarter" idx="5"/>
          </p:nvPr>
        </p:nvSpPr>
        <p:spPr/>
        <p:txBody>
          <a:bodyPr/>
          <a:lstStyle/>
          <a:p>
            <a:fld id="{879AD515-9743-42F6-8B4E-461E42323E49}" type="slidenum">
              <a:rPr lang="vi-VN" smtClean="0"/>
              <a:t>7</a:t>
            </a:fld>
            <a:endParaRPr lang="vi-V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t>Thày cô nhấn vào đáp án. Sẽ xuất hiện mặt mếu</a:t>
            </a:r>
            <a:r>
              <a:rPr lang="en-US" baseline="0"/>
              <a:t> ( nếu sai) hoặc </a:t>
            </a:r>
            <a:r>
              <a:rPr lang="en-US"/>
              <a:t>mặt cười ( nếu</a:t>
            </a:r>
            <a:r>
              <a:rPr lang="en-US" baseline="0"/>
              <a:t> đúng)</a:t>
            </a:r>
            <a:r>
              <a:rPr lang="en-US"/>
              <a:t>. Muốn mất mặt mếu thì nhấn tiếp 1 lần nữa vào đáp án đó. Sau đó nhấn vào ngôi sao để quay lại slide có chứa bức tranh bí ẩn.</a:t>
            </a:r>
          </a:p>
          <a:p>
            <a:endParaRPr lang="en-US"/>
          </a:p>
        </p:txBody>
      </p:sp>
      <p:sp>
        <p:nvSpPr>
          <p:cNvPr id="4" name="Slide Number Placeholder 3"/>
          <p:cNvSpPr>
            <a:spLocks noGrp="1"/>
          </p:cNvSpPr>
          <p:nvPr>
            <p:ph type="sldNum" sz="quarter" idx="5"/>
          </p:nvPr>
        </p:nvSpPr>
        <p:spPr/>
        <p:txBody>
          <a:bodyPr/>
          <a:lstStyle/>
          <a:p>
            <a:fld id="{879AD515-9743-42F6-8B4E-461E42323E49}" type="slidenum">
              <a:rPr lang="vi-VN" smtClean="0"/>
              <a:t>8</a:t>
            </a:fld>
            <a:endParaRPr lang="vi-V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t>Thày cô nhấn vào đáp án. Sẽ xuất hiện mặt mếu</a:t>
            </a:r>
            <a:r>
              <a:rPr lang="en-US" baseline="0"/>
              <a:t> ( nếu sai) hoặc </a:t>
            </a:r>
            <a:r>
              <a:rPr lang="en-US"/>
              <a:t>mặt cười ( nếu</a:t>
            </a:r>
            <a:r>
              <a:rPr lang="en-US" baseline="0"/>
              <a:t> đúng)</a:t>
            </a:r>
            <a:r>
              <a:rPr lang="en-US"/>
              <a:t>. Muốn mất mặt mếu thì nhấn tiếp 1 lần nữa vào đáp án đó. Sau đó nhấn vào ngôi sao để quay lại slide có chứa bức tranh bí ẩn.</a:t>
            </a:r>
          </a:p>
          <a:p>
            <a:endParaRPr lang="en-US"/>
          </a:p>
        </p:txBody>
      </p:sp>
      <p:sp>
        <p:nvSpPr>
          <p:cNvPr id="4" name="Slide Number Placeholder 3"/>
          <p:cNvSpPr>
            <a:spLocks noGrp="1"/>
          </p:cNvSpPr>
          <p:nvPr>
            <p:ph type="sldNum" sz="quarter" idx="5"/>
          </p:nvPr>
        </p:nvSpPr>
        <p:spPr/>
        <p:txBody>
          <a:bodyPr/>
          <a:lstStyle/>
          <a:p>
            <a:fld id="{879AD515-9743-42F6-8B4E-461E42323E49}" type="slidenum">
              <a:rPr lang="vi-VN" smtClean="0"/>
              <a:t>9</a:t>
            </a:fld>
            <a:endParaRPr lang="vi-V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txBox="1">
            <a:spLocks noGrp="1"/>
          </p:cNvSpPr>
          <p:nvPr>
            <p:ph type="sldNum" sz="quarter"/>
          </p:nvPr>
        </p:nvSpPr>
        <p:spPr>
          <a:xfrm>
            <a:off x="3884613" y="8685213"/>
            <a:ext cx="2971800" cy="457200"/>
          </a:xfrm>
          <a:prstGeom prst="rect">
            <a:avLst/>
          </a:prstGeom>
          <a:noFill/>
          <a:ln w="9525">
            <a:noFill/>
          </a:ln>
        </p:spPr>
        <p:txBody>
          <a:bodyPr anchor="b" anchorCtr="0"/>
          <a:lstStyle/>
          <a:p>
            <a:pPr lvl="0" algn="r" eaLnBrk="1" hangingPunct="1"/>
            <a:fld id="{9A0DB2DC-4C9A-4742-B13C-FB6460FD3503}" type="slidenum">
              <a:rPr lang="en-US" altLang="en-US" sz="1200" dirty="0">
                <a:solidFill>
                  <a:schemeClr val="tx1"/>
                </a:solidFill>
                <a:latin typeface="Arial" panose="020B0604020202020204" pitchFamily="34" charset="0"/>
              </a:rPr>
              <a:t>22</a:t>
            </a:fld>
            <a:endParaRPr lang="en-US" altLang="en-US" sz="1200" dirty="0">
              <a:solidFill>
                <a:schemeClr val="tx1"/>
              </a:solidFill>
              <a:latin typeface="Arial" panose="020B0604020202020204" pitchFamily="34" charset="0"/>
            </a:endParaRPr>
          </a:p>
        </p:txBody>
      </p:sp>
      <p:sp>
        <p:nvSpPr>
          <p:cNvPr id="21507" name="Rectangle 2"/>
          <p:cNvSpPr>
            <a:spLocks noGrp="1" noRot="1" noChangeAspect="1" noTextEdit="1"/>
          </p:cNvSpPr>
          <p:nvPr>
            <p:ph type="sldImg"/>
          </p:nvPr>
        </p:nvSpPr>
        <p:spPr/>
      </p:sp>
      <p:sp>
        <p:nvSpPr>
          <p:cNvPr id="21508" name="Rectangle 3"/>
          <p:cNvSpPr>
            <a:spLocks noGrp="1"/>
          </p:cNvSpPr>
          <p:nvPr>
            <p:ph type="body" idx="1"/>
          </p:nvPr>
        </p:nvSpPr>
        <p:spPr/>
        <p:txBody>
          <a:bodyPr wrap="square" lIns="91440" tIns="45720" rIns="91440" bIns="45720" anchor="t" anchorCtr="0"/>
          <a:lstStyle/>
          <a:p>
            <a:pPr lvl="0" eaLnBrk="1" hangingPunct="1"/>
            <a:endParaRPr lang="vi-VN"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txBox="1">
            <a:spLocks noGrp="1"/>
          </p:cNvSpPr>
          <p:nvPr>
            <p:ph type="sldNum" sz="quarter"/>
          </p:nvPr>
        </p:nvSpPr>
        <p:spPr>
          <a:xfrm>
            <a:off x="3884613" y="8685213"/>
            <a:ext cx="2971800" cy="457200"/>
          </a:xfrm>
          <a:prstGeom prst="rect">
            <a:avLst/>
          </a:prstGeom>
          <a:noFill/>
          <a:ln w="9525">
            <a:noFill/>
          </a:ln>
        </p:spPr>
        <p:txBody>
          <a:bodyPr anchor="b" anchorCtr="0"/>
          <a:lstStyle/>
          <a:p>
            <a:pPr lvl="0" algn="r" eaLnBrk="1" hangingPunct="1"/>
            <a:fld id="{9A0DB2DC-4C9A-4742-B13C-FB6460FD3503}" type="slidenum">
              <a:rPr lang="en-US" altLang="en-US" sz="1200" dirty="0">
                <a:solidFill>
                  <a:schemeClr val="tx1"/>
                </a:solidFill>
                <a:latin typeface="Arial" panose="020B0604020202020204" pitchFamily="34" charset="0"/>
              </a:rPr>
              <a:t>24</a:t>
            </a:fld>
            <a:endParaRPr lang="en-US" altLang="en-US" sz="1200" dirty="0">
              <a:solidFill>
                <a:schemeClr val="tx1"/>
              </a:solidFill>
              <a:latin typeface="Arial" panose="020B0604020202020204" pitchFamily="34" charset="0"/>
            </a:endParaRPr>
          </a:p>
        </p:txBody>
      </p:sp>
      <p:sp>
        <p:nvSpPr>
          <p:cNvPr id="26627" name="Rectangle 2"/>
          <p:cNvSpPr>
            <a:spLocks noGrp="1" noRot="1" noChangeAspect="1" noTextEdit="1"/>
          </p:cNvSpPr>
          <p:nvPr>
            <p:ph type="sldImg"/>
          </p:nvPr>
        </p:nvSpPr>
        <p:spPr/>
      </p:sp>
      <p:sp>
        <p:nvSpPr>
          <p:cNvPr id="26628" name="Rectangle 3"/>
          <p:cNvSpPr>
            <a:spLocks noGrp="1"/>
          </p:cNvSpPr>
          <p:nvPr>
            <p:ph type="body" idx="1"/>
          </p:nvPr>
        </p:nvSpPr>
        <p:spPr/>
        <p:txBody>
          <a:bodyPr wrap="square" lIns="91440" tIns="45720" rIns="91440" bIns="45720" anchor="t" anchorCtr="0"/>
          <a:lstStyle/>
          <a:p>
            <a:pPr lvl="0" eaLnBrk="1" hangingPunct="1"/>
            <a:endParaRPr lang="vi-VN"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txBox="1">
            <a:spLocks noGrp="1"/>
          </p:cNvSpPr>
          <p:nvPr>
            <p:ph type="sldNum" sz="quarter"/>
          </p:nvPr>
        </p:nvSpPr>
        <p:spPr>
          <a:xfrm>
            <a:off x="3884613" y="8685213"/>
            <a:ext cx="2971800" cy="457200"/>
          </a:xfrm>
          <a:prstGeom prst="rect">
            <a:avLst/>
          </a:prstGeom>
          <a:noFill/>
          <a:ln w="9525">
            <a:noFill/>
          </a:ln>
        </p:spPr>
        <p:txBody>
          <a:bodyPr anchor="b" anchorCtr="0"/>
          <a:lstStyle/>
          <a:p>
            <a:pPr lvl="0" algn="r" eaLnBrk="1" hangingPunct="1"/>
            <a:fld id="{9A0DB2DC-4C9A-4742-B13C-FB6460FD3503}" type="slidenum">
              <a:rPr lang="en-US" altLang="en-US" sz="1200" dirty="0">
                <a:solidFill>
                  <a:schemeClr val="tx1"/>
                </a:solidFill>
                <a:latin typeface="Arial" panose="020B0604020202020204" pitchFamily="34" charset="0"/>
              </a:rPr>
              <a:t>25</a:t>
            </a:fld>
            <a:endParaRPr lang="en-US" altLang="en-US" sz="1200" dirty="0">
              <a:solidFill>
                <a:schemeClr val="tx1"/>
              </a:solidFill>
              <a:latin typeface="Arial" panose="020B0604020202020204" pitchFamily="34" charset="0"/>
            </a:endParaRPr>
          </a:p>
        </p:txBody>
      </p:sp>
      <p:sp>
        <p:nvSpPr>
          <p:cNvPr id="28675" name="Rectangle 2"/>
          <p:cNvSpPr>
            <a:spLocks noGrp="1" noRot="1" noChangeAspect="1" noTextEdit="1"/>
          </p:cNvSpPr>
          <p:nvPr>
            <p:ph type="sldImg"/>
          </p:nvPr>
        </p:nvSpPr>
        <p:spPr/>
      </p:sp>
      <p:sp>
        <p:nvSpPr>
          <p:cNvPr id="28676" name="Rectangle 3"/>
          <p:cNvSpPr>
            <a:spLocks noGrp="1"/>
          </p:cNvSpPr>
          <p:nvPr>
            <p:ph type="body" idx="1"/>
          </p:nvPr>
        </p:nvSpPr>
        <p:spPr/>
        <p:txBody>
          <a:bodyPr wrap="square" lIns="91440" tIns="45720" rIns="91440" bIns="45720" anchor="t" anchorCtr="0"/>
          <a:lstStyle/>
          <a:p>
            <a:pPr lvl="0" eaLnBrk="1" hangingPunct="1"/>
            <a:endParaRPr lang="vi-V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68AE751-BC33-4D44-9EB8-F7A13F929D3E}" type="datetimeFigureOut">
              <a:rPr lang="en-US" smtClean="0"/>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AE751-BC33-4D44-9EB8-F7A13F929D3E}" type="datetimeFigureOut">
              <a:rPr lang="en-US" smtClean="0"/>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AE751-BC33-4D44-9EB8-F7A13F929D3E}" type="datetimeFigureOut">
              <a:rPr lang="en-US" smtClean="0"/>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C826A0-340A-4C37-8231-98E033F44746}" type="datetimeFigureOut">
              <a:rPr lang="en-US" smtClean="0"/>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5CD730-B79B-4E11-967C-EC690413648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AE751-BC33-4D44-9EB8-F7A13F929D3E}" type="datetimeFigureOut">
              <a:rPr lang="en-US" smtClean="0"/>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8AE751-BC33-4D44-9EB8-F7A13F929D3E}" type="datetimeFigureOut">
              <a:rPr lang="en-US" smtClean="0"/>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68AE751-BC33-4D44-9EB8-F7A13F929D3E}" type="datetimeFigureOut">
              <a:rPr lang="en-US" smtClean="0"/>
              <a:t>3/18/2025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54624-F2E3-46CC-90C1-ED011B4189E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68AE751-BC33-4D44-9EB8-F7A13F929D3E}" type="datetimeFigureOut">
              <a:rPr lang="en-US" smtClean="0"/>
              <a:t>3/18/2025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554624-F2E3-46CC-90C1-ED011B4189E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68AE751-BC33-4D44-9EB8-F7A13F929D3E}" type="datetimeFigureOut">
              <a:rPr lang="en-US" smtClean="0"/>
              <a:t>3/18/2025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554624-F2E3-46CC-90C1-ED011B4189E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8AE751-BC33-4D44-9EB8-F7A13F929D3E}" type="datetimeFigureOut">
              <a:rPr lang="en-US" smtClean="0"/>
              <a:t>3/18/2025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554624-F2E3-46CC-90C1-ED011B4189E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8AE751-BC33-4D44-9EB8-F7A13F929D3E}" type="datetimeFigureOut">
              <a:rPr lang="en-US" smtClean="0"/>
              <a:t>3/18/2025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54624-F2E3-46CC-90C1-ED011B4189E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8AE751-BC33-4D44-9EB8-F7A13F929D3E}" type="datetimeFigureOut">
              <a:rPr lang="en-US" smtClean="0"/>
              <a:t>3/18/2025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54624-F2E3-46CC-90C1-ED011B4189E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8AE751-BC33-4D44-9EB8-F7A13F929D3E}" type="datetimeFigureOut">
              <a:rPr lang="en-US" smtClean="0"/>
              <a:t>3/18/2025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554624-F2E3-46CC-90C1-ED011B4189E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51.png"/><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52.png"/><Relationship Id="rId1" Type="http://schemas.openxmlformats.org/officeDocument/2006/relationships/slideLayout" Target="../slideLayouts/slideLayout4.xml"/><Relationship Id="rId5" Type="http://schemas.openxmlformats.org/officeDocument/2006/relationships/image" Target="../media/image50.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4.xml"/><Relationship Id="rId1" Type="http://schemas.openxmlformats.org/officeDocument/2006/relationships/tags" Target="../tags/tag2.xml"/></Relationships>
</file>

<file path=ppt/slides/_rels/slide1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22.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7.GIF"/><Relationship Id="rId4" Type="http://schemas.openxmlformats.org/officeDocument/2006/relationships/image" Target="../media/image56.jpeg"/></Relationships>
</file>

<file path=ppt/slides/_rels/slide2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3.jpeg"/></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jpeg"/></Relationships>
</file>

<file path=ppt/slides/_rels/slide2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hyperlink" Target="http://yourco2.org/images/stories/thang12/xoi_mon.jpg" TargetMode="External"/><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hyperlink" Target="http://images.google.com.vn/imgres?imgurl=http://i53.photobucket.com/albums/g69/hungquoc/NC15.jpg&amp;imgrefurl=http://ttngbt.blogspot.com/2009/04/phong-su-ac-biet-can-canh-bo-xit-nhan.html&amp;usg=__IRQxjm_CQKlN3rgqexWs67L2mqQ=&amp;h=698&amp;w=800&amp;sz=151&amp;hl=vi&amp;start=16&amp;itbs=1&amp;tbnid=MYfBSYzfErNvoM:&amp;tbnh=125&amp;tbnw=143&amp;prev=/images%3Fq%3Dx%25C3%25B3i%2Bm%25C3%25B2n%2B%25C4%2591%25E1%25BA%25A5t%26gbv%3D2%26ndsp%3D20%26hl%3Dvi%26sa%3DN"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GIF"/><Relationship Id="rId13" Type="http://schemas.openxmlformats.org/officeDocument/2006/relationships/image" Target="../media/image13.png"/><Relationship Id="rId18" Type="http://schemas.openxmlformats.org/officeDocument/2006/relationships/slide" Target="slide6.xml"/><Relationship Id="rId26" Type="http://schemas.openxmlformats.org/officeDocument/2006/relationships/image" Target="../media/image20.png"/><Relationship Id="rId3" Type="http://schemas.openxmlformats.org/officeDocument/2006/relationships/slideLayout" Target="../slideLayouts/slideLayout2.xml"/><Relationship Id="rId21" Type="http://schemas.openxmlformats.org/officeDocument/2006/relationships/image" Target="../media/image17.png"/><Relationship Id="rId7" Type="http://schemas.openxmlformats.org/officeDocument/2006/relationships/image" Target="../media/image8.GIF"/><Relationship Id="rId12" Type="http://schemas.openxmlformats.org/officeDocument/2006/relationships/image" Target="../media/image12.png"/><Relationship Id="rId17" Type="http://schemas.openxmlformats.org/officeDocument/2006/relationships/image" Target="../media/image15.png"/><Relationship Id="rId25" Type="http://schemas.openxmlformats.org/officeDocument/2006/relationships/image" Target="../media/image19.png"/><Relationship Id="rId2" Type="http://schemas.openxmlformats.org/officeDocument/2006/relationships/audio" Target="../media/media1.wma"/><Relationship Id="rId16" Type="http://schemas.openxmlformats.org/officeDocument/2006/relationships/slide" Target="slide5.xml"/><Relationship Id="rId20" Type="http://schemas.openxmlformats.org/officeDocument/2006/relationships/slide" Target="slide7.xml"/><Relationship Id="rId1" Type="http://schemas.microsoft.com/office/2007/relationships/media" Target="../media/media1.wma"/><Relationship Id="rId6" Type="http://schemas.openxmlformats.org/officeDocument/2006/relationships/image" Target="../media/image7.GIF"/><Relationship Id="rId11" Type="http://schemas.openxmlformats.org/officeDocument/2006/relationships/slide" Target="slide10.xml"/><Relationship Id="rId24" Type="http://schemas.openxmlformats.org/officeDocument/2006/relationships/slide" Target="slide9.xml"/><Relationship Id="rId5" Type="http://schemas.openxmlformats.org/officeDocument/2006/relationships/image" Target="../media/image6.png"/><Relationship Id="rId15" Type="http://schemas.openxmlformats.org/officeDocument/2006/relationships/image" Target="../media/image14.png"/><Relationship Id="rId23" Type="http://schemas.openxmlformats.org/officeDocument/2006/relationships/image" Target="../media/image18.png"/><Relationship Id="rId10" Type="http://schemas.openxmlformats.org/officeDocument/2006/relationships/image" Target="../media/image11.GIF"/><Relationship Id="rId19" Type="http://schemas.openxmlformats.org/officeDocument/2006/relationships/image" Target="../media/image16.png"/><Relationship Id="rId4" Type="http://schemas.openxmlformats.org/officeDocument/2006/relationships/image" Target="../media/image5.jpeg"/><Relationship Id="rId9" Type="http://schemas.openxmlformats.org/officeDocument/2006/relationships/image" Target="../media/image10.png"/><Relationship Id="rId14" Type="http://schemas.openxmlformats.org/officeDocument/2006/relationships/slide" Target="slide4.xml"/><Relationship Id="rId22" Type="http://schemas.openxmlformats.org/officeDocument/2006/relationships/slide" Target="slide8.xml"/></Relationships>
</file>

<file path=ppt/slides/_rels/slide3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 Id="rId5" Type="http://schemas.openxmlformats.org/officeDocument/2006/relationships/image" Target="../media/image75.jpeg"/><Relationship Id="rId4" Type="http://schemas.openxmlformats.org/officeDocument/2006/relationships/image" Target="../media/image74.jpeg"/></Relationships>
</file>

<file path=ppt/slides/_rels/slide3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13" Type="http://schemas.microsoft.com/office/2007/relationships/hdphoto" Target="../media/hdphoto1.wdp"/><Relationship Id="rId18" Type="http://schemas.openxmlformats.org/officeDocument/2006/relationships/image" Target="../media/image29.png"/><Relationship Id="rId3" Type="http://schemas.openxmlformats.org/officeDocument/2006/relationships/slideLayout" Target="../slideLayouts/slideLayout7.xml"/><Relationship Id="rId7" Type="http://schemas.openxmlformats.org/officeDocument/2006/relationships/image" Target="../media/image21.png"/><Relationship Id="rId12" Type="http://schemas.openxmlformats.org/officeDocument/2006/relationships/image" Target="../media/image25.png"/><Relationship Id="rId17" Type="http://schemas.openxmlformats.org/officeDocument/2006/relationships/slide" Target="slide3.xml"/><Relationship Id="rId2" Type="http://schemas.openxmlformats.org/officeDocument/2006/relationships/video" Target="../media/media2.mp4"/><Relationship Id="rId16" Type="http://schemas.openxmlformats.org/officeDocument/2006/relationships/image" Target="../media/image28.png"/><Relationship Id="rId1" Type="http://schemas.microsoft.com/office/2007/relationships/media" Target="../media/media2.mp4"/><Relationship Id="rId6" Type="http://schemas.openxmlformats.org/officeDocument/2006/relationships/audio" Target="../media/audio2.wav"/><Relationship Id="rId11" Type="http://schemas.openxmlformats.org/officeDocument/2006/relationships/slide" Target="slide6.xml"/><Relationship Id="rId5" Type="http://schemas.openxmlformats.org/officeDocument/2006/relationships/audio" Target="../media/audio1.wav"/><Relationship Id="rId15" Type="http://schemas.openxmlformats.org/officeDocument/2006/relationships/image" Target="../media/image27.jpeg"/><Relationship Id="rId10" Type="http://schemas.openxmlformats.org/officeDocument/2006/relationships/image" Target="../media/image24.png"/><Relationship Id="rId4" Type="http://schemas.openxmlformats.org/officeDocument/2006/relationships/notesSlide" Target="../notesSlides/notesSlide1.xml"/><Relationship Id="rId9" Type="http://schemas.openxmlformats.org/officeDocument/2006/relationships/image" Target="../media/image23.png"/><Relationship Id="rId14" Type="http://schemas.openxmlformats.org/officeDocument/2006/relationships/image" Target="../media/image26.jpeg"/></Relationships>
</file>

<file path=ppt/slides/_rels/slide4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8.jpeg"/><Relationship Id="rId7" Type="http://schemas.microsoft.com/office/2007/relationships/hdphoto" Target="../media/hdphoto2.wdp"/><Relationship Id="rId2" Type="http://schemas.openxmlformats.org/officeDocument/2006/relationships/image" Target="../media/image87.GIF"/><Relationship Id="rId1" Type="http://schemas.openxmlformats.org/officeDocument/2006/relationships/slideLayout" Target="../slideLayouts/slideLayout2.xml"/><Relationship Id="rId6" Type="http://schemas.openxmlformats.org/officeDocument/2006/relationships/image" Target="../media/image91.png"/><Relationship Id="rId11" Type="http://schemas.openxmlformats.org/officeDocument/2006/relationships/image" Target="../media/image94.jpeg"/><Relationship Id="rId5" Type="http://schemas.openxmlformats.org/officeDocument/2006/relationships/image" Target="../media/image90.png"/><Relationship Id="rId10" Type="http://schemas.openxmlformats.org/officeDocument/2006/relationships/image" Target="../media/image93.png"/><Relationship Id="rId4" Type="http://schemas.openxmlformats.org/officeDocument/2006/relationships/image" Target="../media/image89.png"/><Relationship Id="rId9" Type="http://schemas.microsoft.com/office/2007/relationships/hdphoto" Target="../media/hdphoto3.wdp"/></Relationships>
</file>

<file path=ppt/slides/_rels/slide45.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video" Target="NULL" TargetMode="External"/><Relationship Id="rId7" Type="http://schemas.openxmlformats.org/officeDocument/2006/relationships/image" Target="../media/image96.jpe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95.png"/><Relationship Id="rId5" Type="http://schemas.openxmlformats.org/officeDocument/2006/relationships/notesSlide" Target="../notesSlides/notesSlide10.xml"/><Relationship Id="rId10" Type="http://schemas.openxmlformats.org/officeDocument/2006/relationships/image" Target="../media/image99.png"/><Relationship Id="rId4" Type="http://schemas.openxmlformats.org/officeDocument/2006/relationships/slideLayout" Target="../slideLayouts/slideLayout2.xml"/><Relationship Id="rId9" Type="http://schemas.openxmlformats.org/officeDocument/2006/relationships/image" Target="../media/image98.png"/></Relationships>
</file>

<file path=ppt/slides/_rels/slide4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13" Type="http://schemas.microsoft.com/office/2007/relationships/hdphoto" Target="../media/hdphoto1.wdp"/><Relationship Id="rId18" Type="http://schemas.openxmlformats.org/officeDocument/2006/relationships/image" Target="../media/image29.png"/><Relationship Id="rId3" Type="http://schemas.openxmlformats.org/officeDocument/2006/relationships/slideLayout" Target="../slideLayouts/slideLayout7.xml"/><Relationship Id="rId7" Type="http://schemas.openxmlformats.org/officeDocument/2006/relationships/image" Target="../media/image31.png"/><Relationship Id="rId12" Type="http://schemas.openxmlformats.org/officeDocument/2006/relationships/image" Target="../media/image25.png"/><Relationship Id="rId17" Type="http://schemas.openxmlformats.org/officeDocument/2006/relationships/slide" Target="slide3.xml"/><Relationship Id="rId2" Type="http://schemas.openxmlformats.org/officeDocument/2006/relationships/video" Target="../media/media2.mp4"/><Relationship Id="rId16" Type="http://schemas.openxmlformats.org/officeDocument/2006/relationships/image" Target="../media/image28.png"/><Relationship Id="rId1" Type="http://schemas.microsoft.com/office/2007/relationships/media" Target="../media/media2.mp4"/><Relationship Id="rId6" Type="http://schemas.openxmlformats.org/officeDocument/2006/relationships/audio" Target="../media/audio2.wav"/><Relationship Id="rId11" Type="http://schemas.openxmlformats.org/officeDocument/2006/relationships/slide" Target="slide6.xml"/><Relationship Id="rId5" Type="http://schemas.openxmlformats.org/officeDocument/2006/relationships/audio" Target="../media/audio1.wav"/><Relationship Id="rId15" Type="http://schemas.openxmlformats.org/officeDocument/2006/relationships/image" Target="../media/image27.jpeg"/><Relationship Id="rId10" Type="http://schemas.openxmlformats.org/officeDocument/2006/relationships/image" Target="../media/image34.png"/><Relationship Id="rId4" Type="http://schemas.openxmlformats.org/officeDocument/2006/relationships/notesSlide" Target="../notesSlides/notesSlide2.xml"/><Relationship Id="rId9" Type="http://schemas.openxmlformats.org/officeDocument/2006/relationships/image" Target="../media/image33.png"/><Relationship Id="rId14" Type="http://schemas.openxmlformats.org/officeDocument/2006/relationships/image" Target="../media/image30.jpeg"/></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30.jpeg"/><Relationship Id="rId3" Type="http://schemas.openxmlformats.org/officeDocument/2006/relationships/slideLayout" Target="../slideLayouts/slideLayout7.xml"/><Relationship Id="rId7" Type="http://schemas.openxmlformats.org/officeDocument/2006/relationships/image" Target="../media/image35.png"/><Relationship Id="rId12" Type="http://schemas.microsoft.com/office/2007/relationships/hdphoto" Target="../media/hdphoto1.wdp"/><Relationship Id="rId17" Type="http://schemas.openxmlformats.org/officeDocument/2006/relationships/image" Target="../media/image29.png"/><Relationship Id="rId2" Type="http://schemas.openxmlformats.org/officeDocument/2006/relationships/video" Target="../media/media2.mp4"/><Relationship Id="rId16" Type="http://schemas.openxmlformats.org/officeDocument/2006/relationships/slide" Target="slide3.xml"/><Relationship Id="rId1" Type="http://schemas.microsoft.com/office/2007/relationships/media" Target="../media/media2.mp4"/><Relationship Id="rId6" Type="http://schemas.openxmlformats.org/officeDocument/2006/relationships/audio" Target="../media/audio2.wav"/><Relationship Id="rId11" Type="http://schemas.openxmlformats.org/officeDocument/2006/relationships/image" Target="../media/image25.png"/><Relationship Id="rId5" Type="http://schemas.openxmlformats.org/officeDocument/2006/relationships/audio" Target="../media/audio1.wav"/><Relationship Id="rId15" Type="http://schemas.openxmlformats.org/officeDocument/2006/relationships/image" Target="../media/image28.png"/><Relationship Id="rId10" Type="http://schemas.openxmlformats.org/officeDocument/2006/relationships/slide" Target="slide6.xml"/><Relationship Id="rId4" Type="http://schemas.openxmlformats.org/officeDocument/2006/relationships/notesSlide" Target="../notesSlides/notesSlide3.xml"/><Relationship Id="rId9" Type="http://schemas.openxmlformats.org/officeDocument/2006/relationships/image" Target="../media/image37.png"/><Relationship Id="rId14" Type="http://schemas.openxmlformats.org/officeDocument/2006/relationships/image" Target="../media/image27.jpeg"/></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13" Type="http://schemas.microsoft.com/office/2007/relationships/hdphoto" Target="../media/hdphoto1.wdp"/><Relationship Id="rId18" Type="http://schemas.openxmlformats.org/officeDocument/2006/relationships/image" Target="../media/image29.png"/><Relationship Id="rId3" Type="http://schemas.openxmlformats.org/officeDocument/2006/relationships/slideLayout" Target="../slideLayouts/slideLayout7.xml"/><Relationship Id="rId7" Type="http://schemas.openxmlformats.org/officeDocument/2006/relationships/image" Target="../media/image38.png"/><Relationship Id="rId12" Type="http://schemas.openxmlformats.org/officeDocument/2006/relationships/image" Target="../media/image25.png"/><Relationship Id="rId17" Type="http://schemas.openxmlformats.org/officeDocument/2006/relationships/slide" Target="slide3.xml"/><Relationship Id="rId2" Type="http://schemas.openxmlformats.org/officeDocument/2006/relationships/video" Target="../media/media2.mp4"/><Relationship Id="rId16" Type="http://schemas.openxmlformats.org/officeDocument/2006/relationships/image" Target="../media/image28.png"/><Relationship Id="rId1" Type="http://schemas.microsoft.com/office/2007/relationships/media" Target="../media/media2.mp4"/><Relationship Id="rId6" Type="http://schemas.openxmlformats.org/officeDocument/2006/relationships/audio" Target="../media/audio2.wav"/><Relationship Id="rId11" Type="http://schemas.openxmlformats.org/officeDocument/2006/relationships/slide" Target="slide6.xml"/><Relationship Id="rId5" Type="http://schemas.openxmlformats.org/officeDocument/2006/relationships/audio" Target="../media/audio1.wav"/><Relationship Id="rId15" Type="http://schemas.openxmlformats.org/officeDocument/2006/relationships/image" Target="../media/image27.jpeg"/><Relationship Id="rId10" Type="http://schemas.openxmlformats.org/officeDocument/2006/relationships/image" Target="../media/image41.png"/><Relationship Id="rId4" Type="http://schemas.openxmlformats.org/officeDocument/2006/relationships/notesSlide" Target="../notesSlides/notesSlide4.xml"/><Relationship Id="rId9" Type="http://schemas.openxmlformats.org/officeDocument/2006/relationships/image" Target="../media/image40.png"/><Relationship Id="rId14" Type="http://schemas.openxmlformats.org/officeDocument/2006/relationships/image" Target="../media/image30.jpe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slide" Target="slide3.xml"/><Relationship Id="rId3" Type="http://schemas.openxmlformats.org/officeDocument/2006/relationships/slideLayout" Target="../slideLayouts/slideLayout7.xml"/><Relationship Id="rId7" Type="http://schemas.openxmlformats.org/officeDocument/2006/relationships/slide" Target="slide6.xml"/><Relationship Id="rId12" Type="http://schemas.openxmlformats.org/officeDocument/2006/relationships/image" Target="../media/image2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audio" Target="../media/audio2.wav"/><Relationship Id="rId11" Type="http://schemas.openxmlformats.org/officeDocument/2006/relationships/image" Target="../media/image32.jpeg"/><Relationship Id="rId5" Type="http://schemas.openxmlformats.org/officeDocument/2006/relationships/audio" Target="../media/audio1.wav"/><Relationship Id="rId10" Type="http://schemas.openxmlformats.org/officeDocument/2006/relationships/image" Target="../media/image31.jpeg"/><Relationship Id="rId4" Type="http://schemas.openxmlformats.org/officeDocument/2006/relationships/notesSlide" Target="../notesSlides/notesSlide5.xml"/><Relationship Id="rId9" Type="http://schemas.microsoft.com/office/2007/relationships/hdphoto" Target="../media/hdphoto1.wdp"/><Relationship Id="rId14"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43.png"/><Relationship Id="rId13" Type="http://schemas.microsoft.com/office/2007/relationships/hdphoto" Target="../media/hdphoto1.wdp"/><Relationship Id="rId18" Type="http://schemas.openxmlformats.org/officeDocument/2006/relationships/image" Target="../media/image29.png"/><Relationship Id="rId3" Type="http://schemas.openxmlformats.org/officeDocument/2006/relationships/slideLayout" Target="../slideLayouts/slideLayout7.xml"/><Relationship Id="rId7" Type="http://schemas.openxmlformats.org/officeDocument/2006/relationships/image" Target="../media/image42.png"/><Relationship Id="rId12" Type="http://schemas.openxmlformats.org/officeDocument/2006/relationships/image" Target="../media/image25.png"/><Relationship Id="rId17" Type="http://schemas.openxmlformats.org/officeDocument/2006/relationships/slide" Target="slide3.xml"/><Relationship Id="rId2" Type="http://schemas.openxmlformats.org/officeDocument/2006/relationships/video" Target="../media/media2.mp4"/><Relationship Id="rId16" Type="http://schemas.openxmlformats.org/officeDocument/2006/relationships/image" Target="../media/image28.png"/><Relationship Id="rId1" Type="http://schemas.microsoft.com/office/2007/relationships/media" Target="../media/media2.mp4"/><Relationship Id="rId6" Type="http://schemas.openxmlformats.org/officeDocument/2006/relationships/audio" Target="../media/audio2.wav"/><Relationship Id="rId11" Type="http://schemas.openxmlformats.org/officeDocument/2006/relationships/slide" Target="slide6.xml"/><Relationship Id="rId5" Type="http://schemas.openxmlformats.org/officeDocument/2006/relationships/audio" Target="../media/audio1.wav"/><Relationship Id="rId15" Type="http://schemas.openxmlformats.org/officeDocument/2006/relationships/image" Target="../media/image27.jpeg"/><Relationship Id="rId10" Type="http://schemas.openxmlformats.org/officeDocument/2006/relationships/image" Target="../media/image45.png"/><Relationship Id="rId4" Type="http://schemas.openxmlformats.org/officeDocument/2006/relationships/notesSlide" Target="../notesSlides/notesSlide6.xml"/><Relationship Id="rId9" Type="http://schemas.openxmlformats.org/officeDocument/2006/relationships/image" Target="../media/image44.png"/><Relationship Id="rId1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hỗ dành sẵn cho Nội dung 4" descr="OPL20U25GSXzBJYl68kk8uQGfFKzs7yb1M4KJWUiLk6ZEvGF+qCIPSnY57AbBFCvTWID07 2024 T9 CD 97+K4lPs7H94VUqPe2XwIsfPRnrXQE//QTEXxb8/8N4CNc6FpgZahzpTjFhMzSA7T/nHJa11DE8Ng2TP3iAmRczFlmslSuUNOgUeb6yRvs0="/>
          <p:cNvPicPr>
            <a:picLocks noChangeAspect="1"/>
          </p:cNvPicPr>
          <p:nvPr/>
        </p:nvPicPr>
        <p:blipFill rotWithShape="1">
          <a:blip r:embed="rId2">
            <a:extLst>
              <a:ext uri="{28A0092B-C50C-407E-A947-70E740481C1C}">
                <a14:useLocalDpi xmlns:a14="http://schemas.microsoft.com/office/drawing/2010/main" val="0"/>
              </a:ext>
            </a:extLst>
          </a:blip>
          <a:srcRect l="7294"/>
          <a:stretch>
            <a:fillRect/>
          </a:stretch>
        </p:blipFill>
        <p:spPr>
          <a:xfrm>
            <a:off x="-10664" y="9"/>
            <a:ext cx="12191999" cy="6857991"/>
          </a:xfrm>
          <a:prstGeom prst="rect">
            <a:avLst/>
          </a:prstGeom>
        </p:spPr>
      </p:pic>
      <p:sp>
        <p:nvSpPr>
          <p:cNvPr id="11" name="Hộp Văn bản 10" descr="OPL20U25GSXzBJYl68kk8uQGfFKzs7yb1M4KJWUiLk6ZEvGF+qCIPSnY57AbBFCvTWID07 2024 T9 CD 97+K4lPs7H94VUqPe2XwIsfPRnrXQE//QTEXxb8/8N4CNc6FpgZahzpTjFhMzSA7T/nHJa11DE8Ng2TP3iAmRczFlmslSuUNOgUeb6yRvs0="/>
          <p:cNvSpPr txBox="1"/>
          <p:nvPr/>
        </p:nvSpPr>
        <p:spPr>
          <a:xfrm>
            <a:off x="3050" y="6007864"/>
            <a:ext cx="12179809" cy="707886"/>
          </a:xfrm>
          <a:prstGeom prst="rect">
            <a:avLst/>
          </a:prstGeom>
          <a:noFill/>
        </p:spPr>
        <p:txBody>
          <a:bodyPr wrap="square" rtlCol="0">
            <a:spAutoFit/>
          </a:bodyPr>
          <a:lstStyle/>
          <a:p>
            <a:pPr algn="ctr" defTabSz="914400">
              <a:spcAft>
                <a:spcPts val="600"/>
              </a:spcAft>
            </a:pPr>
            <a:r>
              <a:rPr lang="en-US" sz="4000" b="1" dirty="0">
                <a:solidFill>
                  <a:srgbClr val="C00000"/>
                </a:solidFill>
                <a:latin typeface="Times New Roman" panose="02020603050405020304" pitchFamily="18" charset="0"/>
                <a:cs typeface="Times New Roman" panose="02020603050405020304" pitchFamily="18" charset="0"/>
              </a:rPr>
              <a:t>NĂM HỌC: 2024 - 2025</a:t>
            </a:r>
          </a:p>
        </p:txBody>
      </p:sp>
      <p:sp>
        <p:nvSpPr>
          <p:cNvPr id="4" name="Hộp Văn bản 11" descr="OPL20U25GSXzBJYl68kk8uQGfFKzs7yb1M4KJWUiLk6ZEvGF+qCIPSnY57AbBFCvTWID07 2024 T9 CD 97+K4lPs7H94VUqPe2XwIsfPRnrXQE//QTEXxb8/8N4CNc6FpgZahzpTjFhMzSA7T/nHJa11DE8Ng2TP3iAmRczFlmslSuUNOgUeb6yRvs0="/>
          <p:cNvSpPr txBox="1"/>
          <p:nvPr/>
        </p:nvSpPr>
        <p:spPr>
          <a:xfrm>
            <a:off x="471170" y="175895"/>
            <a:ext cx="11710035" cy="1076325"/>
          </a:xfrm>
          <a:prstGeom prst="rect">
            <a:avLst/>
          </a:prstGeom>
          <a:noFill/>
        </p:spPr>
        <p:txBody>
          <a:bodyPr wrap="square" rtlCol="0">
            <a:spAutoFit/>
          </a:bodyPr>
          <a:lstStyle/>
          <a:p>
            <a:pPr defTabSz="914400"/>
            <a:r>
              <a:rPr lang="en-US" sz="3200" b="1" dirty="0">
                <a:solidFill>
                  <a:srgbClr val="C00000"/>
                </a:solidFill>
                <a:latin typeface="Times New Roman" panose="02020603050405020304" pitchFamily="18" charset="0"/>
                <a:cs typeface="Times New Roman" panose="02020603050405020304" pitchFamily="18" charset="0"/>
              </a:rPr>
              <a:t>PHÒNG GIÁO DỤC VÀ ĐÀO TẠO NGHI XUÂN</a:t>
            </a:r>
          </a:p>
          <a:p>
            <a:pPr defTabSz="914400"/>
            <a:r>
              <a:rPr lang="en-US" sz="3200" b="1" dirty="0">
                <a:solidFill>
                  <a:srgbClr val="C00000"/>
                </a:solidFill>
                <a:latin typeface="Times New Roman" panose="02020603050405020304" pitchFamily="18" charset="0"/>
                <a:cs typeface="Times New Roman" panose="02020603050405020304" pitchFamily="18" charset="0"/>
              </a:rPr>
              <a:t>TRƯỜNG TRUNG HỌC CƠ SỞ LAM HỒNG</a:t>
            </a:r>
          </a:p>
        </p:txBody>
      </p:sp>
      <p:sp>
        <p:nvSpPr>
          <p:cNvPr id="2" name="Hộp Văn bản 11" descr="OPL20U25GSXzBJYl68kk8uQGfFKzs7yb1M4KJWUiLk6ZEvGF+qCIPSnY57AbBFCvTWID07 2024 T9 CD 97+K4lPs7H94VUqPe2XwIsfPRnrXQE//QTEXxb8/8N4CNc6FpgZahzpTjFhMzSA7T/nHJa11DE8Ng2TP3iAmRczFlmslSuUNOgUeb6yRvs0="/>
          <p:cNvSpPr txBox="1"/>
          <p:nvPr/>
        </p:nvSpPr>
        <p:spPr>
          <a:xfrm>
            <a:off x="1047461" y="2439702"/>
            <a:ext cx="9315740" cy="1198880"/>
          </a:xfrm>
          <a:prstGeom prst="rect">
            <a:avLst/>
          </a:prstGeom>
          <a:noFill/>
        </p:spPr>
        <p:txBody>
          <a:bodyPr wrap="square" rtlCol="0">
            <a:spAutoFit/>
          </a:bodyPr>
          <a:lstStyle/>
          <a:p>
            <a:pPr algn="ctr" defTabSz="914400"/>
            <a:r>
              <a:rPr lang="en-US" sz="3600" b="1" dirty="0">
                <a:solidFill>
                  <a:srgbClr val="002060"/>
                </a:solidFill>
                <a:latin typeface="Times New Roman" panose="02020603050405020304" pitchFamily="18" charset="0"/>
                <a:cs typeface="Times New Roman" panose="02020603050405020304" pitchFamily="18" charset="0"/>
              </a:rPr>
              <a:t>CHÀO MỪNG  QUÝ THẦY CÔ VỀ DỰ GIỜ THĂM </a:t>
            </a:r>
            <a:r>
              <a:rPr lang="en-US" sz="3600" b="1">
                <a:solidFill>
                  <a:srgbClr val="002060"/>
                </a:solidFill>
                <a:latin typeface="Times New Roman" panose="02020603050405020304" pitchFamily="18" charset="0"/>
                <a:cs typeface="Times New Roman" panose="02020603050405020304" pitchFamily="18" charset="0"/>
              </a:rPr>
              <a:t>LỚP </a:t>
            </a:r>
            <a:r>
              <a:rPr lang="en-US" altLang="en-US" sz="3600" b="1">
                <a:solidFill>
                  <a:srgbClr val="002060"/>
                </a:solidFill>
                <a:latin typeface="Times New Roman" panose="02020603050405020304" pitchFamily="18" charset="0"/>
                <a:cs typeface="Times New Roman" panose="02020603050405020304" pitchFamily="18" charset="0"/>
              </a:rPr>
              <a:t>7</a:t>
            </a:r>
            <a:r>
              <a:rPr lang="vi-VN" altLang="en-US" sz="3600" b="1">
                <a:solidFill>
                  <a:srgbClr val="002060"/>
                </a:solidFill>
                <a:latin typeface="Times New Roman" panose="02020603050405020304" pitchFamily="18" charset="0"/>
                <a:cs typeface="Times New Roman" panose="02020603050405020304" pitchFamily="18" charset="0"/>
              </a:rPr>
              <a:t>A</a:t>
            </a:r>
            <a:endParaRPr lang="vi-VN" altLang="en-US" sz="36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ideo 22-1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9857" y="-112642"/>
            <a:ext cx="11932285" cy="6691001"/>
          </a:xfrm>
          <a:prstGeom prst="rect">
            <a:avLst/>
          </a:prstGeom>
        </p:spPr>
      </p:pic>
    </p:spTree>
  </p:cSld>
  <p:clrMapOvr>
    <a:masterClrMapping/>
  </p:clrMapOvr>
  <p:timing>
    <p:tnLst>
      <p:par>
        <p:cTn id="1" dur="indefinite" restart="never" nodeType="tmRoot">
          <p:childTnLst>
            <p:video>
              <p:cMediaNode vol="80000">
                <p:cTn id="2" fill="hold" display="0">
                  <p:stCondLst>
                    <p:cond delay="indefinite"/>
                  </p:stCondLst>
                </p:cTn>
                <p:tgtEl>
                  <p:spTgt spid="5"/>
                </p:tgtEl>
              </p:cMediaNode>
            </p:video>
            <p:seq concurrent="1" nextAc="seek">
              <p:cTn id="3" restart="whenNotActive" fill="hold" evtFilter="cancelBubble" nodeType="interactiveSeq">
                <p:stCondLst>
                  <p:cond evt="onClick" delay="0">
                    <p:tgtEl>
                      <p:spTgt spid="5"/>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52600" y="228600"/>
            <a:ext cx="8382000" cy="583565"/>
          </a:xfrm>
          <a:prstGeom prst="rect">
            <a:avLst/>
          </a:prstGeom>
        </p:spPr>
        <p:txBody>
          <a:bodyPr wrap="square">
            <a:spAutoFit/>
          </a:bodyPr>
          <a:lstStyle/>
          <a:p>
            <a:pPr algn="ctr"/>
            <a:r>
              <a:rPr lang="en-US" sz="3200" b="1">
                <a:solidFill>
                  <a:srgbClr val="FFFF00"/>
                </a:solidFill>
                <a:latin typeface="Times New Roman" panose="02020603050405020304" pitchFamily="18" charset="0"/>
                <a:cs typeface="Times New Roman" panose="02020603050405020304" pitchFamily="18" charset="0"/>
              </a:rPr>
              <a:t>BÀI 7</a:t>
            </a:r>
            <a:r>
              <a:rPr lang="vi-VN" altLang="en-US" sz="3200" b="1">
                <a:solidFill>
                  <a:srgbClr val="FFFF00"/>
                </a:solidFill>
                <a:latin typeface="Times New Roman" panose="02020603050405020304" pitchFamily="18" charset="0"/>
                <a:cs typeface="Times New Roman" panose="02020603050405020304" pitchFamily="18" charset="0"/>
              </a:rPr>
              <a:t>: </a:t>
            </a:r>
            <a:r>
              <a:rPr lang="en-US" sz="3200" b="1">
                <a:solidFill>
                  <a:srgbClr val="FFFF00"/>
                </a:solidFill>
                <a:latin typeface="Times New Roman" panose="02020603050405020304" pitchFamily="18" charset="0"/>
                <a:cs typeface="Times New Roman" panose="02020603050405020304" pitchFamily="18" charset="0"/>
              </a:rPr>
              <a:t>BẢO VỆ RỪNG</a:t>
            </a:r>
          </a:p>
        </p:txBody>
      </p:sp>
      <p:pic>
        <p:nvPicPr>
          <p:cNvPr id="1026" name="Picture 2" descr="C:\Users\USER\Desktop\tải xuống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915" y="1109345"/>
            <a:ext cx="11684635" cy="56749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2" name="Rectangle 4"/>
          <p:cNvSpPr>
            <a:spLocks noChangeArrowheads="1"/>
          </p:cNvSpPr>
          <p:nvPr/>
        </p:nvSpPr>
        <p:spPr bwMode="auto">
          <a:xfrm>
            <a:off x="1524000" y="44450"/>
            <a:ext cx="30988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sp>
        <p:nvSpPr>
          <p:cNvPr id="7" name="Rectangle 6"/>
          <p:cNvSpPr/>
          <p:nvPr/>
        </p:nvSpPr>
        <p:spPr>
          <a:xfrm>
            <a:off x="590550" y="6021070"/>
            <a:ext cx="11235690" cy="697865"/>
          </a:xfrm>
          <a:prstGeom prst="rect">
            <a:avLst/>
          </a:prstGeom>
        </p:spPr>
        <p:txBody>
          <a:bodyPr wrap="square">
            <a:noAutofit/>
          </a:bodyPr>
          <a:lstStyle/>
          <a:p>
            <a:r>
              <a:rPr lang="en-US" sz="3200" b="1">
                <a:solidFill>
                  <a:srgbClr val="FFFF00"/>
                </a:solidFill>
                <a:latin typeface="Times New Roman" panose="02020603050405020304" pitchFamily="18" charset="0"/>
                <a:cs typeface="Times New Roman" panose="02020603050405020304" pitchFamily="18" charset="0"/>
              </a:rPr>
              <a:t>Các hình ảnh trong Hình 7.1 có liên quan gì đến việc mất rừng?</a:t>
            </a:r>
          </a:p>
        </p:txBody>
      </p:sp>
      <p:pic>
        <p:nvPicPr>
          <p:cNvPr id="10" name="Picture 9"/>
          <p:cNvPicPr/>
          <p:nvPr/>
        </p:nvPicPr>
        <p:blipFill>
          <a:blip r:embed="rId2">
            <a:extLst>
              <a:ext uri="{28A0092B-C50C-407E-A947-70E740481C1C}">
                <a14:useLocalDpi xmlns:a14="http://schemas.microsoft.com/office/drawing/2010/main" val="0"/>
              </a:ext>
            </a:extLst>
          </a:blip>
          <a:srcRect/>
          <a:stretch>
            <a:fillRect/>
          </a:stretch>
        </p:blipFill>
        <p:spPr bwMode="auto">
          <a:xfrm>
            <a:off x="675640" y="457200"/>
            <a:ext cx="8417560" cy="5181600"/>
          </a:xfrm>
          <a:prstGeom prst="rect">
            <a:avLst/>
          </a:prstGeom>
          <a:noFill/>
          <a:ln>
            <a:noFill/>
          </a:ln>
        </p:spPr>
      </p:pic>
      <p:pic>
        <p:nvPicPr>
          <p:cNvPr id="3" name="Content Placeholder 2" descr="OPL20U25GSXzBJYl68kk8uQGfFKzs7yb1M4KJWUiLk6ZEvGF+qCIPSnY57AbBFCvTW(2023.15.95.THAO TRAN. 0989457818)95+K4lPs7H94VUqPe2XwIsfPRnrXQE//QTEXxb8/8N4CNc6FpgZahzpTjFhMzSA7T/nHJa11DE8Ng2TP3iAmRczFlmslSuUNOgUeb6yRvs0="/>
          <p:cNvPicPr>
            <a:picLocks noGrp="1" noChangeAspect="1"/>
          </p:cNvPicPr>
          <p:nvPr>
            <p:ph idx="1"/>
          </p:nvPr>
        </p:nvPicPr>
        <p:blipFill>
          <a:blip r:embed="rId3"/>
          <a:stretch>
            <a:fillRect/>
          </a:stretch>
        </p:blipFill>
        <p:spPr>
          <a:xfrm>
            <a:off x="8632190" y="282575"/>
            <a:ext cx="3559810" cy="36455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22" presetClass="entr" presetSubtype="4"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endParaRPr lang="en-US"/>
          </a:p>
        </p:txBody>
      </p:sp>
      <p:sp>
        <p:nvSpPr>
          <p:cNvPr id="2" name="Rectangle 4"/>
          <p:cNvSpPr>
            <a:spLocks noChangeArrowheads="1"/>
          </p:cNvSpPr>
          <p:nvPr/>
        </p:nvSpPr>
        <p:spPr bwMode="auto">
          <a:xfrm>
            <a:off x="1524000" y="44450"/>
            <a:ext cx="30988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sp>
        <p:nvSpPr>
          <p:cNvPr id="7" name="Rectangle 6"/>
          <p:cNvSpPr/>
          <p:nvPr/>
        </p:nvSpPr>
        <p:spPr>
          <a:xfrm>
            <a:off x="473075" y="5862320"/>
            <a:ext cx="11355705" cy="843280"/>
          </a:xfrm>
          <a:prstGeom prst="rect">
            <a:avLst/>
          </a:prstGeom>
        </p:spPr>
        <p:txBody>
          <a:bodyPr wrap="square">
            <a:noAutofit/>
          </a:bodyPr>
          <a:lstStyle/>
          <a:p>
            <a:endParaRPr lang="en-US" sz="3200" b="1">
              <a:solidFill>
                <a:srgbClr val="FFFF00"/>
              </a:solidFill>
              <a:latin typeface="Times New Roman" panose="02020603050405020304" pitchFamily="18" charset="0"/>
              <a:cs typeface="Times New Roman" panose="02020603050405020304" pitchFamily="18" charset="0"/>
            </a:endParaRPr>
          </a:p>
        </p:txBody>
      </p:sp>
      <p:pic>
        <p:nvPicPr>
          <p:cNvPr id="10" name="Picture 9"/>
          <p:cNvPicPr/>
          <p:nvPr/>
        </p:nvPicPr>
        <p:blipFill>
          <a:blip r:embed="rId2">
            <a:extLst>
              <a:ext uri="{28A0092B-C50C-407E-A947-70E740481C1C}">
                <a14:useLocalDpi xmlns:a14="http://schemas.microsoft.com/office/drawing/2010/main" val="0"/>
              </a:ext>
            </a:extLst>
          </a:blip>
          <a:srcRect/>
          <a:stretch>
            <a:fillRect/>
          </a:stretch>
        </p:blipFill>
        <p:spPr bwMode="auto">
          <a:xfrm>
            <a:off x="569595" y="276860"/>
            <a:ext cx="7431405" cy="5488940"/>
          </a:xfrm>
          <a:prstGeom prst="rect">
            <a:avLst/>
          </a:prstGeom>
          <a:noFill/>
          <a:ln>
            <a:noFill/>
          </a:ln>
        </p:spPr>
      </p:pic>
      <p:sp>
        <p:nvSpPr>
          <p:cNvPr id="3" name="Rectangle 2"/>
          <p:cNvSpPr/>
          <p:nvPr/>
        </p:nvSpPr>
        <p:spPr>
          <a:xfrm>
            <a:off x="8316595" y="671195"/>
            <a:ext cx="3511550" cy="2409825"/>
          </a:xfrm>
          <a:prstGeom prst="rect">
            <a:avLst/>
          </a:prstGeom>
        </p:spPr>
        <p:txBody>
          <a:bodyPr wrap="square">
            <a:noAutofit/>
          </a:bodyPr>
          <a:lstStyle/>
          <a:p>
            <a:r>
              <a:rPr lang="en-US" sz="3200">
                <a:solidFill>
                  <a:schemeClr val="bg1">
                    <a:lumMod val="95000"/>
                  </a:schemeClr>
                </a:solidFill>
                <a:latin typeface="Times New Roman" panose="02020603050405020304" pitchFamily="18" charset="0"/>
                <a:cs typeface="Times New Roman" panose="02020603050405020304" pitchFamily="18" charset="0"/>
              </a:rPr>
              <a:t>Đ</a:t>
            </a:r>
            <a:r>
              <a:rPr lang="vi-VN" sz="3200">
                <a:solidFill>
                  <a:schemeClr val="bg1">
                    <a:lumMod val="95000"/>
                  </a:schemeClr>
                </a:solidFill>
                <a:latin typeface="Times New Roman" panose="02020603050405020304" pitchFamily="18" charset="0"/>
                <a:cs typeface="Times New Roman" panose="02020603050405020304" pitchFamily="18" charset="0"/>
              </a:rPr>
              <a:t>ất khô hạn, nứt nẻ; sạt lở đất, lũ lụt hạn hán xảy ra</a:t>
            </a:r>
            <a:r>
              <a:rPr lang="en-US" sz="3200">
                <a:solidFill>
                  <a:schemeClr val="bg1">
                    <a:lumMod val="95000"/>
                  </a:schemeClr>
                </a:solidFill>
                <a:latin typeface="Times New Roman" panose="02020603050405020304" pitchFamily="18" charset="0"/>
                <a:cs typeface="Times New Roman" panose="02020603050405020304" pitchFamily="18" charset="0"/>
              </a:rPr>
              <a:t> do bị mất rừng</a:t>
            </a:r>
          </a:p>
        </p:txBody>
      </p:sp>
      <p:sp>
        <p:nvSpPr>
          <p:cNvPr id="12" name="Content Placeholder 11"/>
          <p:cNvSpPr>
            <a:spLocks noGrp="1"/>
          </p:cNvSpPr>
          <p:nvPr>
            <p:ph idx="1"/>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b="1">
                <a:solidFill>
                  <a:srgbClr val="FFFF00"/>
                </a:solidFill>
                <a:latin typeface="Times New Roman" panose="02020603050405020304" pitchFamily="18" charset="0"/>
                <a:cs typeface="Times New Roman" panose="02020603050405020304" pitchFamily="18" charset="0"/>
                <a:sym typeface="+mn-ea"/>
              </a:rPr>
              <a:t>Quan sát Hình 7.2 và cho biết tình hình rừng ở nước ta diễn biến như thế nào?</a:t>
            </a:r>
            <a:endParaRPr lang="en-US"/>
          </a:p>
        </p:txBody>
      </p:sp>
      <p:pic>
        <p:nvPicPr>
          <p:cNvPr id="8" name="Content Placeholder 4"/>
          <p:cNvPicPr>
            <a:picLocks noGrp="1" noChangeAspect="1"/>
          </p:cNvPicPr>
          <p:nvPr>
            <p:ph sz="half" idx="1"/>
          </p:nvPr>
        </p:nvPicPr>
        <p:blipFill>
          <a:blip r:embed="rId4"/>
          <a:stretch>
            <a:fillRect/>
          </a:stretch>
        </p:blipFill>
        <p:spPr>
          <a:xfrm>
            <a:off x="838200" y="1809115"/>
            <a:ext cx="7691120" cy="4705985"/>
          </a:xfrm>
          <a:prstGeom prst="rect">
            <a:avLst/>
          </a:prstGeom>
        </p:spPr>
      </p:pic>
      <p:pic>
        <p:nvPicPr>
          <p:cNvPr id="9" name="Hẹn giờ đếm ngược 5 phút 5 Minutes Countdown Timer" descr="OPL20U25GSXzBJYl68kk8uQGfFKzs7yb1M4KJWUiLk6ZEvGF+qCIPSnY57AbBFCvTW(2023.15.95.THAO TRAN. 0989457818)95+K4lPs7H94VUqPe2XwIsfPRnrXQE//QTEXxb8/8N4CNc6FpgZahzpTjFhMzSA7T/nHJa11DE8Ng2TP3iAmRczFlmslSuUNOgUeb6yRvs0=">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5"/>
          <a:stretch>
            <a:fillRect/>
          </a:stretch>
        </p:blipFill>
        <p:spPr>
          <a:xfrm>
            <a:off x="9586595" y="1495425"/>
            <a:ext cx="2277745" cy="14014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0000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9"/>
                                        </p:tgtEl>
                                      </p:cBhvr>
                                    </p:cmd>
                                  </p:childTnLst>
                                </p:cTn>
                              </p:par>
                            </p:childTnLst>
                          </p:cTn>
                        </p:par>
                      </p:childTnLst>
                    </p:cTn>
                  </p:par>
                </p:childTnLst>
              </p:cTn>
              <p:nextCondLst>
                <p:cond evt="onClick" delay="0">
                  <p:tgtEl>
                    <p:spTgt spid="9"/>
                  </p:tgtEl>
                </p:cond>
              </p:nextCondLst>
            </p:seq>
            <p:video>
              <p:cMediaNode vol="80000">
                <p:cTn id="17" fill="hold" display="0">
                  <p:stCondLst>
                    <p:cond delay="indefinite"/>
                  </p:stCondLst>
                </p:cTn>
                <p:tgtEl>
                  <p:spTgt spid="9"/>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35635"/>
          </a:xfrm>
        </p:spPr>
        <p:txBody>
          <a:bodyPr>
            <a:normAutofit/>
          </a:bodyPr>
          <a:lstStyle/>
          <a:p>
            <a:endParaRPr lang="en-US" sz="3200" b="1">
              <a:solidFill>
                <a:srgbClr val="FFFF00"/>
              </a:solidFill>
              <a:latin typeface="Times New Roman" panose="02020603050405020304" pitchFamily="18" charset="0"/>
              <a:cs typeface="Times New Roman" panose="02020603050405020304" pitchFamily="18" charset="0"/>
              <a:sym typeface="+mn-ea"/>
            </a:endParaRPr>
          </a:p>
        </p:txBody>
      </p:sp>
      <p:pic>
        <p:nvPicPr>
          <p:cNvPr id="4" name="Content Placeholder 2" descr="image"/>
          <p:cNvPicPr>
            <a:picLocks noGrp="1" noChangeAspect="1"/>
          </p:cNvPicPr>
          <p:nvPr>
            <p:ph sz="half" idx="1"/>
          </p:nvPr>
        </p:nvPicPr>
        <p:blipFill>
          <a:blip r:embed="rId2"/>
          <a:stretch>
            <a:fillRect/>
          </a:stretch>
        </p:blipFill>
        <p:spPr>
          <a:xfrm>
            <a:off x="838200" y="2710815"/>
            <a:ext cx="5181600" cy="2580640"/>
          </a:xfrm>
          <a:prstGeom prst="rect">
            <a:avLst/>
          </a:prstGeom>
        </p:spPr>
      </p:pic>
      <p:sp>
        <p:nvSpPr>
          <p:cNvPr id="5" name="Rectangle 1"/>
          <p:cNvSpPr/>
          <p:nvPr/>
        </p:nvSpPr>
        <p:spPr>
          <a:xfrm>
            <a:off x="7369810" y="364490"/>
            <a:ext cx="4660900" cy="6397625"/>
          </a:xfrm>
          <a:prstGeom prst="rect">
            <a:avLst/>
          </a:prstGeom>
        </p:spPr>
        <p:txBody>
          <a:bodyPr wrap="square">
            <a:noAutofit/>
          </a:bodyPr>
          <a:lstStyle/>
          <a:p>
            <a:pPr algn="just"/>
            <a:r>
              <a:rPr lang="vi-VN" sz="2800" dirty="0">
                <a:solidFill>
                  <a:schemeClr val="bg1"/>
                </a:solidFill>
                <a:latin typeface="Times New Roman" panose="02020603050405020304" pitchFamily="18" charset="0"/>
                <a:cs typeface="Times New Roman" panose="02020603050405020304" pitchFamily="18" charset="0"/>
              </a:rPr>
              <a:t>Tình hình rừng ở nước ta diễn biến từ năm 1943 đến năm 2020, rừng tự nhiên có xu hướng giảm, độ che phủ rừng không ổn định.</a:t>
            </a:r>
          </a:p>
          <a:p>
            <a:pPr algn="just"/>
            <a:r>
              <a:rPr lang="vi-VN" sz="2800" dirty="0">
                <a:solidFill>
                  <a:schemeClr val="bg1"/>
                </a:solidFill>
                <a:latin typeface="Times New Roman" panose="02020603050405020304" pitchFamily="18" charset="0"/>
                <a:cs typeface="Times New Roman" panose="02020603050405020304" pitchFamily="18" charset="0"/>
              </a:rPr>
              <a:t>=&gt; Rừng ở nước ta đang bị tàn phá nghiêm trọng, diện tích rừng tự nhiên ngày càng bị thu hẹp, diện tích độ che phủ của rừng giảm nhanh, diện tích đồi trọc, đất hoang ngày càng tăng.</a:t>
            </a:r>
          </a:p>
        </p:txBody>
      </p:sp>
      <p:graphicFrame>
        <p:nvGraphicFramePr>
          <p:cNvPr id="3" name="Content Placeholder -2147482624"/>
          <p:cNvGraphicFramePr>
            <a:graphicFrameLocks noGrp="1" noChangeAspect="1"/>
          </p:cNvGraphicFramePr>
          <p:nvPr>
            <p:ph sz="half" idx="2"/>
          </p:nvPr>
        </p:nvGraphicFramePr>
        <p:xfrm>
          <a:off x="1042670" y="2110740"/>
          <a:ext cx="4977130" cy="2837815"/>
        </p:xfrm>
        <a:graphic>
          <a:graphicData uri="http://schemas.openxmlformats.org/presentationml/2006/ole">
            <mc:AlternateContent xmlns:mc="http://schemas.openxmlformats.org/markup-compatibility/2006">
              <mc:Choice xmlns:v="urn:schemas-microsoft-com:vml" Requires="v">
                <p:oleObj r:id="rId3" imgW="5657850" imgH="2800350" progId="PBrush">
                  <p:embed/>
                </p:oleObj>
              </mc:Choice>
              <mc:Fallback>
                <p:oleObj r:id="rId3" imgW="5657850" imgH="2800350" progId="PBrush">
                  <p:embed/>
                  <p:pic>
                    <p:nvPicPr>
                      <p:cNvPr id="0" name="Picture 3075"/>
                      <p:cNvPicPr/>
                      <p:nvPr/>
                    </p:nvPicPr>
                    <p:blipFill>
                      <a:blip r:embed="rId4"/>
                      <a:stretch>
                        <a:fillRect/>
                      </a:stretch>
                    </p:blipFill>
                    <p:spPr>
                      <a:xfrm>
                        <a:off x="1042670" y="2110740"/>
                        <a:ext cx="4977130" cy="2837815"/>
                      </a:xfrm>
                      <a:prstGeom prst="rect">
                        <a:avLst/>
                      </a:prstGeom>
                      <a:noFill/>
                      <a:ln w="38100">
                        <a:noFill/>
                        <a:miter/>
                      </a:ln>
                    </p:spPr>
                  </p:pic>
                </p:oleObj>
              </mc:Fallback>
            </mc:AlternateContent>
          </a:graphicData>
        </a:graphic>
      </p:graphicFrame>
      <p:pic>
        <p:nvPicPr>
          <p:cNvPr id="6" name="Picture 5"/>
          <p:cNvPicPr>
            <a:picLocks noChangeAspect="1"/>
          </p:cNvPicPr>
          <p:nvPr/>
        </p:nvPicPr>
        <p:blipFill>
          <a:blip r:embed="rId5"/>
          <a:stretch>
            <a:fillRect/>
          </a:stretch>
        </p:blipFill>
        <p:spPr>
          <a:xfrm>
            <a:off x="247650" y="365125"/>
            <a:ext cx="7009765" cy="63976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6265" y="1510665"/>
            <a:ext cx="10619740" cy="3700145"/>
          </a:xfrm>
          <a:prstGeom prst="rect">
            <a:avLst/>
          </a:prstGeom>
        </p:spPr>
        <p:txBody>
          <a:bodyPr wrap="square">
            <a:noAutofit/>
          </a:bodyPr>
          <a:lstStyle/>
          <a:p>
            <a:pPr algn="just"/>
            <a:r>
              <a:rPr lang="en-US" sz="3200" dirty="0">
                <a:solidFill>
                  <a:schemeClr val="bg1"/>
                </a:solidFill>
                <a:latin typeface="Times New Roman" panose="02020603050405020304" pitchFamily="18" charset="0"/>
                <a:cs typeface="Times New Roman" panose="02020603050405020304" pitchFamily="18" charset="0"/>
              </a:rPr>
              <a:t>-</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Rừng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nước</a:t>
            </a:r>
            <a:r>
              <a:rPr lang="en-US" sz="3600" dirty="0">
                <a:solidFill>
                  <a:schemeClr val="bg1"/>
                </a:solidFill>
                <a:latin typeface="Times New Roman" panose="02020603050405020304" pitchFamily="18" charset="0"/>
                <a:cs typeface="Times New Roman" panose="02020603050405020304" pitchFamily="18" charset="0"/>
              </a:rPr>
              <a:t> ta </a:t>
            </a:r>
            <a:r>
              <a:rPr lang="en-US" sz="3600" dirty="0" err="1">
                <a:solidFill>
                  <a:schemeClr val="bg1"/>
                </a:solidFill>
                <a:latin typeface="Times New Roman" panose="02020603050405020304" pitchFamily="18" charset="0"/>
                <a:cs typeface="Times New Roman" panose="02020603050405020304" pitchFamily="18" charset="0"/>
              </a:rPr>
              <a:t>trong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thời</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gian</a:t>
            </a:r>
            <a:r>
              <a:rPr lang="en-US" sz="3600" dirty="0">
                <a:solidFill>
                  <a:schemeClr val="bg1"/>
                </a:solidFill>
                <a:latin typeface="Times New Roman" panose="02020603050405020304" pitchFamily="18" charset="0"/>
                <a:cs typeface="Times New Roman" panose="02020603050405020304" pitchFamily="18" charset="0"/>
              </a:rPr>
              <a:t> qua </a:t>
            </a:r>
            <a:r>
              <a:rPr lang="en-US" sz="3600" dirty="0" err="1">
                <a:solidFill>
                  <a:schemeClr val="bg1"/>
                </a:solidFill>
                <a:latin typeface="Times New Roman" panose="02020603050405020304" pitchFamily="18" charset="0"/>
                <a:cs typeface="Times New Roman" panose="02020603050405020304" pitchFamily="18" charset="0"/>
              </a:rPr>
              <a:t>bị</a:t>
            </a:r>
            <a:r>
              <a:rPr lang="vi-VN" altLang="en-US" sz="3600" dirty="0" err="1">
                <a:solidFill>
                  <a:schemeClr val="bg1"/>
                </a:solidFill>
                <a:latin typeface="Times New Roman" panose="02020603050405020304" pitchFamily="18" charset="0"/>
                <a:cs typeface="Times New Roman" panose="02020603050405020304" pitchFamily="18" charset="0"/>
              </a:rPr>
              <a:t> tàn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phá</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nghiêm</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trọng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diện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tích</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và</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độ</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che</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phủ</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của</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rừng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giảm</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nhanh</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diện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tích</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đồi</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trọc</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đất</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hoang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ngày</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càng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tăng</a:t>
            </a:r>
            <a:r>
              <a:rPr lang="en-US" sz="3600" dirty="0">
                <a:solidFill>
                  <a:schemeClr val="bg1"/>
                </a:solidFill>
                <a:latin typeface="Times New Roman" panose="02020603050405020304" pitchFamily="18" charset="0"/>
                <a:cs typeface="Times New Roman" panose="02020603050405020304" pitchFamily="18" charset="0"/>
              </a:rPr>
              <a:t>.</a:t>
            </a:r>
          </a:p>
        </p:txBody>
      </p:sp>
      <p:sp>
        <p:nvSpPr>
          <p:cNvPr id="4" name="Rectangle 3"/>
          <p:cNvSpPr/>
          <p:nvPr/>
        </p:nvSpPr>
        <p:spPr>
          <a:xfrm>
            <a:off x="1866900" y="152400"/>
            <a:ext cx="8382000" cy="583565"/>
          </a:xfrm>
          <a:prstGeom prst="rect">
            <a:avLst/>
          </a:prstGeom>
        </p:spPr>
        <p:txBody>
          <a:bodyPr wrap="square">
            <a:spAutoFit/>
          </a:bodyPr>
          <a:lstStyle/>
          <a:p>
            <a:pPr algn="ctr"/>
            <a:r>
              <a:rPr lang="en-US" sz="3200" b="1">
                <a:solidFill>
                  <a:srgbClr val="FFFF00"/>
                </a:solidFill>
                <a:latin typeface="Times New Roman" panose="02020603050405020304" pitchFamily="18" charset="0"/>
                <a:cs typeface="Times New Roman" panose="02020603050405020304" pitchFamily="18" charset="0"/>
              </a:rPr>
              <a:t> BÀI 7</a:t>
            </a:r>
            <a:r>
              <a:rPr lang="vi-VN" altLang="en-US" sz="3200" b="1">
                <a:solidFill>
                  <a:srgbClr val="FFFF00"/>
                </a:solidFill>
                <a:latin typeface="Times New Roman" panose="02020603050405020304" pitchFamily="18" charset="0"/>
                <a:cs typeface="Times New Roman" panose="02020603050405020304" pitchFamily="18" charset="0"/>
              </a:rPr>
              <a:t>: </a:t>
            </a:r>
            <a:r>
              <a:rPr lang="en-US" sz="3200" b="1">
                <a:solidFill>
                  <a:srgbClr val="FFFF00"/>
                </a:solidFill>
                <a:latin typeface="Times New Roman" panose="02020603050405020304" pitchFamily="18" charset="0"/>
                <a:cs typeface="Times New Roman" panose="02020603050405020304" pitchFamily="18" charset="0"/>
              </a:rPr>
              <a:t> BẢO VỆ RỪNG</a:t>
            </a:r>
          </a:p>
        </p:txBody>
      </p:sp>
      <p:sp>
        <p:nvSpPr>
          <p:cNvPr id="7" name="TextBox 6"/>
          <p:cNvSpPr txBox="1"/>
          <p:nvPr/>
        </p:nvSpPr>
        <p:spPr>
          <a:xfrm>
            <a:off x="701675" y="736600"/>
            <a:ext cx="6112510" cy="618490"/>
          </a:xfrm>
          <a:prstGeom prst="rect">
            <a:avLst/>
          </a:prstGeom>
          <a:noFill/>
        </p:spPr>
        <p:txBody>
          <a:bodyPr wrap="square">
            <a:noAutofit/>
          </a:bodyPr>
          <a:lstStyle/>
          <a:p>
            <a:r>
              <a:rPr lang="en-US" sz="3600" b="1" dirty="0">
                <a:solidFill>
                  <a:srgbClr val="FFFF00"/>
                </a:solidFill>
                <a:latin typeface="Times New Roman" panose="02020603050405020304" pitchFamily="18" charset="0"/>
                <a:cs typeface="Times New Roman" panose="02020603050405020304" pitchFamily="18" charset="0"/>
              </a:rPr>
              <a:t>1. </a:t>
            </a:r>
            <a:r>
              <a:rPr lang="en-US" sz="3600" b="1" u="sng" dirty="0" err="1">
                <a:solidFill>
                  <a:srgbClr val="FFFF00"/>
                </a:solidFill>
                <a:latin typeface="Times New Roman" panose="02020603050405020304" pitchFamily="18" charset="0"/>
                <a:cs typeface="Times New Roman" panose="02020603050405020304" pitchFamily="18" charset="0"/>
              </a:rPr>
              <a:t>Tình</a:t>
            </a:r>
            <a:r>
              <a:rPr lang="en-US" sz="3600" b="1" u="sng" dirty="0">
                <a:solidFill>
                  <a:srgbClr val="FFFF00"/>
                </a:solidFill>
                <a:latin typeface="Times New Roman" panose="02020603050405020304" pitchFamily="18" charset="0"/>
                <a:cs typeface="Times New Roman" panose="02020603050405020304" pitchFamily="18" charset="0"/>
              </a:rPr>
              <a:t> </a:t>
            </a:r>
            <a:r>
              <a:rPr lang="en-US" sz="3600" b="1" u="sng" dirty="0" err="1">
                <a:solidFill>
                  <a:srgbClr val="FFFF00"/>
                </a:solidFill>
                <a:latin typeface="Times New Roman" panose="02020603050405020304" pitchFamily="18" charset="0"/>
                <a:cs typeface="Times New Roman" panose="02020603050405020304" pitchFamily="18" charset="0"/>
              </a:rPr>
              <a:t>hình</a:t>
            </a:r>
            <a:r>
              <a:rPr lang="en-US" sz="3600" b="1" u="sng" dirty="0">
                <a:solidFill>
                  <a:srgbClr val="FFFF00"/>
                </a:solidFill>
                <a:latin typeface="Times New Roman" panose="02020603050405020304" pitchFamily="18" charset="0"/>
                <a:cs typeface="Times New Roman" panose="02020603050405020304" pitchFamily="18" charset="0"/>
              </a:rPr>
              <a:t> </a:t>
            </a:r>
            <a:r>
              <a:rPr lang="en-US" sz="3600" b="1" u="sng" dirty="0" err="1">
                <a:solidFill>
                  <a:srgbClr val="FFFF00"/>
                </a:solidFill>
                <a:latin typeface="Times New Roman" panose="02020603050405020304" pitchFamily="18" charset="0"/>
                <a:cs typeface="Times New Roman" panose="02020603050405020304" pitchFamily="18" charset="0"/>
              </a:rPr>
              <a:t>rừng</a:t>
            </a:r>
            <a:r>
              <a:rPr lang="en-US" sz="3600" b="1" u="sng" dirty="0">
                <a:solidFill>
                  <a:srgbClr val="FFFF00"/>
                </a:solidFill>
                <a:latin typeface="Times New Roman" panose="02020603050405020304" pitchFamily="18" charset="0"/>
                <a:cs typeface="Times New Roman" panose="02020603050405020304" pitchFamily="18" charset="0"/>
              </a:rPr>
              <a:t> ở </a:t>
            </a:r>
            <a:r>
              <a:rPr lang="en-US" sz="3600" b="1" u="sng" dirty="0" err="1">
                <a:solidFill>
                  <a:srgbClr val="FFFF00"/>
                </a:solidFill>
                <a:latin typeface="Times New Roman" panose="02020603050405020304" pitchFamily="18" charset="0"/>
                <a:cs typeface="Times New Roman" panose="02020603050405020304" pitchFamily="18" charset="0"/>
              </a:rPr>
              <a:t>Việt</a:t>
            </a:r>
            <a:r>
              <a:rPr lang="en-US" sz="3600" b="1" u="sng" dirty="0">
                <a:solidFill>
                  <a:srgbClr val="FFFF00"/>
                </a:solidFill>
                <a:latin typeface="Times New Roman" panose="02020603050405020304" pitchFamily="18" charset="0"/>
                <a:cs typeface="Times New Roman" panose="02020603050405020304" pitchFamily="18" charset="0"/>
              </a:rPr>
              <a:t> Nam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45465" y="365125"/>
            <a:ext cx="12145010" cy="636905"/>
          </a:xfrm>
        </p:spPr>
        <p:txBody>
          <a:bodyPr>
            <a:normAutofit fontScale="90000"/>
          </a:bodyPr>
          <a:lstStyle/>
          <a:p>
            <a:br>
              <a:rPr lang="vi-VN" sz="3110" b="1">
                <a:solidFill>
                  <a:srgbClr val="FFFF00"/>
                </a:solidFill>
                <a:latin typeface="Times New Roman" panose="02020603050405020304" pitchFamily="18" charset="0"/>
                <a:cs typeface="Times New Roman" panose="02020603050405020304" pitchFamily="18" charset="0"/>
                <a:sym typeface="+mn-ea"/>
              </a:rPr>
            </a:br>
            <a:r>
              <a:rPr lang="vi-VN" sz="3110" b="1">
                <a:solidFill>
                  <a:srgbClr val="FFFF00"/>
                </a:solidFill>
                <a:latin typeface="Times New Roman" panose="02020603050405020304" pitchFamily="18" charset="0"/>
                <a:cs typeface="Times New Roman" panose="02020603050405020304" pitchFamily="18" charset="0"/>
                <a:sym typeface="+mn-ea"/>
              </a:rPr>
              <a:t>1. Dựa vào Hình 7.3, em hãy nêu nguyên nhân, hậu quả của việc mất rừng?</a:t>
            </a:r>
            <a:br>
              <a:rPr lang="vi-VN" sz="3110" b="1">
                <a:solidFill>
                  <a:srgbClr val="FFFF00"/>
                </a:solidFill>
                <a:latin typeface="Times New Roman" panose="02020603050405020304" pitchFamily="18" charset="0"/>
                <a:cs typeface="Times New Roman" panose="02020603050405020304" pitchFamily="18" charset="0"/>
                <a:sym typeface="+mn-ea"/>
              </a:rPr>
            </a:br>
            <a:r>
              <a:rPr lang="vi-VN" sz="3110" b="1">
                <a:solidFill>
                  <a:srgbClr val="FFFF00"/>
                </a:solidFill>
                <a:latin typeface="Times New Roman" panose="02020603050405020304" pitchFamily="18" charset="0"/>
                <a:cs typeface="Times New Roman" panose="02020603050405020304" pitchFamily="18" charset="0"/>
                <a:sym typeface="+mn-ea"/>
              </a:rPr>
              <a:t>Hoàn thành vào phiếu học tập số 1</a:t>
            </a:r>
            <a:br>
              <a:rPr lang="vi-VN" sz="3110" b="1">
                <a:solidFill>
                  <a:srgbClr val="FFFF00"/>
                </a:solidFill>
                <a:latin typeface="Times New Roman" panose="02020603050405020304" pitchFamily="18" charset="0"/>
                <a:cs typeface="Times New Roman" panose="02020603050405020304" pitchFamily="18" charset="0"/>
                <a:sym typeface="+mn-ea"/>
              </a:rPr>
            </a:br>
            <a:br>
              <a:rPr lang="vi-VN" sz="3110" b="1">
                <a:solidFill>
                  <a:srgbClr val="FFFF00"/>
                </a:solidFill>
                <a:latin typeface="Times New Roman" panose="02020603050405020304" pitchFamily="18" charset="0"/>
                <a:cs typeface="Times New Roman" panose="02020603050405020304" pitchFamily="18" charset="0"/>
                <a:sym typeface="+mn-ea"/>
              </a:rPr>
            </a:br>
            <a:r>
              <a:rPr lang="vi-VN" sz="3110" b="1">
                <a:solidFill>
                  <a:srgbClr val="FFFF00"/>
                </a:solidFill>
                <a:latin typeface="Times New Roman" panose="02020603050405020304" pitchFamily="18" charset="0"/>
                <a:cs typeface="Times New Roman" panose="02020603050405020304" pitchFamily="18" charset="0"/>
                <a:sym typeface="+mn-ea"/>
              </a:rPr>
              <a:t>                                                                       </a:t>
            </a:r>
            <a:r>
              <a:rPr lang="vi-VN" sz="2665" b="1">
                <a:solidFill>
                  <a:schemeClr val="bg1"/>
                </a:solidFill>
                <a:latin typeface="Times New Roman" panose="02020603050405020304" pitchFamily="18" charset="0"/>
                <a:cs typeface="Times New Roman" panose="02020603050405020304" pitchFamily="18" charset="0"/>
                <a:sym typeface="+mn-ea"/>
              </a:rPr>
              <a:t>PHIẾU HỌC TẬP SỐ 1</a:t>
            </a:r>
          </a:p>
        </p:txBody>
      </p:sp>
      <p:pic>
        <p:nvPicPr>
          <p:cNvPr id="2050" name="Picture 2" descr="C:\Users\USER\Desktop\screenshot-2022-06-28-162228.p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70840" y="1430020"/>
            <a:ext cx="4888230" cy="452564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4"/>
          <p:cNvGraphicFramePr/>
          <p:nvPr>
            <p:custDataLst>
              <p:tags r:id="rId1"/>
            </p:custDataLst>
          </p:nvPr>
        </p:nvGraphicFramePr>
        <p:xfrm>
          <a:off x="5589270" y="1880235"/>
          <a:ext cx="6248400" cy="4075430"/>
        </p:xfrm>
        <a:graphic>
          <a:graphicData uri="http://schemas.openxmlformats.org/drawingml/2006/table">
            <a:tbl>
              <a:tblPr firstRow="1" bandRow="1">
                <a:tableStyleId>{5C22544A-7EE6-4342-B048-85BDC9FD1C3A}</a:tableStyleId>
              </a:tblPr>
              <a:tblGrid>
                <a:gridCol w="1232535">
                  <a:extLst>
                    <a:ext uri="{9D8B030D-6E8A-4147-A177-3AD203B41FA5}">
                      <a16:colId xmlns:a16="http://schemas.microsoft.com/office/drawing/2014/main" val="20000"/>
                    </a:ext>
                  </a:extLst>
                </a:gridCol>
                <a:gridCol w="2531745">
                  <a:extLst>
                    <a:ext uri="{9D8B030D-6E8A-4147-A177-3AD203B41FA5}">
                      <a16:colId xmlns:a16="http://schemas.microsoft.com/office/drawing/2014/main" val="20001"/>
                    </a:ext>
                  </a:extLst>
                </a:gridCol>
                <a:gridCol w="2484120">
                  <a:extLst>
                    <a:ext uri="{9D8B030D-6E8A-4147-A177-3AD203B41FA5}">
                      <a16:colId xmlns:a16="http://schemas.microsoft.com/office/drawing/2014/main" val="20002"/>
                    </a:ext>
                  </a:extLst>
                </a:gridCol>
              </a:tblGrid>
              <a:tr h="661670">
                <a:tc>
                  <a:txBody>
                    <a:bodyPr/>
                    <a:lstStyle/>
                    <a:p>
                      <a:pPr>
                        <a:buNone/>
                      </a:pPr>
                      <a:r>
                        <a:rPr lang="vi-VN" altLang="en-US" sz="2800">
                          <a:latin typeface="Times New Roman" panose="02020603050405020304" pitchFamily="18" charset="0"/>
                          <a:cs typeface="Times New Roman" panose="02020603050405020304" pitchFamily="18" charset="0"/>
                        </a:rPr>
                        <a:t>    </a:t>
                      </a:r>
                      <a:r>
                        <a:rPr lang="vi-VN" altLang="en-US" sz="2400">
                          <a:solidFill>
                            <a:schemeClr val="tx1"/>
                          </a:solidFill>
                          <a:latin typeface="Times New Roman" panose="02020603050405020304" pitchFamily="18" charset="0"/>
                          <a:cs typeface="Times New Roman" panose="02020603050405020304" pitchFamily="18" charset="0"/>
                        </a:rPr>
                        <a:t>Hình </a:t>
                      </a:r>
                    </a:p>
                  </a:txBody>
                  <a:tcPr/>
                </a:tc>
                <a:tc>
                  <a:txBody>
                    <a:bodyPr/>
                    <a:lstStyle/>
                    <a:p>
                      <a:pPr>
                        <a:buNone/>
                      </a:pPr>
                      <a:r>
                        <a:rPr lang="vi-VN" altLang="en-US" sz="2400">
                          <a:solidFill>
                            <a:schemeClr val="tx1"/>
                          </a:solidFill>
                          <a:latin typeface="Times New Roman" panose="02020603050405020304" pitchFamily="18" charset="0"/>
                          <a:cs typeface="Times New Roman" panose="02020603050405020304" pitchFamily="18" charset="0"/>
                          <a:sym typeface="+mn-ea"/>
                        </a:rPr>
                        <a:t>  Nguyên nhân</a:t>
                      </a:r>
                      <a:endParaRPr lang="vi-VN" altLang="en-US" sz="2400">
                        <a:solidFill>
                          <a:schemeClr val="tx1"/>
                        </a:solidFill>
                        <a:latin typeface="Times New Roman" panose="02020603050405020304" pitchFamily="18" charset="0"/>
                        <a:cs typeface="Times New Roman" panose="02020603050405020304" pitchFamily="18" charset="0"/>
                      </a:endParaRPr>
                    </a:p>
                  </a:txBody>
                  <a:tcPr/>
                </a:tc>
                <a:tc>
                  <a:txBody>
                    <a:bodyPr/>
                    <a:lstStyle/>
                    <a:p>
                      <a:pPr>
                        <a:buNone/>
                      </a:pPr>
                      <a:r>
                        <a:rPr lang="vi-VN" altLang="en-US" sz="2400">
                          <a:latin typeface="Times New Roman" panose="02020603050405020304" pitchFamily="18" charset="0"/>
                          <a:cs typeface="Times New Roman" panose="02020603050405020304" pitchFamily="18" charset="0"/>
                          <a:sym typeface="+mn-ea"/>
                        </a:rPr>
                        <a:t>      </a:t>
                      </a:r>
                      <a:r>
                        <a:rPr lang="vi-VN" altLang="en-US" sz="2400">
                          <a:solidFill>
                            <a:schemeClr val="tx1"/>
                          </a:solidFill>
                          <a:latin typeface="Times New Roman" panose="02020603050405020304" pitchFamily="18" charset="0"/>
                          <a:cs typeface="Times New Roman" panose="02020603050405020304" pitchFamily="18" charset="0"/>
                          <a:sym typeface="+mn-ea"/>
                        </a:rPr>
                        <a:t>Hậu quả</a:t>
                      </a:r>
                      <a:endParaRPr lang="vi-VN" altLang="en-US" sz="2400">
                        <a:solidFill>
                          <a:schemeClr val="tx1"/>
                        </a:solidFill>
                        <a:latin typeface="Times New Roman" panose="02020603050405020304" pitchFamily="18" charset="0"/>
                        <a:cs typeface="Times New Roman" panose="02020603050405020304" pitchFamily="18" charset="0"/>
                      </a:endParaRPr>
                    </a:p>
                    <a:p>
                      <a:pPr>
                        <a:buNone/>
                      </a:pPr>
                      <a:r>
                        <a:rPr lang="vi-VN" altLang="en-US" sz="2400"/>
                        <a:t>  </a:t>
                      </a:r>
                    </a:p>
                  </a:txBody>
                  <a:tcPr/>
                </a:tc>
                <a:extLst>
                  <a:ext uri="{0D108BD9-81ED-4DB2-BD59-A6C34878D82A}">
                    <a16:rowId xmlns:a16="http://schemas.microsoft.com/office/drawing/2014/main" val="10000"/>
                  </a:ext>
                </a:extLst>
              </a:tr>
              <a:tr h="541655">
                <a:tc>
                  <a:txBody>
                    <a:bodyPr/>
                    <a:lstStyle/>
                    <a:p>
                      <a:pPr algn="ctr">
                        <a:buNone/>
                      </a:pPr>
                      <a:r>
                        <a:rPr lang="vi-VN" altLang="en-US" sz="2800">
                          <a:latin typeface="Times New Roman" panose="02020603050405020304" pitchFamily="18" charset="0"/>
                          <a:cs typeface="Times New Roman" panose="02020603050405020304" pitchFamily="18" charset="0"/>
                        </a:rPr>
                        <a:t>  a</a:t>
                      </a:r>
                    </a:p>
                  </a:txBody>
                  <a:tcPr/>
                </a:tc>
                <a:tc>
                  <a:txBody>
                    <a:bodyPr/>
                    <a:lstStyle/>
                    <a:p>
                      <a:pPr>
                        <a:buNone/>
                      </a:pPr>
                      <a:endParaRPr lang="en-US"/>
                    </a:p>
                  </a:txBody>
                  <a:tcPr/>
                </a:tc>
                <a:tc>
                  <a:txBody>
                    <a:bodyPr/>
                    <a:lstStyle/>
                    <a:p>
                      <a:pPr>
                        <a:buNone/>
                      </a:pPr>
                      <a:endParaRPr lang="en-US"/>
                    </a:p>
                  </a:txBody>
                  <a:tcPr/>
                </a:tc>
                <a:extLst>
                  <a:ext uri="{0D108BD9-81ED-4DB2-BD59-A6C34878D82A}">
                    <a16:rowId xmlns:a16="http://schemas.microsoft.com/office/drawing/2014/main" val="10001"/>
                  </a:ext>
                </a:extLst>
              </a:tr>
              <a:tr h="542290">
                <a:tc>
                  <a:txBody>
                    <a:bodyPr/>
                    <a:lstStyle/>
                    <a:p>
                      <a:pPr algn="ctr">
                        <a:buNone/>
                      </a:pPr>
                      <a:r>
                        <a:rPr lang="vi-VN" altLang="en-US" sz="2800">
                          <a:latin typeface="Times New Roman" panose="02020603050405020304" pitchFamily="18" charset="0"/>
                          <a:cs typeface="Times New Roman" panose="02020603050405020304" pitchFamily="18" charset="0"/>
                        </a:rPr>
                        <a:t>  b</a:t>
                      </a:r>
                    </a:p>
                  </a:txBody>
                  <a:tcPr/>
                </a:tc>
                <a:tc>
                  <a:txBody>
                    <a:bodyPr/>
                    <a:lstStyle/>
                    <a:p>
                      <a:pPr>
                        <a:buNone/>
                      </a:pPr>
                      <a:endParaRPr lang="en-US"/>
                    </a:p>
                  </a:txBody>
                  <a:tcPr/>
                </a:tc>
                <a:tc>
                  <a:txBody>
                    <a:bodyPr/>
                    <a:lstStyle/>
                    <a:p>
                      <a:pPr>
                        <a:buNone/>
                      </a:pPr>
                      <a:endParaRPr lang="en-US"/>
                    </a:p>
                  </a:txBody>
                  <a:tcPr/>
                </a:tc>
                <a:extLst>
                  <a:ext uri="{0D108BD9-81ED-4DB2-BD59-A6C34878D82A}">
                    <a16:rowId xmlns:a16="http://schemas.microsoft.com/office/drawing/2014/main" val="10002"/>
                  </a:ext>
                </a:extLst>
              </a:tr>
              <a:tr h="541655">
                <a:tc>
                  <a:txBody>
                    <a:bodyPr/>
                    <a:lstStyle/>
                    <a:p>
                      <a:pPr algn="ctr">
                        <a:buNone/>
                      </a:pPr>
                      <a:r>
                        <a:rPr lang="vi-VN" altLang="en-US" sz="2800">
                          <a:latin typeface="Times New Roman" panose="02020603050405020304" pitchFamily="18" charset="0"/>
                          <a:cs typeface="Times New Roman" panose="02020603050405020304" pitchFamily="18" charset="0"/>
                        </a:rPr>
                        <a:t>  c</a:t>
                      </a:r>
                    </a:p>
                  </a:txBody>
                  <a:tcPr/>
                </a:tc>
                <a:tc>
                  <a:txBody>
                    <a:bodyPr/>
                    <a:lstStyle/>
                    <a:p>
                      <a:pPr>
                        <a:buNone/>
                      </a:pPr>
                      <a:endParaRPr lang="en-US"/>
                    </a:p>
                  </a:txBody>
                  <a:tcPr/>
                </a:tc>
                <a:tc>
                  <a:txBody>
                    <a:bodyPr/>
                    <a:lstStyle/>
                    <a:p>
                      <a:pPr>
                        <a:buNone/>
                      </a:pPr>
                      <a:endParaRPr lang="en-US"/>
                    </a:p>
                  </a:txBody>
                  <a:tcPr/>
                </a:tc>
                <a:extLst>
                  <a:ext uri="{0D108BD9-81ED-4DB2-BD59-A6C34878D82A}">
                    <a16:rowId xmlns:a16="http://schemas.microsoft.com/office/drawing/2014/main" val="10003"/>
                  </a:ext>
                </a:extLst>
              </a:tr>
              <a:tr h="542925">
                <a:tc>
                  <a:txBody>
                    <a:bodyPr/>
                    <a:lstStyle/>
                    <a:p>
                      <a:pPr algn="ctr">
                        <a:buNone/>
                      </a:pPr>
                      <a:r>
                        <a:rPr lang="vi-VN" altLang="en-US" sz="2800">
                          <a:latin typeface="Times New Roman" panose="02020603050405020304" pitchFamily="18" charset="0"/>
                          <a:cs typeface="Times New Roman" panose="02020603050405020304" pitchFamily="18" charset="0"/>
                        </a:rPr>
                        <a:t>  d</a:t>
                      </a:r>
                    </a:p>
                  </a:txBody>
                  <a:tcPr/>
                </a:tc>
                <a:tc>
                  <a:txBody>
                    <a:bodyPr/>
                    <a:lstStyle/>
                    <a:p>
                      <a:pPr>
                        <a:buNone/>
                      </a:pPr>
                      <a:endParaRPr lang="en-US"/>
                    </a:p>
                  </a:txBody>
                  <a:tcPr/>
                </a:tc>
                <a:tc>
                  <a:txBody>
                    <a:bodyPr/>
                    <a:lstStyle/>
                    <a:p>
                      <a:pPr>
                        <a:buNone/>
                      </a:pPr>
                      <a:endParaRPr lang="en-US"/>
                    </a:p>
                  </a:txBody>
                  <a:tcPr/>
                </a:tc>
                <a:extLst>
                  <a:ext uri="{0D108BD9-81ED-4DB2-BD59-A6C34878D82A}">
                    <a16:rowId xmlns:a16="http://schemas.microsoft.com/office/drawing/2014/main" val="10004"/>
                  </a:ext>
                </a:extLst>
              </a:tr>
              <a:tr h="541655">
                <a:tc>
                  <a:txBody>
                    <a:bodyPr/>
                    <a:lstStyle/>
                    <a:p>
                      <a:pPr algn="ctr">
                        <a:buNone/>
                      </a:pPr>
                      <a:r>
                        <a:rPr lang="vi-VN" altLang="en-US" sz="2800">
                          <a:latin typeface="Times New Roman" panose="02020603050405020304" pitchFamily="18" charset="0"/>
                          <a:cs typeface="Times New Roman" panose="02020603050405020304" pitchFamily="18" charset="0"/>
                        </a:rPr>
                        <a:t>  e</a:t>
                      </a:r>
                    </a:p>
                  </a:txBody>
                  <a:tcPr/>
                </a:tc>
                <a:tc>
                  <a:txBody>
                    <a:bodyPr/>
                    <a:lstStyle/>
                    <a:p>
                      <a:pPr>
                        <a:buNone/>
                      </a:pPr>
                      <a:endParaRPr lang="en-US"/>
                    </a:p>
                  </a:txBody>
                  <a:tcPr/>
                </a:tc>
                <a:tc>
                  <a:txBody>
                    <a:bodyPr/>
                    <a:lstStyle/>
                    <a:p>
                      <a:pPr>
                        <a:buNone/>
                      </a:pPr>
                      <a:endParaRPr lang="en-US"/>
                    </a:p>
                  </a:txBody>
                  <a:tcPr/>
                </a:tc>
                <a:extLst>
                  <a:ext uri="{0D108BD9-81ED-4DB2-BD59-A6C34878D82A}">
                    <a16:rowId xmlns:a16="http://schemas.microsoft.com/office/drawing/2014/main" val="10005"/>
                  </a:ext>
                </a:extLst>
              </a:tr>
              <a:tr h="542290">
                <a:tc>
                  <a:txBody>
                    <a:bodyPr/>
                    <a:lstStyle/>
                    <a:p>
                      <a:pPr algn="ctr">
                        <a:buNone/>
                      </a:pPr>
                      <a:r>
                        <a:rPr lang="vi-VN" altLang="en-US" sz="2800">
                          <a:latin typeface="Times New Roman" panose="02020603050405020304" pitchFamily="18" charset="0"/>
                          <a:cs typeface="Times New Roman" panose="02020603050405020304" pitchFamily="18" charset="0"/>
                        </a:rPr>
                        <a:t>  g</a:t>
                      </a:r>
                    </a:p>
                  </a:txBody>
                  <a:tcPr/>
                </a:tc>
                <a:tc>
                  <a:txBody>
                    <a:bodyPr/>
                    <a:lstStyle/>
                    <a:p>
                      <a:pPr>
                        <a:buNone/>
                      </a:pPr>
                      <a:endParaRPr lang="en-US"/>
                    </a:p>
                  </a:txBody>
                  <a:tcPr/>
                </a:tc>
                <a:tc>
                  <a:txBody>
                    <a:bodyPr/>
                    <a:lstStyle/>
                    <a:p>
                      <a:pPr>
                        <a:buNone/>
                      </a:pPr>
                      <a:endParaRPr lang="en-US"/>
                    </a:p>
                  </a:txBody>
                  <a:tcPr/>
                </a:tc>
                <a:extLst>
                  <a:ext uri="{0D108BD9-81ED-4DB2-BD59-A6C34878D82A}">
                    <a16:rowId xmlns:a16="http://schemas.microsoft.com/office/drawing/2014/main" val="10006"/>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04495" y="302260"/>
            <a:ext cx="10949305" cy="591185"/>
          </a:xfrm>
        </p:spPr>
        <p:txBody>
          <a:bodyPr/>
          <a:lstStyle/>
          <a:p>
            <a:r>
              <a:rPr lang="vi-VN" sz="2400" b="1">
                <a:solidFill>
                  <a:srgbClr val="FFFF00"/>
                </a:solidFill>
                <a:latin typeface="Times New Roman" panose="02020603050405020304" pitchFamily="18" charset="0"/>
                <a:cs typeface="Times New Roman" panose="02020603050405020304" pitchFamily="18" charset="0"/>
                <a:sym typeface="+mn-ea"/>
              </a:rPr>
              <a:t>                                                                            </a:t>
            </a:r>
            <a:r>
              <a:rPr lang="vi-VN" sz="2400" b="1">
                <a:solidFill>
                  <a:schemeClr val="bg1"/>
                </a:solidFill>
                <a:latin typeface="Times New Roman" panose="02020603050405020304" pitchFamily="18" charset="0"/>
                <a:cs typeface="Times New Roman" panose="02020603050405020304" pitchFamily="18" charset="0"/>
                <a:sym typeface="+mn-ea"/>
              </a:rPr>
              <a:t> ĐÁP ÁN PHIẾU HỌC TẬP SỐ 1</a:t>
            </a:r>
            <a:endParaRPr lang="en-US" sz="2400"/>
          </a:p>
        </p:txBody>
      </p:sp>
      <p:pic>
        <p:nvPicPr>
          <p:cNvPr id="2050" name="Picture 2" descr="C:\Users\USER\Desktop\screenshot-2022-06-28-162228.pn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53035" y="776605"/>
            <a:ext cx="4140200" cy="577977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Content Placeholder 4"/>
          <p:cNvGraphicFramePr>
            <a:graphicFrameLocks noGrp="1"/>
          </p:cNvGraphicFramePr>
          <p:nvPr>
            <p:ph sz="half" idx="2"/>
            <p:custDataLst>
              <p:tags r:id="rId1"/>
            </p:custDataLst>
          </p:nvPr>
        </p:nvGraphicFramePr>
        <p:xfrm>
          <a:off x="4451985" y="893445"/>
          <a:ext cx="7448550" cy="5546090"/>
        </p:xfrm>
        <a:graphic>
          <a:graphicData uri="http://schemas.openxmlformats.org/drawingml/2006/table">
            <a:tbl>
              <a:tblPr firstRow="1" bandRow="1">
                <a:tableStyleId>{5C22544A-7EE6-4342-B048-85BDC9FD1C3A}</a:tableStyleId>
              </a:tblPr>
              <a:tblGrid>
                <a:gridCol w="1469390">
                  <a:extLst>
                    <a:ext uri="{9D8B030D-6E8A-4147-A177-3AD203B41FA5}">
                      <a16:colId xmlns:a16="http://schemas.microsoft.com/office/drawing/2014/main" val="20000"/>
                    </a:ext>
                  </a:extLst>
                </a:gridCol>
                <a:gridCol w="3018155">
                  <a:extLst>
                    <a:ext uri="{9D8B030D-6E8A-4147-A177-3AD203B41FA5}">
                      <a16:colId xmlns:a16="http://schemas.microsoft.com/office/drawing/2014/main" val="20001"/>
                    </a:ext>
                  </a:extLst>
                </a:gridCol>
                <a:gridCol w="2961005">
                  <a:extLst>
                    <a:ext uri="{9D8B030D-6E8A-4147-A177-3AD203B41FA5}">
                      <a16:colId xmlns:a16="http://schemas.microsoft.com/office/drawing/2014/main" val="20002"/>
                    </a:ext>
                  </a:extLst>
                </a:gridCol>
              </a:tblGrid>
              <a:tr h="687070">
                <a:tc>
                  <a:txBody>
                    <a:bodyPr/>
                    <a:lstStyle/>
                    <a:p>
                      <a:pPr>
                        <a:buNone/>
                      </a:pPr>
                      <a:r>
                        <a:rPr lang="vi-VN" altLang="en-US" sz="2800">
                          <a:latin typeface="Times New Roman" panose="02020603050405020304" pitchFamily="18" charset="0"/>
                          <a:cs typeface="Times New Roman" panose="02020603050405020304" pitchFamily="18" charset="0"/>
                        </a:rPr>
                        <a:t>   </a:t>
                      </a:r>
                      <a:r>
                        <a:rPr lang="vi-VN" altLang="en-US" sz="2400">
                          <a:solidFill>
                            <a:schemeClr val="tx1"/>
                          </a:solidFill>
                          <a:latin typeface="Times New Roman" panose="02020603050405020304" pitchFamily="18" charset="0"/>
                          <a:cs typeface="Times New Roman" panose="02020603050405020304" pitchFamily="18" charset="0"/>
                        </a:rPr>
                        <a:t>Hình </a:t>
                      </a:r>
                    </a:p>
                  </a:txBody>
                  <a:tcPr/>
                </a:tc>
                <a:tc>
                  <a:txBody>
                    <a:bodyPr/>
                    <a:lstStyle/>
                    <a:p>
                      <a:pPr>
                        <a:buNone/>
                      </a:pPr>
                      <a:r>
                        <a:rPr lang="vi-VN" altLang="en-US" sz="2400">
                          <a:solidFill>
                            <a:schemeClr val="tx1"/>
                          </a:solidFill>
                          <a:latin typeface="Times New Roman" panose="02020603050405020304" pitchFamily="18" charset="0"/>
                          <a:cs typeface="Times New Roman" panose="02020603050405020304" pitchFamily="18" charset="0"/>
                          <a:sym typeface="+mn-ea"/>
                        </a:rPr>
                        <a:t>  Nguyên nhân</a:t>
                      </a:r>
                      <a:endParaRPr lang="vi-VN" altLang="en-US" sz="2400">
                        <a:solidFill>
                          <a:schemeClr val="tx1"/>
                        </a:solidFill>
                        <a:latin typeface="Times New Roman" panose="02020603050405020304" pitchFamily="18" charset="0"/>
                        <a:cs typeface="Times New Roman" panose="02020603050405020304" pitchFamily="18" charset="0"/>
                      </a:endParaRPr>
                    </a:p>
                  </a:txBody>
                  <a:tcPr/>
                </a:tc>
                <a:tc>
                  <a:txBody>
                    <a:bodyPr/>
                    <a:lstStyle/>
                    <a:p>
                      <a:pPr>
                        <a:buNone/>
                      </a:pPr>
                      <a:r>
                        <a:rPr lang="vi-VN" altLang="en-US" sz="2400">
                          <a:latin typeface="Times New Roman" panose="02020603050405020304" pitchFamily="18" charset="0"/>
                          <a:cs typeface="Times New Roman" panose="02020603050405020304" pitchFamily="18" charset="0"/>
                          <a:sym typeface="+mn-ea"/>
                        </a:rPr>
                        <a:t>      </a:t>
                      </a:r>
                      <a:r>
                        <a:rPr lang="vi-VN" altLang="en-US" sz="2400">
                          <a:solidFill>
                            <a:schemeClr val="tx1"/>
                          </a:solidFill>
                          <a:latin typeface="Times New Roman" panose="02020603050405020304" pitchFamily="18" charset="0"/>
                          <a:cs typeface="Times New Roman" panose="02020603050405020304" pitchFamily="18" charset="0"/>
                          <a:sym typeface="+mn-ea"/>
                        </a:rPr>
                        <a:t>Hậu quả</a:t>
                      </a:r>
                      <a:endParaRPr lang="vi-VN" altLang="en-US" sz="2400"/>
                    </a:p>
                  </a:txBody>
                  <a:tcPr/>
                </a:tc>
                <a:extLst>
                  <a:ext uri="{0D108BD9-81ED-4DB2-BD59-A6C34878D82A}">
                    <a16:rowId xmlns:a16="http://schemas.microsoft.com/office/drawing/2014/main" val="10000"/>
                  </a:ext>
                </a:extLst>
              </a:tr>
              <a:tr h="637540">
                <a:tc>
                  <a:txBody>
                    <a:bodyPr/>
                    <a:lstStyle/>
                    <a:p>
                      <a:pPr algn="ctr">
                        <a:buNone/>
                      </a:pPr>
                      <a:r>
                        <a:rPr lang="vi-VN" altLang="en-US" sz="2800">
                          <a:latin typeface="Times New Roman" panose="02020603050405020304" pitchFamily="18" charset="0"/>
                          <a:cs typeface="Times New Roman" panose="02020603050405020304" pitchFamily="18" charset="0"/>
                        </a:rPr>
                        <a:t>  a</a:t>
                      </a:r>
                    </a:p>
                  </a:txBody>
                  <a:tcPr/>
                </a:tc>
                <a:tc>
                  <a:txBody>
                    <a:bodyPr/>
                    <a:lstStyle/>
                    <a:p>
                      <a:pPr>
                        <a:buNone/>
                      </a:pPr>
                      <a:r>
                        <a:rPr lang="vi-VN" altLang="en-US" sz="2400">
                          <a:latin typeface="Times New Roman" panose="02020603050405020304" pitchFamily="18" charset="0"/>
                          <a:cs typeface="Times New Roman" panose="02020603050405020304" pitchFamily="18" charset="0"/>
                          <a:sym typeface="+mn-ea"/>
                        </a:rPr>
                        <a:t>Nạn cháy rừng</a:t>
                      </a:r>
                    </a:p>
                  </a:txBody>
                  <a:tcPr/>
                </a:tc>
                <a:tc>
                  <a:txBody>
                    <a:bodyPr/>
                    <a:lstStyle/>
                    <a:p>
                      <a:pPr>
                        <a:buNone/>
                      </a:pPr>
                      <a:endParaRPr lang="en-US" sz="2400"/>
                    </a:p>
                  </a:txBody>
                  <a:tcPr/>
                </a:tc>
                <a:extLst>
                  <a:ext uri="{0D108BD9-81ED-4DB2-BD59-A6C34878D82A}">
                    <a16:rowId xmlns:a16="http://schemas.microsoft.com/office/drawing/2014/main" val="10001"/>
                  </a:ext>
                </a:extLst>
              </a:tr>
              <a:tr h="612140">
                <a:tc>
                  <a:txBody>
                    <a:bodyPr/>
                    <a:lstStyle/>
                    <a:p>
                      <a:pPr algn="ctr">
                        <a:buNone/>
                      </a:pPr>
                      <a:r>
                        <a:rPr lang="vi-VN" altLang="en-US" sz="2800">
                          <a:latin typeface="Times New Roman" panose="02020603050405020304" pitchFamily="18" charset="0"/>
                          <a:cs typeface="Times New Roman" panose="02020603050405020304" pitchFamily="18" charset="0"/>
                        </a:rPr>
                        <a:t>  b</a:t>
                      </a:r>
                    </a:p>
                  </a:txBody>
                  <a:tcPr/>
                </a:tc>
                <a:tc>
                  <a:txBody>
                    <a:bodyPr/>
                    <a:lstStyle/>
                    <a:p>
                      <a:pPr>
                        <a:buNone/>
                      </a:pPr>
                      <a:endParaRPr lang="en-US" sz="2400"/>
                    </a:p>
                  </a:txBody>
                  <a:tcPr/>
                </a:tc>
                <a:tc>
                  <a:txBody>
                    <a:bodyPr/>
                    <a:lstStyle/>
                    <a:p>
                      <a:pPr>
                        <a:buNone/>
                      </a:pPr>
                      <a:r>
                        <a:rPr lang="vi-VN" altLang="en-US" sz="2400">
                          <a:latin typeface="Times New Roman" panose="02020603050405020304" pitchFamily="18" charset="0"/>
                          <a:cs typeface="Times New Roman" panose="02020603050405020304" pitchFamily="18" charset="0"/>
                          <a:sym typeface="+mn-ea"/>
                        </a:rPr>
                        <a:t>Đất bị xói mòn, sạt lở</a:t>
                      </a:r>
                      <a:endParaRPr lang="vi-VN" altLang="en-US" sz="24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r h="695325">
                <a:tc>
                  <a:txBody>
                    <a:bodyPr/>
                    <a:lstStyle/>
                    <a:p>
                      <a:pPr algn="ctr">
                        <a:buNone/>
                      </a:pPr>
                      <a:r>
                        <a:rPr lang="vi-VN" altLang="en-US" sz="2800">
                          <a:latin typeface="Times New Roman" panose="02020603050405020304" pitchFamily="18" charset="0"/>
                          <a:cs typeface="Times New Roman" panose="02020603050405020304" pitchFamily="18" charset="0"/>
                        </a:rPr>
                        <a:t>  c</a:t>
                      </a:r>
                    </a:p>
                  </a:txBody>
                  <a:tcPr/>
                </a:tc>
                <a:tc>
                  <a:txBody>
                    <a:bodyPr/>
                    <a:lstStyle/>
                    <a:p>
                      <a:pPr>
                        <a:buNone/>
                      </a:pPr>
                      <a:endParaRPr lang="en-US" sz="2400"/>
                    </a:p>
                  </a:txBody>
                  <a:tcPr/>
                </a:tc>
                <a:tc>
                  <a:txBody>
                    <a:bodyPr/>
                    <a:lstStyle/>
                    <a:p>
                      <a:pPr>
                        <a:buNone/>
                      </a:pPr>
                      <a:r>
                        <a:rPr lang="vi-VN" sz="2400">
                          <a:solidFill>
                            <a:schemeClr val="tx1"/>
                          </a:solidFill>
                          <a:latin typeface="Times New Roman" panose="02020603050405020304" pitchFamily="18" charset="0"/>
                          <a:cs typeface="Times New Roman" panose="02020603050405020304" pitchFamily="18" charset="0"/>
                          <a:sym typeface="+mn-ea"/>
                        </a:rPr>
                        <a:t>Gây ra lũ lụt</a:t>
                      </a:r>
                      <a:endParaRPr lang="vi-VN" sz="240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3"/>
                  </a:ext>
                </a:extLst>
              </a:tr>
              <a:tr h="972185">
                <a:tc>
                  <a:txBody>
                    <a:bodyPr/>
                    <a:lstStyle/>
                    <a:p>
                      <a:pPr algn="ctr">
                        <a:buNone/>
                      </a:pPr>
                      <a:r>
                        <a:rPr lang="vi-VN" altLang="en-US" sz="2800">
                          <a:latin typeface="Times New Roman" panose="02020603050405020304" pitchFamily="18" charset="0"/>
                          <a:cs typeface="Times New Roman" panose="02020603050405020304" pitchFamily="18" charset="0"/>
                        </a:rPr>
                        <a:t>  d</a:t>
                      </a:r>
                    </a:p>
                  </a:txBody>
                  <a:tcPr/>
                </a:tc>
                <a:tc>
                  <a:txBody>
                    <a:bodyPr/>
                    <a:lstStyle/>
                    <a:p>
                      <a:pPr>
                        <a:buNone/>
                      </a:pPr>
                      <a:r>
                        <a:rPr lang="vi-VN" altLang="en-US" sz="2400">
                          <a:latin typeface="Times New Roman" panose="02020603050405020304" pitchFamily="18" charset="0"/>
                          <a:cs typeface="Times New Roman" panose="02020603050405020304" pitchFamily="18" charset="0"/>
                          <a:sym typeface="+mn-ea"/>
                        </a:rPr>
                        <a:t>Săn bắt, nuôi nhốt động vật hoang dã</a:t>
                      </a:r>
                      <a:endParaRPr lang="vi-VN" altLang="en-US" sz="2400">
                        <a:latin typeface="Times New Roman" panose="02020603050405020304" pitchFamily="18" charset="0"/>
                        <a:cs typeface="Times New Roman" panose="02020603050405020304" pitchFamily="18" charset="0"/>
                      </a:endParaRPr>
                    </a:p>
                  </a:txBody>
                  <a:tcPr/>
                </a:tc>
                <a:tc>
                  <a:txBody>
                    <a:bodyPr/>
                    <a:lstStyle/>
                    <a:p>
                      <a:pPr>
                        <a:buNone/>
                      </a:pPr>
                      <a:endParaRPr lang="en-US" sz="2400"/>
                    </a:p>
                  </a:txBody>
                  <a:tcPr/>
                </a:tc>
                <a:extLst>
                  <a:ext uri="{0D108BD9-81ED-4DB2-BD59-A6C34878D82A}">
                    <a16:rowId xmlns:a16="http://schemas.microsoft.com/office/drawing/2014/main" val="10004"/>
                  </a:ext>
                </a:extLst>
              </a:tr>
              <a:tr h="970915">
                <a:tc>
                  <a:txBody>
                    <a:bodyPr/>
                    <a:lstStyle/>
                    <a:p>
                      <a:pPr algn="ctr">
                        <a:buNone/>
                      </a:pPr>
                      <a:r>
                        <a:rPr lang="vi-VN" altLang="en-US" sz="2800">
                          <a:latin typeface="Times New Roman" panose="02020603050405020304" pitchFamily="18" charset="0"/>
                          <a:cs typeface="Times New Roman" panose="02020603050405020304" pitchFamily="18" charset="0"/>
                        </a:rPr>
                        <a:t>  e</a:t>
                      </a:r>
                    </a:p>
                  </a:txBody>
                  <a:tcPr/>
                </a:tc>
                <a:tc>
                  <a:txBody>
                    <a:bodyPr/>
                    <a:lstStyle/>
                    <a:p>
                      <a:pPr>
                        <a:buNone/>
                      </a:pPr>
                      <a:endParaRPr lang="en-US" sz="2400"/>
                    </a:p>
                  </a:txBody>
                  <a:tcPr/>
                </a:tc>
                <a:tc>
                  <a:txBody>
                    <a:bodyPr/>
                    <a:lstStyle/>
                    <a:p>
                      <a:pPr>
                        <a:buNone/>
                      </a:pPr>
                      <a:r>
                        <a:rPr lang="vi-VN" altLang="en-US" sz="2400">
                          <a:latin typeface="Times New Roman" panose="02020603050405020304" pitchFamily="18" charset="0"/>
                          <a:cs typeface="Times New Roman" panose="02020603050405020304" pitchFamily="18" charset="0"/>
                          <a:sym typeface="+mn-ea"/>
                        </a:rPr>
                        <a:t>Gây ra hạn hán, thiếu nước trầm trọng</a:t>
                      </a:r>
                    </a:p>
                  </a:txBody>
                  <a:tcPr/>
                </a:tc>
                <a:extLst>
                  <a:ext uri="{0D108BD9-81ED-4DB2-BD59-A6C34878D82A}">
                    <a16:rowId xmlns:a16="http://schemas.microsoft.com/office/drawing/2014/main" val="10005"/>
                  </a:ext>
                </a:extLst>
              </a:tr>
              <a:tr h="970915">
                <a:tc>
                  <a:txBody>
                    <a:bodyPr/>
                    <a:lstStyle/>
                    <a:p>
                      <a:pPr algn="ctr">
                        <a:buNone/>
                      </a:pPr>
                      <a:r>
                        <a:rPr lang="vi-VN" altLang="en-US" sz="2800">
                          <a:latin typeface="Times New Roman" panose="02020603050405020304" pitchFamily="18" charset="0"/>
                          <a:cs typeface="Times New Roman" panose="02020603050405020304" pitchFamily="18" charset="0"/>
                        </a:rPr>
                        <a:t>  g</a:t>
                      </a:r>
                    </a:p>
                  </a:txBody>
                  <a:tcPr/>
                </a:tc>
                <a:tc>
                  <a:txBody>
                    <a:bodyPr/>
                    <a:lstStyle/>
                    <a:p>
                      <a:pPr>
                        <a:buNone/>
                      </a:pPr>
                      <a:r>
                        <a:rPr lang="vi-VN" altLang="en-US" sz="2400">
                          <a:latin typeface="Times New Roman" panose="02020603050405020304" pitchFamily="18" charset="0"/>
                          <a:cs typeface="Times New Roman" panose="02020603050405020304" pitchFamily="18" charset="0"/>
                          <a:sym typeface="+mn-ea"/>
                        </a:rPr>
                        <a:t>Khai thác lâm sản tự do, bừa bãi</a:t>
                      </a:r>
                    </a:p>
                  </a:txBody>
                  <a:tcPr/>
                </a:tc>
                <a:tc>
                  <a:txBody>
                    <a:bodyPr/>
                    <a:lstStyle/>
                    <a:p>
                      <a:pPr>
                        <a:buNone/>
                      </a:pPr>
                      <a:endParaRPr lang="en-US" sz="2400"/>
                    </a:p>
                  </a:txBody>
                  <a:tcPr/>
                </a:tc>
                <a:extLst>
                  <a:ext uri="{0D108BD9-81ED-4DB2-BD59-A6C34878D82A}">
                    <a16:rowId xmlns:a16="http://schemas.microsoft.com/office/drawing/2014/main" val="10006"/>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7805" y="228600"/>
            <a:ext cx="11786870" cy="521970"/>
          </a:xfrm>
          <a:prstGeom prst="rect">
            <a:avLst/>
          </a:prstGeom>
        </p:spPr>
        <p:txBody>
          <a:bodyPr wrap="square">
            <a:spAutoFit/>
          </a:bodyPr>
          <a:lstStyle/>
          <a:p>
            <a:r>
              <a:rPr lang="vi-VN" sz="2800" b="1">
                <a:solidFill>
                  <a:srgbClr val="FFFF00"/>
                </a:solidFill>
                <a:latin typeface="Times New Roman" panose="02020603050405020304" pitchFamily="18" charset="0"/>
                <a:cs typeface="Times New Roman" panose="02020603050405020304" pitchFamily="18" charset="0"/>
              </a:rPr>
              <a:t>1. Dựa vào Hình 7.3, em hãy nêu nguyên nhân, hậu quả của việc mất rừng?</a:t>
            </a:r>
          </a:p>
        </p:txBody>
      </p:sp>
      <p:pic>
        <p:nvPicPr>
          <p:cNvPr id="2050" name="Picture 2" descr="C:\Users\USER\Desktop\screenshot-2022-06-28-16222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740" y="1026795"/>
            <a:ext cx="5011420" cy="544258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610225" y="751205"/>
            <a:ext cx="6394450" cy="6038215"/>
          </a:xfrm>
          <a:prstGeom prst="rect">
            <a:avLst/>
          </a:prstGeom>
        </p:spPr>
        <p:txBody>
          <a:bodyPr wrap="square">
            <a:noAutofit/>
          </a:bodyPr>
          <a:lstStyle/>
          <a:p>
            <a:r>
              <a:rPr lang="vi-VN" sz="2800">
                <a:solidFill>
                  <a:srgbClr val="FFFF00"/>
                </a:solidFill>
                <a:latin typeface="Times New Roman" panose="02020603050405020304" pitchFamily="18" charset="0"/>
                <a:cs typeface="Times New Roman" panose="02020603050405020304" pitchFamily="18" charset="0"/>
              </a:rPr>
              <a:t>* Nguyên nhân:</a:t>
            </a:r>
          </a:p>
          <a:p>
            <a:r>
              <a:rPr lang="vi-VN" sz="2800">
                <a:solidFill>
                  <a:schemeClr val="bg1"/>
                </a:solidFill>
                <a:latin typeface="Times New Roman" panose="02020603050405020304" pitchFamily="18" charset="0"/>
                <a:cs typeface="Times New Roman" panose="02020603050405020304" pitchFamily="18" charset="0"/>
              </a:rPr>
              <a:t>Hình a: Nạn cháy rừng</a:t>
            </a:r>
          </a:p>
          <a:p>
            <a:r>
              <a:rPr lang="vi-VN" sz="2800">
                <a:solidFill>
                  <a:schemeClr val="bg1"/>
                </a:solidFill>
                <a:latin typeface="Times New Roman" panose="02020603050405020304" pitchFamily="18" charset="0"/>
                <a:cs typeface="Times New Roman" panose="02020603050405020304" pitchFamily="18" charset="0"/>
              </a:rPr>
              <a:t>Hình d: Săn bắt, nuôi nhốt động vật hoang d</a:t>
            </a:r>
            <a:r>
              <a:rPr lang="en-US" sz="2800">
                <a:solidFill>
                  <a:schemeClr val="bg1"/>
                </a:solidFill>
                <a:latin typeface="Times New Roman" panose="02020603050405020304" pitchFamily="18" charset="0"/>
                <a:cs typeface="Times New Roman" panose="02020603050405020304" pitchFamily="18" charset="0"/>
              </a:rPr>
              <a:t>ã</a:t>
            </a:r>
            <a:endParaRPr lang="vi-VN" sz="2800">
              <a:solidFill>
                <a:schemeClr val="bg1"/>
              </a:solidFill>
              <a:latin typeface="Times New Roman" panose="02020603050405020304" pitchFamily="18" charset="0"/>
              <a:cs typeface="Times New Roman" panose="02020603050405020304" pitchFamily="18" charset="0"/>
            </a:endParaRPr>
          </a:p>
          <a:p>
            <a:r>
              <a:rPr lang="vi-VN" sz="2800">
                <a:solidFill>
                  <a:schemeClr val="bg1"/>
                </a:solidFill>
                <a:latin typeface="Times New Roman" panose="02020603050405020304" pitchFamily="18" charset="0"/>
                <a:cs typeface="Times New Roman" panose="02020603050405020304" pitchFamily="18" charset="0"/>
              </a:rPr>
              <a:t>Hình g: Khai thác lâm sản tự do bừa bãi</a:t>
            </a:r>
          </a:p>
          <a:p>
            <a:r>
              <a:rPr lang="vi-VN" sz="2800">
                <a:solidFill>
                  <a:srgbClr val="FFFF00"/>
                </a:solidFill>
                <a:latin typeface="Times New Roman" panose="02020603050405020304" pitchFamily="18" charset="0"/>
                <a:cs typeface="Times New Roman" panose="02020603050405020304" pitchFamily="18" charset="0"/>
              </a:rPr>
              <a:t>*Hậu quả của việc mất rừng:</a:t>
            </a:r>
          </a:p>
          <a:p>
            <a:r>
              <a:rPr lang="vi-VN" sz="2800">
                <a:solidFill>
                  <a:schemeClr val="bg1"/>
                </a:solidFill>
                <a:latin typeface="Times New Roman" panose="02020603050405020304" pitchFamily="18" charset="0"/>
                <a:cs typeface="Times New Roman" panose="02020603050405020304" pitchFamily="18" charset="0"/>
              </a:rPr>
              <a:t>Hình b</a:t>
            </a:r>
            <a:r>
              <a:rPr lang="en-US" sz="2800">
                <a:solidFill>
                  <a:schemeClr val="bg1"/>
                </a:solidFill>
                <a:latin typeface="Times New Roman" panose="02020603050405020304" pitchFamily="18" charset="0"/>
                <a:cs typeface="Times New Roman" panose="02020603050405020304" pitchFamily="18" charset="0"/>
              </a:rPr>
              <a:t>.</a:t>
            </a:r>
            <a:r>
              <a:rPr lang="vi-VN" sz="2800">
                <a:solidFill>
                  <a:schemeClr val="bg1"/>
                </a:solidFill>
                <a:latin typeface="Times New Roman" panose="02020603050405020304" pitchFamily="18" charset="0"/>
                <a:cs typeface="Times New Roman" panose="02020603050405020304" pitchFamily="18" charset="0"/>
              </a:rPr>
              <a:t> Đất đai bị xói mòn</a:t>
            </a:r>
          </a:p>
          <a:p>
            <a:r>
              <a:rPr lang="vi-VN" sz="2800">
                <a:solidFill>
                  <a:schemeClr val="bg1"/>
                </a:solidFill>
                <a:latin typeface="Times New Roman" panose="02020603050405020304" pitchFamily="18" charset="0"/>
                <a:cs typeface="Times New Roman" panose="02020603050405020304" pitchFamily="18" charset="0"/>
              </a:rPr>
              <a:t>Hình c: Gây ra lũ lụt</a:t>
            </a:r>
          </a:p>
          <a:p>
            <a:r>
              <a:rPr lang="vi-VN" sz="2800">
                <a:solidFill>
                  <a:schemeClr val="bg1"/>
                </a:solidFill>
                <a:latin typeface="Times New Roman" panose="02020603050405020304" pitchFamily="18" charset="0"/>
                <a:cs typeface="Times New Roman" panose="02020603050405020304" pitchFamily="18" charset="0"/>
              </a:rPr>
              <a:t>Hình e: Gây ra hạn hán, thiếu nước trầm trọng </a:t>
            </a:r>
            <a:endParaRPr lang="en-US" sz="2800">
              <a:solidFill>
                <a:schemeClr val="bg1"/>
              </a:solidFill>
              <a:latin typeface="Times New Roman" panose="02020603050405020304" pitchFamily="18" charset="0"/>
              <a:cs typeface="Times New Roman" panose="02020603050405020304" pitchFamily="18" charset="0"/>
            </a:endParaRPr>
          </a:p>
          <a:p>
            <a:r>
              <a:rPr lang="vi-VN" sz="2800">
                <a:solidFill>
                  <a:schemeClr val="bg1"/>
                </a:solidFill>
                <a:latin typeface="Times New Roman" panose="02020603050405020304" pitchFamily="18" charset="0"/>
                <a:cs typeface="Times New Roman" panose="02020603050405020304" pitchFamily="18" charset="0"/>
              </a:rPr>
              <a:t>=&gt; Hậu quả: tình trạng biến đổi khí hậu, hiệu ứng nhà kính làm trái đất ấm dần lên, hạn hán, nước biển dâng cao, ô nhiễm môi trường, đói kém…</a:t>
            </a:r>
            <a:br>
              <a:rPr lang="vi-VN" sz="2800">
                <a:solidFill>
                  <a:schemeClr val="bg1"/>
                </a:solidFill>
                <a:latin typeface="Times New Roman" panose="02020603050405020304" pitchFamily="18" charset="0"/>
                <a:cs typeface="Times New Roman" panose="02020603050405020304" pitchFamily="18" charset="0"/>
              </a:rPr>
            </a:br>
            <a:endParaRPr lang="vi-VN" sz="280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OPL20U25GSXzBJYl68kk8uQGfFKzs7yb1M4KJWUiLk6ZEvGF+qCIPSnY57AbBFCvTWID07 2024 T9 CD 97+K4lPs7H94VUqPe2XwIsfPRnrXQE//QTEXxb8/8N4CNc6FpgZahzpTjFhMzSA7T/nHJa11DE8Ng2TP3iAmRczFlmslSuUNOgUeb6yRvs0="/>
          <p:cNvSpPr/>
          <p:nvPr/>
        </p:nvSpPr>
        <p:spPr>
          <a:xfrm>
            <a:off x="7293471" y="3591109"/>
            <a:ext cx="3585717" cy="2878931"/>
          </a:xfrm>
          <a:prstGeom prst="rect">
            <a:avLst/>
          </a:prstGeom>
          <a:blipFill dpi="0" rotWithShape="1">
            <a:blip r:embed="rId2" cstate="print">
              <a:extLst>
                <a:ext uri="{28A0092B-C50C-407E-A947-70E740481C1C}">
                  <a14:useLocalDpi xmlns:a14="http://schemas.microsoft.com/office/drawing/2010/main" val="0"/>
                </a:ext>
              </a:extLst>
            </a:blip>
            <a:srcRect/>
            <a:stretch>
              <a:fillRect t="-1229" b="-1229"/>
            </a:stretch>
          </a:bli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150000"/>
              </a:lnSpc>
              <a:defRPr/>
            </a:pPr>
            <a:endParaRPr lang="en-US" altLang="zh-CN" sz="2000" dirty="0">
              <a:solidFill>
                <a:srgbClr val="FFFFFF"/>
              </a:solidFill>
              <a:latin typeface="Arial" panose="020B0604020202020204" pitchFamily="34" charset="0"/>
              <a:ea typeface="Microsoft YaHei" panose="020B0503020204020204" pitchFamily="34" charset="-122"/>
              <a:sym typeface="Arial" panose="020B0604020202020204" pitchFamily="34" charset="0"/>
            </a:endParaRPr>
          </a:p>
        </p:txBody>
      </p:sp>
      <p:sp>
        <p:nvSpPr>
          <p:cNvPr id="7" name="矩形 8" descr="OPL20U25GSXzBJYl68kk8uQGfFKzs7yb1M4KJWUiLk6ZEvGF+qCIPSnY57AbBFCvTWID07 2024 T9 CD 97+K4lPs7H94VUqPe2XwIsfPRnrXQE//QTEXxb8/8N4CNc6FpgZahzpTjFhMzSA7T/nHJa11DE8Ng2TP3iAmRczFlmslSuUNOgUeb6yRvs0="/>
          <p:cNvSpPr/>
          <p:nvPr/>
        </p:nvSpPr>
        <p:spPr>
          <a:xfrm>
            <a:off x="-23785" y="825790"/>
            <a:ext cx="12313559" cy="887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zh-CN" altLang="en-US" sz="2000">
              <a:ea typeface="Microsoft YaHei" panose="020B0503020204020204" pitchFamily="34" charset="-122"/>
            </a:endParaRPr>
          </a:p>
        </p:txBody>
      </p:sp>
      <p:sp>
        <p:nvSpPr>
          <p:cNvPr id="8" name="矩形 15" descr="OPL20U25GSXzBJYl68kk8uQGfFKzs7yb1M4KJWUiLk6ZEvGF+qCIPSnY57AbBFCvTWID07 2024 T9 CD 97+K4lPs7H94VUqPe2XwIsfPRnrXQE//QTEXxb8/8N4CNc6FpgZahzpTjFhMzSA7T/nHJa11DE8Ng2TP3iAmRczFlmslSuUNOgUeb6yRvs0="/>
          <p:cNvSpPr/>
          <p:nvPr/>
        </p:nvSpPr>
        <p:spPr>
          <a:xfrm flipV="1">
            <a:off x="12542839" y="-18650"/>
            <a:ext cx="315205" cy="9332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ea typeface="Microsoft YaHei" panose="020B0503020204020204" pitchFamily="34" charset="-122"/>
            </a:endParaRPr>
          </a:p>
        </p:txBody>
      </p:sp>
      <p:sp>
        <p:nvSpPr>
          <p:cNvPr id="9" name="矩形 18" descr="OPL20U25GSXzBJYl68kk8uQGfFKzs7yb1M4KJWUiLk6ZEvGF+qCIPSnY57AbBFCvTWID07 2024 T9 CD 97+K4lPs7H94VUqPe2XwIsfPRnrXQE//QTEXxb8/8N4CNc6FpgZahzpTjFhMzSA7T/nHJa11DE8Ng2TP3iAmRczFlmslSuUNOgUeb6yRvs0="/>
          <p:cNvSpPr/>
          <p:nvPr/>
        </p:nvSpPr>
        <p:spPr>
          <a:xfrm>
            <a:off x="11396841" y="6946348"/>
            <a:ext cx="1459793" cy="1439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0" tIns="45709" rIns="91420" bIns="45709" numCol="1" spcCol="0" rtlCol="0" fromWordArt="0" anchor="ctr" anchorCtr="0" forceAA="0" compatLnSpc="1">
            <a:noAutofit/>
          </a:bodyPr>
          <a:lstStyle/>
          <a:p>
            <a:pPr algn="ctr"/>
            <a:endParaRPr lang="zh-CN" altLang="en-US" sz="2000">
              <a:ea typeface="Microsoft YaHei" panose="020B0503020204020204" pitchFamily="34" charset="-122"/>
            </a:endParaRPr>
          </a:p>
        </p:txBody>
      </p:sp>
      <p:sp>
        <p:nvSpPr>
          <p:cNvPr id="10" name="Rectangle 9" descr="OPL20U25GSXzBJYl68kk8uQGfFKzs7yb1M4KJWUiLk6ZEvGF+qCIPSnY57AbBFCvTWID07 2024 T9 CD 97+K4lPs7H94VUqPe2XwIsfPRnrXQE//QTEXxb8/8N4CNc6FpgZahzpTjFhMzSA7T/nHJa11DE8Ng2TP3iAmRczFlmslSuUNOgUeb6yRvs0="/>
          <p:cNvSpPr/>
          <p:nvPr/>
        </p:nvSpPr>
        <p:spPr>
          <a:xfrm>
            <a:off x="0" y="1414130"/>
            <a:ext cx="12192000" cy="923330"/>
          </a:xfrm>
          <a:prstGeom prst="rect">
            <a:avLst/>
          </a:prstGeom>
          <a:noFill/>
        </p:spPr>
        <p:txBody>
          <a:bodyPr wrap="squar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HOẠT ĐỘNG </a:t>
            </a: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KHỞI ĐỘNG</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sp>
        <p:nvSpPr>
          <p:cNvPr id="11" name="Rectangle 10" descr="OPL20U25GSXzBJYl68kk8uQGfFKzs7yb1M4KJWUiLk6ZEvGF+qCIPSnY57AbBFCvTWID07 2024 T9 CD 97+K4lPs7H94VUqPe2XwIsfPRnrXQE//QTEXxb8/8N4CNc6FpgZahzpTjFhMzSA7T/nHJa11DE8Ng2TP3iAmRczFlmslSuUNOgUeb6yRvs0="/>
          <p:cNvSpPr/>
          <p:nvPr/>
        </p:nvSpPr>
        <p:spPr>
          <a:xfrm flipH="1">
            <a:off x="1316806" y="3760341"/>
            <a:ext cx="4464496" cy="2709699"/>
          </a:xfrm>
          <a:prstGeom prst="rect">
            <a:avLst/>
          </a:prstGeom>
          <a:blipFill dpi="0" rotWithShape="1">
            <a:blip r:embed="rId3" cstate="print">
              <a:extLst>
                <a:ext uri="{28A0092B-C50C-407E-A947-70E740481C1C}">
                  <a14:useLocalDpi xmlns:a14="http://schemas.microsoft.com/office/drawing/2010/main" val="0"/>
                </a:ext>
              </a:extLst>
            </a:blip>
            <a:srcRect/>
            <a:stretch>
              <a:fillRect t="-6292" b="-6292"/>
            </a:stretch>
          </a:bli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AU" sz="8435" dirty="0">
              <a:solidFill>
                <a:srgbClr val="FFFFFF"/>
              </a:solidFill>
              <a:latin typeface="Arial" panose="020B0604020202020204" pitchFamily="34" charset="0"/>
              <a:ea typeface="Microsoft YaHei" panose="020B0503020204020204" pitchFamily="34" charset="-122"/>
              <a:sym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08660"/>
          </a:xfrm>
        </p:spPr>
        <p:txBody>
          <a:bodyPr>
            <a:normAutofit fontScale="90000"/>
          </a:bodyPr>
          <a:lstStyle/>
          <a:p>
            <a:pPr algn="ctr"/>
            <a:r>
              <a:rPr lang="vi-VN" altLang="en-US" sz="2800">
                <a:latin typeface="Times New Roman" panose="02020603050405020304" pitchFamily="18" charset="0"/>
                <a:cs typeface="Times New Roman" panose="02020603050405020304" pitchFamily="18" charset="0"/>
              </a:rPr>
              <a:t>          </a:t>
            </a:r>
            <a:r>
              <a:rPr lang="vi-VN" altLang="en-US" sz="3110" b="1">
                <a:solidFill>
                  <a:schemeClr val="bg1"/>
                </a:solidFill>
                <a:latin typeface="Times New Roman" panose="02020603050405020304" pitchFamily="18" charset="0"/>
                <a:cs typeface="Times New Roman" panose="02020603050405020304" pitchFamily="18" charset="0"/>
              </a:rPr>
              <a:t>PHIẾU HỌC TẬP SỐ 1 </a:t>
            </a:r>
            <a:br>
              <a:rPr lang="vi-VN" altLang="en-US" sz="3110" b="1">
                <a:solidFill>
                  <a:schemeClr val="bg1"/>
                </a:solidFill>
                <a:latin typeface="Times New Roman" panose="02020603050405020304" pitchFamily="18" charset="0"/>
                <a:cs typeface="Times New Roman" panose="02020603050405020304" pitchFamily="18" charset="0"/>
              </a:rPr>
            </a:br>
            <a:r>
              <a:rPr lang="vi-VN" sz="2800" b="1">
                <a:solidFill>
                  <a:srgbClr val="FFFF00"/>
                </a:solidFill>
                <a:latin typeface="Times New Roman" panose="02020603050405020304" pitchFamily="18" charset="0"/>
                <a:cs typeface="Times New Roman" panose="02020603050405020304" pitchFamily="18" charset="0"/>
                <a:sym typeface="+mn-ea"/>
              </a:rPr>
              <a:t>1. Dựa vào Hình 7.3, em hãy nêu nguyên nhân, hậu quả của việc mất rừng?</a:t>
            </a:r>
            <a:endParaRPr lang="vi-VN" altLang="en-US" sz="2800">
              <a:solidFill>
                <a:schemeClr val="bg1"/>
              </a:solidFill>
              <a:latin typeface="Times New Roman" panose="02020603050405020304" pitchFamily="18" charset="0"/>
              <a:cs typeface="Times New Roman" panose="02020603050405020304" pitchFamily="18" charset="0"/>
            </a:endParaRPr>
          </a:p>
        </p:txBody>
      </p:sp>
      <p:graphicFrame>
        <p:nvGraphicFramePr>
          <p:cNvPr id="4" name="Content Placeholder 3"/>
          <p:cNvGraphicFramePr>
            <a:graphicFrameLocks noGrp="1"/>
          </p:cNvGraphicFramePr>
          <p:nvPr>
            <p:ph idx="1"/>
            <p:custDataLst>
              <p:tags r:id="rId1"/>
            </p:custDataLst>
          </p:nvPr>
        </p:nvGraphicFramePr>
        <p:xfrm>
          <a:off x="348615" y="1249680"/>
          <a:ext cx="11403330" cy="5209540"/>
        </p:xfrm>
        <a:graphic>
          <a:graphicData uri="http://schemas.openxmlformats.org/drawingml/2006/table">
            <a:tbl>
              <a:tblPr firstRow="1" bandRow="1">
                <a:tableStyleId>{5C22544A-7EE6-4342-B048-85BDC9FD1C3A}</a:tableStyleId>
              </a:tblPr>
              <a:tblGrid>
                <a:gridCol w="2320925">
                  <a:extLst>
                    <a:ext uri="{9D8B030D-6E8A-4147-A177-3AD203B41FA5}">
                      <a16:colId xmlns:a16="http://schemas.microsoft.com/office/drawing/2014/main" val="20000"/>
                    </a:ext>
                  </a:extLst>
                </a:gridCol>
                <a:gridCol w="4469130">
                  <a:extLst>
                    <a:ext uri="{9D8B030D-6E8A-4147-A177-3AD203B41FA5}">
                      <a16:colId xmlns:a16="http://schemas.microsoft.com/office/drawing/2014/main" val="20001"/>
                    </a:ext>
                  </a:extLst>
                </a:gridCol>
                <a:gridCol w="4613275">
                  <a:extLst>
                    <a:ext uri="{9D8B030D-6E8A-4147-A177-3AD203B41FA5}">
                      <a16:colId xmlns:a16="http://schemas.microsoft.com/office/drawing/2014/main" val="20002"/>
                    </a:ext>
                  </a:extLst>
                </a:gridCol>
              </a:tblGrid>
              <a:tr h="518160">
                <a:tc>
                  <a:txBody>
                    <a:bodyPr/>
                    <a:lstStyle/>
                    <a:p>
                      <a:pPr>
                        <a:buNone/>
                      </a:pPr>
                      <a:r>
                        <a:rPr lang="vi-VN" altLang="en-US" sz="2800" b="1">
                          <a:latin typeface="Times New Roman" panose="02020603050405020304" pitchFamily="18" charset="0"/>
                          <a:cs typeface="Times New Roman" panose="02020603050405020304" pitchFamily="18" charset="0"/>
                        </a:rPr>
                        <a:t>        Hình </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buNone/>
                      </a:pPr>
                      <a:r>
                        <a:rPr lang="vi-VN" altLang="en-US" sz="2800">
                          <a:latin typeface="Times New Roman" panose="02020603050405020304" pitchFamily="18" charset="0"/>
                          <a:cs typeface="Times New Roman" panose="02020603050405020304" pitchFamily="18" charset="0"/>
                        </a:rPr>
                        <a:t>          Nguyên nhân</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buNone/>
                      </a:pPr>
                      <a:r>
                        <a:rPr lang="vi-VN" altLang="en-US" sz="2800">
                          <a:latin typeface="Times New Roman" panose="02020603050405020304" pitchFamily="18" charset="0"/>
                          <a:cs typeface="Times New Roman" panose="02020603050405020304" pitchFamily="18" charset="0"/>
                        </a:rPr>
                        <a:t>                    Hậu quả</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0000"/>
                  </a:ext>
                </a:extLst>
              </a:tr>
              <a:tr h="781685">
                <a:tc>
                  <a:txBody>
                    <a:bodyPr/>
                    <a:lstStyle/>
                    <a:p>
                      <a:pPr algn="ctr">
                        <a:buNone/>
                      </a:pPr>
                      <a:r>
                        <a:rPr lang="vi-VN" altLang="en-US" sz="2800" b="1">
                          <a:latin typeface="Times New Roman" panose="02020603050405020304" pitchFamily="18" charset="0"/>
                          <a:cs typeface="Times New Roman" panose="02020603050405020304" pitchFamily="18" charset="0"/>
                        </a:rPr>
                        <a:t>  a</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a:txBody>
                    <a:bodyPr/>
                    <a:lstStyle/>
                    <a:p>
                      <a:pPr>
                        <a:buNone/>
                      </a:pPr>
                      <a:endParaRPr lang="en-US"/>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a:txBody>
                    <a:bodyPr/>
                    <a:lstStyle/>
                    <a:p>
                      <a:pPr>
                        <a:buNone/>
                      </a:pPr>
                      <a:endParaRPr lang="en-US"/>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extLst>
                  <a:ext uri="{0D108BD9-81ED-4DB2-BD59-A6C34878D82A}">
                    <a16:rowId xmlns:a16="http://schemas.microsoft.com/office/drawing/2014/main" val="10001"/>
                  </a:ext>
                </a:extLst>
              </a:tr>
              <a:tr h="781685">
                <a:tc>
                  <a:txBody>
                    <a:bodyPr/>
                    <a:lstStyle/>
                    <a:p>
                      <a:pPr algn="ctr">
                        <a:buNone/>
                      </a:pPr>
                      <a:r>
                        <a:rPr lang="vi-VN" altLang="en-US" sz="2800" b="1">
                          <a:latin typeface="Times New Roman" panose="02020603050405020304" pitchFamily="18" charset="0"/>
                          <a:cs typeface="Times New Roman" panose="02020603050405020304" pitchFamily="18" charset="0"/>
                        </a:rPr>
                        <a:t>  b</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a:txBody>
                    <a:bodyPr/>
                    <a:lstStyle/>
                    <a:p>
                      <a:pPr>
                        <a:buNone/>
                      </a:pPr>
                      <a:endParaRPr lang="en-US"/>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a:txBody>
                    <a:bodyPr/>
                    <a:lstStyle/>
                    <a:p>
                      <a:pPr>
                        <a:buNone/>
                      </a:pPr>
                      <a:endParaRPr lang="en-US"/>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extLst>
                  <a:ext uri="{0D108BD9-81ED-4DB2-BD59-A6C34878D82A}">
                    <a16:rowId xmlns:a16="http://schemas.microsoft.com/office/drawing/2014/main" val="10002"/>
                  </a:ext>
                </a:extLst>
              </a:tr>
              <a:tr h="781685">
                <a:tc>
                  <a:txBody>
                    <a:bodyPr/>
                    <a:lstStyle/>
                    <a:p>
                      <a:pPr algn="ctr">
                        <a:buNone/>
                      </a:pPr>
                      <a:r>
                        <a:rPr lang="vi-VN" altLang="en-US" sz="2800" b="1">
                          <a:latin typeface="Times New Roman" panose="02020603050405020304" pitchFamily="18" charset="0"/>
                          <a:cs typeface="Times New Roman" panose="02020603050405020304" pitchFamily="18" charset="0"/>
                        </a:rPr>
                        <a:t>  c</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a:txBody>
                    <a:bodyPr/>
                    <a:lstStyle/>
                    <a:p>
                      <a:pPr>
                        <a:buNone/>
                      </a:pPr>
                      <a:endParaRPr lang="en-US"/>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a:txBody>
                    <a:bodyPr/>
                    <a:lstStyle/>
                    <a:p>
                      <a:pPr>
                        <a:buNone/>
                      </a:pPr>
                      <a:endParaRPr lang="en-US"/>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extLst>
                  <a:ext uri="{0D108BD9-81ED-4DB2-BD59-A6C34878D82A}">
                    <a16:rowId xmlns:a16="http://schemas.microsoft.com/office/drawing/2014/main" val="10003"/>
                  </a:ext>
                </a:extLst>
              </a:tr>
              <a:tr h="782320">
                <a:tc>
                  <a:txBody>
                    <a:bodyPr/>
                    <a:lstStyle/>
                    <a:p>
                      <a:pPr algn="ctr">
                        <a:buNone/>
                      </a:pPr>
                      <a:r>
                        <a:rPr lang="vi-VN" altLang="en-US" sz="2800" b="1">
                          <a:latin typeface="Times New Roman" panose="02020603050405020304" pitchFamily="18" charset="0"/>
                          <a:cs typeface="Times New Roman" panose="02020603050405020304" pitchFamily="18" charset="0"/>
                        </a:rPr>
                        <a:t>  d</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a:txBody>
                    <a:bodyPr/>
                    <a:lstStyle/>
                    <a:p>
                      <a:pPr>
                        <a:buNone/>
                      </a:pPr>
                      <a:endParaRPr lang="en-US"/>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a:txBody>
                    <a:bodyPr/>
                    <a:lstStyle/>
                    <a:p>
                      <a:pPr>
                        <a:buNone/>
                      </a:pPr>
                      <a:endParaRPr lang="en-US"/>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extLst>
                  <a:ext uri="{0D108BD9-81ED-4DB2-BD59-A6C34878D82A}">
                    <a16:rowId xmlns:a16="http://schemas.microsoft.com/office/drawing/2014/main" val="10004"/>
                  </a:ext>
                </a:extLst>
              </a:tr>
              <a:tr h="781685">
                <a:tc>
                  <a:txBody>
                    <a:bodyPr/>
                    <a:lstStyle/>
                    <a:p>
                      <a:pPr algn="ctr">
                        <a:buNone/>
                      </a:pPr>
                      <a:r>
                        <a:rPr lang="vi-VN" altLang="en-US" sz="2800" b="1">
                          <a:latin typeface="Times New Roman" panose="02020603050405020304" pitchFamily="18" charset="0"/>
                          <a:cs typeface="Times New Roman" panose="02020603050405020304" pitchFamily="18" charset="0"/>
                        </a:rPr>
                        <a:t>  e</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a:txBody>
                    <a:bodyPr/>
                    <a:lstStyle/>
                    <a:p>
                      <a:pPr>
                        <a:buNone/>
                      </a:pPr>
                      <a:endParaRPr lang="en-US"/>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a:txBody>
                    <a:bodyPr/>
                    <a:lstStyle/>
                    <a:p>
                      <a:pPr>
                        <a:buNone/>
                      </a:pPr>
                      <a:endParaRPr lang="en-US"/>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extLst>
                  <a:ext uri="{0D108BD9-81ED-4DB2-BD59-A6C34878D82A}">
                    <a16:rowId xmlns:a16="http://schemas.microsoft.com/office/drawing/2014/main" val="10005"/>
                  </a:ext>
                </a:extLst>
              </a:tr>
              <a:tr h="782320">
                <a:tc>
                  <a:txBody>
                    <a:bodyPr/>
                    <a:lstStyle/>
                    <a:p>
                      <a:pPr algn="ctr">
                        <a:buNone/>
                      </a:pPr>
                      <a:r>
                        <a:rPr lang="vi-VN" altLang="en-US" sz="2800" b="1">
                          <a:latin typeface="Times New Roman" panose="02020603050405020304" pitchFamily="18" charset="0"/>
                          <a:cs typeface="Times New Roman" panose="02020603050405020304" pitchFamily="18" charset="0"/>
                        </a:rPr>
                        <a:t>  g</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a:txBody>
                    <a:bodyPr/>
                    <a:lstStyle/>
                    <a:p>
                      <a:pPr>
                        <a:buNone/>
                      </a:pPr>
                      <a:endParaRPr lang="en-US"/>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a:txBody>
                    <a:bodyPr/>
                    <a:lstStyle/>
                    <a:p>
                      <a:pPr>
                        <a:buNone/>
                      </a:pPr>
                      <a:endParaRPr lang="en-US"/>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269240"/>
            <a:ext cx="10515600" cy="459740"/>
          </a:xfrm>
        </p:spPr>
        <p:txBody>
          <a:bodyPr>
            <a:normAutofit fontScale="90000"/>
          </a:bodyPr>
          <a:lstStyle/>
          <a:p>
            <a:r>
              <a:rPr lang="vi-VN" altLang="en-US"/>
              <a:t>             </a:t>
            </a:r>
            <a:r>
              <a:rPr lang="vi-VN" altLang="en-US" sz="3555" b="1"/>
              <a:t>         </a:t>
            </a:r>
            <a:r>
              <a:rPr lang="vi-VN" altLang="en-US" sz="3110" b="1">
                <a:solidFill>
                  <a:schemeClr val="bg1"/>
                </a:solidFill>
              </a:rPr>
              <a:t>ĐÁP ÁN PHIẾU HỌC TẬP SỐ 1</a:t>
            </a:r>
          </a:p>
        </p:txBody>
      </p:sp>
      <p:graphicFrame>
        <p:nvGraphicFramePr>
          <p:cNvPr id="4" name="Content Placeholder 3"/>
          <p:cNvGraphicFramePr>
            <a:graphicFrameLocks noGrp="1"/>
          </p:cNvGraphicFramePr>
          <p:nvPr>
            <p:ph idx="1"/>
            <p:custDataLst>
              <p:tags r:id="rId1"/>
            </p:custDataLst>
          </p:nvPr>
        </p:nvGraphicFramePr>
        <p:xfrm>
          <a:off x="509270" y="814705"/>
          <a:ext cx="11323320" cy="5890895"/>
        </p:xfrm>
        <a:graphic>
          <a:graphicData uri="http://schemas.openxmlformats.org/drawingml/2006/table">
            <a:tbl>
              <a:tblPr firstRow="1" bandRow="1">
                <a:tableStyleId>{5C22544A-7EE6-4342-B048-85BDC9FD1C3A}</a:tableStyleId>
              </a:tblPr>
              <a:tblGrid>
                <a:gridCol w="1856740">
                  <a:extLst>
                    <a:ext uri="{9D8B030D-6E8A-4147-A177-3AD203B41FA5}">
                      <a16:colId xmlns:a16="http://schemas.microsoft.com/office/drawing/2014/main" val="20000"/>
                    </a:ext>
                  </a:extLst>
                </a:gridCol>
                <a:gridCol w="4863465">
                  <a:extLst>
                    <a:ext uri="{9D8B030D-6E8A-4147-A177-3AD203B41FA5}">
                      <a16:colId xmlns:a16="http://schemas.microsoft.com/office/drawing/2014/main" val="20001"/>
                    </a:ext>
                  </a:extLst>
                </a:gridCol>
                <a:gridCol w="4603115">
                  <a:extLst>
                    <a:ext uri="{9D8B030D-6E8A-4147-A177-3AD203B41FA5}">
                      <a16:colId xmlns:a16="http://schemas.microsoft.com/office/drawing/2014/main" val="20002"/>
                    </a:ext>
                  </a:extLst>
                </a:gridCol>
              </a:tblGrid>
              <a:tr h="574040">
                <a:tc>
                  <a:txBody>
                    <a:bodyPr/>
                    <a:lstStyle/>
                    <a:p>
                      <a:pPr>
                        <a:buNone/>
                      </a:pPr>
                      <a:r>
                        <a:rPr lang="vi-VN" altLang="en-US" sz="2800">
                          <a:solidFill>
                            <a:schemeClr val="tx1"/>
                          </a:solidFill>
                          <a:latin typeface="Times New Roman" panose="02020603050405020304" pitchFamily="18" charset="0"/>
                          <a:cs typeface="Times New Roman" panose="02020603050405020304" pitchFamily="18" charset="0"/>
                        </a:rPr>
                        <a:t>        Hình </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buNone/>
                      </a:pPr>
                      <a:r>
                        <a:rPr lang="vi-VN" altLang="en-US" sz="2800">
                          <a:solidFill>
                            <a:schemeClr val="tx1"/>
                          </a:solidFill>
                          <a:latin typeface="Times New Roman" panose="02020603050405020304" pitchFamily="18" charset="0"/>
                          <a:cs typeface="Times New Roman" panose="02020603050405020304" pitchFamily="18" charset="0"/>
                        </a:rPr>
                        <a:t>            Nguyên nhân</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buNone/>
                      </a:pPr>
                      <a:r>
                        <a:rPr lang="vi-VN" altLang="en-US" sz="2800">
                          <a:solidFill>
                            <a:schemeClr val="tx1"/>
                          </a:solidFill>
                          <a:latin typeface="Times New Roman" panose="02020603050405020304" pitchFamily="18" charset="0"/>
                          <a:cs typeface="Times New Roman" panose="02020603050405020304" pitchFamily="18" charset="0"/>
                        </a:rPr>
                        <a:t>                    Hậu quả</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0000"/>
                  </a:ext>
                </a:extLst>
              </a:tr>
              <a:tr h="866775">
                <a:tc>
                  <a:txBody>
                    <a:bodyPr/>
                    <a:lstStyle/>
                    <a:p>
                      <a:pPr algn="ctr">
                        <a:buNone/>
                      </a:pPr>
                      <a:r>
                        <a:rPr lang="vi-VN" altLang="en-US" sz="2800">
                          <a:latin typeface="Times New Roman" panose="02020603050405020304" pitchFamily="18" charset="0"/>
                          <a:cs typeface="Times New Roman" panose="02020603050405020304" pitchFamily="18" charset="0"/>
                        </a:rPr>
                        <a:t>  a</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buNone/>
                      </a:pPr>
                      <a:r>
                        <a:rPr lang="vi-VN" altLang="en-US" sz="2800">
                          <a:latin typeface="Times New Roman" panose="02020603050405020304" pitchFamily="18" charset="0"/>
                          <a:cs typeface="Times New Roman" panose="02020603050405020304" pitchFamily="18" charset="0"/>
                        </a:rPr>
                        <a:t>Nạn cháy rừng</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buNone/>
                      </a:pPr>
                      <a:endParaRPr lang="en-US"/>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0001"/>
                  </a:ext>
                </a:extLst>
              </a:tr>
              <a:tr h="866140">
                <a:tc>
                  <a:txBody>
                    <a:bodyPr/>
                    <a:lstStyle/>
                    <a:p>
                      <a:pPr algn="ctr">
                        <a:buNone/>
                      </a:pPr>
                      <a:r>
                        <a:rPr lang="vi-VN" altLang="en-US" sz="2800">
                          <a:latin typeface="Times New Roman" panose="02020603050405020304" pitchFamily="18" charset="0"/>
                          <a:cs typeface="Times New Roman" panose="02020603050405020304" pitchFamily="18" charset="0"/>
                        </a:rPr>
                        <a:t>  b</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buNone/>
                      </a:pPr>
                      <a:endParaRPr lang="vi-VN" altLang="en-US" sz="2800">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buNone/>
                      </a:pPr>
                      <a:r>
                        <a:rPr lang="vi-VN" altLang="en-US" sz="2800">
                          <a:latin typeface="Times New Roman" panose="02020603050405020304" pitchFamily="18" charset="0"/>
                          <a:cs typeface="Times New Roman" panose="02020603050405020304" pitchFamily="18" charset="0"/>
                          <a:sym typeface="+mn-ea"/>
                        </a:rPr>
                        <a:t>Đất bị xói mòn, sạt lở</a:t>
                      </a:r>
                      <a:endParaRPr lang="vi-VN" altLang="en-US" sz="2800">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0002"/>
                  </a:ext>
                </a:extLst>
              </a:tr>
              <a:tr h="774065">
                <a:tc>
                  <a:txBody>
                    <a:bodyPr/>
                    <a:lstStyle/>
                    <a:p>
                      <a:pPr algn="ctr">
                        <a:buNone/>
                      </a:pPr>
                      <a:r>
                        <a:rPr lang="vi-VN" altLang="en-US" sz="2800">
                          <a:latin typeface="Times New Roman" panose="02020603050405020304" pitchFamily="18" charset="0"/>
                          <a:cs typeface="Times New Roman" panose="02020603050405020304" pitchFamily="18" charset="0"/>
                        </a:rPr>
                        <a:t>  c</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buNone/>
                      </a:pPr>
                      <a:endParaRPr lang="en-US"/>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buNone/>
                      </a:pPr>
                      <a:r>
                        <a:rPr lang="vi-VN" sz="2800">
                          <a:solidFill>
                            <a:schemeClr val="tx1"/>
                          </a:solidFill>
                          <a:latin typeface="Times New Roman" panose="02020603050405020304" pitchFamily="18" charset="0"/>
                          <a:cs typeface="Times New Roman" panose="02020603050405020304" pitchFamily="18" charset="0"/>
                          <a:sym typeface="+mn-ea"/>
                        </a:rPr>
                        <a:t>Gây ra lũ lụt</a:t>
                      </a:r>
                      <a:endParaRPr lang="vi-VN" sz="2800">
                        <a:solidFill>
                          <a:schemeClr val="tx1"/>
                        </a:solidFill>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0003"/>
                  </a:ext>
                </a:extLst>
              </a:tr>
              <a:tr h="970915">
                <a:tc>
                  <a:txBody>
                    <a:bodyPr/>
                    <a:lstStyle/>
                    <a:p>
                      <a:pPr algn="ctr">
                        <a:buNone/>
                      </a:pPr>
                      <a:r>
                        <a:rPr lang="vi-VN" altLang="en-US" sz="2800">
                          <a:latin typeface="Times New Roman" panose="02020603050405020304" pitchFamily="18" charset="0"/>
                          <a:cs typeface="Times New Roman" panose="02020603050405020304" pitchFamily="18" charset="0"/>
                        </a:rPr>
                        <a:t>  d</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buNone/>
                      </a:pPr>
                      <a:r>
                        <a:rPr lang="vi-VN" altLang="en-US" sz="2800">
                          <a:latin typeface="Times New Roman" panose="02020603050405020304" pitchFamily="18" charset="0"/>
                          <a:cs typeface="Times New Roman" panose="02020603050405020304" pitchFamily="18" charset="0"/>
                        </a:rPr>
                        <a:t>Săn bắt, nuôi nhốt động vật hoang dã</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buNone/>
                      </a:pPr>
                      <a:endParaRPr lang="vi-VN" altLang="en-US" sz="2800">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0004"/>
                  </a:ext>
                </a:extLst>
              </a:tr>
              <a:tr h="971550">
                <a:tc>
                  <a:txBody>
                    <a:bodyPr/>
                    <a:lstStyle/>
                    <a:p>
                      <a:pPr algn="ctr">
                        <a:buNone/>
                      </a:pPr>
                      <a:r>
                        <a:rPr lang="vi-VN" altLang="en-US" sz="2800">
                          <a:latin typeface="Times New Roman" panose="02020603050405020304" pitchFamily="18" charset="0"/>
                          <a:cs typeface="Times New Roman" panose="02020603050405020304" pitchFamily="18" charset="0"/>
                        </a:rPr>
                        <a:t>  e</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buNone/>
                      </a:pPr>
                      <a:endParaRPr lang="en-US"/>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buNone/>
                      </a:pPr>
                      <a:r>
                        <a:rPr lang="vi-VN" altLang="en-US" sz="2800">
                          <a:latin typeface="Times New Roman" panose="02020603050405020304" pitchFamily="18" charset="0"/>
                          <a:cs typeface="Times New Roman" panose="02020603050405020304" pitchFamily="18" charset="0"/>
                          <a:sym typeface="+mn-ea"/>
                        </a:rPr>
                        <a:t>Gây ra hạn hán, thiếu nước trầm trọng</a:t>
                      </a:r>
                      <a:endParaRPr lang="en-US" sz="280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0005"/>
                  </a:ext>
                </a:extLst>
              </a:tr>
              <a:tr h="867410">
                <a:tc>
                  <a:txBody>
                    <a:bodyPr/>
                    <a:lstStyle/>
                    <a:p>
                      <a:pPr algn="ctr">
                        <a:buNone/>
                      </a:pPr>
                      <a:r>
                        <a:rPr lang="vi-VN" altLang="en-US" sz="2800">
                          <a:latin typeface="Times New Roman" panose="02020603050405020304" pitchFamily="18" charset="0"/>
                          <a:cs typeface="Times New Roman" panose="02020603050405020304" pitchFamily="18" charset="0"/>
                        </a:rPr>
                        <a:t>  g</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buNone/>
                      </a:pPr>
                      <a:r>
                        <a:rPr lang="vi-VN" altLang="en-US" sz="2800">
                          <a:latin typeface="Times New Roman" panose="02020603050405020304" pitchFamily="18" charset="0"/>
                          <a:cs typeface="Times New Roman" panose="02020603050405020304" pitchFamily="18" charset="0"/>
                        </a:rPr>
                        <a:t>Khai thác lâm sản tự do, bừa bãi</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buNone/>
                      </a:pPr>
                      <a:endParaRPr lang="en-US"/>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0006"/>
                  </a:ext>
                </a:extLst>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p:nvPr/>
        </p:nvSpPr>
        <p:spPr>
          <a:xfrm>
            <a:off x="340995" y="0"/>
            <a:ext cx="11599545" cy="6858000"/>
          </a:xfrm>
          <a:prstGeom prst="rect">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stStyle>
          <a:p>
            <a:pPr marL="0" lvl="0" indent="0">
              <a:spcBef>
                <a:spcPct val="0"/>
              </a:spcBef>
              <a:buClrTx/>
              <a:buSzTx/>
              <a:buFontTx/>
              <a:buNone/>
            </a:pPr>
            <a:endParaRPr lang="en-US" altLang="en-US" sz="2800" dirty="0">
              <a:solidFill>
                <a:srgbClr val="FF0066"/>
              </a:solidFill>
              <a:latin typeface=".VnTime" panose="020B7200000000000000" pitchFamily="34" charset="0"/>
            </a:endParaRPr>
          </a:p>
        </p:txBody>
      </p:sp>
      <p:pic>
        <p:nvPicPr>
          <p:cNvPr id="258051" name="Picture 3" descr="Flame-16-june"/>
          <p:cNvPicPr>
            <a:picLocks noChangeAspect="1"/>
          </p:cNvPicPr>
          <p:nvPr/>
        </p:nvPicPr>
        <p:blipFill>
          <a:blip r:embed="rId3"/>
          <a:stretch>
            <a:fillRect/>
          </a:stretch>
        </p:blipFill>
        <p:spPr>
          <a:xfrm>
            <a:off x="1846263" y="698500"/>
            <a:ext cx="8499475" cy="5235575"/>
          </a:xfrm>
          <a:prstGeom prst="rect">
            <a:avLst/>
          </a:prstGeom>
          <a:noFill/>
          <a:ln w="9525">
            <a:noFill/>
          </a:ln>
        </p:spPr>
      </p:pic>
      <p:pic>
        <p:nvPicPr>
          <p:cNvPr id="258052" name="Picture 4" descr="chay rung chon">
            <a:hlinkClick r:id="" action="ppaction://noaction"/>
          </p:cNvPr>
          <p:cNvPicPr>
            <a:picLocks noChangeAspect="1"/>
          </p:cNvPicPr>
          <p:nvPr/>
        </p:nvPicPr>
        <p:blipFill>
          <a:blip r:embed="rId4"/>
          <a:stretch>
            <a:fillRect/>
          </a:stretch>
        </p:blipFill>
        <p:spPr>
          <a:xfrm>
            <a:off x="341630" y="687070"/>
            <a:ext cx="11141710" cy="5555615"/>
          </a:xfrm>
          <a:prstGeom prst="rect">
            <a:avLst/>
          </a:prstGeom>
          <a:noFill/>
          <a:ln w="9525" cap="flat" cmpd="sng">
            <a:solidFill>
              <a:srgbClr val="3366CC"/>
            </a:solidFill>
            <a:prstDash val="solid"/>
            <a:miter/>
            <a:headEnd type="none" w="med" len="med"/>
            <a:tailEnd type="none" w="med" len="med"/>
          </a:ln>
        </p:spPr>
      </p:pic>
      <p:pic>
        <p:nvPicPr>
          <p:cNvPr id="258053" name="Picture 5" descr="bar10"/>
          <p:cNvPicPr>
            <a:picLocks noChangeAspect="1"/>
          </p:cNvPicPr>
          <p:nvPr/>
        </p:nvPicPr>
        <p:blipFill>
          <a:blip r:embed="rId5"/>
          <a:stretch>
            <a:fillRect/>
          </a:stretch>
        </p:blipFill>
        <p:spPr>
          <a:xfrm>
            <a:off x="1846263" y="5160963"/>
            <a:ext cx="8499475" cy="1062037"/>
          </a:xfrm>
          <a:prstGeom prst="rect">
            <a:avLst/>
          </a:prstGeom>
          <a:noFill/>
          <a:ln w="9525">
            <a:noFill/>
          </a:ln>
        </p:spPr>
      </p:pic>
      <p:sp>
        <p:nvSpPr>
          <p:cNvPr id="258054" name="Text Box 6"/>
          <p:cNvSpPr txBox="1"/>
          <p:nvPr/>
        </p:nvSpPr>
        <p:spPr>
          <a:xfrm>
            <a:off x="3590925" y="165100"/>
            <a:ext cx="5464175"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stStyle>
          <a:p>
            <a:pPr marL="0" lvl="0" indent="0">
              <a:spcBef>
                <a:spcPct val="50000"/>
              </a:spcBef>
              <a:buClrTx/>
              <a:buSzTx/>
              <a:buFontTx/>
              <a:buNone/>
            </a:pPr>
            <a:r>
              <a:rPr lang="en-US" altLang="en-US" sz="2800" dirty="0">
                <a:solidFill>
                  <a:srgbClr val="0000CC"/>
                </a:solidFill>
                <a:latin typeface="Times New Roman" panose="02020603050405020304" pitchFamily="18" charset="0"/>
                <a:cs typeface="Times New Roman" panose="02020603050405020304" pitchFamily="18" charset="0"/>
              </a:rPr>
              <a:t>Nguy</a:t>
            </a:r>
            <a:r>
              <a:rPr lang="en-US" altLang="en-US" sz="2800" dirty="0">
                <a:solidFill>
                  <a:srgbClr val="0000CC"/>
                </a:solidFill>
                <a:latin typeface="Times New Roman" panose="02020603050405020304" pitchFamily="18" charset="0"/>
              </a:rPr>
              <a:t>ên nhân làm rừng bị suy giảm</a:t>
            </a:r>
          </a:p>
        </p:txBody>
      </p:sp>
      <p:sp>
        <p:nvSpPr>
          <p:cNvPr id="258055" name="Text Box 7"/>
          <p:cNvSpPr txBox="1"/>
          <p:nvPr/>
        </p:nvSpPr>
        <p:spPr>
          <a:xfrm>
            <a:off x="4710430" y="6290310"/>
            <a:ext cx="1991995" cy="567690"/>
          </a:xfrm>
          <a:prstGeom prst="rect">
            <a:avLst/>
          </a:prstGeom>
          <a:noFill/>
          <a:ln w="9525">
            <a:noFill/>
          </a:ln>
        </p:spPr>
        <p:txBody>
          <a:bodyPr>
            <a:noAutofit/>
          </a:bodyPr>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stStyle>
          <a:p>
            <a:pPr marL="0" lvl="0" indent="0">
              <a:spcBef>
                <a:spcPct val="50000"/>
              </a:spcBef>
              <a:buClrTx/>
              <a:buSzTx/>
              <a:buFontTx/>
              <a:buNone/>
            </a:pPr>
            <a:r>
              <a:rPr lang="en-US" altLang="en-US" sz="2800" dirty="0">
                <a:solidFill>
                  <a:srgbClr val="CC3300"/>
                </a:solidFill>
                <a:latin typeface="Times New Roman" panose="02020603050405020304" pitchFamily="18" charset="0"/>
                <a:cs typeface="Times New Roman" panose="02020603050405020304" pitchFamily="18" charset="0"/>
              </a:rPr>
              <a:t>Ch</a:t>
            </a:r>
            <a:r>
              <a:rPr lang="en-US" altLang="en-US" sz="2800" dirty="0">
                <a:solidFill>
                  <a:srgbClr val="CC3300"/>
                </a:solidFill>
                <a:latin typeface="Times New Roman" panose="02020603050405020304" pitchFamily="18" charset="0"/>
              </a:rPr>
              <a:t>áy rừng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8054"/>
                                        </p:tgtEl>
                                        <p:attrNameLst>
                                          <p:attrName>style.visibility</p:attrName>
                                        </p:attrNameLst>
                                      </p:cBhvr>
                                      <p:to>
                                        <p:strVal val="visible"/>
                                      </p:to>
                                    </p:set>
                                    <p:animEffect transition="in" filter="blinds(horizontal)">
                                      <p:cBhvr>
                                        <p:cTn id="7" dur="500"/>
                                        <p:tgtEl>
                                          <p:spTgt spid="25805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258052"/>
                                        </p:tgtEl>
                                        <p:attrNameLst>
                                          <p:attrName>style.visibility</p:attrName>
                                        </p:attrNameLst>
                                      </p:cBhvr>
                                      <p:to>
                                        <p:strVal val="visible"/>
                                      </p:to>
                                    </p:set>
                                    <p:animEffect transition="in" filter="box(out)">
                                      <p:cBhvr>
                                        <p:cTn id="12" dur="500"/>
                                        <p:tgtEl>
                                          <p:spTgt spid="258052"/>
                                        </p:tgtEl>
                                      </p:cBhvr>
                                    </p:animEffect>
                                  </p:childTnLst>
                                </p:cTn>
                              </p:par>
                              <p:par>
                                <p:cTn id="13" presetID="4" presetClass="entr" presetSubtype="32" fill="hold" nodeType="withEffect">
                                  <p:stCondLst>
                                    <p:cond delay="0"/>
                                  </p:stCondLst>
                                  <p:childTnLst>
                                    <p:set>
                                      <p:cBhvr>
                                        <p:cTn id="14" dur="1" fill="hold">
                                          <p:stCondLst>
                                            <p:cond delay="0"/>
                                          </p:stCondLst>
                                        </p:cTn>
                                        <p:tgtEl>
                                          <p:spTgt spid="258053"/>
                                        </p:tgtEl>
                                        <p:attrNameLst>
                                          <p:attrName>style.visibility</p:attrName>
                                        </p:attrNameLst>
                                      </p:cBhvr>
                                      <p:to>
                                        <p:strVal val="visible"/>
                                      </p:to>
                                    </p:set>
                                    <p:animEffect transition="in" filter="box(out)">
                                      <p:cBhvr>
                                        <p:cTn id="15" dur="500"/>
                                        <p:tgtEl>
                                          <p:spTgt spid="258053"/>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grpId="0" nodeType="clickEffect">
                                  <p:stCondLst>
                                    <p:cond delay="0"/>
                                  </p:stCondLst>
                                  <p:childTnLst>
                                    <p:set>
                                      <p:cBhvr>
                                        <p:cTn id="19" dur="1" fill="hold">
                                          <p:stCondLst>
                                            <p:cond delay="0"/>
                                          </p:stCondLst>
                                        </p:cTn>
                                        <p:tgtEl>
                                          <p:spTgt spid="258055"/>
                                        </p:tgtEl>
                                        <p:attrNameLst>
                                          <p:attrName>style.visibility</p:attrName>
                                        </p:attrNameLst>
                                      </p:cBhvr>
                                      <p:to>
                                        <p:strVal val="visible"/>
                                      </p:to>
                                    </p:set>
                                    <p:animEffect transition="in" filter="box(out)">
                                      <p:cBhvr>
                                        <p:cTn id="20" dur="500"/>
                                        <p:tgtEl>
                                          <p:spTgt spid="258055"/>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xit" presetSubtype="16" fill="hold" nodeType="clickEffect">
                                  <p:stCondLst>
                                    <p:cond delay="0"/>
                                  </p:stCondLst>
                                  <p:childTnLst>
                                    <p:animEffect transition="out" filter="box(in)">
                                      <p:cBhvr>
                                        <p:cTn id="24" dur="500"/>
                                        <p:tgtEl>
                                          <p:spTgt spid="258052"/>
                                        </p:tgtEl>
                                      </p:cBhvr>
                                    </p:animEffect>
                                    <p:set>
                                      <p:cBhvr>
                                        <p:cTn id="25" dur="1" fill="hold">
                                          <p:stCondLst>
                                            <p:cond delay="499"/>
                                          </p:stCondLst>
                                        </p:cTn>
                                        <p:tgtEl>
                                          <p:spTgt spid="258052"/>
                                        </p:tgtEl>
                                        <p:attrNameLst>
                                          <p:attrName>style.visibility</p:attrName>
                                        </p:attrNameLst>
                                      </p:cBhvr>
                                      <p:to>
                                        <p:strVal val="hidden"/>
                                      </p:to>
                                    </p:set>
                                  </p:childTnLst>
                                </p:cTn>
                              </p:par>
                              <p:par>
                                <p:cTn id="26" presetID="4" presetClass="exit" presetSubtype="16" fill="hold" nodeType="withEffect">
                                  <p:stCondLst>
                                    <p:cond delay="0"/>
                                  </p:stCondLst>
                                  <p:childTnLst>
                                    <p:animEffect transition="out" filter="box(in)">
                                      <p:cBhvr>
                                        <p:cTn id="27" dur="500"/>
                                        <p:tgtEl>
                                          <p:spTgt spid="258053"/>
                                        </p:tgtEl>
                                      </p:cBhvr>
                                    </p:animEffect>
                                    <p:set>
                                      <p:cBhvr>
                                        <p:cTn id="28" dur="1" fill="hold">
                                          <p:stCondLst>
                                            <p:cond delay="499"/>
                                          </p:stCondLst>
                                        </p:cTn>
                                        <p:tgtEl>
                                          <p:spTgt spid="25805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nodeType="clickEffect">
                                  <p:stCondLst>
                                    <p:cond delay="0"/>
                                  </p:stCondLst>
                                  <p:childTnLst>
                                    <p:set>
                                      <p:cBhvr>
                                        <p:cTn id="32" dur="1" fill="hold">
                                          <p:stCondLst>
                                            <p:cond delay="0"/>
                                          </p:stCondLst>
                                        </p:cTn>
                                        <p:tgtEl>
                                          <p:spTgt spid="258051"/>
                                        </p:tgtEl>
                                        <p:attrNameLst>
                                          <p:attrName>style.visibility</p:attrName>
                                        </p:attrNameLst>
                                      </p:cBhvr>
                                      <p:to>
                                        <p:strVal val="visible"/>
                                      </p:to>
                                    </p:set>
                                    <p:animEffect transition="in" filter="box(out)">
                                      <p:cBhvr>
                                        <p:cTn id="33" dur="500"/>
                                        <p:tgtEl>
                                          <p:spTgt spid="258051"/>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xit" presetSubtype="16" fill="hold" nodeType="clickEffect">
                                  <p:stCondLst>
                                    <p:cond delay="0"/>
                                  </p:stCondLst>
                                  <p:childTnLst>
                                    <p:animEffect transition="out" filter="box(in)">
                                      <p:cBhvr>
                                        <p:cTn id="37" dur="500"/>
                                        <p:tgtEl>
                                          <p:spTgt spid="258051"/>
                                        </p:tgtEl>
                                      </p:cBhvr>
                                    </p:animEffect>
                                    <p:set>
                                      <p:cBhvr>
                                        <p:cTn id="38" dur="1" fill="hold">
                                          <p:stCondLst>
                                            <p:cond delay="499"/>
                                          </p:stCondLst>
                                        </p:cTn>
                                        <p:tgtEl>
                                          <p:spTgt spid="258051"/>
                                        </p:tgtEl>
                                        <p:attrNameLst>
                                          <p:attrName>style.visibility</p:attrName>
                                        </p:attrNameLst>
                                      </p:cBhvr>
                                      <p:to>
                                        <p:strVal val="hidden"/>
                                      </p:to>
                                    </p:set>
                                  </p:childTnLst>
                                </p:cTn>
                              </p:par>
                              <p:par>
                                <p:cTn id="39" presetID="4" presetClass="exit" presetSubtype="16" fill="hold" grpId="1" nodeType="withEffect">
                                  <p:stCondLst>
                                    <p:cond delay="0"/>
                                  </p:stCondLst>
                                  <p:childTnLst>
                                    <p:animEffect transition="out" filter="box(in)">
                                      <p:cBhvr>
                                        <p:cTn id="40" dur="500"/>
                                        <p:tgtEl>
                                          <p:spTgt spid="258055"/>
                                        </p:tgtEl>
                                      </p:cBhvr>
                                    </p:animEffect>
                                    <p:set>
                                      <p:cBhvr>
                                        <p:cTn id="41" dur="1" fill="hold">
                                          <p:stCondLst>
                                            <p:cond delay="499"/>
                                          </p:stCondLst>
                                        </p:cTn>
                                        <p:tgtEl>
                                          <p:spTgt spid="2580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054" grpId="0"/>
      <p:bldP spid="258055" grpId="0"/>
      <p:bldP spid="258055"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p:nvPr/>
        </p:nvSpPr>
        <p:spPr>
          <a:xfrm>
            <a:off x="1524000" y="0"/>
            <a:ext cx="9144000" cy="6858000"/>
          </a:xfrm>
          <a:prstGeom prst="rect">
            <a:avLst/>
          </a:prstGeom>
          <a:solidFill>
            <a:srgbClr val="CCECFF"/>
          </a:solidFill>
          <a:ln w="76200" cap="flat" cmpd="tri">
            <a:solidFill>
              <a:srgbClr val="CC3300"/>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stStyle>
          <a:p>
            <a:pPr marL="0" lvl="0" indent="0">
              <a:spcBef>
                <a:spcPct val="0"/>
              </a:spcBef>
              <a:buClrTx/>
              <a:buSzTx/>
              <a:buFontTx/>
              <a:buNone/>
            </a:pPr>
            <a:endParaRPr lang="en-US" altLang="en-US" sz="2800" dirty="0">
              <a:solidFill>
                <a:srgbClr val="FF0066"/>
              </a:solidFill>
              <a:latin typeface=".VnTime" panose="020B7200000000000000" pitchFamily="34" charset="0"/>
            </a:endParaRPr>
          </a:p>
        </p:txBody>
      </p:sp>
      <p:sp>
        <p:nvSpPr>
          <p:cNvPr id="262147" name="Rectangle 3"/>
          <p:cNvSpPr/>
          <p:nvPr/>
        </p:nvSpPr>
        <p:spPr>
          <a:xfrm>
            <a:off x="1920875" y="828675"/>
            <a:ext cx="8424863" cy="5387975"/>
          </a:xfrm>
          <a:prstGeom prst="rect">
            <a:avLst/>
          </a:prstGeom>
          <a:solidFill>
            <a:schemeClr val="bg1"/>
          </a:solidFill>
          <a:ln w="57150" cap="flat" cmpd="sng">
            <a:solidFill>
              <a:srgbClr val="0000CC"/>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stStyle>
          <a:p>
            <a:pPr marL="0" lvl="0" indent="0">
              <a:spcBef>
                <a:spcPct val="0"/>
              </a:spcBef>
              <a:buClrTx/>
              <a:buSzTx/>
              <a:buFontTx/>
              <a:buNone/>
            </a:pPr>
            <a:endParaRPr lang="en-US" altLang="en-US" sz="2800" dirty="0">
              <a:solidFill>
                <a:srgbClr val="FF0066"/>
              </a:solidFill>
              <a:latin typeface=".VnTime" panose="020B7200000000000000" pitchFamily="34" charset="0"/>
            </a:endParaRPr>
          </a:p>
        </p:txBody>
      </p:sp>
      <p:pic>
        <p:nvPicPr>
          <p:cNvPr id="262148" name="Picture 4"/>
          <p:cNvPicPr>
            <a:picLocks noChangeAspect="1"/>
          </p:cNvPicPr>
          <p:nvPr/>
        </p:nvPicPr>
        <p:blipFill>
          <a:blip r:embed="rId2"/>
          <a:stretch>
            <a:fillRect/>
          </a:stretch>
        </p:blipFill>
        <p:spPr>
          <a:xfrm>
            <a:off x="1927225" y="869950"/>
            <a:ext cx="8350250" cy="5311775"/>
          </a:xfrm>
          <a:prstGeom prst="rect">
            <a:avLst/>
          </a:prstGeom>
          <a:noFill/>
          <a:ln w="9525" cap="flat" cmpd="sng">
            <a:solidFill>
              <a:srgbClr val="CC0000"/>
            </a:solidFill>
            <a:prstDash val="solid"/>
            <a:miter/>
            <a:headEnd type="none" w="med" len="med"/>
            <a:tailEnd type="none" w="med" len="med"/>
          </a:ln>
        </p:spPr>
      </p:pic>
      <p:sp>
        <p:nvSpPr>
          <p:cNvPr id="262149" name="Text Box 5"/>
          <p:cNvSpPr txBox="1"/>
          <p:nvPr/>
        </p:nvSpPr>
        <p:spPr>
          <a:xfrm>
            <a:off x="3895725" y="6313488"/>
            <a:ext cx="3946525"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stStyle>
          <a:p>
            <a:pPr marL="0" lvl="0" indent="0">
              <a:spcBef>
                <a:spcPct val="50000"/>
              </a:spcBef>
              <a:buClrTx/>
              <a:buSzTx/>
              <a:buFontTx/>
              <a:buNone/>
            </a:pPr>
            <a:r>
              <a:rPr lang="en-US" altLang="en-US" sz="2800" dirty="0">
                <a:solidFill>
                  <a:srgbClr val="CC3300"/>
                </a:solidFill>
                <a:latin typeface="Times New Roman" panose="02020603050405020304" pitchFamily="18" charset="0"/>
              </a:rPr>
              <a:t>Đốt rừng làm nương rẫy</a:t>
            </a:r>
          </a:p>
        </p:txBody>
      </p:sp>
      <p:sp>
        <p:nvSpPr>
          <p:cNvPr id="24582" name="Text Box 6"/>
          <p:cNvSpPr txBox="1"/>
          <p:nvPr/>
        </p:nvSpPr>
        <p:spPr>
          <a:xfrm>
            <a:off x="3590925" y="165100"/>
            <a:ext cx="5768975"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stStyle>
          <a:p>
            <a:pPr marL="0" lvl="0" indent="0">
              <a:spcBef>
                <a:spcPct val="50000"/>
              </a:spcBef>
              <a:buClrTx/>
              <a:buSzTx/>
              <a:buFontTx/>
              <a:buNone/>
            </a:pPr>
            <a:r>
              <a:rPr lang="en-US" altLang="en-US" sz="2800" dirty="0">
                <a:solidFill>
                  <a:srgbClr val="0000CC"/>
                </a:solidFill>
                <a:latin typeface="Times New Roman" panose="02020603050405020304" pitchFamily="18" charset="0"/>
                <a:cs typeface="Times New Roman" panose="02020603050405020304" pitchFamily="18" charset="0"/>
              </a:rPr>
              <a:t> Nguy</a:t>
            </a:r>
            <a:r>
              <a:rPr lang="en-US" altLang="en-US" sz="2800" dirty="0">
                <a:solidFill>
                  <a:srgbClr val="0000CC"/>
                </a:solidFill>
                <a:latin typeface="Times New Roman" panose="02020603050405020304" pitchFamily="18" charset="0"/>
              </a:rPr>
              <a:t>ên nhân làm rừng bị suy giảm</a:t>
            </a:r>
          </a:p>
        </p:txBody>
      </p:sp>
      <p:pic>
        <p:nvPicPr>
          <p:cNvPr id="262151" name="Picture 7" descr="images[16]"/>
          <p:cNvPicPr>
            <a:picLocks noChangeAspect="1"/>
          </p:cNvPicPr>
          <p:nvPr/>
        </p:nvPicPr>
        <p:blipFill>
          <a:blip r:embed="rId3"/>
          <a:stretch>
            <a:fillRect/>
          </a:stretch>
        </p:blipFill>
        <p:spPr>
          <a:xfrm>
            <a:off x="2301875" y="923925"/>
            <a:ext cx="7588250" cy="5084763"/>
          </a:xfrm>
          <a:prstGeom prst="rect">
            <a:avLst/>
          </a:prstGeom>
          <a:noFill/>
          <a:ln w="38100" cap="flat" cmpd="sng">
            <a:solidFill>
              <a:srgbClr val="CC0000"/>
            </a:solidFill>
            <a:prstDash val="solid"/>
            <a:miter/>
            <a:headEnd type="none" w="med" len="med"/>
            <a:tailEnd type="none" w="med" len="med"/>
          </a:ln>
        </p:spPr>
      </p:pic>
      <p:sp>
        <p:nvSpPr>
          <p:cNvPr id="262152" name="Text Box 8"/>
          <p:cNvSpPr txBox="1"/>
          <p:nvPr/>
        </p:nvSpPr>
        <p:spPr>
          <a:xfrm>
            <a:off x="5033963" y="6008688"/>
            <a:ext cx="2200275"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stStyle>
          <a:p>
            <a:pPr marL="0" lvl="0" indent="0" eaLnBrk="1" hangingPunct="1">
              <a:spcBef>
                <a:spcPct val="50000"/>
              </a:spcBef>
              <a:buClrTx/>
              <a:buSzTx/>
              <a:buFontTx/>
              <a:buNone/>
            </a:pPr>
            <a:r>
              <a:rPr lang="en-US" altLang="en-US" sz="2800" dirty="0">
                <a:solidFill>
                  <a:srgbClr val="CC0000"/>
                </a:solidFill>
                <a:latin typeface="Times New Roman" panose="02020603050405020304" pitchFamily="18" charset="0"/>
              </a:rPr>
              <a:t>Gió b</a:t>
            </a:r>
            <a:r>
              <a:rPr lang="vi-VN" altLang="en-US" sz="2800" dirty="0">
                <a:solidFill>
                  <a:srgbClr val="CC0000"/>
                </a:solidFill>
                <a:latin typeface="Times New Roman" panose="02020603050405020304" pitchFamily="18" charset="0"/>
              </a:rPr>
              <a:t>ão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62147"/>
                                        </p:tgtEl>
                                        <p:attrNameLst>
                                          <p:attrName>style.visibility</p:attrName>
                                        </p:attrNameLst>
                                      </p:cBhvr>
                                      <p:to>
                                        <p:strVal val="visible"/>
                                      </p:to>
                                    </p:set>
                                    <p:animEffect transition="in" filter="box(out)">
                                      <p:cBhvr>
                                        <p:cTn id="7" dur="500"/>
                                        <p:tgtEl>
                                          <p:spTgt spid="262147"/>
                                        </p:tgtEl>
                                      </p:cBhvr>
                                    </p:animEffect>
                                  </p:childTnLst>
                                </p:cTn>
                              </p:par>
                              <p:par>
                                <p:cTn id="8" presetID="4" presetClass="entr" presetSubtype="32" fill="hold" nodeType="withEffect">
                                  <p:stCondLst>
                                    <p:cond delay="0"/>
                                  </p:stCondLst>
                                  <p:childTnLst>
                                    <p:set>
                                      <p:cBhvr>
                                        <p:cTn id="9" dur="1" fill="hold">
                                          <p:stCondLst>
                                            <p:cond delay="0"/>
                                          </p:stCondLst>
                                        </p:cTn>
                                        <p:tgtEl>
                                          <p:spTgt spid="262148"/>
                                        </p:tgtEl>
                                        <p:attrNameLst>
                                          <p:attrName>style.visibility</p:attrName>
                                        </p:attrNameLst>
                                      </p:cBhvr>
                                      <p:to>
                                        <p:strVal val="visible"/>
                                      </p:to>
                                    </p:set>
                                    <p:animEffect transition="in" filter="box(out)">
                                      <p:cBhvr>
                                        <p:cTn id="10" dur="500"/>
                                        <p:tgtEl>
                                          <p:spTgt spid="262148"/>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262149"/>
                                        </p:tgtEl>
                                        <p:attrNameLst>
                                          <p:attrName>style.visibility</p:attrName>
                                        </p:attrNameLst>
                                      </p:cBhvr>
                                      <p:to>
                                        <p:strVal val="visible"/>
                                      </p:to>
                                    </p:set>
                                    <p:animEffect transition="in" filter="box(out)">
                                      <p:cBhvr>
                                        <p:cTn id="15" dur="500"/>
                                        <p:tgtEl>
                                          <p:spTgt spid="262149"/>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xit" presetSubtype="16" fill="hold" grpId="1" nodeType="clickEffect">
                                  <p:stCondLst>
                                    <p:cond delay="0"/>
                                  </p:stCondLst>
                                  <p:childTnLst>
                                    <p:animEffect transition="out" filter="box(in)">
                                      <p:cBhvr>
                                        <p:cTn id="19" dur="500"/>
                                        <p:tgtEl>
                                          <p:spTgt spid="262147"/>
                                        </p:tgtEl>
                                      </p:cBhvr>
                                    </p:animEffect>
                                    <p:set>
                                      <p:cBhvr>
                                        <p:cTn id="20" dur="1" fill="hold">
                                          <p:stCondLst>
                                            <p:cond delay="499"/>
                                          </p:stCondLst>
                                        </p:cTn>
                                        <p:tgtEl>
                                          <p:spTgt spid="262147"/>
                                        </p:tgtEl>
                                        <p:attrNameLst>
                                          <p:attrName>style.visibility</p:attrName>
                                        </p:attrNameLst>
                                      </p:cBhvr>
                                      <p:to>
                                        <p:strVal val="hidden"/>
                                      </p:to>
                                    </p:set>
                                  </p:childTnLst>
                                </p:cTn>
                              </p:par>
                              <p:par>
                                <p:cTn id="21" presetID="4" presetClass="exit" presetSubtype="16" fill="hold" nodeType="withEffect">
                                  <p:stCondLst>
                                    <p:cond delay="0"/>
                                  </p:stCondLst>
                                  <p:childTnLst>
                                    <p:animEffect transition="out" filter="box(in)">
                                      <p:cBhvr>
                                        <p:cTn id="22" dur="500"/>
                                        <p:tgtEl>
                                          <p:spTgt spid="262148"/>
                                        </p:tgtEl>
                                      </p:cBhvr>
                                    </p:animEffect>
                                    <p:set>
                                      <p:cBhvr>
                                        <p:cTn id="23" dur="1" fill="hold">
                                          <p:stCondLst>
                                            <p:cond delay="499"/>
                                          </p:stCondLst>
                                        </p:cTn>
                                        <p:tgtEl>
                                          <p:spTgt spid="262148"/>
                                        </p:tgtEl>
                                        <p:attrNameLst>
                                          <p:attrName>style.visibility</p:attrName>
                                        </p:attrNameLst>
                                      </p:cBhvr>
                                      <p:to>
                                        <p:strVal val="hidden"/>
                                      </p:to>
                                    </p:set>
                                  </p:childTnLst>
                                </p:cTn>
                              </p:par>
                              <p:par>
                                <p:cTn id="24" presetID="4" presetClass="exit" presetSubtype="16" fill="hold" grpId="1" nodeType="withEffect">
                                  <p:stCondLst>
                                    <p:cond delay="0"/>
                                  </p:stCondLst>
                                  <p:childTnLst>
                                    <p:animEffect transition="out" filter="box(in)">
                                      <p:cBhvr>
                                        <p:cTn id="25" dur="500"/>
                                        <p:tgtEl>
                                          <p:spTgt spid="262149"/>
                                        </p:tgtEl>
                                      </p:cBhvr>
                                    </p:animEffect>
                                    <p:set>
                                      <p:cBhvr>
                                        <p:cTn id="26" dur="1" fill="hold">
                                          <p:stCondLst>
                                            <p:cond delay="499"/>
                                          </p:stCondLst>
                                        </p:cTn>
                                        <p:tgtEl>
                                          <p:spTgt spid="26214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4" presetClass="entr" presetSubtype="32" fill="hold" nodeType="clickEffect">
                                  <p:stCondLst>
                                    <p:cond delay="0"/>
                                  </p:stCondLst>
                                  <p:childTnLst>
                                    <p:set>
                                      <p:cBhvr>
                                        <p:cTn id="30" dur="1" fill="hold">
                                          <p:stCondLst>
                                            <p:cond delay="0"/>
                                          </p:stCondLst>
                                        </p:cTn>
                                        <p:tgtEl>
                                          <p:spTgt spid="262151"/>
                                        </p:tgtEl>
                                        <p:attrNameLst>
                                          <p:attrName>style.visibility</p:attrName>
                                        </p:attrNameLst>
                                      </p:cBhvr>
                                      <p:to>
                                        <p:strVal val="visible"/>
                                      </p:to>
                                    </p:set>
                                    <p:animEffect transition="in" filter="box(out)">
                                      <p:cBhvr>
                                        <p:cTn id="31" dur="500"/>
                                        <p:tgtEl>
                                          <p:spTgt spid="262151"/>
                                        </p:tgtEl>
                                      </p:cBhvr>
                                    </p:animEffect>
                                  </p:childTnLst>
                                </p:cTn>
                              </p:par>
                              <p:par>
                                <p:cTn id="32" presetID="4" presetClass="entr" presetSubtype="32" fill="hold" grpId="0" nodeType="withEffect">
                                  <p:stCondLst>
                                    <p:cond delay="0"/>
                                  </p:stCondLst>
                                  <p:childTnLst>
                                    <p:set>
                                      <p:cBhvr>
                                        <p:cTn id="33" dur="1" fill="hold">
                                          <p:stCondLst>
                                            <p:cond delay="0"/>
                                          </p:stCondLst>
                                        </p:cTn>
                                        <p:tgtEl>
                                          <p:spTgt spid="262152"/>
                                        </p:tgtEl>
                                        <p:attrNameLst>
                                          <p:attrName>style.visibility</p:attrName>
                                        </p:attrNameLst>
                                      </p:cBhvr>
                                      <p:to>
                                        <p:strVal val="visible"/>
                                      </p:to>
                                    </p:set>
                                    <p:animEffect transition="in" filter="box(out)">
                                      <p:cBhvr>
                                        <p:cTn id="34" dur="500"/>
                                        <p:tgtEl>
                                          <p:spTgt spid="262152"/>
                                        </p:tgtEl>
                                      </p:cBhvr>
                                    </p:animEffect>
                                  </p:childTnLst>
                                </p:cTn>
                              </p:par>
                            </p:childTnLst>
                          </p:cTn>
                        </p:par>
                      </p:childTnLst>
                    </p:cTn>
                  </p:par>
                  <p:par>
                    <p:cTn id="35" fill="hold">
                      <p:stCondLst>
                        <p:cond delay="indefinite"/>
                      </p:stCondLst>
                      <p:childTnLst>
                        <p:par>
                          <p:cTn id="36" fill="hold">
                            <p:stCondLst>
                              <p:cond delay="0"/>
                            </p:stCondLst>
                            <p:childTnLst>
                              <p:par>
                                <p:cTn id="37" presetID="4" presetClass="exit" presetSubtype="16" fill="hold" nodeType="clickEffect">
                                  <p:stCondLst>
                                    <p:cond delay="0"/>
                                  </p:stCondLst>
                                  <p:childTnLst>
                                    <p:animEffect transition="out" filter="box(in)">
                                      <p:cBhvr>
                                        <p:cTn id="38" dur="500"/>
                                        <p:tgtEl>
                                          <p:spTgt spid="262151"/>
                                        </p:tgtEl>
                                      </p:cBhvr>
                                    </p:animEffect>
                                    <p:set>
                                      <p:cBhvr>
                                        <p:cTn id="39" dur="1" fill="hold">
                                          <p:stCondLst>
                                            <p:cond delay="499"/>
                                          </p:stCondLst>
                                        </p:cTn>
                                        <p:tgtEl>
                                          <p:spTgt spid="262151"/>
                                        </p:tgtEl>
                                        <p:attrNameLst>
                                          <p:attrName>style.visibility</p:attrName>
                                        </p:attrNameLst>
                                      </p:cBhvr>
                                      <p:to>
                                        <p:strVal val="hidden"/>
                                      </p:to>
                                    </p:set>
                                  </p:childTnLst>
                                </p:cTn>
                              </p:par>
                              <p:par>
                                <p:cTn id="40" presetID="4" presetClass="exit" presetSubtype="16" fill="hold" grpId="1" nodeType="withEffect">
                                  <p:stCondLst>
                                    <p:cond delay="0"/>
                                  </p:stCondLst>
                                  <p:childTnLst>
                                    <p:animEffect transition="out" filter="box(in)">
                                      <p:cBhvr>
                                        <p:cTn id="41" dur="500"/>
                                        <p:tgtEl>
                                          <p:spTgt spid="262152"/>
                                        </p:tgtEl>
                                      </p:cBhvr>
                                    </p:animEffect>
                                    <p:set>
                                      <p:cBhvr>
                                        <p:cTn id="42" dur="1" fill="hold">
                                          <p:stCondLst>
                                            <p:cond delay="499"/>
                                          </p:stCondLst>
                                        </p:cTn>
                                        <p:tgtEl>
                                          <p:spTgt spid="2621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47" grpId="0" bldLvl="0" animBg="1"/>
      <p:bldP spid="262147" grpId="1" bldLvl="0" animBg="1"/>
      <p:bldP spid="262149" grpId="0"/>
      <p:bldP spid="262149" grpId="1"/>
      <p:bldP spid="262152" grpId="0"/>
      <p:bldP spid="262152"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p:nvPr/>
        </p:nvSpPr>
        <p:spPr>
          <a:xfrm>
            <a:off x="1524000" y="0"/>
            <a:ext cx="9144000" cy="6858000"/>
          </a:xfrm>
          <a:prstGeom prst="rect">
            <a:avLst/>
          </a:prstGeom>
          <a:solidFill>
            <a:srgbClr val="CCE8EA"/>
          </a:solidFill>
          <a:ln w="76200" cap="flat" cmpd="tri">
            <a:solidFill>
              <a:srgbClr val="CC3300"/>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stStyle>
          <a:p>
            <a:pPr marL="0" lvl="0" indent="0">
              <a:spcBef>
                <a:spcPct val="0"/>
              </a:spcBef>
              <a:buClrTx/>
              <a:buSzTx/>
              <a:buFontTx/>
              <a:buNone/>
            </a:pPr>
            <a:endParaRPr lang="en-US" altLang="en-US" sz="2800" dirty="0">
              <a:solidFill>
                <a:srgbClr val="FF0066"/>
              </a:solidFill>
              <a:latin typeface=".VnTime" panose="020B7200000000000000" pitchFamily="34" charset="0"/>
            </a:endParaRPr>
          </a:p>
        </p:txBody>
      </p:sp>
      <p:pic>
        <p:nvPicPr>
          <p:cNvPr id="263171" name="Picture 3" descr="04-Pha-rung"/>
          <p:cNvPicPr>
            <a:picLocks noChangeAspect="1"/>
          </p:cNvPicPr>
          <p:nvPr/>
        </p:nvPicPr>
        <p:blipFill>
          <a:blip r:embed="rId3"/>
          <a:stretch>
            <a:fillRect/>
          </a:stretch>
        </p:blipFill>
        <p:spPr>
          <a:xfrm>
            <a:off x="6019800" y="1000125"/>
            <a:ext cx="4367213" cy="5387975"/>
          </a:xfrm>
          <a:prstGeom prst="rect">
            <a:avLst/>
          </a:prstGeom>
          <a:noFill/>
          <a:ln w="9525" cap="flat" cmpd="sng">
            <a:solidFill>
              <a:srgbClr val="CC0000"/>
            </a:solidFill>
            <a:prstDash val="solid"/>
            <a:miter/>
            <a:headEnd type="none" w="med" len="med"/>
            <a:tailEnd type="none" w="med" len="med"/>
          </a:ln>
        </p:spPr>
      </p:pic>
      <p:sp>
        <p:nvSpPr>
          <p:cNvPr id="263173" name="Text Box 5"/>
          <p:cNvSpPr txBox="1"/>
          <p:nvPr/>
        </p:nvSpPr>
        <p:spPr>
          <a:xfrm>
            <a:off x="4578350" y="6249988"/>
            <a:ext cx="2655888"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stStyle>
          <a:p>
            <a:pPr marL="0" lvl="0" indent="0">
              <a:spcBef>
                <a:spcPct val="50000"/>
              </a:spcBef>
              <a:buClrTx/>
              <a:buSzTx/>
              <a:buFontTx/>
              <a:buNone/>
            </a:pPr>
            <a:r>
              <a:rPr lang="en-US" altLang="en-US" sz="2800" dirty="0">
                <a:solidFill>
                  <a:srgbClr val="CC3300"/>
                </a:solidFill>
                <a:latin typeface="Times New Roman" panose="02020603050405020304" pitchFamily="18" charset="0"/>
                <a:cs typeface="Times New Roman" panose="02020603050405020304" pitchFamily="18" charset="0"/>
              </a:rPr>
              <a:t>Ph</a:t>
            </a:r>
            <a:r>
              <a:rPr lang="en-US" altLang="en-US" sz="2800" dirty="0">
                <a:solidFill>
                  <a:srgbClr val="CC3300"/>
                </a:solidFill>
                <a:latin typeface="Times New Roman" panose="02020603050405020304" pitchFamily="18" charset="0"/>
              </a:rPr>
              <a:t>á rừng lấy gỗ</a:t>
            </a:r>
          </a:p>
        </p:txBody>
      </p:sp>
      <p:sp>
        <p:nvSpPr>
          <p:cNvPr id="263174" name="Text Box 6"/>
          <p:cNvSpPr txBox="1"/>
          <p:nvPr/>
        </p:nvSpPr>
        <p:spPr>
          <a:xfrm>
            <a:off x="3991610" y="6388100"/>
            <a:ext cx="3815080" cy="469900"/>
          </a:xfrm>
          <a:prstGeom prst="rect">
            <a:avLst/>
          </a:prstGeom>
          <a:noFill/>
          <a:ln w="9525">
            <a:noFill/>
          </a:ln>
        </p:spPr>
        <p:txBody>
          <a:bodyPr>
            <a:noAutofit/>
          </a:bodyPr>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stStyle>
          <a:p>
            <a:pPr marL="0" lvl="0" indent="0">
              <a:spcBef>
                <a:spcPct val="50000"/>
              </a:spcBef>
              <a:buClrTx/>
              <a:buSzTx/>
              <a:buFontTx/>
              <a:buNone/>
            </a:pPr>
            <a:r>
              <a:rPr lang="en-US" altLang="en-US" sz="2800" dirty="0">
                <a:solidFill>
                  <a:srgbClr val="CC3300"/>
                </a:solidFill>
                <a:latin typeface="Times New Roman" panose="02020603050405020304" pitchFamily="18" charset="0"/>
                <a:cs typeface="Times New Roman" panose="02020603050405020304" pitchFamily="18" charset="0"/>
              </a:rPr>
              <a:t>L</a:t>
            </a:r>
            <a:r>
              <a:rPr lang="en-US" altLang="en-US" sz="2800" dirty="0">
                <a:solidFill>
                  <a:srgbClr val="CC3300"/>
                </a:solidFill>
                <a:latin typeface="Times New Roman" panose="02020603050405020304" pitchFamily="18" charset="0"/>
              </a:rPr>
              <a:t>ấy đất làm nhà</a:t>
            </a:r>
          </a:p>
        </p:txBody>
      </p:sp>
      <p:sp>
        <p:nvSpPr>
          <p:cNvPr id="25606" name="Text Box 7"/>
          <p:cNvSpPr txBox="1"/>
          <p:nvPr/>
        </p:nvSpPr>
        <p:spPr>
          <a:xfrm>
            <a:off x="3590925" y="165100"/>
            <a:ext cx="5464175"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stStyle>
          <a:p>
            <a:pPr marL="0" lvl="0" indent="0">
              <a:spcBef>
                <a:spcPct val="50000"/>
              </a:spcBef>
              <a:buClrTx/>
              <a:buSzTx/>
              <a:buFontTx/>
              <a:buNone/>
            </a:pPr>
            <a:r>
              <a:rPr lang="en-US" altLang="en-US" sz="2800" dirty="0">
                <a:solidFill>
                  <a:srgbClr val="0000CC"/>
                </a:solidFill>
                <a:latin typeface="Times New Roman" panose="02020603050405020304" pitchFamily="18" charset="0"/>
                <a:cs typeface="Times New Roman" panose="02020603050405020304" pitchFamily="18" charset="0"/>
              </a:rPr>
              <a:t>Nguy</a:t>
            </a:r>
            <a:r>
              <a:rPr lang="en-US" altLang="en-US" sz="2800" dirty="0">
                <a:solidFill>
                  <a:srgbClr val="0000CC"/>
                </a:solidFill>
                <a:latin typeface="Times New Roman" panose="02020603050405020304" pitchFamily="18" charset="0"/>
              </a:rPr>
              <a:t>ên nhân làm rừng bị suy giảm</a:t>
            </a:r>
          </a:p>
        </p:txBody>
      </p:sp>
      <p:pic>
        <p:nvPicPr>
          <p:cNvPr id="263176" name="Picture 8"/>
          <p:cNvPicPr>
            <a:picLocks noChangeAspect="1"/>
          </p:cNvPicPr>
          <p:nvPr/>
        </p:nvPicPr>
        <p:blipFill>
          <a:blip r:embed="rId4"/>
          <a:stretch>
            <a:fillRect/>
          </a:stretch>
        </p:blipFill>
        <p:spPr>
          <a:xfrm>
            <a:off x="2149475" y="1000125"/>
            <a:ext cx="3810000" cy="5387975"/>
          </a:xfrm>
          <a:prstGeom prst="rect">
            <a:avLst/>
          </a:prstGeom>
          <a:noFill/>
          <a:ln w="9525">
            <a:noFill/>
          </a:ln>
        </p:spPr>
      </p:pic>
      <p:pic>
        <p:nvPicPr>
          <p:cNvPr id="263172" name="Picture 4" descr="doi troc"/>
          <p:cNvPicPr>
            <a:picLocks noChangeAspect="1"/>
          </p:cNvPicPr>
          <p:nvPr/>
        </p:nvPicPr>
        <p:blipFill>
          <a:blip r:embed="rId5"/>
          <a:stretch>
            <a:fillRect/>
          </a:stretch>
        </p:blipFill>
        <p:spPr>
          <a:xfrm>
            <a:off x="2225675" y="1076325"/>
            <a:ext cx="8120063" cy="5235575"/>
          </a:xfrm>
          <a:prstGeom prst="rect">
            <a:avLst/>
          </a:prstGeom>
          <a:noFill/>
          <a:ln w="9525" cap="flat" cmpd="sng">
            <a:solidFill>
              <a:srgbClr val="CC0000"/>
            </a:solidFill>
            <a:prstDash val="solid"/>
            <a:miter/>
            <a:headEnd type="none" w="med" len="med"/>
            <a:tailEnd type="none" w="med" len="me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63173"/>
                                        </p:tgtEl>
                                        <p:attrNameLst>
                                          <p:attrName>style.visibility</p:attrName>
                                        </p:attrNameLst>
                                      </p:cBhvr>
                                      <p:to>
                                        <p:strVal val="visible"/>
                                      </p:to>
                                    </p:set>
                                    <p:animEffect transition="in" filter="box(out)">
                                      <p:cBhvr>
                                        <p:cTn id="7" dur="500"/>
                                        <p:tgtEl>
                                          <p:spTgt spid="263173"/>
                                        </p:tgtEl>
                                      </p:cBhvr>
                                    </p:animEffect>
                                  </p:childTnLst>
                                </p:cTn>
                              </p:par>
                              <p:par>
                                <p:cTn id="8" presetID="4" presetClass="entr" presetSubtype="16" fill="hold" nodeType="withEffect">
                                  <p:stCondLst>
                                    <p:cond delay="0"/>
                                  </p:stCondLst>
                                  <p:childTnLst>
                                    <p:set>
                                      <p:cBhvr>
                                        <p:cTn id="9" dur="1" fill="hold">
                                          <p:stCondLst>
                                            <p:cond delay="0"/>
                                          </p:stCondLst>
                                        </p:cTn>
                                        <p:tgtEl>
                                          <p:spTgt spid="263176"/>
                                        </p:tgtEl>
                                        <p:attrNameLst>
                                          <p:attrName>style.visibility</p:attrName>
                                        </p:attrNameLst>
                                      </p:cBhvr>
                                      <p:to>
                                        <p:strVal val="visible"/>
                                      </p:to>
                                    </p:set>
                                    <p:animEffect transition="in" filter="box(in)">
                                      <p:cBhvr>
                                        <p:cTn id="10" dur="500"/>
                                        <p:tgtEl>
                                          <p:spTgt spid="263176"/>
                                        </p:tgtEl>
                                      </p:cBhvr>
                                    </p:animEffect>
                                  </p:childTnLst>
                                </p:cTn>
                              </p:par>
                              <p:par>
                                <p:cTn id="11" presetID="4" presetClass="entr" presetSubtype="32" fill="hold" nodeType="withEffect">
                                  <p:stCondLst>
                                    <p:cond delay="0"/>
                                  </p:stCondLst>
                                  <p:childTnLst>
                                    <p:set>
                                      <p:cBhvr>
                                        <p:cTn id="12" dur="1" fill="hold">
                                          <p:stCondLst>
                                            <p:cond delay="0"/>
                                          </p:stCondLst>
                                        </p:cTn>
                                        <p:tgtEl>
                                          <p:spTgt spid="263171"/>
                                        </p:tgtEl>
                                        <p:attrNameLst>
                                          <p:attrName>style.visibility</p:attrName>
                                        </p:attrNameLst>
                                      </p:cBhvr>
                                      <p:to>
                                        <p:strVal val="visible"/>
                                      </p:to>
                                    </p:set>
                                    <p:animEffect transition="in" filter="box(out)">
                                      <p:cBhvr>
                                        <p:cTn id="13" dur="500"/>
                                        <p:tgtEl>
                                          <p:spTgt spid="263171"/>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xit" presetSubtype="16" fill="hold" grpId="1" nodeType="clickEffect">
                                  <p:stCondLst>
                                    <p:cond delay="0"/>
                                  </p:stCondLst>
                                  <p:childTnLst>
                                    <p:animEffect transition="out" filter="box(in)">
                                      <p:cBhvr>
                                        <p:cTn id="17" dur="500"/>
                                        <p:tgtEl>
                                          <p:spTgt spid="263173"/>
                                        </p:tgtEl>
                                      </p:cBhvr>
                                    </p:animEffect>
                                    <p:set>
                                      <p:cBhvr>
                                        <p:cTn id="18" dur="1" fill="hold">
                                          <p:stCondLst>
                                            <p:cond delay="499"/>
                                          </p:stCondLst>
                                        </p:cTn>
                                        <p:tgtEl>
                                          <p:spTgt spid="263173"/>
                                        </p:tgtEl>
                                        <p:attrNameLst>
                                          <p:attrName>style.visibility</p:attrName>
                                        </p:attrNameLst>
                                      </p:cBhvr>
                                      <p:to>
                                        <p:strVal val="hidden"/>
                                      </p:to>
                                    </p:set>
                                  </p:childTnLst>
                                </p:cTn>
                              </p:par>
                              <p:par>
                                <p:cTn id="19" presetID="4" presetClass="exit" presetSubtype="16" fill="hold" nodeType="withEffect">
                                  <p:stCondLst>
                                    <p:cond delay="0"/>
                                  </p:stCondLst>
                                  <p:childTnLst>
                                    <p:animEffect transition="out" filter="box(in)">
                                      <p:cBhvr>
                                        <p:cTn id="20" dur="500"/>
                                        <p:tgtEl>
                                          <p:spTgt spid="263176"/>
                                        </p:tgtEl>
                                      </p:cBhvr>
                                    </p:animEffect>
                                    <p:set>
                                      <p:cBhvr>
                                        <p:cTn id="21" dur="1" fill="hold">
                                          <p:stCondLst>
                                            <p:cond delay="499"/>
                                          </p:stCondLst>
                                        </p:cTn>
                                        <p:tgtEl>
                                          <p:spTgt spid="263176"/>
                                        </p:tgtEl>
                                        <p:attrNameLst>
                                          <p:attrName>style.visibility</p:attrName>
                                        </p:attrNameLst>
                                      </p:cBhvr>
                                      <p:to>
                                        <p:strVal val="hidden"/>
                                      </p:to>
                                    </p:set>
                                  </p:childTnLst>
                                </p:cTn>
                              </p:par>
                              <p:par>
                                <p:cTn id="22" presetID="4" presetClass="exit" presetSubtype="16" fill="hold" nodeType="withEffect">
                                  <p:stCondLst>
                                    <p:cond delay="0"/>
                                  </p:stCondLst>
                                  <p:childTnLst>
                                    <p:animEffect transition="out" filter="box(in)">
                                      <p:cBhvr>
                                        <p:cTn id="23" dur="500"/>
                                        <p:tgtEl>
                                          <p:spTgt spid="263171"/>
                                        </p:tgtEl>
                                      </p:cBhvr>
                                    </p:animEffect>
                                    <p:set>
                                      <p:cBhvr>
                                        <p:cTn id="24" dur="1" fill="hold">
                                          <p:stCondLst>
                                            <p:cond delay="499"/>
                                          </p:stCondLst>
                                        </p:cTn>
                                        <p:tgtEl>
                                          <p:spTgt spid="26317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4" presetClass="entr" presetSubtype="32" fill="hold" nodeType="clickEffect">
                                  <p:stCondLst>
                                    <p:cond delay="0"/>
                                  </p:stCondLst>
                                  <p:childTnLst>
                                    <p:set>
                                      <p:cBhvr>
                                        <p:cTn id="28" dur="1" fill="hold">
                                          <p:stCondLst>
                                            <p:cond delay="0"/>
                                          </p:stCondLst>
                                        </p:cTn>
                                        <p:tgtEl>
                                          <p:spTgt spid="263172"/>
                                        </p:tgtEl>
                                        <p:attrNameLst>
                                          <p:attrName>style.visibility</p:attrName>
                                        </p:attrNameLst>
                                      </p:cBhvr>
                                      <p:to>
                                        <p:strVal val="visible"/>
                                      </p:to>
                                    </p:set>
                                    <p:animEffect transition="in" filter="box(out)">
                                      <p:cBhvr>
                                        <p:cTn id="29" dur="500"/>
                                        <p:tgtEl>
                                          <p:spTgt spid="263172"/>
                                        </p:tgtEl>
                                      </p:cBhvr>
                                    </p:animEffect>
                                  </p:childTnLst>
                                </p:cTn>
                              </p:par>
                              <p:par>
                                <p:cTn id="30" presetID="4" presetClass="entr" presetSubtype="32" fill="hold" grpId="0" nodeType="withEffect">
                                  <p:stCondLst>
                                    <p:cond delay="0"/>
                                  </p:stCondLst>
                                  <p:childTnLst>
                                    <p:set>
                                      <p:cBhvr>
                                        <p:cTn id="31" dur="1" fill="hold">
                                          <p:stCondLst>
                                            <p:cond delay="0"/>
                                          </p:stCondLst>
                                        </p:cTn>
                                        <p:tgtEl>
                                          <p:spTgt spid="263174"/>
                                        </p:tgtEl>
                                        <p:attrNameLst>
                                          <p:attrName>style.visibility</p:attrName>
                                        </p:attrNameLst>
                                      </p:cBhvr>
                                      <p:to>
                                        <p:strVal val="visible"/>
                                      </p:to>
                                    </p:set>
                                    <p:animEffect transition="in" filter="box(out)">
                                      <p:cBhvr>
                                        <p:cTn id="32" dur="500"/>
                                        <p:tgtEl>
                                          <p:spTgt spid="263174"/>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xit" presetSubtype="16" fill="hold" nodeType="clickEffect">
                                  <p:stCondLst>
                                    <p:cond delay="0"/>
                                  </p:stCondLst>
                                  <p:childTnLst>
                                    <p:animEffect transition="out" filter="box(in)">
                                      <p:cBhvr>
                                        <p:cTn id="36" dur="500"/>
                                        <p:tgtEl>
                                          <p:spTgt spid="263172"/>
                                        </p:tgtEl>
                                      </p:cBhvr>
                                    </p:animEffect>
                                    <p:set>
                                      <p:cBhvr>
                                        <p:cTn id="37" dur="1" fill="hold">
                                          <p:stCondLst>
                                            <p:cond delay="499"/>
                                          </p:stCondLst>
                                        </p:cTn>
                                        <p:tgtEl>
                                          <p:spTgt spid="263172"/>
                                        </p:tgtEl>
                                        <p:attrNameLst>
                                          <p:attrName>style.visibility</p:attrName>
                                        </p:attrNameLst>
                                      </p:cBhvr>
                                      <p:to>
                                        <p:strVal val="hidden"/>
                                      </p:to>
                                    </p:set>
                                  </p:childTnLst>
                                </p:cTn>
                              </p:par>
                              <p:par>
                                <p:cTn id="38" presetID="4" presetClass="exit" presetSubtype="16" fill="hold" grpId="1" nodeType="withEffect">
                                  <p:stCondLst>
                                    <p:cond delay="0"/>
                                  </p:stCondLst>
                                  <p:childTnLst>
                                    <p:animEffect transition="out" filter="box(in)">
                                      <p:cBhvr>
                                        <p:cTn id="39" dur="500"/>
                                        <p:tgtEl>
                                          <p:spTgt spid="263174"/>
                                        </p:tgtEl>
                                      </p:cBhvr>
                                    </p:animEffect>
                                    <p:set>
                                      <p:cBhvr>
                                        <p:cTn id="40" dur="1" fill="hold">
                                          <p:stCondLst>
                                            <p:cond delay="499"/>
                                          </p:stCondLst>
                                        </p:cTn>
                                        <p:tgtEl>
                                          <p:spTgt spid="2631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3" grpId="0"/>
      <p:bldP spid="263173" grpId="1"/>
      <p:bldP spid="263174" grpId="0"/>
      <p:bldP spid="263174"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p:nvPr/>
        </p:nvSpPr>
        <p:spPr>
          <a:xfrm>
            <a:off x="1770063" y="923925"/>
            <a:ext cx="4249737" cy="4933950"/>
          </a:xfrm>
          <a:prstGeom prst="rect">
            <a:avLst/>
          </a:prstGeom>
          <a:solidFill>
            <a:schemeClr val="accent1"/>
          </a:solidFill>
          <a:ln w="38100" cap="flat" cmpd="sng">
            <a:solidFill>
              <a:schemeClr val="accent2"/>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stStyle>
          <a:p>
            <a:pPr marL="0" lvl="0" indent="0">
              <a:spcBef>
                <a:spcPct val="0"/>
              </a:spcBef>
              <a:buClrTx/>
              <a:buSzTx/>
              <a:buFontTx/>
              <a:buNone/>
            </a:pPr>
            <a:endParaRPr lang="en-US" altLang="en-US" sz="2800" dirty="0">
              <a:solidFill>
                <a:srgbClr val="FF0066"/>
              </a:solidFill>
              <a:latin typeface=".VnTime" panose="020B7200000000000000" pitchFamily="34" charset="0"/>
            </a:endParaRPr>
          </a:p>
        </p:txBody>
      </p:sp>
      <p:sp>
        <p:nvSpPr>
          <p:cNvPr id="27651" name="Rectangle 3"/>
          <p:cNvSpPr/>
          <p:nvPr/>
        </p:nvSpPr>
        <p:spPr>
          <a:xfrm>
            <a:off x="1524000" y="0"/>
            <a:ext cx="9144000" cy="6858000"/>
          </a:xfrm>
          <a:prstGeom prst="rect">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stStyle>
          <a:p>
            <a:pPr marL="0" lvl="0" indent="0" algn="ctr" eaLnBrk="1" hangingPunct="1">
              <a:spcBef>
                <a:spcPct val="0"/>
              </a:spcBef>
              <a:buClrTx/>
              <a:buSzTx/>
              <a:buFontTx/>
              <a:buNone/>
            </a:pPr>
            <a:endParaRPr lang="vi-VN" altLang="en-US" sz="1800" dirty="0">
              <a:latin typeface="Times New Roman" panose="02020603050405020304" pitchFamily="18" charset="0"/>
            </a:endParaRPr>
          </a:p>
        </p:txBody>
      </p:sp>
      <p:pic>
        <p:nvPicPr>
          <p:cNvPr id="265220" name="Picture 4" descr="may bay">
            <a:hlinkClick r:id="rId3" action="ppaction://hlinksldjump"/>
          </p:cNvPr>
          <p:cNvPicPr>
            <a:picLocks noChangeAspect="1"/>
          </p:cNvPicPr>
          <p:nvPr/>
        </p:nvPicPr>
        <p:blipFill>
          <a:blip r:embed="rId4"/>
          <a:stretch>
            <a:fillRect/>
          </a:stretch>
        </p:blipFill>
        <p:spPr>
          <a:xfrm>
            <a:off x="6192838" y="923925"/>
            <a:ext cx="4325937" cy="4933950"/>
          </a:xfrm>
          <a:prstGeom prst="rect">
            <a:avLst/>
          </a:prstGeom>
          <a:noFill/>
          <a:ln w="9525" cap="flat" cmpd="sng">
            <a:solidFill>
              <a:srgbClr val="CC0000"/>
            </a:solidFill>
            <a:prstDash val="solid"/>
            <a:miter/>
            <a:headEnd type="none" w="med" len="med"/>
            <a:tailEnd type="none" w="med" len="med"/>
          </a:ln>
        </p:spPr>
      </p:pic>
      <p:sp>
        <p:nvSpPr>
          <p:cNvPr id="265221" name="Text Box 5"/>
          <p:cNvSpPr txBox="1"/>
          <p:nvPr/>
        </p:nvSpPr>
        <p:spPr>
          <a:xfrm>
            <a:off x="5205413" y="6084888"/>
            <a:ext cx="2049462"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stStyle>
          <a:p>
            <a:pPr marL="0" lvl="0" indent="0">
              <a:spcBef>
                <a:spcPct val="50000"/>
              </a:spcBef>
              <a:buClrTx/>
              <a:buSzTx/>
              <a:buFontTx/>
              <a:buNone/>
            </a:pPr>
            <a:r>
              <a:rPr lang="en-US" altLang="en-US" sz="2800" dirty="0">
                <a:solidFill>
                  <a:srgbClr val="CC3300"/>
                </a:solidFill>
                <a:latin typeface="Times New Roman" panose="02020603050405020304" pitchFamily="18" charset="0"/>
                <a:cs typeface="Times New Roman" panose="02020603050405020304" pitchFamily="18" charset="0"/>
              </a:rPr>
              <a:t>Chi</a:t>
            </a:r>
            <a:r>
              <a:rPr lang="en-US" altLang="en-US" sz="2800" dirty="0">
                <a:solidFill>
                  <a:srgbClr val="CC3300"/>
                </a:solidFill>
                <a:latin typeface="Times New Roman" panose="02020603050405020304" pitchFamily="18" charset="0"/>
              </a:rPr>
              <a:t>ến tranh</a:t>
            </a:r>
          </a:p>
        </p:txBody>
      </p:sp>
      <p:sp>
        <p:nvSpPr>
          <p:cNvPr id="27654" name="Text Box 6"/>
          <p:cNvSpPr txBox="1"/>
          <p:nvPr/>
        </p:nvSpPr>
        <p:spPr>
          <a:xfrm>
            <a:off x="3590925" y="165100"/>
            <a:ext cx="5464175"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stStyle>
          <a:p>
            <a:pPr marL="0" lvl="0" indent="0">
              <a:spcBef>
                <a:spcPct val="50000"/>
              </a:spcBef>
              <a:buClrTx/>
              <a:buSzTx/>
              <a:buFontTx/>
              <a:buNone/>
            </a:pPr>
            <a:r>
              <a:rPr lang="en-US" altLang="en-US" sz="2800" dirty="0">
                <a:solidFill>
                  <a:srgbClr val="0000CC"/>
                </a:solidFill>
                <a:latin typeface="Times New Roman" panose="02020603050405020304" pitchFamily="18" charset="0"/>
                <a:cs typeface="Times New Roman" panose="02020603050405020304" pitchFamily="18" charset="0"/>
              </a:rPr>
              <a:t>Nguy</a:t>
            </a:r>
            <a:r>
              <a:rPr lang="en-US" altLang="en-US" sz="2800" dirty="0">
                <a:solidFill>
                  <a:srgbClr val="0000CC"/>
                </a:solidFill>
                <a:latin typeface="Times New Roman" panose="02020603050405020304" pitchFamily="18" charset="0"/>
              </a:rPr>
              <a:t>ên nhân làm rừng bị suy giảm</a:t>
            </a:r>
          </a:p>
        </p:txBody>
      </p:sp>
      <p:pic>
        <p:nvPicPr>
          <p:cNvPr id="265223" name="Picture 7" descr="images[2]"/>
          <p:cNvPicPr>
            <a:picLocks noChangeAspect="1"/>
          </p:cNvPicPr>
          <p:nvPr/>
        </p:nvPicPr>
        <p:blipFill>
          <a:blip r:embed="rId5"/>
          <a:stretch>
            <a:fillRect/>
          </a:stretch>
        </p:blipFill>
        <p:spPr>
          <a:xfrm>
            <a:off x="1770063" y="923925"/>
            <a:ext cx="4325937" cy="4933950"/>
          </a:xfrm>
          <a:prstGeom prst="rect">
            <a:avLst/>
          </a:prstGeom>
          <a:noFill/>
          <a:ln w="9525" cap="flat" cmpd="sng">
            <a:solidFill>
              <a:srgbClr val="CC0000"/>
            </a:solidFill>
            <a:prstDash val="solid"/>
            <a:miter/>
            <a:headEnd type="none" w="med" len="med"/>
            <a:tailEnd type="none" w="med" len="med"/>
          </a:ln>
        </p:spPr>
      </p:pic>
      <p:sp>
        <p:nvSpPr>
          <p:cNvPr id="265224" name="Text Box 8"/>
          <p:cNvSpPr txBox="1"/>
          <p:nvPr/>
        </p:nvSpPr>
        <p:spPr>
          <a:xfrm>
            <a:off x="2908300" y="5478463"/>
            <a:ext cx="2428875" cy="36830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stStyle>
          <a:p>
            <a:pPr marL="0" lvl="0" indent="0" eaLnBrk="1" hangingPunct="1">
              <a:spcBef>
                <a:spcPct val="50000"/>
              </a:spcBef>
              <a:buClrTx/>
              <a:buSzTx/>
              <a:buFontTx/>
              <a:buNone/>
            </a:pPr>
            <a:r>
              <a:rPr lang="en-US" altLang="en-US" sz="1800" dirty="0">
                <a:solidFill>
                  <a:srgbClr val="FFFF66"/>
                </a:solidFill>
                <a:latin typeface="Times New Roman" panose="02020603050405020304" pitchFamily="18" charset="0"/>
              </a:rPr>
              <a:t>Ch</a:t>
            </a:r>
            <a:r>
              <a:rPr lang="vi-VN" altLang="en-US" sz="1800" dirty="0">
                <a:solidFill>
                  <a:srgbClr val="FFFF66"/>
                </a:solidFill>
                <a:latin typeface="Times New Roman" panose="02020603050405020304" pitchFamily="18" charset="0"/>
              </a:rPr>
              <a:t>ất</a:t>
            </a:r>
            <a:r>
              <a:rPr lang="en-US" altLang="en-US" sz="1800" dirty="0">
                <a:solidFill>
                  <a:srgbClr val="FFFF66"/>
                </a:solidFill>
                <a:latin typeface="Times New Roman" panose="02020603050405020304" pitchFamily="18" charset="0"/>
              </a:rPr>
              <a:t> </a:t>
            </a:r>
            <a:r>
              <a:rPr lang="vi-VN" altLang="en-US" sz="1800" dirty="0">
                <a:solidFill>
                  <a:srgbClr val="FFFF66"/>
                </a:solidFill>
                <a:latin typeface="Times New Roman" panose="02020603050405020304" pitchFamily="18" charset="0"/>
              </a:rPr>
              <a:t>độc</a:t>
            </a:r>
            <a:r>
              <a:rPr lang="en-US" altLang="en-US" sz="1800" dirty="0">
                <a:solidFill>
                  <a:srgbClr val="FFFF66"/>
                </a:solidFill>
                <a:latin typeface="Times New Roman" panose="02020603050405020304" pitchFamily="18" charset="0"/>
              </a:rPr>
              <a:t> m</a:t>
            </a:r>
            <a:r>
              <a:rPr lang="vi-VN" altLang="en-US" sz="1800" dirty="0">
                <a:solidFill>
                  <a:srgbClr val="FFFF66"/>
                </a:solidFill>
                <a:latin typeface="Times New Roman" panose="02020603050405020304" pitchFamily="18" charset="0"/>
              </a:rPr>
              <a:t>àu</a:t>
            </a:r>
            <a:r>
              <a:rPr lang="en-US" altLang="en-US" sz="1800" dirty="0">
                <a:solidFill>
                  <a:srgbClr val="FFFF66"/>
                </a:solidFill>
                <a:latin typeface="Times New Roman" panose="02020603050405020304" pitchFamily="18" charset="0"/>
              </a:rPr>
              <a:t> da cam</a:t>
            </a:r>
            <a:endParaRPr lang="vi-VN" altLang="en-US" sz="1800" dirty="0">
              <a:solidFill>
                <a:srgbClr val="FFFF66"/>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65223"/>
                                        </p:tgtEl>
                                        <p:attrNameLst>
                                          <p:attrName>style.visibility</p:attrName>
                                        </p:attrNameLst>
                                      </p:cBhvr>
                                      <p:to>
                                        <p:strVal val="visible"/>
                                      </p:to>
                                    </p:set>
                                    <p:animEffect transition="in" filter="box(out)">
                                      <p:cBhvr>
                                        <p:cTn id="7" dur="500"/>
                                        <p:tgtEl>
                                          <p:spTgt spid="265223"/>
                                        </p:tgtEl>
                                      </p:cBhvr>
                                    </p:animEffect>
                                  </p:childTnLst>
                                </p:cTn>
                              </p:par>
                              <p:par>
                                <p:cTn id="8" presetID="4" presetClass="entr" presetSubtype="32" fill="hold" nodeType="withEffect">
                                  <p:stCondLst>
                                    <p:cond delay="0"/>
                                  </p:stCondLst>
                                  <p:childTnLst>
                                    <p:set>
                                      <p:cBhvr>
                                        <p:cTn id="9" dur="1" fill="hold">
                                          <p:stCondLst>
                                            <p:cond delay="0"/>
                                          </p:stCondLst>
                                        </p:cTn>
                                        <p:tgtEl>
                                          <p:spTgt spid="265220"/>
                                        </p:tgtEl>
                                        <p:attrNameLst>
                                          <p:attrName>style.visibility</p:attrName>
                                        </p:attrNameLst>
                                      </p:cBhvr>
                                      <p:to>
                                        <p:strVal val="visible"/>
                                      </p:to>
                                    </p:set>
                                    <p:animEffect transition="in" filter="box(out)">
                                      <p:cBhvr>
                                        <p:cTn id="10" dur="500"/>
                                        <p:tgtEl>
                                          <p:spTgt spid="265220"/>
                                        </p:tgtEl>
                                      </p:cBhvr>
                                    </p:animEffect>
                                  </p:childTnLst>
                                </p:cTn>
                              </p:par>
                              <p:par>
                                <p:cTn id="11" presetID="4" presetClass="entr" presetSubtype="32" fill="hold" grpId="0" nodeType="withEffect">
                                  <p:stCondLst>
                                    <p:cond delay="0"/>
                                  </p:stCondLst>
                                  <p:childTnLst>
                                    <p:set>
                                      <p:cBhvr>
                                        <p:cTn id="12" dur="1" fill="hold">
                                          <p:stCondLst>
                                            <p:cond delay="0"/>
                                          </p:stCondLst>
                                        </p:cTn>
                                        <p:tgtEl>
                                          <p:spTgt spid="265224"/>
                                        </p:tgtEl>
                                        <p:attrNameLst>
                                          <p:attrName>style.visibility</p:attrName>
                                        </p:attrNameLst>
                                      </p:cBhvr>
                                      <p:to>
                                        <p:strVal val="visible"/>
                                      </p:to>
                                    </p:set>
                                    <p:animEffect transition="in" filter="box(out)">
                                      <p:cBhvr>
                                        <p:cTn id="13" dur="500"/>
                                        <p:tgtEl>
                                          <p:spTgt spid="265224"/>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265221"/>
                                        </p:tgtEl>
                                        <p:attrNameLst>
                                          <p:attrName>style.visibility</p:attrName>
                                        </p:attrNameLst>
                                      </p:cBhvr>
                                      <p:to>
                                        <p:strVal val="visible"/>
                                      </p:to>
                                    </p:set>
                                    <p:animEffect transition="in" filter="blinds(horizontal)">
                                      <p:cBhvr>
                                        <p:cTn id="18" dur="500"/>
                                        <p:tgtEl>
                                          <p:spTgt spid="265221"/>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xit" presetSubtype="16" fill="hold" grpId="1" nodeType="clickEffect">
                                  <p:stCondLst>
                                    <p:cond delay="0"/>
                                  </p:stCondLst>
                                  <p:childTnLst>
                                    <p:animEffect transition="out" filter="box(in)">
                                      <p:cBhvr>
                                        <p:cTn id="22" dur="500"/>
                                        <p:tgtEl>
                                          <p:spTgt spid="265221"/>
                                        </p:tgtEl>
                                      </p:cBhvr>
                                    </p:animEffect>
                                    <p:set>
                                      <p:cBhvr>
                                        <p:cTn id="23" dur="1" fill="hold">
                                          <p:stCondLst>
                                            <p:cond delay="499"/>
                                          </p:stCondLst>
                                        </p:cTn>
                                        <p:tgtEl>
                                          <p:spTgt spid="265221"/>
                                        </p:tgtEl>
                                        <p:attrNameLst>
                                          <p:attrName>style.visibility</p:attrName>
                                        </p:attrNameLst>
                                      </p:cBhvr>
                                      <p:to>
                                        <p:strVal val="hidden"/>
                                      </p:to>
                                    </p:set>
                                  </p:childTnLst>
                                </p:cTn>
                              </p:par>
                              <p:par>
                                <p:cTn id="24" presetID="4" presetClass="exit" presetSubtype="16" fill="hold" nodeType="withEffect">
                                  <p:stCondLst>
                                    <p:cond delay="0"/>
                                  </p:stCondLst>
                                  <p:childTnLst>
                                    <p:animEffect transition="out" filter="box(in)">
                                      <p:cBhvr>
                                        <p:cTn id="25" dur="500"/>
                                        <p:tgtEl>
                                          <p:spTgt spid="265223"/>
                                        </p:tgtEl>
                                      </p:cBhvr>
                                    </p:animEffect>
                                    <p:set>
                                      <p:cBhvr>
                                        <p:cTn id="26" dur="1" fill="hold">
                                          <p:stCondLst>
                                            <p:cond delay="499"/>
                                          </p:stCondLst>
                                        </p:cTn>
                                        <p:tgtEl>
                                          <p:spTgt spid="265223"/>
                                        </p:tgtEl>
                                        <p:attrNameLst>
                                          <p:attrName>style.visibility</p:attrName>
                                        </p:attrNameLst>
                                      </p:cBhvr>
                                      <p:to>
                                        <p:strVal val="hidden"/>
                                      </p:to>
                                    </p:set>
                                  </p:childTnLst>
                                </p:cTn>
                              </p:par>
                              <p:par>
                                <p:cTn id="27" presetID="4" presetClass="exit" presetSubtype="16" fill="hold" nodeType="withEffect">
                                  <p:stCondLst>
                                    <p:cond delay="0"/>
                                  </p:stCondLst>
                                  <p:childTnLst>
                                    <p:animEffect transition="out" filter="box(in)">
                                      <p:cBhvr>
                                        <p:cTn id="28" dur="500"/>
                                        <p:tgtEl>
                                          <p:spTgt spid="265220"/>
                                        </p:tgtEl>
                                      </p:cBhvr>
                                    </p:animEffect>
                                    <p:set>
                                      <p:cBhvr>
                                        <p:cTn id="29" dur="1" fill="hold">
                                          <p:stCondLst>
                                            <p:cond delay="499"/>
                                          </p:stCondLst>
                                        </p:cTn>
                                        <p:tgtEl>
                                          <p:spTgt spid="265220"/>
                                        </p:tgtEl>
                                        <p:attrNameLst>
                                          <p:attrName>style.visibility</p:attrName>
                                        </p:attrNameLst>
                                      </p:cBhvr>
                                      <p:to>
                                        <p:strVal val="hidden"/>
                                      </p:to>
                                    </p:set>
                                  </p:childTnLst>
                                </p:cTn>
                              </p:par>
                              <p:par>
                                <p:cTn id="30" presetID="4" presetClass="exit" presetSubtype="16" fill="hold" grpId="1" nodeType="withEffect">
                                  <p:stCondLst>
                                    <p:cond delay="0"/>
                                  </p:stCondLst>
                                  <p:childTnLst>
                                    <p:animEffect transition="out" filter="box(in)">
                                      <p:cBhvr>
                                        <p:cTn id="31" dur="500"/>
                                        <p:tgtEl>
                                          <p:spTgt spid="265224"/>
                                        </p:tgtEl>
                                      </p:cBhvr>
                                    </p:animEffect>
                                    <p:set>
                                      <p:cBhvr>
                                        <p:cTn id="32" dur="1" fill="hold">
                                          <p:stCondLst>
                                            <p:cond delay="499"/>
                                          </p:stCondLst>
                                        </p:cTn>
                                        <p:tgtEl>
                                          <p:spTgt spid="2652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221" grpId="0"/>
      <p:bldP spid="265221" grpId="1"/>
      <p:bldP spid="265224" grpId="0"/>
      <p:bldP spid="265224"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3" descr="Anh_4"/>
          <p:cNvPicPr>
            <a:picLocks noChangeAspect="1"/>
          </p:cNvPicPr>
          <p:nvPr/>
        </p:nvPicPr>
        <p:blipFill>
          <a:blip r:embed="rId2"/>
          <a:stretch>
            <a:fillRect/>
          </a:stretch>
        </p:blipFill>
        <p:spPr>
          <a:xfrm>
            <a:off x="1524000" y="544513"/>
            <a:ext cx="4419600" cy="5389562"/>
          </a:xfrm>
          <a:prstGeom prst="rect">
            <a:avLst/>
          </a:prstGeom>
          <a:noFill/>
          <a:ln w="9525">
            <a:noFill/>
          </a:ln>
        </p:spPr>
      </p:pic>
      <p:sp>
        <p:nvSpPr>
          <p:cNvPr id="29699" name="Text Box 14"/>
          <p:cNvSpPr txBox="1"/>
          <p:nvPr/>
        </p:nvSpPr>
        <p:spPr>
          <a:xfrm>
            <a:off x="4502150" y="6161088"/>
            <a:ext cx="3794125"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stStyle>
          <a:p>
            <a:pPr marL="0" lvl="0" indent="0">
              <a:spcBef>
                <a:spcPct val="50000"/>
              </a:spcBef>
              <a:buClrTx/>
              <a:buSzTx/>
              <a:buFontTx/>
              <a:buNone/>
            </a:pPr>
            <a:r>
              <a:rPr lang="en-US" altLang="en-US" sz="2800" dirty="0">
                <a:solidFill>
                  <a:srgbClr val="FF0066"/>
                </a:solidFill>
                <a:latin typeface=".VnTime" panose="020B7200000000000000" pitchFamily="34" charset="0"/>
              </a:rPr>
              <a:t>S¹t lë ë Qu¶ng B×nh</a:t>
            </a:r>
          </a:p>
        </p:txBody>
      </p:sp>
      <p:pic>
        <p:nvPicPr>
          <p:cNvPr id="29700" name="Picture 15" descr="untitled1"/>
          <p:cNvPicPr>
            <a:picLocks noGrp="1" noChangeAspect="1"/>
          </p:cNvPicPr>
          <p:nvPr>
            <p:ph idx="1"/>
          </p:nvPr>
        </p:nvPicPr>
        <p:blipFill>
          <a:blip r:embed="rId3"/>
          <a:srcRect/>
          <a:stretch>
            <a:fillRect/>
          </a:stretch>
        </p:blipFill>
        <p:spPr>
          <a:xfrm>
            <a:off x="5905500" y="544513"/>
            <a:ext cx="4762500" cy="5389562"/>
          </a:xfrm>
        </p:spPr>
      </p:pic>
      <p:sp>
        <p:nvSpPr>
          <p:cNvPr id="29701" name="Rectangle 2"/>
          <p:cNvSpPr/>
          <p:nvPr/>
        </p:nvSpPr>
        <p:spPr>
          <a:xfrm>
            <a:off x="1524000" y="115570"/>
            <a:ext cx="9090025" cy="6643370"/>
          </a:xfrm>
          <a:prstGeom prst="rect">
            <a:avLst/>
          </a:prstGeom>
          <a:solidFill>
            <a:srgbClr val="CCE8EA"/>
          </a:solidFill>
          <a:ln w="76200" cap="flat" cmpd="tri">
            <a:solidFill>
              <a:srgbClr val="CC0000"/>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stStyle>
          <a:p>
            <a:pPr marL="0" lvl="0" indent="0">
              <a:spcBef>
                <a:spcPct val="0"/>
              </a:spcBef>
              <a:buClrTx/>
              <a:buSzTx/>
              <a:buFontTx/>
              <a:buNone/>
            </a:pPr>
            <a:endParaRPr lang="en-US" altLang="en-US" sz="2800" dirty="0">
              <a:solidFill>
                <a:srgbClr val="FF0066"/>
              </a:solidFill>
              <a:latin typeface=".VnTime" panose="020B7200000000000000" pitchFamily="34" charset="0"/>
            </a:endParaRPr>
          </a:p>
        </p:txBody>
      </p:sp>
      <p:pic>
        <p:nvPicPr>
          <p:cNvPr id="267270" name="Picture 6" descr="kho han"/>
          <p:cNvPicPr>
            <a:picLocks noChangeAspect="1"/>
          </p:cNvPicPr>
          <p:nvPr/>
        </p:nvPicPr>
        <p:blipFill>
          <a:blip r:embed="rId4"/>
          <a:stretch>
            <a:fillRect/>
          </a:stretch>
        </p:blipFill>
        <p:spPr>
          <a:xfrm>
            <a:off x="6138863" y="1152525"/>
            <a:ext cx="4402137" cy="4932363"/>
          </a:xfrm>
          <a:prstGeom prst="rect">
            <a:avLst/>
          </a:prstGeom>
          <a:noFill/>
          <a:ln w="9525" cap="flat" cmpd="sng">
            <a:solidFill>
              <a:srgbClr val="CC0000"/>
            </a:solidFill>
            <a:prstDash val="solid"/>
            <a:miter/>
            <a:headEnd type="none" w="med" len="med"/>
            <a:tailEnd type="none" w="med" len="med"/>
          </a:ln>
        </p:spPr>
      </p:pic>
      <p:sp>
        <p:nvSpPr>
          <p:cNvPr id="267272" name="Text Box 8"/>
          <p:cNvSpPr txBox="1"/>
          <p:nvPr/>
        </p:nvSpPr>
        <p:spPr>
          <a:xfrm>
            <a:off x="5186363" y="6237288"/>
            <a:ext cx="2276475"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stStyle>
          <a:p>
            <a:pPr marL="0" lvl="0" indent="0" eaLnBrk="1" hangingPunct="1">
              <a:spcBef>
                <a:spcPct val="50000"/>
              </a:spcBef>
              <a:buClrTx/>
              <a:buSzTx/>
              <a:buFontTx/>
              <a:buNone/>
            </a:pPr>
            <a:r>
              <a:rPr lang="en-US" altLang="en-US" sz="2800" b="1" dirty="0">
                <a:solidFill>
                  <a:schemeClr val="tx1"/>
                </a:solidFill>
                <a:latin typeface="Times New Roman" panose="02020603050405020304" pitchFamily="18" charset="0"/>
              </a:rPr>
              <a:t>H</a:t>
            </a:r>
            <a:r>
              <a:rPr lang="vi-VN" altLang="en-US" sz="2800" b="1" dirty="0">
                <a:solidFill>
                  <a:schemeClr val="tx1"/>
                </a:solidFill>
                <a:latin typeface="Times New Roman" panose="02020603050405020304" pitchFamily="18" charset="0"/>
              </a:rPr>
              <a:t>ạn</a:t>
            </a:r>
            <a:r>
              <a:rPr lang="en-US" altLang="en-US" sz="2800" b="1" dirty="0">
                <a:solidFill>
                  <a:schemeClr val="tx1"/>
                </a:solidFill>
                <a:latin typeface="Times New Roman" panose="02020603050405020304" pitchFamily="18" charset="0"/>
              </a:rPr>
              <a:t> h</a:t>
            </a:r>
            <a:r>
              <a:rPr lang="vi-VN" altLang="en-US" sz="2800" b="1" dirty="0">
                <a:solidFill>
                  <a:schemeClr val="tx1"/>
                </a:solidFill>
                <a:latin typeface="Times New Roman" panose="02020603050405020304" pitchFamily="18" charset="0"/>
              </a:rPr>
              <a:t>án</a:t>
            </a:r>
          </a:p>
        </p:txBody>
      </p:sp>
      <p:pic>
        <p:nvPicPr>
          <p:cNvPr id="267275" name="Picture 11" descr="images[33]"/>
          <p:cNvPicPr>
            <a:picLocks noChangeAspect="1"/>
          </p:cNvPicPr>
          <p:nvPr/>
        </p:nvPicPr>
        <p:blipFill>
          <a:blip r:embed="rId5"/>
          <a:stretch>
            <a:fillRect/>
          </a:stretch>
        </p:blipFill>
        <p:spPr>
          <a:xfrm>
            <a:off x="1997075" y="1152525"/>
            <a:ext cx="4098925" cy="4932363"/>
          </a:xfrm>
          <a:prstGeom prst="rect">
            <a:avLst/>
          </a:prstGeom>
          <a:noFill/>
          <a:ln w="9525" cap="flat" cmpd="sng">
            <a:solidFill>
              <a:srgbClr val="CC0000"/>
            </a:solidFill>
            <a:prstDash val="solid"/>
            <a:miter/>
            <a:headEnd type="none" w="med" len="med"/>
            <a:tailEnd type="none" w="med" len="med"/>
          </a:ln>
        </p:spPr>
      </p:pic>
      <p:sp>
        <p:nvSpPr>
          <p:cNvPr id="29705" name="Rectangle 12"/>
          <p:cNvSpPr/>
          <p:nvPr/>
        </p:nvSpPr>
        <p:spPr>
          <a:xfrm>
            <a:off x="3211513" y="317500"/>
            <a:ext cx="5995987" cy="583565"/>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stStyle>
          <a:p>
            <a:pPr marL="0" lvl="0" indent="0" eaLnBrk="1" hangingPunct="1">
              <a:spcBef>
                <a:spcPct val="50000"/>
              </a:spcBef>
              <a:buClrTx/>
              <a:buSzTx/>
              <a:buFontTx/>
              <a:buNone/>
            </a:pPr>
            <a:r>
              <a:rPr lang="en-US" altLang="en-US" b="1" dirty="0">
                <a:solidFill>
                  <a:schemeClr val="tx1"/>
                </a:solidFill>
                <a:latin typeface="Times New Roman" panose="02020603050405020304" pitchFamily="18" charset="0"/>
                <a:cs typeface="Times New Roman" panose="02020603050405020304" pitchFamily="18" charset="0"/>
              </a:rPr>
              <a:t>Nêu</a:t>
            </a:r>
            <a:r>
              <a:rPr lang="en-US" altLang="en-US" b="1" dirty="0">
                <a:solidFill>
                  <a:schemeClr val="tx1"/>
                </a:solidFill>
                <a:latin typeface="VNI-Times" pitchFamily="2" charset="0"/>
                <a:cs typeface="Arial" panose="020B0604020202020204" pitchFamily="34" charset="0"/>
              </a:rPr>
              <a:t> taùc haïi cuûa vieäc phaù röøng?</a:t>
            </a:r>
            <a:endParaRPr lang="en-US" altLang="en-US" b="1" dirty="0">
              <a:solidFill>
                <a:schemeClr val="tx1"/>
              </a:solidFill>
              <a:latin typeface="VNI-Times" pitchFamily="2" charset="0"/>
              <a:ea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67275"/>
                                        </p:tgtEl>
                                        <p:attrNameLst>
                                          <p:attrName>style.visibility</p:attrName>
                                        </p:attrNameLst>
                                      </p:cBhvr>
                                      <p:to>
                                        <p:strVal val="visible"/>
                                      </p:to>
                                    </p:set>
                                    <p:animEffect transition="in" filter="box(in)">
                                      <p:cBhvr>
                                        <p:cTn id="7" dur="500"/>
                                        <p:tgtEl>
                                          <p:spTgt spid="267275"/>
                                        </p:tgtEl>
                                      </p:cBhvr>
                                    </p:animEffect>
                                  </p:childTnLst>
                                </p:cTn>
                              </p:par>
                              <p:par>
                                <p:cTn id="8" presetID="4" presetClass="entr" presetSubtype="16" fill="hold" nodeType="withEffect">
                                  <p:stCondLst>
                                    <p:cond delay="0"/>
                                  </p:stCondLst>
                                  <p:childTnLst>
                                    <p:set>
                                      <p:cBhvr>
                                        <p:cTn id="9" dur="1" fill="hold">
                                          <p:stCondLst>
                                            <p:cond delay="0"/>
                                          </p:stCondLst>
                                        </p:cTn>
                                        <p:tgtEl>
                                          <p:spTgt spid="267270"/>
                                        </p:tgtEl>
                                        <p:attrNameLst>
                                          <p:attrName>style.visibility</p:attrName>
                                        </p:attrNameLst>
                                      </p:cBhvr>
                                      <p:to>
                                        <p:strVal val="visible"/>
                                      </p:to>
                                    </p:set>
                                    <p:animEffect transition="in" filter="box(in)">
                                      <p:cBhvr>
                                        <p:cTn id="10" dur="500"/>
                                        <p:tgtEl>
                                          <p:spTgt spid="267270"/>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267272"/>
                                        </p:tgtEl>
                                        <p:attrNameLst>
                                          <p:attrName>style.visibility</p:attrName>
                                        </p:attrNameLst>
                                      </p:cBhvr>
                                      <p:to>
                                        <p:strVal val="visible"/>
                                      </p:to>
                                    </p:set>
                                    <p:animEffect transition="in" filter="box(in)">
                                      <p:cBhvr>
                                        <p:cTn id="13" dur="500"/>
                                        <p:tgtEl>
                                          <p:spTgt spid="2672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27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60" name="Picture 4" descr="rung thong1"/>
          <p:cNvPicPr>
            <a:picLocks noChangeAspect="1"/>
          </p:cNvPicPr>
          <p:nvPr/>
        </p:nvPicPr>
        <p:blipFill>
          <a:blip r:embed="rId2"/>
          <a:stretch>
            <a:fillRect/>
          </a:stretch>
        </p:blipFill>
        <p:spPr>
          <a:xfrm>
            <a:off x="1670050" y="1000125"/>
            <a:ext cx="8552815" cy="5198110"/>
          </a:xfrm>
          <a:prstGeom prst="rect">
            <a:avLst/>
          </a:prstGeom>
          <a:noFill/>
          <a:ln w="9525" cap="flat" cmpd="sng">
            <a:solidFill>
              <a:srgbClr val="CC0000"/>
            </a:solidFill>
            <a:prstDash val="solid"/>
            <a:miter/>
            <a:headEnd type="none" w="med" len="med"/>
            <a:tailEnd type="none" w="med" len="med"/>
          </a:ln>
        </p:spPr>
      </p:pic>
      <p:sp>
        <p:nvSpPr>
          <p:cNvPr id="301061" name="Text Box 5"/>
          <p:cNvSpPr txBox="1"/>
          <p:nvPr/>
        </p:nvSpPr>
        <p:spPr>
          <a:xfrm>
            <a:off x="4425950" y="6365875"/>
            <a:ext cx="3111500" cy="460375"/>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stStyle>
          <a:p>
            <a:pPr marL="0" lvl="0" indent="0" eaLnBrk="1" hangingPunct="1">
              <a:spcBef>
                <a:spcPct val="50000"/>
              </a:spcBef>
              <a:buClrTx/>
              <a:buSzTx/>
              <a:buFontTx/>
              <a:buNone/>
            </a:pPr>
            <a:r>
              <a:rPr lang="vi-VN" altLang="en-US" sz="2400" dirty="0">
                <a:solidFill>
                  <a:schemeClr val="bg1"/>
                </a:solidFill>
                <a:latin typeface="Times New Roman" panose="02020603050405020304" pitchFamily="18" charset="0"/>
              </a:rPr>
              <a:t>Ô</a:t>
            </a:r>
            <a:r>
              <a:rPr lang="en-US" altLang="en-US" sz="2400" dirty="0">
                <a:solidFill>
                  <a:schemeClr val="bg1"/>
                </a:solidFill>
                <a:latin typeface="Times New Roman" panose="02020603050405020304" pitchFamily="18" charset="0"/>
              </a:rPr>
              <a:t> nhiễm kh</a:t>
            </a:r>
            <a:r>
              <a:rPr lang="vi-VN" altLang="en-US" sz="2400" dirty="0">
                <a:solidFill>
                  <a:schemeClr val="bg1"/>
                </a:solidFill>
                <a:latin typeface="Times New Roman" panose="02020603050405020304" pitchFamily="18" charset="0"/>
              </a:rPr>
              <a:t>ô</a:t>
            </a:r>
            <a:r>
              <a:rPr lang="en-US" altLang="en-US" sz="2400" dirty="0">
                <a:solidFill>
                  <a:schemeClr val="bg1"/>
                </a:solidFill>
                <a:latin typeface="Times New Roman" panose="02020603050405020304" pitchFamily="18" charset="0"/>
              </a:rPr>
              <a:t>ng kh</a:t>
            </a:r>
            <a:r>
              <a:rPr lang="vi-VN" altLang="en-US" sz="2400" dirty="0">
                <a:solidFill>
                  <a:schemeClr val="bg1"/>
                </a:solidFill>
                <a:latin typeface="Times New Roman" panose="02020603050405020304" pitchFamily="18" charset="0"/>
              </a:rPr>
              <a:t>í</a:t>
            </a:r>
          </a:p>
        </p:txBody>
      </p:sp>
      <p:sp>
        <p:nvSpPr>
          <p:cNvPr id="30724" name="Rectangle 6"/>
          <p:cNvSpPr/>
          <p:nvPr/>
        </p:nvSpPr>
        <p:spPr>
          <a:xfrm>
            <a:off x="3211513" y="317500"/>
            <a:ext cx="5054600" cy="583565"/>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stStyle>
          <a:p>
            <a:pPr marL="0" lvl="0" indent="0" eaLnBrk="1" hangingPunct="1">
              <a:spcBef>
                <a:spcPct val="50000"/>
              </a:spcBef>
              <a:buClrTx/>
              <a:buSzTx/>
              <a:buFontTx/>
              <a:buNone/>
            </a:pPr>
            <a:r>
              <a:rPr lang="en-US" altLang="en-US" b="1" dirty="0">
                <a:solidFill>
                  <a:schemeClr val="bg1"/>
                </a:solidFill>
                <a:latin typeface="VNI-Times" pitchFamily="2" charset="0"/>
                <a:cs typeface="Arial" panose="020B0604020202020204" pitchFamily="34" charset="0"/>
              </a:rPr>
              <a:t>Taùc haïi cuûa vieäc phaù röøng?</a:t>
            </a:r>
            <a:endParaRPr lang="en-US" altLang="en-US" b="1" dirty="0">
              <a:solidFill>
                <a:schemeClr val="bg1"/>
              </a:solidFill>
              <a:latin typeface="VNI-Times" pitchFamily="2" charset="0"/>
              <a:ea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301060"/>
                                        </p:tgtEl>
                                        <p:attrNameLst>
                                          <p:attrName>style.visibility</p:attrName>
                                        </p:attrNameLst>
                                      </p:cBhvr>
                                      <p:to>
                                        <p:strVal val="visible"/>
                                      </p:to>
                                    </p:set>
                                    <p:animEffect transition="in" filter="box(out)">
                                      <p:cBhvr>
                                        <p:cTn id="7" dur="500"/>
                                        <p:tgtEl>
                                          <p:spTgt spid="301060"/>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301061"/>
                                        </p:tgtEl>
                                        <p:attrNameLst>
                                          <p:attrName>style.visibility</p:attrName>
                                        </p:attrNameLst>
                                      </p:cBhvr>
                                      <p:to>
                                        <p:strVal val="visible"/>
                                      </p:to>
                                    </p:set>
                                    <p:animEffect transition="in" filter="box(in)">
                                      <p:cBhvr>
                                        <p:cTn id="10" dur="500"/>
                                        <p:tgtEl>
                                          <p:spTgt spid="3010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06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4" name="Picture 4" descr="Xem ảnh với kích cỡ đầy đủ">
            <a:hlinkClick r:id="rId2"/>
          </p:cNvPr>
          <p:cNvPicPr>
            <a:picLocks noChangeAspect="1"/>
          </p:cNvPicPr>
          <p:nvPr/>
        </p:nvPicPr>
        <p:blipFill>
          <a:blip r:embed="rId3"/>
          <a:stretch>
            <a:fillRect/>
          </a:stretch>
        </p:blipFill>
        <p:spPr>
          <a:xfrm>
            <a:off x="1335405" y="1009015"/>
            <a:ext cx="4610100" cy="5128895"/>
          </a:xfrm>
          <a:prstGeom prst="rect">
            <a:avLst/>
          </a:prstGeom>
          <a:noFill/>
          <a:ln w="9525" cap="flat" cmpd="sng">
            <a:solidFill>
              <a:srgbClr val="CC0000"/>
            </a:solidFill>
            <a:prstDash val="solid"/>
            <a:miter/>
            <a:headEnd type="none" w="med" len="med"/>
            <a:tailEnd type="none" w="med" len="med"/>
          </a:ln>
        </p:spPr>
      </p:pic>
      <p:pic>
        <p:nvPicPr>
          <p:cNvPr id="302085" name="Picture 5" descr="NC15">
            <a:hlinkClick r:id="rId4"/>
          </p:cNvPr>
          <p:cNvPicPr>
            <a:picLocks noChangeAspect="1"/>
          </p:cNvPicPr>
          <p:nvPr/>
        </p:nvPicPr>
        <p:blipFill>
          <a:blip r:embed="rId5"/>
          <a:stretch>
            <a:fillRect/>
          </a:stretch>
        </p:blipFill>
        <p:spPr>
          <a:xfrm>
            <a:off x="5972175" y="1009650"/>
            <a:ext cx="4813935" cy="5128895"/>
          </a:xfrm>
          <a:prstGeom prst="rect">
            <a:avLst/>
          </a:prstGeom>
          <a:noFill/>
          <a:ln w="9525" cap="flat" cmpd="sng">
            <a:solidFill>
              <a:srgbClr val="CC0000"/>
            </a:solidFill>
            <a:prstDash val="solid"/>
            <a:miter/>
            <a:headEnd type="none" w="med" len="med"/>
            <a:tailEnd type="none" w="med" len="med"/>
          </a:ln>
        </p:spPr>
      </p:pic>
      <p:sp>
        <p:nvSpPr>
          <p:cNvPr id="31749" name="Rectangle 7"/>
          <p:cNvSpPr/>
          <p:nvPr/>
        </p:nvSpPr>
        <p:spPr>
          <a:xfrm>
            <a:off x="3952875" y="128588"/>
            <a:ext cx="5054600" cy="583565"/>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stStyle>
          <a:p>
            <a:pPr marL="0" lvl="0" indent="0" eaLnBrk="1" hangingPunct="1">
              <a:spcBef>
                <a:spcPct val="50000"/>
              </a:spcBef>
              <a:buClrTx/>
              <a:buSzTx/>
              <a:buFontTx/>
              <a:buNone/>
            </a:pPr>
            <a:r>
              <a:rPr lang="en-US" altLang="en-US" b="1" dirty="0">
                <a:solidFill>
                  <a:schemeClr val="bg1"/>
                </a:solidFill>
                <a:latin typeface="VNI-Times" pitchFamily="2" charset="0"/>
                <a:cs typeface="Arial" panose="020B0604020202020204" pitchFamily="34" charset="0"/>
              </a:rPr>
              <a:t>Taùc haïi cuûa vieäc phaù röøng?</a:t>
            </a:r>
            <a:endParaRPr lang="en-US" altLang="en-US" b="1" dirty="0">
              <a:solidFill>
                <a:schemeClr val="bg1"/>
              </a:solidFill>
              <a:latin typeface="VNI-Times" pitchFamily="2" charset="0"/>
              <a:ea typeface="Arial" panose="020B0604020202020204" pitchFamily="34" charset="0"/>
              <a:cs typeface="Arial" panose="020B0604020202020204" pitchFamily="34" charset="0"/>
            </a:endParaRPr>
          </a:p>
        </p:txBody>
      </p:sp>
      <p:sp>
        <p:nvSpPr>
          <p:cNvPr id="302088" name="Text Box 8"/>
          <p:cNvSpPr txBox="1"/>
          <p:nvPr/>
        </p:nvSpPr>
        <p:spPr>
          <a:xfrm>
            <a:off x="5012690" y="6261735"/>
            <a:ext cx="1873250" cy="530860"/>
          </a:xfrm>
          <a:prstGeom prst="rect">
            <a:avLst/>
          </a:prstGeom>
          <a:noFill/>
          <a:ln w="9525">
            <a:noFill/>
          </a:ln>
        </p:spPr>
        <p:txBody>
          <a:bodyPr>
            <a:noAutofit/>
          </a:bodyPr>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stStyle>
          <a:p>
            <a:pPr marL="0" lvl="0" indent="0" eaLnBrk="1" hangingPunct="1">
              <a:spcBef>
                <a:spcPct val="50000"/>
              </a:spcBef>
              <a:buClrTx/>
              <a:buSzTx/>
              <a:buFontTx/>
              <a:buNone/>
            </a:pPr>
            <a:r>
              <a:rPr lang="en-US" altLang="en-US" dirty="0">
                <a:solidFill>
                  <a:schemeClr val="bg1"/>
                </a:solidFill>
                <a:latin typeface="Times New Roman" panose="02020603050405020304" pitchFamily="18" charset="0"/>
              </a:rPr>
              <a:t>X</a:t>
            </a:r>
            <a:r>
              <a:rPr lang="vi-VN" altLang="en-US" dirty="0">
                <a:solidFill>
                  <a:schemeClr val="bg1"/>
                </a:solidFill>
                <a:latin typeface="Times New Roman" panose="02020603050405020304" pitchFamily="18" charset="0"/>
              </a:rPr>
              <a:t>ói</a:t>
            </a:r>
            <a:r>
              <a:rPr lang="en-US" altLang="en-US" dirty="0">
                <a:solidFill>
                  <a:schemeClr val="bg1"/>
                </a:solidFill>
                <a:latin typeface="Times New Roman" panose="02020603050405020304" pitchFamily="18" charset="0"/>
              </a:rPr>
              <a:t> m</a:t>
            </a:r>
            <a:r>
              <a:rPr lang="vi-VN" altLang="en-US" dirty="0">
                <a:solidFill>
                  <a:schemeClr val="bg1"/>
                </a:solidFill>
                <a:latin typeface="Times New Roman" panose="02020603050405020304" pitchFamily="18" charset="0"/>
              </a:rPr>
              <a:t>òn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2084"/>
                                        </p:tgtEl>
                                        <p:attrNameLst>
                                          <p:attrName>style.visibility</p:attrName>
                                        </p:attrNameLst>
                                      </p:cBhvr>
                                      <p:to>
                                        <p:strVal val="visible"/>
                                      </p:to>
                                    </p:set>
                                    <p:animEffect transition="in" filter="circle(in)">
                                      <p:cBhvr>
                                        <p:cTn id="7" dur="2000"/>
                                        <p:tgtEl>
                                          <p:spTgt spid="302084"/>
                                        </p:tgtEl>
                                      </p:cBhvr>
                                    </p:animEffect>
                                  </p:childTnLst>
                                </p:cTn>
                              </p:par>
                              <p:par>
                                <p:cTn id="8" presetID="6" presetClass="entr" presetSubtype="16" fill="hold" nodeType="withEffect">
                                  <p:stCondLst>
                                    <p:cond delay="0"/>
                                  </p:stCondLst>
                                  <p:childTnLst>
                                    <p:set>
                                      <p:cBhvr>
                                        <p:cTn id="9" dur="1" fill="hold">
                                          <p:stCondLst>
                                            <p:cond delay="0"/>
                                          </p:stCondLst>
                                        </p:cTn>
                                        <p:tgtEl>
                                          <p:spTgt spid="302085"/>
                                        </p:tgtEl>
                                        <p:attrNameLst>
                                          <p:attrName>style.visibility</p:attrName>
                                        </p:attrNameLst>
                                      </p:cBhvr>
                                      <p:to>
                                        <p:strVal val="visible"/>
                                      </p:to>
                                    </p:set>
                                    <p:animEffect transition="in" filter="circle(in)">
                                      <p:cBhvr>
                                        <p:cTn id="10" dur="2000"/>
                                        <p:tgtEl>
                                          <p:spTgt spid="302085"/>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302088"/>
                                        </p:tgtEl>
                                        <p:attrNameLst>
                                          <p:attrName>style.visibility</p:attrName>
                                        </p:attrNameLst>
                                      </p:cBhvr>
                                      <p:to>
                                        <p:strVal val="visible"/>
                                      </p:to>
                                    </p:set>
                                    <p:animEffect transition="in" filter="checkerboard(across)">
                                      <p:cBhvr>
                                        <p:cTn id="13" dur="500"/>
                                        <p:tgtEl>
                                          <p:spTgt spid="3020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08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Anh_4"/>
          <p:cNvPicPr>
            <a:picLocks noChangeAspect="1"/>
          </p:cNvPicPr>
          <p:nvPr/>
        </p:nvPicPr>
        <p:blipFill>
          <a:blip r:embed="rId2"/>
          <a:stretch>
            <a:fillRect/>
          </a:stretch>
        </p:blipFill>
        <p:spPr>
          <a:xfrm>
            <a:off x="1524000" y="846455"/>
            <a:ext cx="4419600" cy="5052060"/>
          </a:xfrm>
          <a:prstGeom prst="rect">
            <a:avLst/>
          </a:prstGeom>
          <a:noFill/>
          <a:ln w="9525">
            <a:noFill/>
          </a:ln>
        </p:spPr>
      </p:pic>
      <p:sp>
        <p:nvSpPr>
          <p:cNvPr id="32771" name="Text Box 3"/>
          <p:cNvSpPr txBox="1"/>
          <p:nvPr/>
        </p:nvSpPr>
        <p:spPr>
          <a:xfrm>
            <a:off x="4511040" y="6235065"/>
            <a:ext cx="5049520" cy="564515"/>
          </a:xfrm>
          <a:prstGeom prst="rect">
            <a:avLst/>
          </a:prstGeom>
          <a:noFill/>
          <a:ln w="9525">
            <a:noFill/>
          </a:ln>
        </p:spPr>
        <p:txBody>
          <a:bodyPr>
            <a:noAutofit/>
          </a:bodyPr>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stStyle>
          <a:p>
            <a:pPr marL="0" lvl="0" indent="0">
              <a:spcBef>
                <a:spcPct val="50000"/>
              </a:spcBef>
              <a:buClrTx/>
              <a:buSzTx/>
              <a:buFontTx/>
              <a:buNone/>
            </a:pPr>
            <a:r>
              <a:rPr lang="vi-VN" altLang="en-US" sz="2800" dirty="0">
                <a:solidFill>
                  <a:srgbClr val="FF0066"/>
                </a:solidFill>
                <a:latin typeface="Times New Roman" panose="02020603050405020304" pitchFamily="18" charset="0"/>
                <a:cs typeface="Times New Roman" panose="02020603050405020304" pitchFamily="18" charset="0"/>
              </a:rPr>
              <a:t>   </a:t>
            </a:r>
            <a:r>
              <a:rPr lang="vi-VN" altLang="en-US" sz="2800" dirty="0">
                <a:solidFill>
                  <a:schemeClr val="bg1"/>
                </a:solidFill>
                <a:latin typeface="Times New Roman" panose="02020603050405020304" pitchFamily="18" charset="0"/>
                <a:cs typeface="Times New Roman" panose="02020603050405020304" pitchFamily="18" charset="0"/>
              </a:rPr>
              <a:t>Sạt lở đất ở Quảng Bình</a:t>
            </a:r>
          </a:p>
        </p:txBody>
      </p:sp>
      <p:sp>
        <p:nvSpPr>
          <p:cNvPr id="32772" name="Rectangle 4"/>
          <p:cNvSpPr/>
          <p:nvPr/>
        </p:nvSpPr>
        <p:spPr>
          <a:xfrm>
            <a:off x="4000500" y="-61912"/>
            <a:ext cx="5054600" cy="583565"/>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stStyle>
          <a:p>
            <a:pPr marL="0" lvl="0" indent="0" eaLnBrk="1" hangingPunct="1">
              <a:spcBef>
                <a:spcPct val="50000"/>
              </a:spcBef>
              <a:buClrTx/>
              <a:buSzTx/>
              <a:buFontTx/>
              <a:buNone/>
            </a:pPr>
            <a:r>
              <a:rPr lang="en-US" altLang="en-US" b="1" dirty="0">
                <a:solidFill>
                  <a:schemeClr val="bg1"/>
                </a:solidFill>
                <a:latin typeface="VNI-Times" pitchFamily="2" charset="0"/>
                <a:cs typeface="Arial" panose="020B0604020202020204" pitchFamily="34" charset="0"/>
              </a:rPr>
              <a:t>Taùc haïi cuûa vieäc phaù röøng?</a:t>
            </a:r>
            <a:endParaRPr lang="en-US" altLang="en-US" b="1" dirty="0">
              <a:solidFill>
                <a:schemeClr val="bg1"/>
              </a:solidFill>
              <a:latin typeface="VNI-Times" pitchFamily="2" charset="0"/>
              <a:ea typeface="Arial" panose="020B0604020202020204" pitchFamily="34" charset="0"/>
              <a:cs typeface="Arial" panose="020B0604020202020204" pitchFamily="34" charset="0"/>
            </a:endParaRPr>
          </a:p>
        </p:txBody>
      </p:sp>
      <p:pic>
        <p:nvPicPr>
          <p:cNvPr id="32773" name="Picture 5" descr="untitled1"/>
          <p:cNvPicPr>
            <a:picLocks noGrp="1" noChangeAspect="1"/>
          </p:cNvPicPr>
          <p:nvPr>
            <p:ph idx="1"/>
          </p:nvPr>
        </p:nvPicPr>
        <p:blipFill>
          <a:blip r:embed="rId3"/>
          <a:srcRect/>
          <a:stretch>
            <a:fillRect/>
          </a:stretch>
        </p:blipFill>
        <p:spPr>
          <a:xfrm>
            <a:off x="5905500" y="846455"/>
            <a:ext cx="4762500" cy="5055870"/>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oster with a map and soldiers&#10;&#10;Description automatically generated with medium confidenc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5672" y="1155484"/>
            <a:ext cx="6831080" cy="4640206"/>
          </a:xfrm>
          <a:prstGeom prst="rect">
            <a:avLst/>
          </a:prstGeom>
        </p:spPr>
      </p:pic>
      <p:pic>
        <p:nvPicPr>
          <p:cNvPr id="138" name="Picture 1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5" y="162485"/>
            <a:ext cx="12187269" cy="6858767"/>
          </a:xfrm>
          <a:prstGeom prst="rect">
            <a:avLst/>
          </a:prstGeom>
        </p:spPr>
      </p:pic>
      <p:pic>
        <p:nvPicPr>
          <p:cNvPr id="146" name="Picture 145"/>
          <p:cNvPicPr>
            <a:picLocks noChangeAspect="1"/>
          </p:cNvPicPr>
          <p:nvPr/>
        </p:nvPicPr>
        <p:blipFill>
          <a:blip r:embed="rId6"/>
          <a:stretch>
            <a:fillRect/>
          </a:stretch>
        </p:blipFill>
        <p:spPr>
          <a:xfrm>
            <a:off x="1191968" y="1101452"/>
            <a:ext cx="1168595" cy="1168595"/>
          </a:xfrm>
          <a:prstGeom prst="rect">
            <a:avLst/>
          </a:prstGeom>
        </p:spPr>
      </p:pic>
      <p:pic>
        <p:nvPicPr>
          <p:cNvPr id="147" name="Picture 146"/>
          <p:cNvPicPr>
            <a:picLocks noChangeAspect="1"/>
          </p:cNvPicPr>
          <p:nvPr/>
        </p:nvPicPr>
        <p:blipFill>
          <a:blip r:embed="rId7"/>
          <a:stretch>
            <a:fillRect/>
          </a:stretch>
        </p:blipFill>
        <p:spPr>
          <a:xfrm>
            <a:off x="-12703" y="883975"/>
            <a:ext cx="1061107" cy="1061107"/>
          </a:xfrm>
          <a:prstGeom prst="rect">
            <a:avLst/>
          </a:prstGeom>
        </p:spPr>
      </p:pic>
      <p:pic>
        <p:nvPicPr>
          <p:cNvPr id="148" name="Picture 147"/>
          <p:cNvPicPr>
            <a:picLocks noChangeAspect="1"/>
          </p:cNvPicPr>
          <p:nvPr/>
        </p:nvPicPr>
        <p:blipFill>
          <a:blip r:embed="rId8"/>
          <a:stretch>
            <a:fillRect/>
          </a:stretch>
        </p:blipFill>
        <p:spPr>
          <a:xfrm>
            <a:off x="2888250" y="1738168"/>
            <a:ext cx="1127571" cy="1127571"/>
          </a:xfrm>
          <a:prstGeom prst="rect">
            <a:avLst/>
          </a:prstGeom>
        </p:spPr>
      </p:pic>
      <p:pic>
        <p:nvPicPr>
          <p:cNvPr id="149" name="Picture 14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0024" y="-1084893"/>
            <a:ext cx="1761897" cy="6059949"/>
          </a:xfrm>
          <a:prstGeom prst="rect">
            <a:avLst/>
          </a:prstGeom>
        </p:spPr>
      </p:pic>
      <p:pic>
        <p:nvPicPr>
          <p:cNvPr id="150" name="Picture 149"/>
          <p:cNvPicPr>
            <a:picLocks noChangeAspect="1"/>
          </p:cNvPicPr>
          <p:nvPr/>
        </p:nvPicPr>
        <p:blipFill>
          <a:blip r:embed="rId10"/>
          <a:stretch>
            <a:fillRect/>
          </a:stretch>
        </p:blipFill>
        <p:spPr>
          <a:xfrm>
            <a:off x="1237939" y="5085116"/>
            <a:ext cx="647700" cy="904875"/>
          </a:xfrm>
          <a:prstGeom prst="rect">
            <a:avLst/>
          </a:prstGeom>
        </p:spPr>
      </p:pic>
      <p:pic>
        <p:nvPicPr>
          <p:cNvPr id="159" name="Picture 158">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003419" y="5852160"/>
            <a:ext cx="1180821" cy="998220"/>
          </a:xfrm>
          <a:prstGeom prst="rect">
            <a:avLst/>
          </a:prstGeom>
        </p:spPr>
      </p:pic>
      <p:pic>
        <p:nvPicPr>
          <p:cNvPr id="4"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703" y="-671549"/>
            <a:ext cx="609600" cy="609600"/>
          </a:xfrm>
          <a:prstGeom prst="rect">
            <a:avLst/>
          </a:prstGeom>
        </p:spPr>
      </p:pic>
      <p:pic>
        <p:nvPicPr>
          <p:cNvPr id="30" name="mau1">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716332" y="820212"/>
            <a:ext cx="2651990" cy="2651990"/>
          </a:xfrm>
          <a:prstGeom prst="rect">
            <a:avLst/>
          </a:prstGeom>
        </p:spPr>
      </p:pic>
      <p:pic>
        <p:nvPicPr>
          <p:cNvPr id="31" name="mau2">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010389" y="1101504"/>
            <a:ext cx="2633741" cy="2639810"/>
          </a:xfrm>
          <a:prstGeom prst="rect">
            <a:avLst/>
          </a:prstGeom>
        </p:spPr>
      </p:pic>
      <p:pic>
        <p:nvPicPr>
          <p:cNvPr id="32" name="mau3">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342751" y="832383"/>
            <a:ext cx="2639810" cy="2639810"/>
          </a:xfrm>
          <a:prstGeom prst="rect">
            <a:avLst/>
          </a:prstGeom>
        </p:spPr>
      </p:pic>
      <p:pic>
        <p:nvPicPr>
          <p:cNvPr id="33" name="mau4">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358682" y="3143963"/>
            <a:ext cx="2651990" cy="2651990"/>
          </a:xfrm>
          <a:prstGeom prst="rect">
            <a:avLst/>
          </a:prstGeom>
        </p:spPr>
      </p:pic>
      <p:pic>
        <p:nvPicPr>
          <p:cNvPr id="34" name="mau5">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606598" y="3472360"/>
            <a:ext cx="2633741" cy="2639810"/>
          </a:xfrm>
          <a:prstGeom prst="rect">
            <a:avLst/>
          </a:prstGeom>
        </p:spPr>
      </p:pic>
      <p:pic>
        <p:nvPicPr>
          <p:cNvPr id="35" name="mau6">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8865205" y="3144196"/>
            <a:ext cx="2651990" cy="2651990"/>
          </a:xfrm>
          <a:prstGeom prst="rect">
            <a:avLst/>
          </a:prstGeom>
        </p:spPr>
      </p:pic>
      <p:pic>
        <p:nvPicPr>
          <p:cNvPr id="5" name="Picture 4"/>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rot="928656">
            <a:off x="3196865" y="5088290"/>
            <a:ext cx="2857500" cy="2857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1" presetClass="mediacall" presetSubtype="0" fill="hold" nodeType="withEffect">
                                  <p:stCondLst>
                                    <p:cond delay="0"/>
                                  </p:stCondLst>
                                  <p:childTnLst>
                                    <p:cmd type="call" cmd="playFrom(0.0)">
                                      <p:cBhvr>
                                        <p:cTn id="12" dur="6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seq concurrent="1" nextAc="seek">
              <p:cTn id="14" restart="whenNotActive" fill="hold" evtFilter="cancelBubble" nodeType="interactiveSeq">
                <p:stCondLst>
                  <p:cond evt="onClick" delay="0">
                    <p:tgtEl>
                      <p:spTgt spid="3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0"/>
                                        </p:tgtEl>
                                      </p:cBhvr>
                                    </p:animEffect>
                                    <p:set>
                                      <p:cBhvr>
                                        <p:cTn id="19"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0" restart="whenNotActive" fill="hold" evtFilter="cancelBubble" nodeType="interactiveSeq">
                <p:stCondLst>
                  <p:cond evt="onClick" delay="0">
                    <p:tgtEl>
                      <p:spTgt spid="31"/>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1"/>
                                        </p:tgtEl>
                                      </p:cBhvr>
                                    </p:animEffect>
                                    <p:set>
                                      <p:cBhvr>
                                        <p:cTn id="25"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26" restart="whenNotActive" fill="hold" evtFilter="cancelBubble" nodeType="interactiveSeq">
                <p:stCondLst>
                  <p:cond evt="onClick" delay="0">
                    <p:tgtEl>
                      <p:spTgt spid="32"/>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32"/>
                                        </p:tgtEl>
                                      </p:cBhvr>
                                    </p:animEffect>
                                    <p:set>
                                      <p:cBhvr>
                                        <p:cTn id="31"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32" restart="whenNotActive" fill="hold" evtFilter="cancelBubble" nodeType="interactiveSeq">
                <p:stCondLst>
                  <p:cond evt="onClick" delay="0">
                    <p:tgtEl>
                      <p:spTgt spid="33"/>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33"/>
                                        </p:tgtEl>
                                      </p:cBhvr>
                                    </p:animEffect>
                                    <p:set>
                                      <p:cBhvr>
                                        <p:cTn id="37"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38" restart="whenNotActive" fill="hold" evtFilter="cancelBubble" nodeType="interactiveSeq">
                <p:stCondLst>
                  <p:cond evt="onClick" delay="0">
                    <p:tgtEl>
                      <p:spTgt spid="34"/>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34"/>
                                        </p:tgtEl>
                                      </p:cBhvr>
                                    </p:animEffect>
                                    <p:set>
                                      <p:cBhvr>
                                        <p:cTn id="43"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44" restart="whenNotActive" fill="hold" evtFilter="cancelBubble" nodeType="interactiveSeq">
                <p:stCondLst>
                  <p:cond evt="onClick" delay="0">
                    <p:tgtEl>
                      <p:spTgt spid="35"/>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35"/>
                                        </p:tgtEl>
                                      </p:cBhvr>
                                    </p:animEffect>
                                    <p:set>
                                      <p:cBhvr>
                                        <p:cTn id="49"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descr="anhso-05_small_234214"/>
          <p:cNvPicPr>
            <a:picLocks noChangeAspect="1"/>
          </p:cNvPicPr>
          <p:nvPr/>
        </p:nvPicPr>
        <p:blipFill>
          <a:blip r:embed="rId2"/>
          <a:stretch>
            <a:fillRect/>
          </a:stretch>
        </p:blipFill>
        <p:spPr>
          <a:xfrm>
            <a:off x="1524000" y="532130"/>
            <a:ext cx="4724400" cy="2880360"/>
          </a:xfrm>
          <a:prstGeom prst="rect">
            <a:avLst/>
          </a:prstGeom>
          <a:noFill/>
          <a:ln w="9525">
            <a:noFill/>
          </a:ln>
        </p:spPr>
      </p:pic>
      <p:pic>
        <p:nvPicPr>
          <p:cNvPr id="33795" name="Picture 5" descr="5"/>
          <p:cNvPicPr>
            <a:picLocks noChangeAspect="1"/>
          </p:cNvPicPr>
          <p:nvPr/>
        </p:nvPicPr>
        <p:blipFill>
          <a:blip r:embed="rId3"/>
          <a:stretch>
            <a:fillRect/>
          </a:stretch>
        </p:blipFill>
        <p:spPr>
          <a:xfrm>
            <a:off x="6248400" y="531813"/>
            <a:ext cx="4419600" cy="2897187"/>
          </a:xfrm>
          <a:prstGeom prst="rect">
            <a:avLst/>
          </a:prstGeom>
          <a:noFill/>
          <a:ln w="9525">
            <a:noFill/>
          </a:ln>
        </p:spPr>
      </p:pic>
      <p:pic>
        <p:nvPicPr>
          <p:cNvPr id="33796" name="Picture 6" descr="vietnam_70026458-32132sm"/>
          <p:cNvPicPr>
            <a:picLocks noChangeAspect="1"/>
          </p:cNvPicPr>
          <p:nvPr/>
        </p:nvPicPr>
        <p:blipFill>
          <a:blip r:embed="rId4"/>
          <a:stretch>
            <a:fillRect/>
          </a:stretch>
        </p:blipFill>
        <p:spPr>
          <a:xfrm>
            <a:off x="1524000" y="3429000"/>
            <a:ext cx="4724400" cy="2733675"/>
          </a:xfrm>
          <a:prstGeom prst="rect">
            <a:avLst/>
          </a:prstGeom>
          <a:noFill/>
          <a:ln w="9525">
            <a:noFill/>
          </a:ln>
        </p:spPr>
      </p:pic>
      <p:pic>
        <p:nvPicPr>
          <p:cNvPr id="33797" name="Picture 7" descr="kieu0522062010"/>
          <p:cNvPicPr>
            <a:picLocks noChangeAspect="1"/>
          </p:cNvPicPr>
          <p:nvPr/>
        </p:nvPicPr>
        <p:blipFill>
          <a:blip r:embed="rId5"/>
          <a:stretch>
            <a:fillRect/>
          </a:stretch>
        </p:blipFill>
        <p:spPr>
          <a:xfrm>
            <a:off x="6229350" y="3429000"/>
            <a:ext cx="4438650" cy="2734310"/>
          </a:xfrm>
          <a:prstGeom prst="rect">
            <a:avLst/>
          </a:prstGeom>
          <a:noFill/>
          <a:ln w="9525">
            <a:noFill/>
          </a:ln>
        </p:spPr>
      </p:pic>
      <p:sp>
        <p:nvSpPr>
          <p:cNvPr id="33798" name="Text Box 8"/>
          <p:cNvSpPr txBox="1"/>
          <p:nvPr/>
        </p:nvSpPr>
        <p:spPr>
          <a:xfrm>
            <a:off x="3121660" y="6237288"/>
            <a:ext cx="7439025"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stStyle>
          <a:p>
            <a:pPr marL="0" lvl="0" indent="0">
              <a:spcBef>
                <a:spcPct val="50000"/>
              </a:spcBef>
              <a:buClrTx/>
              <a:buSzTx/>
              <a:buFontTx/>
              <a:buNone/>
            </a:pPr>
            <a:r>
              <a:rPr lang="vi-VN" altLang="en-US" sz="2800" dirty="0">
                <a:solidFill>
                  <a:schemeClr val="bg1"/>
                </a:solidFill>
                <a:latin typeface="Times New Roman" panose="02020603050405020304" pitchFamily="18" charset="0"/>
                <a:cs typeface="Times New Roman" panose="02020603050405020304" pitchFamily="18" charset="0"/>
              </a:rPr>
              <a:t>          Lũ lụt ở Tuyên Hóa - Quảng Bình</a:t>
            </a:r>
          </a:p>
        </p:txBody>
      </p:sp>
      <p:sp>
        <p:nvSpPr>
          <p:cNvPr id="33799" name="Rectangle 9"/>
          <p:cNvSpPr/>
          <p:nvPr/>
        </p:nvSpPr>
        <p:spPr>
          <a:xfrm>
            <a:off x="4000500" y="-61912"/>
            <a:ext cx="5054600" cy="583565"/>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stStyle>
          <a:p>
            <a:pPr marL="0" lvl="0" indent="0" eaLnBrk="1" hangingPunct="1">
              <a:spcBef>
                <a:spcPct val="50000"/>
              </a:spcBef>
              <a:buClrTx/>
              <a:buSzTx/>
              <a:buFontTx/>
              <a:buNone/>
            </a:pPr>
            <a:r>
              <a:rPr lang="en-US" altLang="en-US" b="1" dirty="0">
                <a:solidFill>
                  <a:schemeClr val="bg1"/>
                </a:solidFill>
                <a:latin typeface="VNI-Times" pitchFamily="2" charset="0"/>
                <a:cs typeface="Arial" panose="020B0604020202020204" pitchFamily="34" charset="0"/>
              </a:rPr>
              <a:t>Taùc haïi cuûa vieäc phaù röøng?</a:t>
            </a:r>
            <a:endParaRPr lang="en-US" altLang="en-US" b="1" dirty="0">
              <a:solidFill>
                <a:schemeClr val="bg1"/>
              </a:solidFill>
              <a:latin typeface="VNI-Times" pitchFamily="2" charset="0"/>
              <a:ea typeface="Arial" panose="020B0604020202020204" pitchFamily="34" charset="0"/>
              <a:cs typeface="Arial" panose="020B060402020202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descr="untitled"/>
          <p:cNvPicPr>
            <a:picLocks noChangeAspect="1"/>
          </p:cNvPicPr>
          <p:nvPr/>
        </p:nvPicPr>
        <p:blipFill>
          <a:blip r:embed="rId2"/>
          <a:stretch>
            <a:fillRect/>
          </a:stretch>
        </p:blipFill>
        <p:spPr>
          <a:xfrm>
            <a:off x="1524000" y="544513"/>
            <a:ext cx="9144000" cy="5768975"/>
          </a:xfrm>
          <a:prstGeom prst="rect">
            <a:avLst/>
          </a:prstGeom>
          <a:noFill/>
          <a:ln w="9525">
            <a:noFill/>
          </a:ln>
        </p:spPr>
      </p:pic>
      <p:sp>
        <p:nvSpPr>
          <p:cNvPr id="35843" name="Text Box 5"/>
          <p:cNvSpPr txBox="1"/>
          <p:nvPr/>
        </p:nvSpPr>
        <p:spPr>
          <a:xfrm>
            <a:off x="3615690" y="6337300"/>
            <a:ext cx="7868285" cy="520700"/>
          </a:xfrm>
          <a:prstGeom prst="rect">
            <a:avLst/>
          </a:prstGeom>
          <a:noFill/>
          <a:ln w="9525">
            <a:noFill/>
          </a:ln>
        </p:spPr>
        <p:txBody>
          <a:bodyPr wrap="square">
            <a:noAutofit/>
          </a:bodyPr>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stStyle>
          <a:p>
            <a:pPr marL="0" lvl="0" indent="0">
              <a:spcBef>
                <a:spcPct val="50000"/>
              </a:spcBef>
              <a:buClrTx/>
              <a:buSzTx/>
              <a:buFontTx/>
              <a:buNone/>
            </a:pPr>
            <a:r>
              <a:rPr lang="en-US" altLang="en-US" sz="2800" dirty="0">
                <a:solidFill>
                  <a:schemeClr val="bg1"/>
                </a:solidFill>
                <a:latin typeface=".VnTime" panose="020B7200000000000000" pitchFamily="34" charset="0"/>
              </a:rPr>
              <a:t>Lò lôt ë Qu¶ng Ninh – Qu¶ng </a:t>
            </a:r>
            <a:r>
              <a:rPr lang="en-US" altLang="en-US" sz="2800" dirty="0">
                <a:solidFill>
                  <a:schemeClr val="bg1"/>
                </a:solidFill>
                <a:latin typeface="Times New Roman" panose="02020603050405020304" pitchFamily="18" charset="0"/>
                <a:cs typeface="Times New Roman" panose="02020603050405020304" pitchFamily="18" charset="0"/>
              </a:rPr>
              <a:t>B</a:t>
            </a:r>
            <a:r>
              <a:rPr lang="vi-VN" altLang="en-US" sz="2800" dirty="0">
                <a:solidFill>
                  <a:schemeClr val="bg1"/>
                </a:solidFill>
                <a:latin typeface="Times New Roman" panose="02020603050405020304" pitchFamily="18" charset="0"/>
                <a:cs typeface="Times New Roman" panose="02020603050405020304" pitchFamily="18" charset="0"/>
              </a:rPr>
              <a:t>ì</a:t>
            </a:r>
            <a:r>
              <a:rPr lang="en-US" altLang="en-US" sz="2800" dirty="0">
                <a:solidFill>
                  <a:schemeClr val="bg1"/>
                </a:solidFill>
                <a:latin typeface="Times New Roman" panose="02020603050405020304" pitchFamily="18" charset="0"/>
                <a:cs typeface="Times New Roman" panose="02020603050405020304" pitchFamily="18" charset="0"/>
              </a:rPr>
              <a:t>nh</a:t>
            </a:r>
          </a:p>
        </p:txBody>
      </p:sp>
      <p:sp>
        <p:nvSpPr>
          <p:cNvPr id="35844" name="Rectangle 6"/>
          <p:cNvSpPr/>
          <p:nvPr/>
        </p:nvSpPr>
        <p:spPr>
          <a:xfrm>
            <a:off x="4000500" y="-61912"/>
            <a:ext cx="5054600" cy="583565"/>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stStyle>
          <a:p>
            <a:pPr marL="0" lvl="0" indent="0" eaLnBrk="1" hangingPunct="1">
              <a:spcBef>
                <a:spcPct val="50000"/>
              </a:spcBef>
              <a:buClrTx/>
              <a:buSzTx/>
              <a:buFontTx/>
              <a:buNone/>
            </a:pPr>
            <a:r>
              <a:rPr lang="en-US" altLang="en-US" b="1" dirty="0">
                <a:solidFill>
                  <a:schemeClr val="bg1"/>
                </a:solidFill>
                <a:latin typeface="VNI-Times" pitchFamily="2" charset="0"/>
                <a:cs typeface="Arial" panose="020B0604020202020204" pitchFamily="34" charset="0"/>
              </a:rPr>
              <a:t>Taùc haïi cuûa vieäc phaù röøng?</a:t>
            </a:r>
            <a:endParaRPr lang="en-US" altLang="en-US" b="1" dirty="0">
              <a:solidFill>
                <a:schemeClr val="bg1"/>
              </a:solidFill>
              <a:latin typeface="VNI-Times" pitchFamily="2" charset="0"/>
              <a:ea typeface="Arial" panose="020B0604020202020204" pitchFamily="34" charset="0"/>
              <a:cs typeface="Arial" panose="020B060402020202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nha-ngap2"/>
          <p:cNvPicPr>
            <a:picLocks noChangeAspect="1"/>
          </p:cNvPicPr>
          <p:nvPr/>
        </p:nvPicPr>
        <p:blipFill>
          <a:blip r:embed="rId2"/>
          <a:stretch>
            <a:fillRect/>
          </a:stretch>
        </p:blipFill>
        <p:spPr>
          <a:xfrm>
            <a:off x="1524000" y="773113"/>
            <a:ext cx="9144000" cy="5311775"/>
          </a:xfrm>
          <a:prstGeom prst="rect">
            <a:avLst/>
          </a:prstGeom>
          <a:noFill/>
          <a:ln w="9525">
            <a:noFill/>
          </a:ln>
        </p:spPr>
      </p:pic>
      <p:sp>
        <p:nvSpPr>
          <p:cNvPr id="36867" name="Text Box 5"/>
          <p:cNvSpPr txBox="1"/>
          <p:nvPr/>
        </p:nvSpPr>
        <p:spPr>
          <a:xfrm>
            <a:off x="4044950" y="6237288"/>
            <a:ext cx="7439025" cy="52197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stStyle>
          <a:p>
            <a:pPr marL="0" lvl="0" indent="0">
              <a:spcBef>
                <a:spcPct val="50000"/>
              </a:spcBef>
              <a:buClrTx/>
              <a:buSzTx/>
              <a:buFontTx/>
              <a:buNone/>
            </a:pPr>
            <a:r>
              <a:rPr lang="en-US" altLang="en-US" sz="2800" dirty="0">
                <a:solidFill>
                  <a:schemeClr val="bg1"/>
                </a:solidFill>
                <a:latin typeface=".VnTime" panose="020B7200000000000000" pitchFamily="34" charset="0"/>
              </a:rPr>
              <a:t>Lò lôt ë Minh Hãa – Qu¶ng </a:t>
            </a:r>
            <a:r>
              <a:rPr lang="vi-VN" altLang="en-US" sz="2800" dirty="0">
                <a:solidFill>
                  <a:schemeClr val="bg1"/>
                </a:solidFill>
                <a:latin typeface="Times New Roman" panose="02020603050405020304" pitchFamily="18" charset="0"/>
                <a:cs typeface="Times New Roman" panose="02020603050405020304" pitchFamily="18" charset="0"/>
              </a:rPr>
              <a:t>Bình</a:t>
            </a:r>
          </a:p>
        </p:txBody>
      </p:sp>
      <p:sp>
        <p:nvSpPr>
          <p:cNvPr id="36868" name="Rectangle 6"/>
          <p:cNvSpPr/>
          <p:nvPr/>
        </p:nvSpPr>
        <p:spPr>
          <a:xfrm>
            <a:off x="4000500" y="-61912"/>
            <a:ext cx="5054600" cy="583565"/>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stStyle>
          <a:p>
            <a:pPr marL="0" lvl="0" indent="0" eaLnBrk="1" hangingPunct="1">
              <a:spcBef>
                <a:spcPct val="50000"/>
              </a:spcBef>
              <a:buClrTx/>
              <a:buSzTx/>
              <a:buFontTx/>
              <a:buNone/>
            </a:pPr>
            <a:r>
              <a:rPr lang="en-US" altLang="en-US" b="1" dirty="0">
                <a:solidFill>
                  <a:schemeClr val="bg1"/>
                </a:solidFill>
                <a:latin typeface="VNI-Times" pitchFamily="2" charset="0"/>
                <a:cs typeface="Arial" panose="020B0604020202020204" pitchFamily="34" charset="0"/>
              </a:rPr>
              <a:t>Taùc haïi cuûa vieäc phaù röøng?</a:t>
            </a:r>
            <a:endParaRPr lang="en-US" altLang="en-US" b="1" dirty="0">
              <a:solidFill>
                <a:schemeClr val="bg1"/>
              </a:solidFill>
              <a:latin typeface="VNI-Times" pitchFamily="2" charset="0"/>
              <a:ea typeface="Arial" panose="020B0604020202020204" pitchFamily="34" charset="0"/>
              <a:cs typeface="Arial" panose="020B060402020202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pic>
        <p:nvPicPr>
          <p:cNvPr id="4" name="Content Placeholder 3"/>
          <p:cNvPicPr>
            <a:picLocks noGrp="1" noChangeAspect="1"/>
          </p:cNvPicPr>
          <p:nvPr>
            <p:ph sz="half" idx="1"/>
          </p:nvPr>
        </p:nvPicPr>
        <p:blipFill>
          <a:blip r:embed="rId2"/>
          <a:stretch>
            <a:fillRect/>
          </a:stretch>
        </p:blipFill>
        <p:spPr>
          <a:xfrm>
            <a:off x="175260" y="307975"/>
            <a:ext cx="5443855" cy="5869305"/>
          </a:xfrm>
          <a:prstGeom prst="rect">
            <a:avLst/>
          </a:prstGeom>
        </p:spPr>
      </p:pic>
      <p:pic>
        <p:nvPicPr>
          <p:cNvPr id="5" name="Content Placeholder 4"/>
          <p:cNvPicPr>
            <a:picLocks noGrp="1" noChangeAspect="1"/>
          </p:cNvPicPr>
          <p:nvPr>
            <p:ph sz="half" idx="2"/>
          </p:nvPr>
        </p:nvPicPr>
        <p:blipFill>
          <a:blip r:embed="rId3"/>
          <a:stretch>
            <a:fillRect/>
          </a:stretch>
        </p:blipFill>
        <p:spPr>
          <a:xfrm>
            <a:off x="5618480" y="308610"/>
            <a:ext cx="6342380" cy="586867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sz="half" idx="1"/>
          </p:nvPr>
        </p:nvPicPr>
        <p:blipFill>
          <a:blip r:embed="rId2"/>
          <a:stretch>
            <a:fillRect/>
          </a:stretch>
        </p:blipFill>
        <p:spPr>
          <a:xfrm>
            <a:off x="372110" y="365125"/>
            <a:ext cx="5567680" cy="6080760"/>
          </a:xfrm>
          <a:prstGeom prst="rect">
            <a:avLst/>
          </a:prstGeom>
        </p:spPr>
      </p:pic>
      <p:pic>
        <p:nvPicPr>
          <p:cNvPr id="6" name="Content Placeholder 5"/>
          <p:cNvPicPr>
            <a:picLocks noGrp="1" noChangeAspect="1"/>
          </p:cNvPicPr>
          <p:nvPr>
            <p:ph sz="half" idx="2"/>
          </p:nvPr>
        </p:nvPicPr>
        <p:blipFill>
          <a:blip r:embed="rId3"/>
          <a:stretch>
            <a:fillRect/>
          </a:stretch>
        </p:blipFill>
        <p:spPr>
          <a:xfrm>
            <a:off x="5939790" y="364490"/>
            <a:ext cx="5951855" cy="608203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sz="half" idx="1"/>
          </p:nvPr>
        </p:nvPicPr>
        <p:blipFill>
          <a:blip r:embed="rId2"/>
          <a:stretch>
            <a:fillRect/>
          </a:stretch>
        </p:blipFill>
        <p:spPr>
          <a:xfrm>
            <a:off x="471805" y="365760"/>
            <a:ext cx="5776595" cy="6170295"/>
          </a:xfrm>
          <a:prstGeom prst="rect">
            <a:avLst/>
          </a:prstGeom>
        </p:spPr>
      </p:pic>
      <p:pic>
        <p:nvPicPr>
          <p:cNvPr id="6" name="Content Placeholder 5"/>
          <p:cNvPicPr>
            <a:picLocks noGrp="1" noChangeAspect="1"/>
          </p:cNvPicPr>
          <p:nvPr>
            <p:ph sz="half" idx="2"/>
          </p:nvPr>
        </p:nvPicPr>
        <p:blipFill>
          <a:blip r:embed="rId3"/>
          <a:stretch>
            <a:fillRect/>
          </a:stretch>
        </p:blipFill>
        <p:spPr>
          <a:xfrm>
            <a:off x="6247765" y="366395"/>
            <a:ext cx="5772785" cy="6169025"/>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41960" y="76200"/>
            <a:ext cx="11424285" cy="1076325"/>
          </a:xfrm>
          <a:prstGeom prst="rect">
            <a:avLst/>
          </a:prstGeom>
        </p:spPr>
        <p:txBody>
          <a:bodyPr wrap="square">
            <a:spAutoFit/>
          </a:bodyPr>
          <a:lstStyle/>
          <a:p>
            <a:r>
              <a:rPr lang="en-US" sz="3200" b="1">
                <a:solidFill>
                  <a:srgbClr val="FFFF00"/>
                </a:solidFill>
                <a:latin typeface="Times New Roman" panose="02020603050405020304" pitchFamily="18" charset="0"/>
                <a:cs typeface="Times New Roman" panose="02020603050405020304" pitchFamily="18" charset="0"/>
              </a:rPr>
              <a:t>2. Em sẽ làm gì để góp phần giảm thiểu thiên tai (lũ lụt, hạn hán, …)</a:t>
            </a:r>
          </a:p>
        </p:txBody>
      </p:sp>
      <p:sp>
        <p:nvSpPr>
          <p:cNvPr id="2" name="Rectangle 1"/>
          <p:cNvSpPr/>
          <p:nvPr/>
        </p:nvSpPr>
        <p:spPr>
          <a:xfrm>
            <a:off x="356870" y="1255395"/>
            <a:ext cx="11677650" cy="4884420"/>
          </a:xfrm>
          <a:prstGeom prst="rect">
            <a:avLst/>
          </a:prstGeom>
        </p:spPr>
        <p:txBody>
          <a:bodyPr wrap="square">
            <a:noAutofit/>
          </a:bodyPr>
          <a:lstStyle/>
          <a:p>
            <a:r>
              <a:rPr lang="vi-VN" sz="3200">
                <a:solidFill>
                  <a:schemeClr val="bg1"/>
                </a:solidFill>
                <a:latin typeface="Times New Roman" panose="02020603050405020304" pitchFamily="18" charset="0"/>
                <a:cs typeface="Times New Roman" panose="02020603050405020304" pitchFamily="18" charset="0"/>
              </a:rPr>
              <a:t>- Dọn vệ sinh, bảo vệ môi trường sống.</a:t>
            </a:r>
          </a:p>
          <a:p>
            <a:r>
              <a:rPr lang="vi-VN" sz="3200">
                <a:solidFill>
                  <a:schemeClr val="bg1"/>
                </a:solidFill>
                <a:latin typeface="Times New Roman" panose="02020603050405020304" pitchFamily="18" charset="0"/>
                <a:cs typeface="Times New Roman" panose="02020603050405020304" pitchFamily="18" charset="0"/>
              </a:rPr>
              <a:t>- Ngăn chặn các hành vi chặt phá rừng và báo cáo các cơ quan chức năng nếu phát hiện ra hành vi phá hoại.</a:t>
            </a:r>
          </a:p>
          <a:p>
            <a:r>
              <a:rPr lang="vi-VN" sz="3200">
                <a:solidFill>
                  <a:schemeClr val="bg1"/>
                </a:solidFill>
                <a:latin typeface="Times New Roman" panose="02020603050405020304" pitchFamily="18" charset="0"/>
                <a:cs typeface="Times New Roman" panose="02020603050405020304" pitchFamily="18" charset="0"/>
              </a:rPr>
              <a:t>- Tuyên truyền để mọi người có ý thức bảo vệ rừng nói riêng và bảo vệ môi trường nói chung.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down)">
                                      <p:cBhvr>
                                        <p:cTn id="10" dur="500"/>
                                        <p:tgtEl>
                                          <p:spTgt spid="2">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wipe(down)">
                                      <p:cBhvr>
                                        <p:cTn id="13"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07720" y="117475"/>
            <a:ext cx="10957560" cy="756285"/>
          </a:xfrm>
          <a:prstGeom prst="rect">
            <a:avLst/>
          </a:prstGeom>
        </p:spPr>
        <p:txBody>
          <a:bodyPr wrap="square">
            <a:noAutofit/>
          </a:bodyPr>
          <a:lstStyle/>
          <a:p>
            <a:r>
              <a:rPr lang="en-US" sz="2800" b="1">
                <a:solidFill>
                  <a:srgbClr val="FFFF00"/>
                </a:solidFill>
                <a:latin typeface="Times New Roman" panose="02020603050405020304" pitchFamily="18" charset="0"/>
                <a:cs typeface="Times New Roman" panose="02020603050405020304" pitchFamily="18" charset="0"/>
              </a:rPr>
              <a:t>Quan sát Hình 7.4 và cho biết ý nghĩa của việc bảo vệ rừng</a:t>
            </a:r>
            <a:r>
              <a:rPr lang="vi-VN" altLang="en-US" sz="2800" b="1">
                <a:solidFill>
                  <a:srgbClr val="FFFF00"/>
                </a:solidFill>
                <a:latin typeface="Times New Roman" panose="02020603050405020304" pitchFamily="18" charset="0"/>
                <a:cs typeface="Times New Roman" panose="02020603050405020304" pitchFamily="18" charset="0"/>
              </a:rPr>
              <a:t>?</a:t>
            </a:r>
          </a:p>
        </p:txBody>
      </p:sp>
      <p:pic>
        <p:nvPicPr>
          <p:cNvPr id="3074" name="Picture 2" descr="C:\Users\USER\Desktop\screenshot-2022-06-28-16225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720" y="882650"/>
            <a:ext cx="10956925" cy="56705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78535" y="113665"/>
            <a:ext cx="10775950" cy="521970"/>
          </a:xfrm>
          <a:prstGeom prst="rect">
            <a:avLst/>
          </a:prstGeom>
        </p:spPr>
        <p:txBody>
          <a:bodyPr wrap="square">
            <a:spAutoFit/>
          </a:bodyPr>
          <a:lstStyle/>
          <a:p>
            <a:r>
              <a:rPr lang="en-US" sz="2800" b="1">
                <a:solidFill>
                  <a:srgbClr val="FFFF00"/>
                </a:solidFill>
                <a:latin typeface="Times New Roman" panose="02020603050405020304" pitchFamily="18" charset="0"/>
                <a:cs typeface="Times New Roman" panose="02020603050405020304" pitchFamily="18" charset="0"/>
              </a:rPr>
              <a:t>Quan sát Hình 7.4 và cho biết ý nghĩa của việc bảo vệ rừng</a:t>
            </a:r>
            <a:r>
              <a:rPr lang="vi-VN" altLang="en-US" sz="2800" b="1">
                <a:solidFill>
                  <a:srgbClr val="FFFF00"/>
                </a:solidFill>
                <a:latin typeface="Times New Roman" panose="02020603050405020304" pitchFamily="18" charset="0"/>
                <a:cs typeface="Times New Roman" panose="02020603050405020304" pitchFamily="18" charset="0"/>
              </a:rPr>
              <a:t>?</a:t>
            </a:r>
          </a:p>
        </p:txBody>
      </p:sp>
      <p:pic>
        <p:nvPicPr>
          <p:cNvPr id="3074" name="Picture 2" descr="C:\Users\USER\Desktop\screenshot-2022-06-28-16225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5885" y="730885"/>
            <a:ext cx="8951595" cy="344932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82370" y="4275455"/>
            <a:ext cx="10010140" cy="2744470"/>
          </a:xfrm>
          <a:prstGeom prst="rect">
            <a:avLst/>
          </a:prstGeom>
        </p:spPr>
        <p:txBody>
          <a:bodyPr wrap="square">
            <a:noAutofit/>
          </a:bodyPr>
          <a:lstStyle/>
          <a:p>
            <a:r>
              <a:rPr lang="vi-VN" sz="2800">
                <a:solidFill>
                  <a:schemeClr val="bg1"/>
                </a:solidFill>
                <a:latin typeface="Times New Roman" panose="02020603050405020304" pitchFamily="18" charset="0"/>
                <a:cs typeface="Times New Roman" panose="02020603050405020304" pitchFamily="18" charset="0"/>
              </a:rPr>
              <a:t>- Lưu trữ carbon</a:t>
            </a:r>
          </a:p>
          <a:p>
            <a:r>
              <a:rPr lang="vi-VN" sz="2800">
                <a:solidFill>
                  <a:schemeClr val="bg1"/>
                </a:solidFill>
                <a:latin typeface="Times New Roman" panose="02020603050405020304" pitchFamily="18" charset="0"/>
                <a:cs typeface="Times New Roman" panose="02020603050405020304" pitchFamily="18" charset="0"/>
              </a:rPr>
              <a:t>- Cung cấp thực phẩm cho con người</a:t>
            </a:r>
          </a:p>
          <a:p>
            <a:r>
              <a:rPr lang="vi-VN" sz="2800">
                <a:solidFill>
                  <a:schemeClr val="bg1"/>
                </a:solidFill>
                <a:latin typeface="Times New Roman" panose="02020603050405020304" pitchFamily="18" charset="0"/>
                <a:cs typeface="Times New Roman" panose="02020603050405020304" pitchFamily="18" charset="0"/>
              </a:rPr>
              <a:t>- Nơi sinh sống của khoảng 80% giống loài sinh vật sống trên cạn</a:t>
            </a:r>
          </a:p>
          <a:p>
            <a:r>
              <a:rPr lang="vi-VN" sz="2800">
                <a:solidFill>
                  <a:schemeClr val="bg1"/>
                </a:solidFill>
                <a:latin typeface="Times New Roman" panose="02020603050405020304" pitchFamily="18" charset="0"/>
                <a:cs typeface="Times New Roman" panose="02020603050405020304" pitchFamily="18" charset="0"/>
              </a:rPr>
              <a:t>- Nuôi dưỡng đất</a:t>
            </a:r>
          </a:p>
          <a:p>
            <a:r>
              <a:rPr lang="vi-VN" sz="2800">
                <a:solidFill>
                  <a:schemeClr val="bg1"/>
                </a:solidFill>
                <a:latin typeface="Times New Roman" panose="02020603050405020304" pitchFamily="18" charset="0"/>
                <a:cs typeface="Times New Roman" panose="02020603050405020304" pitchFamily="18" charset="0"/>
              </a:rPr>
              <a:t>- Điều tiết nước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barn(inVertical)">
                                      <p:cBhvr>
                                        <p:cTn id="16" dur="500"/>
                                        <p:tgtEl>
                                          <p:spTgt spid="2">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barn(inVertical)">
                                      <p:cBhvr>
                                        <p:cTn id="19"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5265" y="1111885"/>
            <a:ext cx="11369040" cy="1807845"/>
          </a:xfrm>
          <a:prstGeom prst="rect">
            <a:avLst/>
          </a:prstGeom>
        </p:spPr>
        <p:txBody>
          <a:bodyPr wrap="square">
            <a:noAutofit/>
          </a:bodyPr>
          <a:lstStyle/>
          <a:p>
            <a:pPr algn="just"/>
            <a:r>
              <a:rPr lang="en-US" sz="2400" b="1" dirty="0">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Rừng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nước</a:t>
            </a:r>
            <a:r>
              <a:rPr lang="en-US" sz="3200" dirty="0">
                <a:solidFill>
                  <a:schemeClr val="bg1"/>
                </a:solidFill>
                <a:latin typeface="Times New Roman" panose="02020603050405020304" pitchFamily="18" charset="0"/>
                <a:cs typeface="Times New Roman" panose="02020603050405020304" pitchFamily="18" charset="0"/>
              </a:rPr>
              <a:t> ta </a:t>
            </a:r>
            <a:r>
              <a:rPr lang="en-US" sz="3200" dirty="0" err="1">
                <a:solidFill>
                  <a:schemeClr val="bg1"/>
                </a:solidFill>
                <a:latin typeface="Times New Roman" panose="02020603050405020304" pitchFamily="18" charset="0"/>
                <a:cs typeface="Times New Roman" panose="02020603050405020304" pitchFamily="18" charset="0"/>
              </a:rPr>
              <a:t>trong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thời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gian</a:t>
            </a:r>
            <a:r>
              <a:rPr lang="en-US" sz="3200" dirty="0">
                <a:solidFill>
                  <a:schemeClr val="bg1"/>
                </a:solidFill>
                <a:latin typeface="Times New Roman" panose="02020603050405020304" pitchFamily="18" charset="0"/>
                <a:cs typeface="Times New Roman" panose="02020603050405020304" pitchFamily="18" charset="0"/>
              </a:rPr>
              <a:t> qua </a:t>
            </a:r>
            <a:r>
              <a:rPr lang="en-US" sz="3200" dirty="0" err="1">
                <a:solidFill>
                  <a:schemeClr val="bg1"/>
                </a:solidFill>
                <a:latin typeface="Times New Roman" panose="02020603050405020304" pitchFamily="18" charset="0"/>
                <a:cs typeface="Times New Roman" panose="02020603050405020304" pitchFamily="18" charset="0"/>
              </a:rPr>
              <a:t>bị</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phá</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nghiêm</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trọng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diện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tích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và</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độ</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che</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phủ</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của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rừng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giảm</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nhanh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diện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tích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đồi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trọc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đất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hoang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ngày</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càng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tăng</a:t>
            </a:r>
            <a:r>
              <a:rPr lang="en-US" sz="3200" dirty="0">
                <a:solidFill>
                  <a:schemeClr val="bg1"/>
                </a:solidFill>
                <a:latin typeface="Times New Roman" panose="02020603050405020304" pitchFamily="18" charset="0"/>
                <a:cs typeface="Times New Roman" panose="02020603050405020304" pitchFamily="18" charset="0"/>
              </a:rPr>
              <a:t>.</a:t>
            </a:r>
          </a:p>
        </p:txBody>
      </p:sp>
      <p:sp>
        <p:nvSpPr>
          <p:cNvPr id="4" name="Rectangle 3"/>
          <p:cNvSpPr/>
          <p:nvPr/>
        </p:nvSpPr>
        <p:spPr>
          <a:xfrm>
            <a:off x="1866900" y="152400"/>
            <a:ext cx="8382000" cy="583565"/>
          </a:xfrm>
          <a:prstGeom prst="rect">
            <a:avLst/>
          </a:prstGeom>
        </p:spPr>
        <p:txBody>
          <a:bodyPr wrap="square">
            <a:spAutoFit/>
          </a:bodyPr>
          <a:lstStyle/>
          <a:p>
            <a:pPr algn="ctr"/>
            <a:r>
              <a:rPr lang="en-US" sz="3200" b="1">
                <a:solidFill>
                  <a:srgbClr val="FFFF00"/>
                </a:solidFill>
                <a:latin typeface="Times New Roman" panose="02020603050405020304" pitchFamily="18" charset="0"/>
                <a:cs typeface="Times New Roman" panose="02020603050405020304" pitchFamily="18" charset="0"/>
              </a:rPr>
              <a:t>TIẾT 16</a:t>
            </a:r>
            <a:r>
              <a:rPr lang="vi-VN" altLang="en-US" sz="3200" b="1">
                <a:solidFill>
                  <a:srgbClr val="FFFF00"/>
                </a:solidFill>
                <a:latin typeface="Times New Roman" panose="02020603050405020304" pitchFamily="18" charset="0"/>
                <a:cs typeface="Times New Roman" panose="02020603050405020304" pitchFamily="18" charset="0"/>
              </a:rPr>
              <a:t>:</a:t>
            </a:r>
            <a:r>
              <a:rPr lang="en-US" sz="3200" b="1">
                <a:solidFill>
                  <a:srgbClr val="FFFF00"/>
                </a:solidFill>
                <a:latin typeface="Times New Roman" panose="02020603050405020304" pitchFamily="18" charset="0"/>
                <a:cs typeface="Times New Roman" panose="02020603050405020304" pitchFamily="18" charset="0"/>
              </a:rPr>
              <a:t> BÀI 7</a:t>
            </a:r>
            <a:r>
              <a:rPr lang="vi-VN" altLang="en-US" sz="3200" b="1">
                <a:solidFill>
                  <a:srgbClr val="FFFF00"/>
                </a:solidFill>
                <a:latin typeface="Times New Roman" panose="02020603050405020304" pitchFamily="18" charset="0"/>
                <a:cs typeface="Times New Roman" panose="02020603050405020304" pitchFamily="18" charset="0"/>
              </a:rPr>
              <a:t>:</a:t>
            </a:r>
            <a:r>
              <a:rPr lang="en-US" sz="3200" b="1">
                <a:solidFill>
                  <a:srgbClr val="FFFF00"/>
                </a:solidFill>
                <a:latin typeface="Times New Roman" panose="02020603050405020304" pitchFamily="18" charset="0"/>
                <a:cs typeface="Times New Roman" panose="02020603050405020304" pitchFamily="18" charset="0"/>
              </a:rPr>
              <a:t> BẢO VỆ RỪNG</a:t>
            </a:r>
          </a:p>
        </p:txBody>
      </p:sp>
      <p:sp>
        <p:nvSpPr>
          <p:cNvPr id="7" name="TextBox 6"/>
          <p:cNvSpPr txBox="1"/>
          <p:nvPr/>
        </p:nvSpPr>
        <p:spPr>
          <a:xfrm>
            <a:off x="332105" y="653415"/>
            <a:ext cx="5829300" cy="521970"/>
          </a:xfrm>
          <a:prstGeom prst="rect">
            <a:avLst/>
          </a:prstGeom>
          <a:noFill/>
        </p:spPr>
        <p:txBody>
          <a:bodyPr wrap="square">
            <a:spAutoFit/>
          </a:bodyPr>
          <a:lstStyle/>
          <a:p>
            <a:r>
              <a:rPr lang="en-US" sz="2800" b="1" dirty="0">
                <a:solidFill>
                  <a:srgbClr val="FFFF00"/>
                </a:solidFill>
                <a:latin typeface="Times New Roman" panose="02020603050405020304" pitchFamily="18" charset="0"/>
                <a:cs typeface="Times New Roman" panose="02020603050405020304" pitchFamily="18" charset="0"/>
              </a:rPr>
              <a:t>1. </a:t>
            </a:r>
            <a:r>
              <a:rPr lang="en-US" sz="2800" b="1" u="sng" dirty="0" err="1">
                <a:solidFill>
                  <a:srgbClr val="FFFF00"/>
                </a:solidFill>
                <a:latin typeface="Times New Roman" panose="02020603050405020304" pitchFamily="18" charset="0"/>
                <a:cs typeface="Times New Roman" panose="02020603050405020304" pitchFamily="18" charset="0"/>
              </a:rPr>
              <a:t>Tình</a:t>
            </a:r>
            <a:r>
              <a:rPr lang="en-US" sz="2800" b="1" u="sng" dirty="0">
                <a:solidFill>
                  <a:srgbClr val="FFFF00"/>
                </a:solidFill>
                <a:latin typeface="Times New Roman" panose="02020603050405020304" pitchFamily="18" charset="0"/>
                <a:cs typeface="Times New Roman" panose="02020603050405020304" pitchFamily="18" charset="0"/>
              </a:rPr>
              <a:t> </a:t>
            </a:r>
            <a:r>
              <a:rPr lang="en-US" sz="2800" b="1" u="sng" dirty="0" err="1">
                <a:solidFill>
                  <a:srgbClr val="FFFF00"/>
                </a:solidFill>
                <a:latin typeface="Times New Roman" panose="02020603050405020304" pitchFamily="18" charset="0"/>
                <a:cs typeface="Times New Roman" panose="02020603050405020304" pitchFamily="18" charset="0"/>
              </a:rPr>
              <a:t>hình</a:t>
            </a:r>
            <a:r>
              <a:rPr lang="en-US" sz="2800" b="1" u="sng" dirty="0">
                <a:solidFill>
                  <a:srgbClr val="FFFF00"/>
                </a:solidFill>
                <a:latin typeface="Times New Roman" panose="02020603050405020304" pitchFamily="18" charset="0"/>
                <a:cs typeface="Times New Roman" panose="02020603050405020304" pitchFamily="18" charset="0"/>
              </a:rPr>
              <a:t> </a:t>
            </a:r>
            <a:r>
              <a:rPr lang="en-US" sz="2800" b="1" u="sng" dirty="0" err="1">
                <a:solidFill>
                  <a:srgbClr val="FFFF00"/>
                </a:solidFill>
                <a:latin typeface="Times New Roman" panose="02020603050405020304" pitchFamily="18" charset="0"/>
                <a:cs typeface="Times New Roman" panose="02020603050405020304" pitchFamily="18" charset="0"/>
              </a:rPr>
              <a:t>rừng</a:t>
            </a:r>
            <a:r>
              <a:rPr lang="en-US" sz="2800" b="1" u="sng" dirty="0">
                <a:solidFill>
                  <a:srgbClr val="FFFF00"/>
                </a:solidFill>
                <a:latin typeface="Times New Roman" panose="02020603050405020304" pitchFamily="18" charset="0"/>
                <a:cs typeface="Times New Roman" panose="02020603050405020304" pitchFamily="18" charset="0"/>
              </a:rPr>
              <a:t> ở </a:t>
            </a:r>
            <a:r>
              <a:rPr lang="en-US" sz="2800" b="1" u="sng" dirty="0" err="1">
                <a:solidFill>
                  <a:srgbClr val="FFFF00"/>
                </a:solidFill>
                <a:latin typeface="Times New Roman" panose="02020603050405020304" pitchFamily="18" charset="0"/>
                <a:cs typeface="Times New Roman" panose="02020603050405020304" pitchFamily="18" charset="0"/>
              </a:rPr>
              <a:t>Việt</a:t>
            </a:r>
            <a:r>
              <a:rPr lang="en-US" sz="2800" b="1" u="sng" dirty="0">
                <a:solidFill>
                  <a:srgbClr val="FFFF00"/>
                </a:solidFill>
                <a:latin typeface="Times New Roman" panose="02020603050405020304" pitchFamily="18" charset="0"/>
                <a:cs typeface="Times New Roman" panose="02020603050405020304" pitchFamily="18" charset="0"/>
              </a:rPr>
              <a:t> Nam</a:t>
            </a:r>
          </a:p>
        </p:txBody>
      </p:sp>
      <p:sp>
        <p:nvSpPr>
          <p:cNvPr id="9" name="TextBox 8"/>
          <p:cNvSpPr txBox="1"/>
          <p:nvPr/>
        </p:nvSpPr>
        <p:spPr>
          <a:xfrm>
            <a:off x="396875" y="2581275"/>
            <a:ext cx="9751060" cy="535305"/>
          </a:xfrm>
          <a:prstGeom prst="rect">
            <a:avLst/>
          </a:prstGeom>
          <a:noFill/>
        </p:spPr>
        <p:txBody>
          <a:bodyPr wrap="square">
            <a:noAutofit/>
          </a:bodyPr>
          <a:lstStyle/>
          <a:p>
            <a:r>
              <a:rPr lang="vi-VN" altLang="en-US" sz="3200" b="1" kern="1200" dirty="0">
                <a:solidFill>
                  <a:srgbClr val="FFFF00"/>
                </a:solidFill>
                <a:effectLst/>
                <a:latin typeface="Times New Roman" panose="02020603050405020304" pitchFamily="18" charset="0"/>
                <a:ea typeface="Times New Roman" panose="02020603050405020304" pitchFamily="18" charset="0"/>
              </a:rPr>
              <a:t>2. </a:t>
            </a:r>
            <a:r>
              <a:rPr lang="en-US" sz="3200" b="1" u="sng" kern="1200" dirty="0">
                <a:solidFill>
                  <a:srgbClr val="FFFF00"/>
                </a:solidFill>
                <a:effectLst/>
                <a:latin typeface="Times New Roman" panose="02020603050405020304" pitchFamily="18" charset="0"/>
                <a:ea typeface="Times New Roman" panose="02020603050405020304" pitchFamily="18" charset="0"/>
              </a:rPr>
              <a:t>Ý </a:t>
            </a:r>
            <a:r>
              <a:rPr lang="en-US" sz="3200" b="1" u="sng" kern="1200" dirty="0" err="1">
                <a:solidFill>
                  <a:srgbClr val="FFFF00"/>
                </a:solidFill>
                <a:effectLst/>
                <a:latin typeface="Times New Roman" panose="02020603050405020304" pitchFamily="18" charset="0"/>
                <a:ea typeface="Times New Roman" panose="02020603050405020304" pitchFamily="18" charset="0"/>
              </a:rPr>
              <a:t>nghĩa</a:t>
            </a:r>
            <a:r>
              <a:rPr lang="en-US" sz="3200" b="1" u="sng" kern="1200" dirty="0">
                <a:solidFill>
                  <a:srgbClr val="FFFF00"/>
                </a:solidFill>
                <a:effectLst/>
                <a:latin typeface="Times New Roman" panose="02020603050405020304" pitchFamily="18" charset="0"/>
                <a:ea typeface="Times New Roman" panose="02020603050405020304" pitchFamily="18" charset="0"/>
              </a:rPr>
              <a:t> </a:t>
            </a:r>
            <a:r>
              <a:rPr lang="en-US" sz="3200" b="1" u="sng" kern="1200" dirty="0" err="1">
                <a:solidFill>
                  <a:srgbClr val="FFFF00"/>
                </a:solidFill>
                <a:effectLst/>
                <a:latin typeface="Times New Roman" panose="02020603050405020304" pitchFamily="18" charset="0"/>
                <a:ea typeface="Times New Roman" panose="02020603050405020304" pitchFamily="18" charset="0"/>
              </a:rPr>
              <a:t>của</a:t>
            </a:r>
            <a:r>
              <a:rPr lang="en-US" sz="3200" b="1" u="sng" kern="1200" dirty="0">
                <a:solidFill>
                  <a:srgbClr val="FFFF00"/>
                </a:solidFill>
                <a:effectLst/>
                <a:latin typeface="Times New Roman" panose="02020603050405020304" pitchFamily="18" charset="0"/>
                <a:ea typeface="Times New Roman" panose="02020603050405020304" pitchFamily="18" charset="0"/>
              </a:rPr>
              <a:t> </a:t>
            </a:r>
            <a:r>
              <a:rPr lang="en-US" sz="3200" b="1" u="sng" kern="1200" dirty="0" err="1">
                <a:solidFill>
                  <a:srgbClr val="FFFF00"/>
                </a:solidFill>
                <a:effectLst/>
                <a:latin typeface="Times New Roman" panose="02020603050405020304" pitchFamily="18" charset="0"/>
                <a:ea typeface="Times New Roman" panose="02020603050405020304" pitchFamily="18" charset="0"/>
              </a:rPr>
              <a:t>việc</a:t>
            </a:r>
            <a:r>
              <a:rPr lang="en-US" sz="3200" b="1" u="sng" kern="1200" dirty="0">
                <a:solidFill>
                  <a:srgbClr val="FFFF00"/>
                </a:solidFill>
                <a:effectLst/>
                <a:latin typeface="Times New Roman" panose="02020603050405020304" pitchFamily="18" charset="0"/>
                <a:ea typeface="Times New Roman" panose="02020603050405020304" pitchFamily="18" charset="0"/>
              </a:rPr>
              <a:t> </a:t>
            </a:r>
            <a:r>
              <a:rPr lang="en-US" sz="3200" b="1" u="sng" kern="1200" dirty="0" err="1">
                <a:solidFill>
                  <a:srgbClr val="FFFF00"/>
                </a:solidFill>
                <a:effectLst/>
                <a:latin typeface="Times New Roman" panose="02020603050405020304" pitchFamily="18" charset="0"/>
                <a:ea typeface="Times New Roman" panose="02020603050405020304" pitchFamily="18" charset="0"/>
              </a:rPr>
              <a:t>bảo</a:t>
            </a:r>
            <a:r>
              <a:rPr lang="en-US" sz="3200" b="1" u="sng" kern="1200" dirty="0">
                <a:solidFill>
                  <a:srgbClr val="FFFF00"/>
                </a:solidFill>
                <a:effectLst/>
                <a:latin typeface="Times New Roman" panose="02020603050405020304" pitchFamily="18" charset="0"/>
                <a:ea typeface="Times New Roman" panose="02020603050405020304" pitchFamily="18" charset="0"/>
              </a:rPr>
              <a:t> </a:t>
            </a:r>
            <a:r>
              <a:rPr lang="en-US" sz="3200" b="1" u="sng" kern="1200" dirty="0" err="1">
                <a:solidFill>
                  <a:srgbClr val="FFFF00"/>
                </a:solidFill>
                <a:effectLst/>
                <a:latin typeface="Times New Roman" panose="02020603050405020304" pitchFamily="18" charset="0"/>
                <a:ea typeface="Times New Roman" panose="02020603050405020304" pitchFamily="18" charset="0"/>
              </a:rPr>
              <a:t>vệ</a:t>
            </a:r>
            <a:r>
              <a:rPr lang="en-US" sz="3200" b="1" u="sng" kern="1200" dirty="0">
                <a:solidFill>
                  <a:srgbClr val="FFFF00"/>
                </a:solidFill>
                <a:effectLst/>
                <a:latin typeface="Times New Roman" panose="02020603050405020304" pitchFamily="18" charset="0"/>
                <a:ea typeface="Times New Roman" panose="02020603050405020304" pitchFamily="18" charset="0"/>
              </a:rPr>
              <a:t> </a:t>
            </a:r>
            <a:r>
              <a:rPr lang="en-US" sz="3200" b="1" u="sng" kern="1200" dirty="0" err="1">
                <a:solidFill>
                  <a:srgbClr val="FFFF00"/>
                </a:solidFill>
                <a:effectLst/>
                <a:latin typeface="Times New Roman" panose="02020603050405020304" pitchFamily="18" charset="0"/>
                <a:ea typeface="Times New Roman" panose="02020603050405020304" pitchFamily="18" charset="0"/>
              </a:rPr>
              <a:t>rừng</a:t>
            </a:r>
          </a:p>
        </p:txBody>
      </p:sp>
      <p:sp>
        <p:nvSpPr>
          <p:cNvPr id="6" name="TextBox 5"/>
          <p:cNvSpPr txBox="1"/>
          <p:nvPr/>
        </p:nvSpPr>
        <p:spPr>
          <a:xfrm>
            <a:off x="460375" y="3178810"/>
            <a:ext cx="11240770" cy="1577975"/>
          </a:xfrm>
          <a:prstGeom prst="rect">
            <a:avLst/>
          </a:prstGeom>
          <a:noFill/>
        </p:spPr>
        <p:txBody>
          <a:bodyPr wrap="square">
            <a:noAutofit/>
          </a:bodyPr>
          <a:lstStyle/>
          <a:p>
            <a:pPr algn="just"/>
            <a:r>
              <a:rPr lang="en-US" sz="3200" kern="1200" dirty="0" err="1">
                <a:solidFill>
                  <a:schemeClr val="bg1"/>
                </a:solidFill>
                <a:effectLst/>
                <a:latin typeface="Times New Roman" panose="02020603050405020304" pitchFamily="18" charset="0"/>
                <a:ea typeface="Times New Roman" panose="02020603050405020304" pitchFamily="18" charset="0"/>
              </a:rPr>
              <a:t>Bảo</a:t>
            </a:r>
            <a:r>
              <a:rPr lang="en-US" sz="3200" kern="1200" dirty="0">
                <a:solidFill>
                  <a:schemeClr val="bg1"/>
                </a:solidFill>
                <a:effectLst/>
                <a:latin typeface="Times New Roman" panose="02020603050405020304" pitchFamily="18" charset="0"/>
                <a:ea typeface="Times New Roman" panose="02020603050405020304" pitchFamily="18" charset="0"/>
              </a:rPr>
              <a:t> </a:t>
            </a:r>
            <a:r>
              <a:rPr lang="en-US" sz="3200" kern="1200" dirty="0" err="1">
                <a:solidFill>
                  <a:schemeClr val="bg1"/>
                </a:solidFill>
                <a:effectLst/>
                <a:latin typeface="Times New Roman" panose="02020603050405020304" pitchFamily="18" charset="0"/>
                <a:ea typeface="Times New Roman" panose="02020603050405020304" pitchFamily="18" charset="0"/>
              </a:rPr>
              <a:t>vệ</a:t>
            </a:r>
            <a:r>
              <a:rPr lang="en-US" sz="3200" kern="1200" dirty="0">
                <a:solidFill>
                  <a:schemeClr val="bg1"/>
                </a:solidFill>
                <a:effectLst/>
                <a:latin typeface="Times New Roman" panose="02020603050405020304" pitchFamily="18" charset="0"/>
                <a:ea typeface="Times New Roman" panose="02020603050405020304" pitchFamily="18" charset="0"/>
              </a:rPr>
              <a:t> </a:t>
            </a:r>
            <a:r>
              <a:rPr lang="en-US" sz="3200" kern="1200" dirty="0" err="1">
                <a:solidFill>
                  <a:schemeClr val="bg1"/>
                </a:solidFill>
                <a:effectLst/>
                <a:latin typeface="Times New Roman" panose="02020603050405020304" pitchFamily="18" charset="0"/>
                <a:ea typeface="Times New Roman" panose="02020603050405020304" pitchFamily="18" charset="0"/>
              </a:rPr>
              <a:t>rừng</a:t>
            </a:r>
            <a:r>
              <a:rPr lang="en-US" sz="3200" kern="1200" dirty="0">
                <a:solidFill>
                  <a:schemeClr val="bg1"/>
                </a:solidFill>
                <a:effectLst/>
                <a:latin typeface="Times New Roman" panose="02020603050405020304" pitchFamily="18" charset="0"/>
                <a:ea typeface="Times New Roman" panose="02020603050405020304" pitchFamily="18" charset="0"/>
              </a:rPr>
              <a:t> </a:t>
            </a:r>
            <a:r>
              <a:rPr lang="en-US" sz="3200" kern="1200" dirty="0" err="1">
                <a:solidFill>
                  <a:schemeClr val="bg1"/>
                </a:solidFill>
                <a:effectLst/>
                <a:latin typeface="Times New Roman" panose="02020603050405020304" pitchFamily="18" charset="0"/>
                <a:ea typeface="Times New Roman" panose="02020603050405020304" pitchFamily="18" charset="0"/>
              </a:rPr>
              <a:t>là</a:t>
            </a:r>
            <a:r>
              <a:rPr lang="en-US" sz="3200" kern="1200" dirty="0">
                <a:solidFill>
                  <a:schemeClr val="bg1"/>
                </a:solidFill>
                <a:effectLst/>
                <a:latin typeface="Times New Roman" panose="02020603050405020304" pitchFamily="18" charset="0"/>
                <a:ea typeface="Times New Roman" panose="02020603050405020304" pitchFamily="18" charset="0"/>
              </a:rPr>
              <a:t> </a:t>
            </a:r>
            <a:r>
              <a:rPr lang="en-US" sz="3200" kern="1200" dirty="0" err="1">
                <a:solidFill>
                  <a:schemeClr val="bg1"/>
                </a:solidFill>
                <a:effectLst/>
                <a:latin typeface="Times New Roman" panose="02020603050405020304" pitchFamily="18" charset="0"/>
                <a:ea typeface="Times New Roman" panose="02020603050405020304" pitchFamily="18" charset="0"/>
              </a:rPr>
              <a:t>bảo</a:t>
            </a:r>
            <a:r>
              <a:rPr lang="en-US" sz="3200" kern="1200" dirty="0">
                <a:solidFill>
                  <a:schemeClr val="bg1"/>
                </a:solidFill>
                <a:effectLst/>
                <a:latin typeface="Times New Roman" panose="02020603050405020304" pitchFamily="18" charset="0"/>
                <a:ea typeface="Times New Roman" panose="02020603050405020304" pitchFamily="18" charset="0"/>
              </a:rPr>
              <a:t> </a:t>
            </a:r>
            <a:r>
              <a:rPr lang="en-US" sz="3200" kern="1200" dirty="0" err="1">
                <a:solidFill>
                  <a:schemeClr val="bg1"/>
                </a:solidFill>
                <a:effectLst/>
                <a:latin typeface="Times New Roman" panose="02020603050405020304" pitchFamily="18" charset="0"/>
                <a:ea typeface="Times New Roman" panose="02020603050405020304" pitchFamily="18" charset="0"/>
              </a:rPr>
              <a:t>vệ</a:t>
            </a:r>
            <a:r>
              <a:rPr lang="en-US" sz="3200" kern="1200" dirty="0">
                <a:solidFill>
                  <a:schemeClr val="bg1"/>
                </a:solidFill>
                <a:effectLst/>
                <a:latin typeface="Times New Roman" panose="02020603050405020304" pitchFamily="18" charset="0"/>
                <a:ea typeface="Times New Roman" panose="02020603050405020304" pitchFamily="18" charset="0"/>
              </a:rPr>
              <a:t> </a:t>
            </a:r>
            <a:r>
              <a:rPr lang="en-US" sz="3200" kern="1200" dirty="0" err="1">
                <a:solidFill>
                  <a:schemeClr val="bg1"/>
                </a:solidFill>
                <a:effectLst/>
                <a:latin typeface="Times New Roman" panose="02020603050405020304" pitchFamily="18" charset="0"/>
                <a:ea typeface="Times New Roman" panose="02020603050405020304" pitchFamily="18" charset="0"/>
              </a:rPr>
              <a:t>tài</a:t>
            </a:r>
            <a:r>
              <a:rPr lang="en-US" sz="3200" kern="1200" dirty="0">
                <a:solidFill>
                  <a:schemeClr val="bg1"/>
                </a:solidFill>
                <a:effectLst/>
                <a:latin typeface="Times New Roman" panose="02020603050405020304" pitchFamily="18" charset="0"/>
                <a:ea typeface="Times New Roman" panose="02020603050405020304" pitchFamily="18" charset="0"/>
              </a:rPr>
              <a:t> </a:t>
            </a:r>
            <a:r>
              <a:rPr lang="en-US" sz="3200" kern="1200" dirty="0" err="1">
                <a:solidFill>
                  <a:schemeClr val="bg1"/>
                </a:solidFill>
                <a:effectLst/>
                <a:latin typeface="Times New Roman" panose="02020603050405020304" pitchFamily="18" charset="0"/>
                <a:ea typeface="Times New Roman" panose="02020603050405020304" pitchFamily="18" charset="0"/>
              </a:rPr>
              <a:t>nguyên</a:t>
            </a:r>
            <a:r>
              <a:rPr lang="en-US" sz="3200" kern="1200" dirty="0">
                <a:solidFill>
                  <a:schemeClr val="bg1"/>
                </a:solidFill>
                <a:effectLst/>
                <a:latin typeface="Times New Roman" panose="02020603050405020304" pitchFamily="18" charset="0"/>
                <a:ea typeface="Times New Roman" panose="02020603050405020304" pitchFamily="18" charset="0"/>
              </a:rPr>
              <a:t> </a:t>
            </a:r>
            <a:r>
              <a:rPr lang="en-US" sz="3200" kern="1200" dirty="0" err="1">
                <a:solidFill>
                  <a:schemeClr val="bg1"/>
                </a:solidFill>
                <a:effectLst/>
                <a:latin typeface="Times New Roman" panose="02020603050405020304" pitchFamily="18" charset="0"/>
                <a:ea typeface="Times New Roman" panose="02020603050405020304" pitchFamily="18" charset="0"/>
              </a:rPr>
              <a:t>đa</a:t>
            </a:r>
            <a:r>
              <a:rPr lang="en-US" sz="3200" kern="1200" dirty="0">
                <a:solidFill>
                  <a:schemeClr val="bg1"/>
                </a:solidFill>
                <a:effectLst/>
                <a:latin typeface="Times New Roman" panose="02020603050405020304" pitchFamily="18" charset="0"/>
                <a:ea typeface="Times New Roman" panose="02020603050405020304" pitchFamily="18" charset="0"/>
              </a:rPr>
              <a:t> </a:t>
            </a:r>
            <a:r>
              <a:rPr lang="en-US" sz="3200" kern="1200" dirty="0" err="1">
                <a:solidFill>
                  <a:schemeClr val="bg1"/>
                </a:solidFill>
                <a:effectLst/>
                <a:latin typeface="Times New Roman" panose="02020603050405020304" pitchFamily="18" charset="0"/>
                <a:ea typeface="Times New Roman" panose="02020603050405020304" pitchFamily="18" charset="0"/>
              </a:rPr>
              <a:t>dạng</a:t>
            </a:r>
            <a:r>
              <a:rPr lang="en-US" sz="3200" kern="1200" dirty="0">
                <a:solidFill>
                  <a:schemeClr val="bg1"/>
                </a:solidFill>
                <a:effectLst/>
                <a:latin typeface="Times New Roman" panose="02020603050405020304" pitchFamily="18" charset="0"/>
                <a:ea typeface="Times New Roman" panose="02020603050405020304" pitchFamily="18" charset="0"/>
              </a:rPr>
              <a:t> </a:t>
            </a:r>
            <a:r>
              <a:rPr lang="en-US" sz="3200" kern="1200" dirty="0" err="1">
                <a:solidFill>
                  <a:schemeClr val="bg1"/>
                </a:solidFill>
                <a:effectLst/>
                <a:latin typeface="Times New Roman" panose="02020603050405020304" pitchFamily="18" charset="0"/>
                <a:ea typeface="Times New Roman" panose="02020603050405020304" pitchFamily="18" charset="0"/>
              </a:rPr>
              <a:t>sinh</a:t>
            </a:r>
            <a:r>
              <a:rPr lang="en-US" sz="3200" kern="1200" dirty="0">
                <a:solidFill>
                  <a:schemeClr val="bg1"/>
                </a:solidFill>
                <a:effectLst/>
                <a:latin typeface="Times New Roman" panose="02020603050405020304" pitchFamily="18" charset="0"/>
                <a:ea typeface="Times New Roman" panose="02020603050405020304" pitchFamily="18" charset="0"/>
              </a:rPr>
              <a:t> </a:t>
            </a:r>
            <a:r>
              <a:rPr lang="en-US" sz="3200" kern="1200" dirty="0" err="1">
                <a:solidFill>
                  <a:schemeClr val="bg1"/>
                </a:solidFill>
                <a:effectLst/>
                <a:latin typeface="Times New Roman" panose="02020603050405020304" pitchFamily="18" charset="0"/>
                <a:ea typeface="Times New Roman" panose="02020603050405020304" pitchFamily="18" charset="0"/>
              </a:rPr>
              <a:t>học</a:t>
            </a:r>
            <a:r>
              <a:rPr lang="en-US" sz="3200" kern="1200" dirty="0">
                <a:solidFill>
                  <a:schemeClr val="bg1"/>
                </a:solidFill>
                <a:effectLst/>
                <a:latin typeface="Times New Roman" panose="02020603050405020304" pitchFamily="18" charset="0"/>
                <a:ea typeface="Times New Roman" panose="02020603050405020304" pitchFamily="18" charset="0"/>
              </a:rPr>
              <a:t>, </a:t>
            </a:r>
            <a:r>
              <a:rPr lang="en-US" sz="3200" kern="1200" dirty="0" err="1">
                <a:solidFill>
                  <a:schemeClr val="bg1"/>
                </a:solidFill>
                <a:effectLst/>
                <a:latin typeface="Times New Roman" panose="02020603050405020304" pitchFamily="18" charset="0"/>
                <a:ea typeface="Times New Roman" panose="02020603050405020304" pitchFamily="18" charset="0"/>
              </a:rPr>
              <a:t>bảo</a:t>
            </a:r>
            <a:r>
              <a:rPr lang="en-US" sz="3200" kern="1200" dirty="0">
                <a:solidFill>
                  <a:schemeClr val="bg1"/>
                </a:solidFill>
                <a:effectLst/>
                <a:latin typeface="Times New Roman" panose="02020603050405020304" pitchFamily="18" charset="0"/>
                <a:ea typeface="Times New Roman" panose="02020603050405020304" pitchFamily="18" charset="0"/>
              </a:rPr>
              <a:t> </a:t>
            </a:r>
            <a:r>
              <a:rPr lang="en-US" sz="3200" kern="1200" dirty="0" err="1">
                <a:solidFill>
                  <a:schemeClr val="bg1"/>
                </a:solidFill>
                <a:effectLst/>
                <a:latin typeface="Times New Roman" panose="02020603050405020304" pitchFamily="18" charset="0"/>
                <a:ea typeface="Times New Roman" panose="02020603050405020304" pitchFamily="18" charset="0"/>
              </a:rPr>
              <a:t>vệ</a:t>
            </a:r>
            <a:r>
              <a:rPr lang="en-US" sz="3200" kern="1200" dirty="0">
                <a:solidFill>
                  <a:schemeClr val="bg1"/>
                </a:solidFill>
                <a:effectLst/>
                <a:latin typeface="Times New Roman" panose="02020603050405020304" pitchFamily="18" charset="0"/>
                <a:ea typeface="Times New Roman" panose="02020603050405020304" pitchFamily="18" charset="0"/>
              </a:rPr>
              <a:t> </a:t>
            </a:r>
            <a:r>
              <a:rPr lang="en-US" sz="3200" kern="1200" dirty="0" err="1">
                <a:solidFill>
                  <a:schemeClr val="bg1"/>
                </a:solidFill>
                <a:effectLst/>
                <a:latin typeface="Times New Roman" panose="02020603050405020304" pitchFamily="18" charset="0"/>
                <a:ea typeface="Times New Roman" panose="02020603050405020304" pitchFamily="18" charset="0"/>
              </a:rPr>
              <a:t>môi</a:t>
            </a:r>
            <a:r>
              <a:rPr lang="en-US" sz="3200" kern="1200" dirty="0">
                <a:solidFill>
                  <a:schemeClr val="bg1"/>
                </a:solidFill>
                <a:effectLst/>
                <a:latin typeface="Times New Roman" panose="02020603050405020304" pitchFamily="18" charset="0"/>
                <a:ea typeface="Times New Roman" panose="02020603050405020304" pitchFamily="18" charset="0"/>
              </a:rPr>
              <a:t> </a:t>
            </a:r>
            <a:r>
              <a:rPr lang="en-US" sz="3200" kern="1200" dirty="0" err="1">
                <a:solidFill>
                  <a:schemeClr val="bg1"/>
                </a:solidFill>
                <a:effectLst/>
                <a:latin typeface="Times New Roman" panose="02020603050405020304" pitchFamily="18" charset="0"/>
                <a:ea typeface="Times New Roman" panose="02020603050405020304" pitchFamily="18" charset="0"/>
              </a:rPr>
              <a:t>trường</a:t>
            </a:r>
            <a:r>
              <a:rPr lang="en-US" sz="3200" kern="1200" dirty="0">
                <a:solidFill>
                  <a:schemeClr val="bg1"/>
                </a:solidFill>
                <a:effectLst/>
                <a:latin typeface="Times New Roman" panose="02020603050405020304" pitchFamily="18" charset="0"/>
                <a:ea typeface="Times New Roman" panose="02020603050405020304" pitchFamily="18" charset="0"/>
              </a:rPr>
              <a:t> </a:t>
            </a:r>
            <a:r>
              <a:rPr lang="en-US" sz="3200" kern="1200" dirty="0" err="1">
                <a:solidFill>
                  <a:schemeClr val="bg1"/>
                </a:solidFill>
                <a:effectLst/>
                <a:latin typeface="Times New Roman" panose="02020603050405020304" pitchFamily="18" charset="0"/>
                <a:ea typeface="Times New Roman" panose="02020603050405020304" pitchFamily="18" charset="0"/>
              </a:rPr>
              <a:t>sinh</a:t>
            </a:r>
            <a:r>
              <a:rPr lang="en-US" sz="3200" kern="1200" dirty="0">
                <a:solidFill>
                  <a:schemeClr val="bg1"/>
                </a:solidFill>
                <a:effectLst/>
                <a:latin typeface="Times New Roman" panose="02020603050405020304" pitchFamily="18" charset="0"/>
                <a:ea typeface="Times New Roman" panose="02020603050405020304" pitchFamily="18" charset="0"/>
              </a:rPr>
              <a:t> </a:t>
            </a:r>
            <a:r>
              <a:rPr lang="en-US" sz="3200" kern="1200" dirty="0" err="1">
                <a:solidFill>
                  <a:schemeClr val="bg1"/>
                </a:solidFill>
                <a:effectLst/>
                <a:latin typeface="Times New Roman" panose="02020603050405020304" pitchFamily="18" charset="0"/>
                <a:ea typeface="Times New Roman" panose="02020603050405020304" pitchFamily="18" charset="0"/>
              </a:rPr>
              <a:t>thái</a:t>
            </a:r>
            <a:r>
              <a:rPr lang="en-US" sz="3200" kern="1200" dirty="0">
                <a:solidFill>
                  <a:schemeClr val="bg1"/>
                </a:solidFill>
                <a:effectLst/>
                <a:latin typeface="Times New Roman" panose="02020603050405020304" pitchFamily="18" charset="0"/>
                <a:ea typeface="Times New Roman" panose="02020603050405020304" pitchFamily="18" charset="0"/>
              </a:rPr>
              <a:t>, </a:t>
            </a:r>
            <a:r>
              <a:rPr lang="en-US" sz="3200" kern="1200" dirty="0" err="1">
                <a:solidFill>
                  <a:schemeClr val="bg1"/>
                </a:solidFill>
                <a:effectLst/>
                <a:latin typeface="Times New Roman" panose="02020603050405020304" pitchFamily="18" charset="0"/>
                <a:ea typeface="Times New Roman" panose="02020603050405020304" pitchFamily="18" charset="0"/>
              </a:rPr>
              <a:t>giảm</a:t>
            </a:r>
            <a:r>
              <a:rPr lang="en-US" sz="3200" kern="1200" dirty="0">
                <a:solidFill>
                  <a:schemeClr val="bg1"/>
                </a:solidFill>
                <a:effectLst/>
                <a:latin typeface="Times New Roman" panose="02020603050405020304" pitchFamily="18" charset="0"/>
                <a:ea typeface="Times New Roman" panose="02020603050405020304" pitchFamily="18" charset="0"/>
              </a:rPr>
              <a:t> </a:t>
            </a:r>
            <a:r>
              <a:rPr lang="en-US" sz="3200" kern="1200" dirty="0" err="1">
                <a:solidFill>
                  <a:schemeClr val="bg1"/>
                </a:solidFill>
                <a:effectLst/>
                <a:latin typeface="Times New Roman" panose="02020603050405020304" pitchFamily="18" charset="0"/>
                <a:ea typeface="Times New Roman" panose="02020603050405020304" pitchFamily="18" charset="0"/>
              </a:rPr>
              <a:t>thiểu</a:t>
            </a:r>
            <a:r>
              <a:rPr lang="en-US" sz="3200" kern="1200" dirty="0">
                <a:solidFill>
                  <a:schemeClr val="bg1"/>
                </a:solidFill>
                <a:effectLst/>
                <a:latin typeface="Times New Roman" panose="02020603050405020304" pitchFamily="18" charset="0"/>
                <a:ea typeface="Times New Roman" panose="02020603050405020304" pitchFamily="18" charset="0"/>
              </a:rPr>
              <a:t> </a:t>
            </a:r>
            <a:r>
              <a:rPr lang="en-US" sz="3200" kern="1200" dirty="0" err="1">
                <a:solidFill>
                  <a:schemeClr val="bg1"/>
                </a:solidFill>
                <a:effectLst/>
                <a:latin typeface="Times New Roman" panose="02020603050405020304" pitchFamily="18" charset="0"/>
                <a:ea typeface="Times New Roman" panose="02020603050405020304" pitchFamily="18" charset="0"/>
              </a:rPr>
              <a:t>biến</a:t>
            </a:r>
            <a:r>
              <a:rPr lang="en-US" sz="3200" kern="1200" dirty="0">
                <a:solidFill>
                  <a:schemeClr val="bg1"/>
                </a:solidFill>
                <a:effectLst/>
                <a:latin typeface="Times New Roman" panose="02020603050405020304" pitchFamily="18" charset="0"/>
                <a:ea typeface="Times New Roman" panose="02020603050405020304" pitchFamily="18" charset="0"/>
              </a:rPr>
              <a:t> </a:t>
            </a:r>
            <a:r>
              <a:rPr lang="en-US" sz="3200" kern="1200" dirty="0" err="1">
                <a:solidFill>
                  <a:schemeClr val="bg1"/>
                </a:solidFill>
                <a:effectLst/>
                <a:latin typeface="Times New Roman" panose="02020603050405020304" pitchFamily="18" charset="0"/>
                <a:ea typeface="Times New Roman" panose="02020603050405020304" pitchFamily="18" charset="0"/>
              </a:rPr>
              <a:t>đổi</a:t>
            </a:r>
            <a:r>
              <a:rPr lang="en-US" sz="3200" kern="1200" dirty="0">
                <a:solidFill>
                  <a:schemeClr val="bg1"/>
                </a:solidFill>
                <a:effectLst/>
                <a:latin typeface="Times New Roman" panose="02020603050405020304" pitchFamily="18" charset="0"/>
                <a:ea typeface="Times New Roman" panose="02020603050405020304" pitchFamily="18" charset="0"/>
              </a:rPr>
              <a:t> </a:t>
            </a:r>
            <a:r>
              <a:rPr lang="en-US" sz="3200" kern="1200" dirty="0" err="1">
                <a:solidFill>
                  <a:schemeClr val="bg1"/>
                </a:solidFill>
                <a:effectLst/>
                <a:latin typeface="Times New Roman" panose="02020603050405020304" pitchFamily="18" charset="0"/>
                <a:ea typeface="Times New Roman" panose="02020603050405020304" pitchFamily="18" charset="0"/>
              </a:rPr>
              <a:t>khí</a:t>
            </a:r>
            <a:r>
              <a:rPr lang="en-US" sz="3200" kern="1200" dirty="0">
                <a:solidFill>
                  <a:schemeClr val="bg1"/>
                </a:solidFill>
                <a:effectLst/>
                <a:latin typeface="Times New Roman" panose="02020603050405020304" pitchFamily="18" charset="0"/>
                <a:ea typeface="Times New Roman" panose="02020603050405020304" pitchFamily="18" charset="0"/>
              </a:rPr>
              <a:t> </a:t>
            </a:r>
            <a:r>
              <a:rPr lang="en-US" sz="3200" kern="1200" dirty="0" err="1">
                <a:solidFill>
                  <a:schemeClr val="bg1"/>
                </a:solidFill>
                <a:effectLst/>
                <a:latin typeface="Times New Roman" panose="02020603050405020304" pitchFamily="18" charset="0"/>
                <a:ea typeface="Times New Roman" panose="02020603050405020304" pitchFamily="18" charset="0"/>
              </a:rPr>
              <a:t>hậu</a:t>
            </a:r>
            <a:r>
              <a:rPr lang="en-US" sz="3200" kern="1200" dirty="0">
                <a:solidFill>
                  <a:schemeClr val="bg1"/>
                </a:solidFill>
                <a:effectLst/>
                <a:latin typeface="Times New Roman" panose="02020603050405020304" pitchFamily="18" charset="0"/>
                <a:ea typeface="Times New Roman" panose="02020603050405020304" pitchFamily="18" charset="0"/>
              </a:rPr>
              <a:t>, </a:t>
            </a:r>
            <a:r>
              <a:rPr lang="en-US" sz="3200" kern="1200" dirty="0" err="1">
                <a:solidFill>
                  <a:schemeClr val="bg1"/>
                </a:solidFill>
                <a:effectLst/>
                <a:latin typeface="Times New Roman" panose="02020603050405020304" pitchFamily="18" charset="0"/>
                <a:ea typeface="Times New Roman" panose="02020603050405020304" pitchFamily="18" charset="0"/>
              </a:rPr>
              <a:t>bảo</a:t>
            </a:r>
            <a:r>
              <a:rPr lang="en-US" sz="3200" kern="1200" dirty="0">
                <a:solidFill>
                  <a:schemeClr val="bg1"/>
                </a:solidFill>
                <a:effectLst/>
                <a:latin typeface="Times New Roman" panose="02020603050405020304" pitchFamily="18" charset="0"/>
                <a:ea typeface="Times New Roman" panose="02020603050405020304" pitchFamily="18" charset="0"/>
              </a:rPr>
              <a:t> </a:t>
            </a:r>
            <a:r>
              <a:rPr lang="en-US" sz="3200" kern="1200" dirty="0" err="1">
                <a:solidFill>
                  <a:schemeClr val="bg1"/>
                </a:solidFill>
                <a:effectLst/>
                <a:latin typeface="Times New Roman" panose="02020603050405020304" pitchFamily="18" charset="0"/>
                <a:ea typeface="Times New Roman" panose="02020603050405020304" pitchFamily="18" charset="0"/>
              </a:rPr>
              <a:t>vệ</a:t>
            </a:r>
            <a:r>
              <a:rPr lang="en-US" sz="3200" kern="1200" dirty="0">
                <a:solidFill>
                  <a:schemeClr val="bg1"/>
                </a:solidFill>
                <a:effectLst/>
                <a:latin typeface="Times New Roman" panose="02020603050405020304" pitchFamily="18" charset="0"/>
                <a:ea typeface="Times New Roman" panose="02020603050405020304" pitchFamily="18" charset="0"/>
              </a:rPr>
              <a:t> </a:t>
            </a:r>
            <a:r>
              <a:rPr lang="en-US" sz="3200" kern="1200" dirty="0" err="1">
                <a:solidFill>
                  <a:schemeClr val="bg1"/>
                </a:solidFill>
                <a:effectLst/>
                <a:latin typeface="Times New Roman" panose="02020603050405020304" pitchFamily="18" charset="0"/>
                <a:ea typeface="Times New Roman" panose="02020603050405020304" pitchFamily="18" charset="0"/>
              </a:rPr>
              <a:t>cuộc</a:t>
            </a:r>
            <a:r>
              <a:rPr lang="en-US" sz="3200" kern="1200" dirty="0">
                <a:solidFill>
                  <a:schemeClr val="bg1"/>
                </a:solidFill>
                <a:effectLst/>
                <a:latin typeface="Times New Roman" panose="02020603050405020304" pitchFamily="18" charset="0"/>
                <a:ea typeface="Times New Roman" panose="02020603050405020304" pitchFamily="18" charset="0"/>
              </a:rPr>
              <a:t> </a:t>
            </a:r>
            <a:r>
              <a:rPr lang="en-US" sz="3200" kern="1200" dirty="0" err="1">
                <a:solidFill>
                  <a:schemeClr val="bg1"/>
                </a:solidFill>
                <a:effectLst/>
                <a:latin typeface="Times New Roman" panose="02020603050405020304" pitchFamily="18" charset="0"/>
                <a:ea typeface="Times New Roman" panose="02020603050405020304" pitchFamily="18" charset="0"/>
              </a:rPr>
              <a:t>sống</a:t>
            </a:r>
            <a:r>
              <a:rPr lang="en-US" sz="3200" kern="1200" dirty="0">
                <a:solidFill>
                  <a:schemeClr val="bg1"/>
                </a:solidFill>
                <a:effectLst/>
                <a:latin typeface="Times New Roman" panose="02020603050405020304" pitchFamily="18" charset="0"/>
                <a:ea typeface="Times New Roman" panose="02020603050405020304" pitchFamily="18" charset="0"/>
              </a:rPr>
              <a:t> </a:t>
            </a:r>
            <a:r>
              <a:rPr lang="en-US" sz="3200" kern="1200" dirty="0" err="1">
                <a:solidFill>
                  <a:schemeClr val="bg1"/>
                </a:solidFill>
                <a:effectLst/>
                <a:latin typeface="Times New Roman" panose="02020603050405020304" pitchFamily="18" charset="0"/>
                <a:ea typeface="Times New Roman" panose="02020603050405020304" pitchFamily="18" charset="0"/>
              </a:rPr>
              <a:t>của</a:t>
            </a:r>
            <a:r>
              <a:rPr lang="en-US" sz="3200" kern="1200" dirty="0">
                <a:solidFill>
                  <a:schemeClr val="bg1"/>
                </a:solidFill>
                <a:effectLst/>
                <a:latin typeface="Times New Roman" panose="02020603050405020304" pitchFamily="18" charset="0"/>
                <a:ea typeface="Times New Roman" panose="02020603050405020304" pitchFamily="18" charset="0"/>
              </a:rPr>
              <a:t> con </a:t>
            </a:r>
            <a:r>
              <a:rPr lang="en-US" sz="3200" kern="1200" dirty="0" err="1">
                <a:solidFill>
                  <a:schemeClr val="bg1"/>
                </a:solidFill>
                <a:effectLst/>
                <a:latin typeface="Times New Roman" panose="02020603050405020304" pitchFamily="18" charset="0"/>
                <a:ea typeface="Times New Roman" panose="02020603050405020304" pitchFamily="18" charset="0"/>
              </a:rPr>
              <a:t>người</a:t>
            </a:r>
            <a:r>
              <a:rPr lang="en-US" sz="3200" kern="1200" dirty="0">
                <a:solidFill>
                  <a:schemeClr val="bg1"/>
                </a:solidFill>
                <a:effectLst/>
                <a:latin typeface="Times New Roman" panose="02020603050405020304" pitchFamily="18" charset="0"/>
                <a:ea typeface="Times New Roman" panose="02020603050405020304" pitchFamily="18" charset="0"/>
              </a:rPr>
              <a:t>.</a:t>
            </a:r>
          </a:p>
        </p:txBody>
      </p:sp>
      <p:sp>
        <p:nvSpPr>
          <p:cNvPr id="10" name="TextBox 9"/>
          <p:cNvSpPr txBox="1"/>
          <p:nvPr/>
        </p:nvSpPr>
        <p:spPr>
          <a:xfrm>
            <a:off x="396240" y="4819015"/>
            <a:ext cx="5764530" cy="960120"/>
          </a:xfrm>
          <a:prstGeom prst="rect">
            <a:avLst/>
          </a:prstGeom>
          <a:noFill/>
        </p:spPr>
        <p:txBody>
          <a:bodyPr wrap="square">
            <a:noAutofit/>
          </a:bodyPr>
          <a:lstStyle/>
          <a:p>
            <a:r>
              <a:rPr lang="en-US" sz="3200" b="1" kern="1200" dirty="0">
                <a:solidFill>
                  <a:srgbClr val="FFFF00"/>
                </a:solidFill>
                <a:effectLst/>
                <a:latin typeface="Times New Roman" panose="02020603050405020304" pitchFamily="18" charset="0"/>
                <a:ea typeface="Times New Roman" panose="02020603050405020304" pitchFamily="18" charset="0"/>
              </a:rPr>
              <a:t>3</a:t>
            </a:r>
            <a:r>
              <a:rPr lang="vi-VN" altLang="en-US" sz="3200" b="1" kern="1200" dirty="0">
                <a:solidFill>
                  <a:srgbClr val="FFFF00"/>
                </a:solidFill>
                <a:effectLst/>
                <a:latin typeface="Times New Roman" panose="02020603050405020304" pitchFamily="18" charset="0"/>
                <a:ea typeface="Times New Roman" panose="02020603050405020304" pitchFamily="18" charset="0"/>
              </a:rPr>
              <a:t>.</a:t>
            </a:r>
            <a:r>
              <a:rPr lang="en-US" sz="3200" b="1" kern="1200" dirty="0">
                <a:solidFill>
                  <a:srgbClr val="FFFF00"/>
                </a:solidFill>
                <a:effectLst/>
                <a:latin typeface="Times New Roman" panose="02020603050405020304" pitchFamily="18" charset="0"/>
                <a:ea typeface="Times New Roman" panose="02020603050405020304" pitchFamily="18" charset="0"/>
              </a:rPr>
              <a:t> </a:t>
            </a:r>
            <a:r>
              <a:rPr lang="en-US" sz="3200" b="1" u="sng" kern="1200" dirty="0" err="1">
                <a:solidFill>
                  <a:srgbClr val="FFFF00"/>
                </a:solidFill>
                <a:effectLst/>
                <a:latin typeface="Times New Roman" panose="02020603050405020304" pitchFamily="18" charset="0"/>
                <a:ea typeface="Times New Roman" panose="02020603050405020304" pitchFamily="18" charset="0"/>
              </a:rPr>
              <a:t>Bảo</a:t>
            </a:r>
            <a:r>
              <a:rPr lang="en-US" sz="3200" b="1" u="sng" kern="1200" dirty="0">
                <a:solidFill>
                  <a:srgbClr val="FFFF00"/>
                </a:solidFill>
                <a:effectLst/>
                <a:latin typeface="Times New Roman" panose="02020603050405020304" pitchFamily="18" charset="0"/>
                <a:ea typeface="Times New Roman" panose="02020603050405020304" pitchFamily="18" charset="0"/>
              </a:rPr>
              <a:t> </a:t>
            </a:r>
            <a:r>
              <a:rPr lang="en-US" sz="3200" b="1" u="sng" kern="1200" dirty="0" err="1">
                <a:solidFill>
                  <a:srgbClr val="FFFF00"/>
                </a:solidFill>
                <a:effectLst/>
                <a:latin typeface="Times New Roman" panose="02020603050405020304" pitchFamily="18" charset="0"/>
                <a:ea typeface="Times New Roman" panose="02020603050405020304" pitchFamily="18" charset="0"/>
              </a:rPr>
              <a:t>vệ</a:t>
            </a:r>
            <a:r>
              <a:rPr lang="en-US" sz="3200" b="1" u="sng" kern="1200" dirty="0">
                <a:solidFill>
                  <a:srgbClr val="FFFF00"/>
                </a:solidFill>
                <a:effectLst/>
                <a:latin typeface="Times New Roman" panose="02020603050405020304" pitchFamily="18" charset="0"/>
                <a:ea typeface="Times New Roman" panose="02020603050405020304" pitchFamily="18" charset="0"/>
              </a:rPr>
              <a:t> </a:t>
            </a:r>
            <a:r>
              <a:rPr lang="en-US" sz="3200" b="1" u="sng" kern="1200" dirty="0" err="1">
                <a:solidFill>
                  <a:srgbClr val="FFFF00"/>
                </a:solidFill>
                <a:effectLst/>
                <a:latin typeface="Times New Roman" panose="02020603050405020304" pitchFamily="18" charset="0"/>
                <a:ea typeface="Times New Roman" panose="02020603050405020304" pitchFamily="18" charset="0"/>
              </a:rPr>
              <a:t>rừng</a:t>
            </a:r>
          </a:p>
        </p:txBody>
      </p:sp>
      <p:sp>
        <p:nvSpPr>
          <p:cNvPr id="12" name="Rectangle 11"/>
          <p:cNvSpPr/>
          <p:nvPr/>
        </p:nvSpPr>
        <p:spPr>
          <a:xfrm>
            <a:off x="460375" y="5543550"/>
            <a:ext cx="10206990" cy="786130"/>
          </a:xfrm>
          <a:prstGeom prst="rect">
            <a:avLst/>
          </a:prstGeom>
        </p:spPr>
        <p:txBody>
          <a:bodyPr wrap="square">
            <a:noAutofit/>
          </a:bodyPr>
          <a:lstStyle/>
          <a:p>
            <a:r>
              <a:rPr lang="vi-VN" sz="3200" b="1" dirty="0">
                <a:solidFill>
                  <a:srgbClr val="FFFF00"/>
                </a:solidFill>
                <a:latin typeface="Times New Roman" panose="02020603050405020304" pitchFamily="18" charset="0"/>
                <a:cs typeface="Times New Roman" panose="02020603050405020304" pitchFamily="18" charset="0"/>
              </a:rPr>
              <a:t>Em hãy nêu mục đích bảo vệ rừng?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3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OPL20U25GSXzBJYl68kk8uQGfFKzs7yb1M4KJWUiLk6ZEvGF+qCIPSnY57AbBFCvTW(2023.15.95.THAO TRAN. 0989457818)95+K4lPs7H94VUqPe2XwIsfPRnrXQE//QTEXxb8/8N4CNc6FpgZahzpTjFhMzSA7T/nHJa11DE8Ng2TP3iAmRczFlmslSuUNOgUeb6yRvs0="/>
          <p:cNvSpPr/>
          <p:nvPr/>
        </p:nvSpPr>
        <p:spPr>
          <a:xfrm>
            <a:off x="899160" y="180340"/>
            <a:ext cx="9246870" cy="1334770"/>
          </a:xfrm>
          <a:prstGeom prst="rect">
            <a:avLst/>
          </a:prstGeom>
        </p:spPr>
        <p:txBody>
          <a:bodyPr wrap="square">
            <a:noAutofit/>
          </a:bodyPr>
          <a:lstStyle/>
          <a:p>
            <a:pPr>
              <a:lnSpc>
                <a:spcPct val="100000"/>
              </a:lnSpc>
            </a:pPr>
            <a:r>
              <a:rPr lang="en-US" sz="4800" b="1" dirty="0" err="1">
                <a:solidFill>
                  <a:schemeClr val="bg1"/>
                </a:solidFill>
                <a:latin typeface="Times New Roman" panose="02020603050405020304" pitchFamily="18" charset="0"/>
                <a:cs typeface="Times New Roman" panose="02020603050405020304" pitchFamily="18" charset="0"/>
              </a:rPr>
              <a:t>Câu</a:t>
            </a:r>
            <a:r>
              <a:rPr lang="en-US" sz="4800" b="1" dirty="0">
                <a:solidFill>
                  <a:schemeClr val="bg1"/>
                </a:solidFill>
                <a:latin typeface="Times New Roman" panose="02020603050405020304" pitchFamily="18" charset="0"/>
                <a:cs typeface="Times New Roman" panose="02020603050405020304" pitchFamily="18" charset="0"/>
              </a:rPr>
              <a:t> 1: </a:t>
            </a:r>
            <a:r>
              <a:rPr lang="vi-VN" altLang="nl-NL" sz="4800" b="1" dirty="0">
                <a:solidFill>
                  <a:schemeClr val="bg1"/>
                </a:solidFill>
                <a:latin typeface="Times New Roman" panose="02020603050405020304" pitchFamily="18" charset="0"/>
                <a:cs typeface="Times New Roman" panose="02020603050405020304" pitchFamily="18" charset="0"/>
              </a:rPr>
              <a:t>Thời gian chăm sóc cây rừng sau khi trồng là:</a:t>
            </a:r>
          </a:p>
        </p:txBody>
      </p:sp>
      <mc:AlternateContent xmlns:mc="http://schemas.openxmlformats.org/markup-compatibility/2006" xmlns:a14="http://schemas.microsoft.com/office/drawing/2010/main">
        <mc:Choice Requires="a14">
          <p:sp>
            <p:nvSpPr>
              <p:cNvPr id="3" name="S" descr="OPL20U25GSXzBJYl68kk8uQGfFKzs7yb1M4KJWUiLk6ZEvGF+qCIPSnY57AbBFCvTW(2023.15.95.THAO TRAN. 0989457818)95+K4lPs7H94VUqPe2XwIsfPRnrXQE//QTEXxb8/8N4CNc6FpgZahzpTjFhMzSA7T/nHJa11DE8Ng2TP3iAmRczFlmslSuUNOgUeb6yRvs0="/>
              <p:cNvSpPr/>
              <p:nvPr/>
            </p:nvSpPr>
            <p:spPr>
              <a:xfrm>
                <a:off x="6427470" y="2880995"/>
                <a:ext cx="2691765" cy="1495425"/>
              </a:xfrm>
              <a:prstGeom prst="round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800" b="1">
                          <a:solidFill>
                            <a:srgbClr val="0000FF"/>
                          </a:solidFill>
                          <a:latin typeface="Cambria Math" panose="02040503050406030204" pitchFamily="18" charset="0"/>
                        </a:rPr>
                        <m:t>𝐂</m:t>
                      </m:r>
                      <m:r>
                        <a:rPr lang="en-US" sz="2800" b="1">
                          <a:solidFill>
                            <a:srgbClr val="0000FF"/>
                          </a:solidFill>
                          <a:latin typeface="Cambria Math" panose="02040503050406030204" pitchFamily="18" charset="0"/>
                        </a:rPr>
                        <m:t>.</m:t>
                      </m:r>
                      <m:r>
                        <a:rPr lang="vi-VN" altLang="en-US" sz="2800">
                          <a:solidFill>
                            <a:schemeClr val="tx1"/>
                          </a:solidFill>
                          <a:latin typeface="Cambria Math" panose="02040503050406030204" pitchFamily="18" charset="0"/>
                          <a:ea typeface="MS Mincho" charset="0"/>
                          <a:cs typeface="Cambria Math" panose="02040503050406030204" pitchFamily="18" charset="0"/>
                        </a:rPr>
                        <m:t>3</m:t>
                      </m:r>
                      <m:r>
                        <a:rPr lang="en-US" altLang="vi-VN" sz="2800">
                          <a:solidFill>
                            <a:schemeClr val="tx1"/>
                          </a:solidFill>
                          <a:latin typeface="Cambria Math" panose="02040503050406030204" pitchFamily="18" charset="0"/>
                          <a:ea typeface="MS Mincho" charset="0"/>
                          <a:cs typeface="Cambria Math" panose="02040503050406030204" pitchFamily="18" charset="0"/>
                        </a:rPr>
                        <m:t> </m:t>
                      </m:r>
                      <m:r>
                        <a:rPr lang="vi-VN" altLang="en-US" sz="2800">
                          <a:solidFill>
                            <a:schemeClr val="tx1"/>
                          </a:solidFill>
                          <a:latin typeface="Cambria Math" panose="02040503050406030204" pitchFamily="18" charset="0"/>
                          <a:ea typeface="MS Mincho" charset="0"/>
                          <a:cs typeface="Cambria Math" panose="02040503050406030204" pitchFamily="18" charset="0"/>
                        </a:rPr>
                        <m:t>đế</m:t>
                      </m:r>
                      <m:r>
                        <m:rPr>
                          <m:sty m:val="p"/>
                        </m:rPr>
                        <a:rPr lang="vi-VN" altLang="en-US" sz="2800">
                          <a:solidFill>
                            <a:schemeClr val="tx1"/>
                          </a:solidFill>
                          <a:latin typeface="Cambria Math" panose="02040503050406030204" pitchFamily="18" charset="0"/>
                          <a:ea typeface="MS Mincho" charset="0"/>
                          <a:cs typeface="Cambria Math" panose="02040503050406030204" pitchFamily="18" charset="0"/>
                        </a:rPr>
                        <m:t>n</m:t>
                      </m:r>
                      <m:r>
                        <a:rPr lang="en-US" altLang="vi-VN" sz="2800">
                          <a:solidFill>
                            <a:schemeClr val="tx1"/>
                          </a:solidFill>
                          <a:latin typeface="Cambria Math" panose="02040503050406030204" pitchFamily="18" charset="0"/>
                          <a:ea typeface="MS Mincho" charset="0"/>
                          <a:cs typeface="Cambria Math" panose="02040503050406030204" pitchFamily="18" charset="0"/>
                        </a:rPr>
                        <m:t> </m:t>
                      </m:r>
                      <m:r>
                        <a:rPr lang="vi-VN" altLang="en-US" sz="2800">
                          <a:solidFill>
                            <a:schemeClr val="tx1"/>
                          </a:solidFill>
                          <a:latin typeface="Cambria Math" panose="02040503050406030204" pitchFamily="18" charset="0"/>
                          <a:ea typeface="MS Mincho" charset="0"/>
                          <a:cs typeface="Cambria Math" panose="02040503050406030204" pitchFamily="18" charset="0"/>
                        </a:rPr>
                        <m:t>5</m:t>
                      </m:r>
                      <m:r>
                        <a:rPr lang="en-US" altLang="vi-VN" sz="2800">
                          <a:solidFill>
                            <a:schemeClr val="tx1"/>
                          </a:solidFill>
                          <a:latin typeface="Cambria Math" panose="02040503050406030204" pitchFamily="18" charset="0"/>
                          <a:ea typeface="MS Mincho" charset="0"/>
                          <a:cs typeface="Cambria Math" panose="02040503050406030204" pitchFamily="18" charset="0"/>
                        </a:rPr>
                        <m:t> </m:t>
                      </m:r>
                      <m:r>
                        <m:rPr>
                          <m:sty m:val="p"/>
                        </m:rPr>
                        <a:rPr lang="vi-VN" altLang="en-US" sz="2800">
                          <a:solidFill>
                            <a:schemeClr val="tx1"/>
                          </a:solidFill>
                          <a:latin typeface="Cambria Math" panose="02040503050406030204" pitchFamily="18" charset="0"/>
                          <a:ea typeface="MS Mincho" charset="0"/>
                          <a:cs typeface="Cambria Math" panose="02040503050406030204" pitchFamily="18" charset="0"/>
                        </a:rPr>
                        <m:t>th</m:t>
                      </m:r>
                      <m:r>
                        <a:rPr lang="vi-VN" altLang="en-US" sz="2800">
                          <a:solidFill>
                            <a:schemeClr val="tx1"/>
                          </a:solidFill>
                          <a:latin typeface="Cambria Math" panose="02040503050406030204" pitchFamily="18" charset="0"/>
                          <a:ea typeface="MS Mincho" charset="0"/>
                          <a:cs typeface="Cambria Math" panose="02040503050406030204" pitchFamily="18" charset="0"/>
                        </a:rPr>
                        <m:t>á</m:t>
                      </m:r>
                      <m:r>
                        <m:rPr>
                          <m:sty m:val="p"/>
                        </m:rPr>
                        <a:rPr lang="vi-VN" altLang="en-US" sz="2800">
                          <a:solidFill>
                            <a:schemeClr val="tx1"/>
                          </a:solidFill>
                          <a:latin typeface="Cambria Math" panose="02040503050406030204" pitchFamily="18" charset="0"/>
                          <a:ea typeface="MS Mincho" charset="0"/>
                          <a:cs typeface="Cambria Math" panose="02040503050406030204" pitchFamily="18" charset="0"/>
                        </a:rPr>
                        <m:t>ng</m:t>
                      </m:r>
                      <m:r>
                        <a:rPr lang="en-US" altLang="vi-VN" sz="2800" b="1">
                          <a:solidFill>
                            <a:srgbClr val="0000FF"/>
                          </a:solidFill>
                          <a:latin typeface="Cambria Math" panose="02040503050406030204" pitchFamily="18" charset="0"/>
                          <a:ea typeface="MS Mincho" charset="0"/>
                          <a:cs typeface="Cambria Math" panose="02040503050406030204" pitchFamily="18" charset="0"/>
                        </a:rPr>
                        <m:t> </m:t>
                      </m:r>
                    </m:oMath>
                  </m:oMathPara>
                </a14:m>
                <a:endParaRPr lang="vi-VN" altLang="en-US" sz="2800" b="1">
                  <a:solidFill>
                    <a:srgbClr val="0000FF"/>
                  </a:solidFill>
                  <a:latin typeface="Cambria Math" panose="02040503050406030204" pitchFamily="18" charset="0"/>
                  <a:ea typeface="MS Mincho" charset="0"/>
                  <a:cs typeface="Cambria Math" panose="02040503050406030204" pitchFamily="18" charset="0"/>
                </a:endParaRPr>
              </a:p>
            </p:txBody>
          </p:sp>
        </mc:Choice>
        <mc:Fallback xmlns="">
          <p:sp>
            <p:nvSpPr>
              <p:cNvPr id="3" name="S" descr="OPL20U25GSXzBJYl68kk8uQGfFKzs7yb1M4KJWUiLk6ZEvGF+qCIPSnY57AbBFCvTW(2023.15.95.THAO TRAN. 0989457818)9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6427470" y="2880995"/>
                <a:ext cx="2691765" cy="1495425"/>
              </a:xfrm>
              <a:prstGeom prst="roundRect">
                <a:avLst/>
              </a:prstGeom>
              <a:blipFill rotWithShape="1">
                <a:blip r:embed="rId7"/>
                <a:stretch>
                  <a:fillRect l="-1415" t="-679" r="-1392" b="-4374"/>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a:lstStyle/>
              <a:p>
                <a:r>
                  <a:rPr lang="en-US" altLang="en-US">
                    <a:noFill/>
                  </a:rPr>
                  <a:t> </a:t>
                </a:r>
              </a:p>
            </p:txBody>
          </p:sp>
        </mc:Fallback>
      </mc:AlternateContent>
      <mc:AlternateContent xmlns:mc="http://schemas.openxmlformats.org/markup-compatibility/2006" xmlns:a14="http://schemas.microsoft.com/office/drawing/2010/main">
        <mc:Choice Requires="a14">
          <p:sp>
            <p:nvSpPr>
              <p:cNvPr id="6" name="S" descr="OPL20U25GSXzBJYl68kk8uQGfFKzs7yb1M4KJWUiLk6ZEvGF+qCIPSnY57AbBFCvTW(2023.15.95.THAO TRAN. 0989457818)95+K4lPs7H94VUqPe2XwIsfPRnrXQE//QTEXxb8/8N4CNc6FpgZahzpTjFhMzSA7T/nHJa11DE8Ng2TP3iAmRczFlmslSuUNOgUeb6yRvs0="/>
              <p:cNvSpPr/>
              <p:nvPr/>
            </p:nvSpPr>
            <p:spPr>
              <a:xfrm>
                <a:off x="3506675" y="2880296"/>
                <a:ext cx="2467781" cy="1496214"/>
              </a:xfrm>
              <a:prstGeom prst="round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800" b="1">
                          <a:solidFill>
                            <a:srgbClr val="0000FF"/>
                          </a:solidFill>
                          <a:latin typeface="Cambria Math" panose="02040503050406030204" pitchFamily="18" charset="0"/>
                        </a:rPr>
                        <m:t>𝐁</m:t>
                      </m:r>
                      <m:r>
                        <a:rPr lang="en-US" sz="2800" b="1">
                          <a:solidFill>
                            <a:srgbClr val="0000FF"/>
                          </a:solidFill>
                          <a:latin typeface="Cambria Math" panose="02040503050406030204" pitchFamily="18" charset="0"/>
                        </a:rPr>
                        <m:t>.  </m:t>
                      </m:r>
                      <m:r>
                        <a:rPr lang="vi-VN" altLang="en-US" sz="2800">
                          <a:solidFill>
                            <a:schemeClr val="tx1"/>
                          </a:solidFill>
                          <a:latin typeface="Cambria Math" panose="02040503050406030204" pitchFamily="18" charset="0"/>
                          <a:ea typeface="MS Mincho" charset="0"/>
                          <a:cs typeface="Cambria Math" panose="02040503050406030204" pitchFamily="18" charset="0"/>
                        </a:rPr>
                        <m:t>4</m:t>
                      </m:r>
                      <m:r>
                        <a:rPr lang="en-US" altLang="vi-VN" sz="2800">
                          <a:solidFill>
                            <a:schemeClr val="tx1"/>
                          </a:solidFill>
                          <a:latin typeface="Cambria Math" panose="02040503050406030204" pitchFamily="18" charset="0"/>
                          <a:ea typeface="MS Mincho" charset="0"/>
                          <a:cs typeface="Cambria Math" panose="02040503050406030204" pitchFamily="18" charset="0"/>
                        </a:rPr>
                        <m:t> </m:t>
                      </m:r>
                      <m:r>
                        <m:rPr>
                          <m:sty m:val="p"/>
                        </m:rPr>
                        <a:rPr lang="vi-VN" altLang="en-US" sz="2800">
                          <a:solidFill>
                            <a:schemeClr val="tx1"/>
                          </a:solidFill>
                          <a:latin typeface="Cambria Math" panose="02040503050406030204" pitchFamily="18" charset="0"/>
                          <a:ea typeface="MS Mincho" charset="0"/>
                          <a:cs typeface="Cambria Math" panose="02040503050406030204" pitchFamily="18" charset="0"/>
                        </a:rPr>
                        <m:t>th</m:t>
                      </m:r>
                      <m:r>
                        <a:rPr lang="vi-VN" altLang="en-US" sz="2800">
                          <a:solidFill>
                            <a:schemeClr val="tx1"/>
                          </a:solidFill>
                          <a:latin typeface="Cambria Math" panose="02040503050406030204" pitchFamily="18" charset="0"/>
                          <a:ea typeface="MS Mincho" charset="0"/>
                          <a:cs typeface="Cambria Math" panose="02040503050406030204" pitchFamily="18" charset="0"/>
                        </a:rPr>
                        <m:t>á</m:t>
                      </m:r>
                      <m:r>
                        <m:rPr>
                          <m:sty m:val="p"/>
                        </m:rPr>
                        <a:rPr lang="vi-VN" altLang="en-US" sz="2800">
                          <a:solidFill>
                            <a:schemeClr val="tx1"/>
                          </a:solidFill>
                          <a:latin typeface="Cambria Math" panose="02040503050406030204" pitchFamily="18" charset="0"/>
                          <a:ea typeface="MS Mincho" charset="0"/>
                          <a:cs typeface="Cambria Math" panose="02040503050406030204" pitchFamily="18" charset="0"/>
                        </a:rPr>
                        <m:t>ng</m:t>
                      </m:r>
                    </m:oMath>
                  </m:oMathPara>
                </a14:m>
                <a:endParaRPr lang="vi-VN" altLang="en-US" sz="2800">
                  <a:solidFill>
                    <a:schemeClr val="tx1"/>
                  </a:solidFill>
                  <a:latin typeface="Cambria Math" panose="02040503050406030204" pitchFamily="18" charset="0"/>
                  <a:ea typeface="MS Mincho" charset="0"/>
                  <a:cs typeface="Cambria Math" panose="02040503050406030204" pitchFamily="18" charset="0"/>
                </a:endParaRPr>
              </a:p>
            </p:txBody>
          </p:sp>
        </mc:Choice>
        <mc:Fallback xmlns="">
          <p:sp>
            <p:nvSpPr>
              <p:cNvPr id="6" name="S" descr="OPL20U25GSXzBJYl68kk8uQGfFKzs7yb1M4KJWUiLk6ZEvGF+qCIPSnY57AbBFCvTW(2023.15.95.THAO TRAN. 0989457818)9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3506675" y="2880296"/>
                <a:ext cx="2467781" cy="1496214"/>
              </a:xfrm>
              <a:prstGeom prst="roundRect">
                <a:avLst/>
              </a:prstGeom>
              <a:blipFill rotWithShape="1">
                <a:blip r:embed="rId8"/>
                <a:stretch>
                  <a:fillRect l="-1526" t="-675" r="-1503" b="-4365"/>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a:lstStyle/>
              <a:p>
                <a:r>
                  <a:rPr lang="en-US" altLang="en-US">
                    <a:noFill/>
                  </a:rPr>
                  <a:t> </a:t>
                </a:r>
              </a:p>
            </p:txBody>
          </p:sp>
        </mc:Fallback>
      </mc:AlternateContent>
      <mc:AlternateContent xmlns:mc="http://schemas.openxmlformats.org/markup-compatibility/2006" xmlns:a14="http://schemas.microsoft.com/office/drawing/2010/main">
        <mc:Choice Requires="a14">
          <p:sp>
            <p:nvSpPr>
              <p:cNvPr id="7" name="Đ" descr="OPL20U25GSXzBJYl68kk8uQGfFKzs7yb1M4KJWUiLk6ZEvGF+qCIPSnY57AbBFCvTW(2023.15.95.THAO TRAN. 0989457818)95+K4lPs7H94VUqPe2XwIsfPRnrXQE//QTEXxb8/8N4CNc6FpgZahzpTjFhMzSA7T/nHJa11DE8Ng2TP3iAmRczFlmslSuUNOgUeb6yRvs0="/>
              <p:cNvSpPr/>
              <p:nvPr/>
            </p:nvSpPr>
            <p:spPr>
              <a:xfrm>
                <a:off x="457200" y="2880360"/>
                <a:ext cx="2778760" cy="1496060"/>
              </a:xfrm>
              <a:prstGeom prst="round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3600" b="1" dirty="0">
                  <a:solidFill>
                    <a:srgbClr val="0000FF"/>
                  </a:solidFill>
                  <a:latin typeface="Cambria Math" panose="02040503050406030204" pitchFamily="18" charset="0"/>
                </a:endParaRPr>
              </a:p>
              <a:p>
                <a:pPr algn="ctr"/>
                <a14:m>
                  <m:oMath xmlns:m="http://schemas.openxmlformats.org/officeDocument/2006/math">
                    <m:r>
                      <a:rPr lang="en-US" sz="2800" b="1">
                        <a:solidFill>
                          <a:srgbClr val="0000FF"/>
                        </a:solidFill>
                        <a:latin typeface="Cambria Math" panose="02040503050406030204" pitchFamily="18" charset="0"/>
                        <a:cs typeface="Cambria Math" panose="02040503050406030204" pitchFamily="18" charset="0"/>
                      </a:rPr>
                      <m:t>𝐀</m:t>
                    </m:r>
                    <m:r>
                      <a:rPr lang="en-US" sz="2800" b="1">
                        <a:solidFill>
                          <a:schemeClr val="tx1"/>
                        </a:solidFill>
                        <a:latin typeface="Cambria Math" panose="02040503050406030204" pitchFamily="18" charset="0"/>
                        <a:ea typeface="MS Mincho" charset="0"/>
                        <a:cs typeface="Cambria Math" panose="02040503050406030204" pitchFamily="18" charset="0"/>
                      </a:rPr>
                      <m:t>. </m:t>
                    </m:r>
                  </m:oMath>
                </a14:m>
                <a:r>
                  <a:rPr lang="vi-VN" altLang="en-US" sz="2800">
                    <a:solidFill>
                      <a:schemeClr val="tx1"/>
                    </a:solidFill>
                    <a:latin typeface="Times New Roman" panose="02020603050405020304" pitchFamily="18" charset="0"/>
                    <a:ea typeface="MS Mincho" charset="0"/>
                    <a:cs typeface="Times New Roman" panose="02020603050405020304" pitchFamily="18" charset="0"/>
                  </a:rPr>
                  <a:t>1 đến 3 tháng</a:t>
                </a:r>
                <a:endParaRPr lang="en-US" sz="3600" b="1" i="1" dirty="0">
                  <a:latin typeface="Times New Roman" panose="02020603050405020304" pitchFamily="18" charset="0"/>
                  <a:ea typeface="Tahoma" panose="020B0604030504040204" pitchFamily="34" charset="0"/>
                  <a:cs typeface="Times New Roman" panose="02020603050405020304" pitchFamily="18" charset="0"/>
                </a:endParaRPr>
              </a:p>
              <a:p>
                <a:pPr algn="ctr"/>
                <a:endParaRPr lang="en-US" sz="4500" b="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7" name="Đ" descr="OPL20U25GSXzBJYl68kk8uQGfFKzs7yb1M4KJWUiLk6ZEvGF+qCIPSnY57AbBFCvTW(2023.15.95.THAO TRAN. 0989457818)9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457200" y="2880360"/>
                <a:ext cx="2778760" cy="1496060"/>
              </a:xfrm>
              <a:prstGeom prst="roundRect">
                <a:avLst/>
              </a:prstGeom>
              <a:blipFill rotWithShape="1">
                <a:blip r:embed="rId9"/>
                <a:stretch>
                  <a:fillRect l="-1371" t="-6197" r="-1348" b="-9890"/>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a:lstStyle/>
              <a:p>
                <a:r>
                  <a:rPr lang="en-US" altLang="en-US">
                    <a:noFill/>
                  </a:rPr>
                  <a:t> </a:t>
                </a:r>
              </a:p>
            </p:txBody>
          </p:sp>
        </mc:Fallback>
      </mc:AlternateContent>
      <mc:AlternateContent xmlns:mc="http://schemas.openxmlformats.org/markup-compatibility/2006" xmlns:a14="http://schemas.microsoft.com/office/drawing/2010/main">
        <mc:Choice Requires="a14">
          <p:sp>
            <p:nvSpPr>
              <p:cNvPr id="8" name="S" descr="OPL20U25GSXzBJYl68kk8uQGfFKzs7yb1M4KJWUiLk6ZEvGF+qCIPSnY57AbBFCvTW(2023.15.95.THAO TRAN. 0989457818)95+K4lPs7H94VUqPe2XwIsfPRnrXQE//QTEXxb8/8N4CNc6FpgZahzpTjFhMzSA7T/nHJa11DE8Ng2TP3iAmRczFlmslSuUNOgUeb6yRvs0="/>
              <p:cNvSpPr/>
              <p:nvPr/>
            </p:nvSpPr>
            <p:spPr>
              <a:xfrm>
                <a:off x="9362440" y="2881630"/>
                <a:ext cx="2433320" cy="1494790"/>
              </a:xfrm>
              <a:prstGeom prst="round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rtlCol="0" anchor="ctr"/>
              <a:lstStyle/>
              <a:p>
                <a:pPr algn="ctr"/>
                <a14:m>
                  <m:oMath xmlns:m="http://schemas.openxmlformats.org/officeDocument/2006/math">
                    <m:r>
                      <a:rPr lang="en-US" sz="2800" b="1">
                        <a:solidFill>
                          <a:srgbClr val="0000FF"/>
                        </a:solidFill>
                        <a:latin typeface="Cambria Math" panose="02040503050406030204" pitchFamily="18" charset="0"/>
                      </a:rPr>
                      <m:t>𝐃</m:t>
                    </m:r>
                    <m:r>
                      <a:rPr lang="en-US" sz="2800" b="1">
                        <a:solidFill>
                          <a:srgbClr val="0000FF"/>
                        </a:solidFill>
                        <a:latin typeface="Cambria Math" panose="02040503050406030204" pitchFamily="18" charset="0"/>
                      </a:rPr>
                      <m:t>.</m:t>
                    </m:r>
                  </m:oMath>
                </a14:m>
                <a:r>
                  <a:rPr lang="vi-VN" altLang="en-US" sz="3600" b="1" dirty="0">
                    <a:solidFill>
                      <a:schemeClr val="tx1"/>
                    </a:solidFill>
                    <a:latin typeface="Times New Roman" panose="02020603050405020304" pitchFamily="18" charset="0"/>
                    <a:cs typeface="Times New Roman" panose="02020603050405020304" pitchFamily="18" charset="0"/>
                  </a:rPr>
                  <a:t> </a:t>
                </a:r>
                <a:r>
                  <a:rPr lang="vi-VN" altLang="en-US" sz="2800" dirty="0">
                    <a:solidFill>
                      <a:schemeClr val="tx1"/>
                    </a:solidFill>
                    <a:latin typeface="Times New Roman" panose="02020603050405020304" pitchFamily="18" charset="0"/>
                    <a:cs typeface="Times New Roman" panose="02020603050405020304" pitchFamily="18" charset="0"/>
                  </a:rPr>
                  <a:t>6 tháng</a:t>
                </a:r>
              </a:p>
            </p:txBody>
          </p:sp>
        </mc:Choice>
        <mc:Fallback xmlns="">
          <p:sp>
            <p:nvSpPr>
              <p:cNvPr id="8" name="S" descr="OPL20U25GSXzBJYl68kk8uQGfFKzs7yb1M4KJWUiLk6ZEvGF+qCIPSnY57AbBFCvTW(2023.15.95.THAO TRAN. 0989457818)9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9362440" y="2881630"/>
                <a:ext cx="2433320" cy="1494790"/>
              </a:xfrm>
              <a:prstGeom prst="roundRect">
                <a:avLst/>
              </a:prstGeom>
              <a:blipFill rotWithShape="1">
                <a:blip r:embed="rId10"/>
                <a:stretch>
                  <a:fillRect l="-1566" t="-680" r="-1540" b="-4376"/>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a:lstStyle/>
              <a:p>
                <a:r>
                  <a:rPr lang="en-US" altLang="en-US">
                    <a:noFill/>
                  </a:rPr>
                  <a:t> </a:t>
                </a:r>
              </a:p>
            </p:txBody>
          </p:sp>
        </mc:Fallback>
      </mc:AlternateContent>
      <p:pic>
        <p:nvPicPr>
          <p:cNvPr id="4" name="Picture 4" descr="OPL20U25GSXzBJYl68kk8uQGfFKzs7yb1M4KJWUiLk6ZEvGF+qCIPSnY57AbBFCvTW(2023.15.95.THAO TRAN. 0989457818)95+K4lPs7H94VUqPe2XwIsfPRnrXQE//QTEXxb8/8N4CNc6FpgZahzpTjFhMzSA7T/nHJa11DE8Ng2TP3iAmRczFlmslSuUNOgUeb6yRvs0=">
            <a:hlinkClick r:id="rId11" action="ppaction://hlinksldjump"/>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778" b="90667" l="8000" r="92000">
                        <a14:foregroundMark x1="92444" y1="46222" x2="92444" y2="46222"/>
                        <a14:foregroundMark x1="53333" y1="9778" x2="53333" y2="9778"/>
                        <a14:foregroundMark x1="8444" y1="35556" x2="8444" y2="35556"/>
                        <a14:foregroundMark x1="71111" y1="90667" x2="71111" y2="90667"/>
                        <a14:foregroundMark x1="36889" y1="49333" x2="36889" y2="49333"/>
                        <a14:foregroundMark x1="36889" y1="46667" x2="36889" y2="46667"/>
                        <a14:foregroundMark x1="60444" y1="51556" x2="60444" y2="51556"/>
                        <a14:foregroundMark x1="67556" y1="48444" x2="67556" y2="48444"/>
                        <a14:foregroundMark x1="64000" y1="45778" x2="64000" y2="45778"/>
                        <a14:foregroundMark x1="64000" y1="49333" x2="64000" y2="49333"/>
                        <a14:foregroundMark x1="63556" y1="43556" x2="63556" y2="43556"/>
                        <a14:foregroundMark x1="63111" y1="47556" x2="63111" y2="47556"/>
                        <a14:foregroundMark x1="62667" y1="44000" x2="62667" y2="44000"/>
                        <a14:foregroundMark x1="64000" y1="52444" x2="64000" y2="52444"/>
                        <a14:foregroundMark x1="35111" y1="43111" x2="35111" y2="43111"/>
                        <a14:foregroundMark x1="36889" y1="40889" x2="36889" y2="40889"/>
                        <a14:foregroundMark x1="36889" y1="38222" x2="36889" y2="38222"/>
                        <a14:foregroundMark x1="34667" y1="42222" x2="34667" y2="42222"/>
                        <a14:foregroundMark x1="33778" y1="45333" x2="33778" y2="45333"/>
                        <a14:foregroundMark x1="33778" y1="48889" x2="33778" y2="48889"/>
                      </a14:backgroundRemoval>
                    </a14:imgEffect>
                  </a14:imgLayer>
                </a14:imgProps>
              </a:ext>
              <a:ext uri="{28A0092B-C50C-407E-A947-70E740481C1C}">
                <a14:useLocalDpi xmlns:a14="http://schemas.microsoft.com/office/drawing/2010/main" val="0"/>
              </a:ext>
            </a:extLst>
          </a:blip>
          <a:srcRect/>
          <a:stretch>
            <a:fillRect/>
          </a:stretch>
        </p:blipFill>
        <p:spPr bwMode="auto">
          <a:xfrm>
            <a:off x="10629901" y="-93662"/>
            <a:ext cx="1562099" cy="1562099"/>
          </a:xfrm>
          <a:prstGeom prst="rect">
            <a:avLst/>
          </a:prstGeom>
          <a:noFill/>
          <a:extLst>
            <a:ext uri="{909E8E84-426E-40DD-AFC4-6F175D3DCCD1}">
              <a14:hiddenFill xmlns:a14="http://schemas.microsoft.com/office/drawing/2010/main">
                <a:solidFill>
                  <a:srgbClr val="FFFFFF"/>
                </a:solidFill>
              </a14:hiddenFill>
            </a:ext>
          </a:extLst>
        </p:spPr>
      </p:pic>
      <p:pic>
        <p:nvPicPr>
          <p:cNvPr id="5" name="đ" descr="OPL20U25GSXzBJYl68kk8uQGfFKzs7yb1M4KJWUiLk6ZEvGF+qCIPSnY57AbBFCvTW(2023.15.95.THAO TRAN. 0989457818)95+K4lPs7H94VUqPe2XwIsfPRnrXQE//QTEXxb8/8N4CNc6FpgZahzpTjFhMzSA7T/nHJa11DE8Ng2TP3iAmRczFlmslSuUNOgUeb6yRvs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082962" y="4735699"/>
            <a:ext cx="1918577" cy="1695879"/>
          </a:xfrm>
          <a:prstGeom prst="rect">
            <a:avLst/>
          </a:prstGeom>
        </p:spPr>
      </p:pic>
      <p:pic>
        <p:nvPicPr>
          <p:cNvPr id="9" name="s" descr="OPL20U25GSXzBJYl68kk8uQGfFKzs7yb1M4KJWUiLk6ZEvGF+qCIPSnY57AbBFCvTW(2023.15.95.THAO TRAN. 0989457818)95+K4lPs7H94VUqPe2XwIsfPRnrXQE//QTEXxb8/8N4CNc6FpgZahzpTjFhMzSA7T/nHJa11DE8Ng2TP3iAmRczFlmslSuUNOgUeb6yRvs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941492" y="4784976"/>
            <a:ext cx="2032964" cy="1496214"/>
          </a:xfrm>
          <a:prstGeom prst="rect">
            <a:avLst/>
          </a:prstGeom>
        </p:spPr>
      </p:pic>
      <p:pic>
        <p:nvPicPr>
          <p:cNvPr id="77" name="Đồng hồ đếm ngược 20 giây" descr="OPL20U25GSXzBJYl68kk8uQGfFKzs7yb1M4KJWUiLk6ZEvGF+qCIPSnY57AbBFCvTW(2023.15.95.THAO TRAN. 0989457818)95+K4lPs7H94VUqPe2XwIsfPRnrXQE//QTEXxb8/8N4CNc6FpgZahzpTjFhMzSA7T/nHJa11DE8Ng2TP3iAmRczFlmslSuUNOgUeb6yRvs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6"/>
          <a:stretch>
            <a:fillRect/>
          </a:stretch>
        </p:blipFill>
        <p:spPr>
          <a:xfrm>
            <a:off x="457338" y="4601699"/>
            <a:ext cx="2411003" cy="1695879"/>
          </a:xfrm>
          <a:prstGeom prst="rect">
            <a:avLst/>
          </a:prstGeom>
        </p:spPr>
      </p:pic>
      <p:pic>
        <p:nvPicPr>
          <p:cNvPr id="78" name="Picture 77">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777300" y="5204507"/>
            <a:ext cx="2400300" cy="146820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subTnLst>
                                    <p:audio>
                                      <p:cMediaNode>
                                        <p:cTn display="0" masterRel="sameClick">
                                          <p:stCondLst>
                                            <p:cond evt="begin" delay="0">
                                              <p:tn val="23"/>
                                            </p:cond>
                                          </p:stCondLst>
                                          <p:endCondLst>
                                            <p:cond evt="onStopAudio" delay="0">
                                              <p:tgtEl>
                                                <p:sldTgt/>
                                              </p:tgtEl>
                                            </p:cond>
                                          </p:endCondLst>
                                        </p:cTn>
                                        <p:tgtEl>
                                          <p:sndTgt r:embed="rId5" name="applause.wav"/>
                                        </p:tgtEl>
                                      </p:cMediaNode>
                                    </p:audio>
                                  </p:subTnLst>
                                </p:cTn>
                              </p:par>
                            </p:childTnLst>
                          </p:cTn>
                        </p:par>
                        <p:par>
                          <p:cTn id="26" fill="hold">
                            <p:stCondLst>
                              <p:cond delay="500"/>
                            </p:stCondLst>
                            <p:childTnLst>
                              <p:par>
                                <p:cTn id="27" presetID="5" presetClass="exit" presetSubtype="10" fill="hold" grpId="1" nodeType="afterEffect">
                                  <p:stCondLst>
                                    <p:cond delay="0"/>
                                  </p:stCondLst>
                                  <p:childTnLst>
                                    <p:animEffect transition="out" filter="checkerboard(across)">
                                      <p:cBhvr>
                                        <p:cTn id="28" dur="500"/>
                                        <p:tgtEl>
                                          <p:spTgt spid="3"/>
                                        </p:tgtEl>
                                      </p:cBhvr>
                                    </p:animEffect>
                                    <p:set>
                                      <p:cBhvr>
                                        <p:cTn id="29" dur="1" fill="hold">
                                          <p:stCondLst>
                                            <p:cond delay="499"/>
                                          </p:stCondLst>
                                        </p:cTn>
                                        <p:tgtEl>
                                          <p:spTgt spid="3"/>
                                        </p:tgtEl>
                                        <p:attrNameLst>
                                          <p:attrName>style.visibility</p:attrName>
                                        </p:attrNameLst>
                                      </p:cBhvr>
                                      <p:to>
                                        <p:strVal val="hidden"/>
                                      </p:to>
                                    </p:set>
                                  </p:childTnLst>
                                </p:cTn>
                              </p:par>
                              <p:par>
                                <p:cTn id="30" presetID="5" presetClass="exit" presetSubtype="10" fill="hold" grpId="1" nodeType="withEffect">
                                  <p:stCondLst>
                                    <p:cond delay="0"/>
                                  </p:stCondLst>
                                  <p:childTnLst>
                                    <p:animEffect transition="out" filter="checkerboard(across)">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par>
                                <p:cTn id="33" presetID="5" presetClass="exit" presetSubtype="10" fill="hold" grpId="1" nodeType="withEffect">
                                  <p:stCondLst>
                                    <p:cond delay="0"/>
                                  </p:stCondLst>
                                  <p:childTnLst>
                                    <p:animEffect transition="out" filter="checkerboard(across)">
                                      <p:cBhvr>
                                        <p:cTn id="34" dur="500"/>
                                        <p:tgtEl>
                                          <p:spTgt spid="8"/>
                                        </p:tgtEl>
                                      </p:cBhvr>
                                    </p:animEffect>
                                    <p:set>
                                      <p:cBhvr>
                                        <p:cTn id="35"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6" restart="whenNotActive" fill="hold" evtFilter="cancelBubble" nodeType="interactiveSeq">
                <p:stCondLst>
                  <p:cond evt="onClick" delay="0">
                    <p:tgtEl>
                      <p:spTgt spid="3"/>
                    </p:tgtEl>
                  </p:cond>
                </p:stCondLst>
                <p:endSync evt="end" delay="0">
                  <p:rtn val="all"/>
                </p:endSync>
                <p:childTnLst>
                  <p:par>
                    <p:cTn id="37" fill="hold">
                      <p:stCondLst>
                        <p:cond delay="0"/>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barn(inVertical)">
                                      <p:cBhvr>
                                        <p:cTn id="41" dur="500"/>
                                        <p:tgtEl>
                                          <p:spTgt spid="9"/>
                                        </p:tgtEl>
                                      </p:cBhvr>
                                    </p:animEffect>
                                  </p:childTnLst>
                                  <p:subTnLst>
                                    <p:audio>
                                      <p:cMediaNode>
                                        <p:cTn display="0" masterRel="sameClick">
                                          <p:stCondLst>
                                            <p:cond evt="begin" delay="0">
                                              <p:tn val="39"/>
                                            </p:cond>
                                          </p:stCondLst>
                                          <p:endCondLst>
                                            <p:cond evt="onStopAudio" delay="0">
                                              <p:tgtEl>
                                                <p:sldTgt/>
                                              </p:tgtEl>
                                            </p:cond>
                                          </p:endCondLst>
                                        </p:cTn>
                                        <p:tgtEl>
                                          <p:sndTgt r:embed="rId6" name="bomb.wav"/>
                                        </p:tgtEl>
                                      </p:cMediaNode>
                                    </p:audio>
                                  </p:subTnLst>
                                </p:cTn>
                              </p:par>
                            </p:childTnLst>
                          </p:cTn>
                        </p:par>
                      </p:childTnLst>
                    </p:cTn>
                  </p:par>
                  <p:par>
                    <p:cTn id="42" fill="hold">
                      <p:stCondLst>
                        <p:cond delay="indefinite"/>
                      </p:stCondLst>
                      <p:childTnLst>
                        <p:par>
                          <p:cTn id="43" fill="hold">
                            <p:stCondLst>
                              <p:cond delay="0"/>
                            </p:stCondLst>
                            <p:childTnLst>
                              <p:par>
                                <p:cTn id="44" presetID="3" presetClass="exit" presetSubtype="10" fill="hold" nodeType="clickEffect">
                                  <p:stCondLst>
                                    <p:cond delay="0"/>
                                  </p:stCondLst>
                                  <p:childTnLst>
                                    <p:animEffect transition="out" filter="blinds(horizontal)">
                                      <p:cBhvr>
                                        <p:cTn id="45" dur="500"/>
                                        <p:tgtEl>
                                          <p:spTgt spid="9"/>
                                        </p:tgtEl>
                                      </p:cBhvr>
                                    </p:animEffect>
                                    <p:set>
                                      <p:cBhvr>
                                        <p:cTn id="46"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47" restart="whenNotActive" fill="hold" evtFilter="cancelBubble" nodeType="interactiveSeq">
                <p:stCondLst>
                  <p:cond evt="onClick" delay="0">
                    <p:tgtEl>
                      <p:spTgt spid="6"/>
                    </p:tgtEl>
                  </p:cond>
                </p:stCondLst>
                <p:endSync evt="end" delay="0">
                  <p:rtn val="all"/>
                </p:endSync>
                <p:childTnLst>
                  <p:par>
                    <p:cTn id="48" fill="hold">
                      <p:stCondLst>
                        <p:cond delay="0"/>
                      </p:stCondLst>
                      <p:childTnLst>
                        <p:par>
                          <p:cTn id="49" fill="hold">
                            <p:stCondLst>
                              <p:cond delay="0"/>
                            </p:stCondLst>
                            <p:childTnLst>
                              <p:par>
                                <p:cTn id="50" presetID="4" presetClass="entr" presetSubtype="16" fill="hold"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box(in)">
                                      <p:cBhvr>
                                        <p:cTn id="52" dur="2000"/>
                                        <p:tgtEl>
                                          <p:spTgt spid="9"/>
                                        </p:tgtEl>
                                      </p:cBhvr>
                                    </p:animEffect>
                                  </p:childTnLst>
                                  <p:subTnLst>
                                    <p:audio>
                                      <p:cMediaNode>
                                        <p:cTn display="0" masterRel="sameClick">
                                          <p:stCondLst>
                                            <p:cond evt="begin" delay="0">
                                              <p:tn val="50"/>
                                            </p:cond>
                                          </p:stCondLst>
                                          <p:endCondLst>
                                            <p:cond evt="onStopAudio" delay="0">
                                              <p:tgtEl>
                                                <p:sldTgt/>
                                              </p:tgtEl>
                                            </p:cond>
                                          </p:endCondLst>
                                        </p:cTn>
                                        <p:tgtEl>
                                          <p:sndTgt r:embed="rId6" name="bomb.wav"/>
                                        </p:tgtEl>
                                      </p:cMediaNode>
                                    </p:audio>
                                  </p:subTnLst>
                                </p:cTn>
                              </p:par>
                            </p:childTnLst>
                          </p:cTn>
                        </p:par>
                      </p:childTnLst>
                    </p:cTn>
                  </p:par>
                  <p:par>
                    <p:cTn id="53" fill="hold">
                      <p:stCondLst>
                        <p:cond delay="indefinite"/>
                      </p:stCondLst>
                      <p:childTnLst>
                        <p:par>
                          <p:cTn id="54" fill="hold">
                            <p:stCondLst>
                              <p:cond delay="0"/>
                            </p:stCondLst>
                            <p:childTnLst>
                              <p:par>
                                <p:cTn id="55" presetID="5" presetClass="exit" presetSubtype="10" fill="hold" nodeType="clickEffect">
                                  <p:stCondLst>
                                    <p:cond delay="0"/>
                                  </p:stCondLst>
                                  <p:childTnLst>
                                    <p:animEffect transition="out" filter="checkerboard(across)">
                                      <p:cBhvr>
                                        <p:cTn id="56" dur="500"/>
                                        <p:tgtEl>
                                          <p:spTgt spid="9"/>
                                        </p:tgtEl>
                                      </p:cBhvr>
                                    </p:animEffect>
                                    <p:set>
                                      <p:cBhvr>
                                        <p:cTn id="57"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4" presetClass="entr" presetSubtype="16" fill="hold"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box(in)">
                                      <p:cBhvr>
                                        <p:cTn id="63" dur="2000"/>
                                        <p:tgtEl>
                                          <p:spTgt spid="9"/>
                                        </p:tgtEl>
                                      </p:cBhvr>
                                    </p:animEffect>
                                  </p:childTnLst>
                                  <p:subTnLst>
                                    <p:audio>
                                      <p:cMediaNode>
                                        <p:cTn display="0" masterRel="sameClick">
                                          <p:stCondLst>
                                            <p:cond evt="begin" delay="0">
                                              <p:tn val="61"/>
                                            </p:cond>
                                          </p:stCondLst>
                                          <p:endCondLst>
                                            <p:cond evt="onStopAudio" delay="0">
                                              <p:tgtEl>
                                                <p:sldTgt/>
                                              </p:tgtEl>
                                            </p:cond>
                                          </p:endCondLst>
                                        </p:cTn>
                                        <p:tgtEl>
                                          <p:sndTgt r:embed="rId6" name="bomb.wav"/>
                                        </p:tgtEl>
                                      </p:cMediaNode>
                                    </p:audio>
                                  </p:subTnLst>
                                </p:cTn>
                              </p:par>
                            </p:childTnLst>
                          </p:cTn>
                        </p:par>
                      </p:childTnLst>
                    </p:cTn>
                  </p:par>
                  <p:par>
                    <p:cTn id="64" fill="hold">
                      <p:stCondLst>
                        <p:cond delay="indefinite"/>
                      </p:stCondLst>
                      <p:childTnLst>
                        <p:par>
                          <p:cTn id="65" fill="hold">
                            <p:stCondLst>
                              <p:cond delay="0"/>
                            </p:stCondLst>
                            <p:childTnLst>
                              <p:par>
                                <p:cTn id="66" presetID="5" presetClass="exit" presetSubtype="10" fill="hold" nodeType="clickEffect">
                                  <p:stCondLst>
                                    <p:cond delay="0"/>
                                  </p:stCondLst>
                                  <p:childTnLst>
                                    <p:animEffect transition="out" filter="checkerboard(across)">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video>
              <p:cMediaNode vol="80000">
                <p:cTn id="69" fill="hold" display="0">
                  <p:stCondLst>
                    <p:cond delay="indefinite"/>
                  </p:stCondLst>
                </p:cTn>
                <p:tgtEl>
                  <p:spTgt spid="77"/>
                </p:tgtEl>
              </p:cMediaNode>
            </p:video>
          </p:childTnLst>
        </p:cTn>
      </p:par>
    </p:tnLst>
    <p:bldLst>
      <p:bldP spid="2" grpId="0"/>
      <p:bldP spid="3" grpId="0" bldLvl="0" animBg="1"/>
      <p:bldP spid="3" grpId="1" bldLvl="0" animBg="1"/>
      <p:bldP spid="6" grpId="0" bldLvl="0" animBg="1"/>
      <p:bldP spid="6" grpId="1" bldLvl="0" animBg="1"/>
      <p:bldP spid="7" grpId="0" bldLvl="0" animBg="1"/>
      <p:bldP spid="8" grpId="0" bldLvl="0" animBg="1"/>
      <p:bldP spid="8" grpId="1" bldLvl="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USER\Desktop\pcc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530" y="1039495"/>
            <a:ext cx="4370070" cy="554799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76300" y="228600"/>
            <a:ext cx="9944100" cy="521970"/>
          </a:xfrm>
          <a:prstGeom prst="rect">
            <a:avLst/>
          </a:prstGeom>
        </p:spPr>
        <p:txBody>
          <a:bodyPr wrap="square">
            <a:spAutoFit/>
          </a:bodyPr>
          <a:lstStyle/>
          <a:p>
            <a:r>
              <a:rPr lang="vi-VN" sz="2800" b="1" dirty="0">
                <a:solidFill>
                  <a:srgbClr val="FFFF00"/>
                </a:solidFill>
                <a:latin typeface="Times New Roman" panose="02020603050405020304" pitchFamily="18" charset="0"/>
                <a:cs typeface="Times New Roman" panose="02020603050405020304" pitchFamily="18" charset="0"/>
              </a:rPr>
              <a:t>Em hãy nêu</a:t>
            </a:r>
            <a:r>
              <a:rPr lang="en-US" sz="2800" b="1" dirty="0">
                <a:solidFill>
                  <a:srgbClr val="FFFF00"/>
                </a:solidFill>
                <a:latin typeface="Times New Roman" panose="02020603050405020304" pitchFamily="18" charset="0"/>
                <a:cs typeface="Times New Roman" panose="02020603050405020304" pitchFamily="18" charset="0"/>
              </a:rPr>
              <a:t> </a:t>
            </a:r>
            <a:r>
              <a:rPr lang="vi-VN" sz="2800" b="1" dirty="0">
                <a:solidFill>
                  <a:srgbClr val="FFFF00"/>
                </a:solidFill>
                <a:latin typeface="Times New Roman" panose="02020603050405020304" pitchFamily="18" charset="0"/>
                <a:cs typeface="Times New Roman" panose="02020603050405020304" pitchFamily="18" charset="0"/>
              </a:rPr>
              <a:t>một số biện pháp bảo vệ rừng?</a:t>
            </a:r>
          </a:p>
        </p:txBody>
      </p:sp>
      <p:sp>
        <p:nvSpPr>
          <p:cNvPr id="3" name="Rectangle 2"/>
          <p:cNvSpPr/>
          <p:nvPr/>
        </p:nvSpPr>
        <p:spPr>
          <a:xfrm>
            <a:off x="5180330" y="962660"/>
            <a:ext cx="5990590" cy="5554980"/>
          </a:xfrm>
          <a:prstGeom prst="rect">
            <a:avLst/>
          </a:prstGeom>
        </p:spPr>
        <p:txBody>
          <a:bodyPr wrap="square">
            <a:noAutofit/>
          </a:bodyPr>
          <a:lstStyle/>
          <a:p>
            <a:r>
              <a:rPr lang="vi-VN" sz="2800" dirty="0">
                <a:solidFill>
                  <a:schemeClr val="bg1"/>
                </a:solidFill>
                <a:latin typeface="Times New Roman" panose="02020603050405020304" pitchFamily="18" charset="0"/>
                <a:cs typeface="Times New Roman" panose="02020603050405020304" pitchFamily="18" charset="0"/>
              </a:rPr>
              <a:t>- Một số biện pháp bảo vệ rừng: Để bảo vệ rừng cần triển khai đồng bộ nhiều biện pháp:</a:t>
            </a:r>
          </a:p>
          <a:p>
            <a:r>
              <a:rPr lang="vi-VN" sz="2800" dirty="0">
                <a:solidFill>
                  <a:schemeClr val="bg1"/>
                </a:solidFill>
                <a:latin typeface="Times New Roman" panose="02020603050405020304" pitchFamily="18" charset="0"/>
                <a:cs typeface="Times New Roman" panose="02020603050405020304" pitchFamily="18" charset="0"/>
              </a:rPr>
              <a:t>   + Cá nhân, tổ chức kinh doanh rừng, đất rừng phải được Nhà nước cho phép theo quy định của pháp Luật</a:t>
            </a:r>
          </a:p>
          <a:p>
            <a:r>
              <a:rPr lang="vi-VN" sz="2800" dirty="0">
                <a:solidFill>
                  <a:schemeClr val="bg1"/>
                </a:solidFill>
                <a:latin typeface="Times New Roman" panose="02020603050405020304" pitchFamily="18" charset="0"/>
                <a:cs typeface="Times New Roman" panose="02020603050405020304" pitchFamily="18" charset="0"/>
              </a:rPr>
              <a:t>   + Tổ chức định canh, định cư cho người dân, phòng chống cháy rừng, quản lí chăn thả vật nuôi</a:t>
            </a:r>
          </a:p>
          <a:p>
            <a:r>
              <a:rPr lang="vi-VN" sz="2800" dirty="0">
                <a:solidFill>
                  <a:schemeClr val="bg1"/>
                </a:solidFill>
                <a:latin typeface="Times New Roman" panose="02020603050405020304" pitchFamily="18" charset="0"/>
                <a:cs typeface="Times New Roman" panose="02020603050405020304" pitchFamily="18" charset="0"/>
              </a:rPr>
              <a:t>   + Nâng cao nhận thức, năng lực thực thi pháp luật bảo vệ rừng.</a:t>
            </a:r>
          </a:p>
          <a:p>
            <a:r>
              <a:rPr lang="vi-VN" sz="2800" dirty="0">
                <a:solidFill>
                  <a:schemeClr val="bg1"/>
                </a:solidFill>
                <a:latin typeface="Times New Roman" panose="02020603050405020304" pitchFamily="18" charset="0"/>
                <a:cs typeface="Times New Roman" panose="02020603050405020304" pitchFamily="18" charset="0"/>
              </a:rPr>
              <a:t>   + Nghiêm cấm và ngăn chặn mọi hành vi phá hoại tài nguyên rừng, đất rừng.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arn(inVertical)">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66900" y="152400"/>
            <a:ext cx="8382000" cy="521970"/>
          </a:xfrm>
          <a:prstGeom prst="rect">
            <a:avLst/>
          </a:prstGeom>
        </p:spPr>
        <p:txBody>
          <a:bodyPr wrap="square">
            <a:spAutoFit/>
          </a:bodyPr>
          <a:lstStyle/>
          <a:p>
            <a:pPr algn="ctr"/>
            <a:r>
              <a:rPr lang="en-US" sz="2400" b="1">
                <a:solidFill>
                  <a:srgbClr val="FF0000"/>
                </a:solidFill>
                <a:latin typeface="Arial" panose="020B0604020202020204" pitchFamily="34" charset="0"/>
                <a:cs typeface="Arial" panose="020B0604020202020204" pitchFamily="34" charset="0"/>
              </a:rPr>
              <a:t> </a:t>
            </a:r>
            <a:r>
              <a:rPr lang="en-US" sz="2800" b="1">
                <a:solidFill>
                  <a:srgbClr val="FFFF00"/>
                </a:solidFill>
                <a:latin typeface="Times New Roman" panose="02020603050405020304" pitchFamily="18" charset="0"/>
                <a:cs typeface="Times New Roman" panose="02020603050405020304" pitchFamily="18" charset="0"/>
              </a:rPr>
              <a:t>BÀI 7</a:t>
            </a:r>
            <a:r>
              <a:rPr lang="vi-VN" altLang="en-US" sz="2800" b="1">
                <a:solidFill>
                  <a:srgbClr val="FFFF00"/>
                </a:solidFill>
                <a:latin typeface="Times New Roman" panose="02020603050405020304" pitchFamily="18" charset="0"/>
                <a:cs typeface="Times New Roman" panose="02020603050405020304" pitchFamily="18" charset="0"/>
              </a:rPr>
              <a:t>: </a:t>
            </a:r>
            <a:r>
              <a:rPr lang="en-US" sz="2800" b="1">
                <a:solidFill>
                  <a:srgbClr val="FFFF00"/>
                </a:solidFill>
                <a:latin typeface="Times New Roman" panose="02020603050405020304" pitchFamily="18" charset="0"/>
                <a:cs typeface="Times New Roman" panose="02020603050405020304" pitchFamily="18" charset="0"/>
              </a:rPr>
              <a:t> BẢO VỆ RỪNG</a:t>
            </a:r>
          </a:p>
        </p:txBody>
      </p:sp>
      <p:sp>
        <p:nvSpPr>
          <p:cNvPr id="7" name="TextBox 6"/>
          <p:cNvSpPr txBox="1"/>
          <p:nvPr/>
        </p:nvSpPr>
        <p:spPr>
          <a:xfrm>
            <a:off x="1436664" y="591234"/>
            <a:ext cx="4621236" cy="521970"/>
          </a:xfrm>
          <a:prstGeom prst="rect">
            <a:avLst/>
          </a:prstGeom>
          <a:noFill/>
        </p:spPr>
        <p:txBody>
          <a:bodyPr wrap="square">
            <a:spAutoFit/>
          </a:bodyPr>
          <a:lstStyle/>
          <a:p>
            <a:r>
              <a:rPr lang="en-US" sz="2800" b="1" dirty="0">
                <a:solidFill>
                  <a:srgbClr val="FFFF00"/>
                </a:solidFill>
                <a:latin typeface="Times New Roman" panose="02020603050405020304" pitchFamily="18" charset="0"/>
                <a:cs typeface="Times New Roman" panose="02020603050405020304" pitchFamily="18" charset="0"/>
              </a:rPr>
              <a:t>1. </a:t>
            </a:r>
            <a:r>
              <a:rPr lang="en-US" sz="2800" b="1" u="sng" dirty="0" err="1">
                <a:solidFill>
                  <a:srgbClr val="FFFF00"/>
                </a:solidFill>
                <a:latin typeface="Times New Roman" panose="02020603050405020304" pitchFamily="18" charset="0"/>
                <a:cs typeface="Times New Roman" panose="02020603050405020304" pitchFamily="18" charset="0"/>
              </a:rPr>
              <a:t>Tình</a:t>
            </a:r>
            <a:r>
              <a:rPr lang="en-US" sz="2800" b="1" u="sng" dirty="0">
                <a:solidFill>
                  <a:srgbClr val="FFFF00"/>
                </a:solidFill>
                <a:latin typeface="Times New Roman" panose="02020603050405020304" pitchFamily="18" charset="0"/>
                <a:cs typeface="Times New Roman" panose="02020603050405020304" pitchFamily="18" charset="0"/>
              </a:rPr>
              <a:t> </a:t>
            </a:r>
            <a:r>
              <a:rPr lang="en-US" sz="2800" b="1" u="sng" dirty="0" err="1">
                <a:solidFill>
                  <a:srgbClr val="FFFF00"/>
                </a:solidFill>
                <a:latin typeface="Times New Roman" panose="02020603050405020304" pitchFamily="18" charset="0"/>
                <a:cs typeface="Times New Roman" panose="02020603050405020304" pitchFamily="18" charset="0"/>
              </a:rPr>
              <a:t>hình</a:t>
            </a:r>
            <a:r>
              <a:rPr lang="en-US" sz="2800" b="1" u="sng" dirty="0">
                <a:solidFill>
                  <a:srgbClr val="FFFF00"/>
                </a:solidFill>
                <a:latin typeface="Times New Roman" panose="02020603050405020304" pitchFamily="18" charset="0"/>
                <a:cs typeface="Times New Roman" panose="02020603050405020304" pitchFamily="18" charset="0"/>
              </a:rPr>
              <a:t> </a:t>
            </a:r>
            <a:r>
              <a:rPr lang="en-US" sz="2800" b="1" u="sng" dirty="0" err="1">
                <a:solidFill>
                  <a:srgbClr val="FFFF00"/>
                </a:solidFill>
                <a:latin typeface="Times New Roman" panose="02020603050405020304" pitchFamily="18" charset="0"/>
                <a:cs typeface="Times New Roman" panose="02020603050405020304" pitchFamily="18" charset="0"/>
              </a:rPr>
              <a:t>rừng</a:t>
            </a:r>
            <a:r>
              <a:rPr lang="en-US" sz="2800" b="1" u="sng" dirty="0">
                <a:solidFill>
                  <a:srgbClr val="FFFF00"/>
                </a:solidFill>
                <a:latin typeface="Times New Roman" panose="02020603050405020304" pitchFamily="18" charset="0"/>
                <a:cs typeface="Times New Roman" panose="02020603050405020304" pitchFamily="18" charset="0"/>
              </a:rPr>
              <a:t> ở </a:t>
            </a:r>
            <a:r>
              <a:rPr lang="en-US" sz="2800" b="1" u="sng" dirty="0" err="1">
                <a:solidFill>
                  <a:srgbClr val="FFFF00"/>
                </a:solidFill>
                <a:latin typeface="Times New Roman" panose="02020603050405020304" pitchFamily="18" charset="0"/>
                <a:cs typeface="Times New Roman" panose="02020603050405020304" pitchFamily="18" charset="0"/>
              </a:rPr>
              <a:t>Việ</a:t>
            </a:r>
            <a:r>
              <a:rPr lang="en-US" sz="2400" b="1" u="sng" dirty="0" err="1">
                <a:solidFill>
                  <a:srgbClr val="FFFF00"/>
                </a:solidFill>
                <a:latin typeface="Times New Roman" panose="02020603050405020304" pitchFamily="18" charset="0"/>
                <a:cs typeface="Times New Roman" panose="02020603050405020304" pitchFamily="18" charset="0"/>
              </a:rPr>
              <a:t>t</a:t>
            </a:r>
            <a:r>
              <a:rPr lang="en-US" sz="2400" b="1" u="sng" dirty="0">
                <a:solidFill>
                  <a:srgbClr val="FFFF00"/>
                </a:solidFill>
                <a:latin typeface="Times New Roman" panose="02020603050405020304" pitchFamily="18" charset="0"/>
                <a:cs typeface="Times New Roman" panose="02020603050405020304" pitchFamily="18" charset="0"/>
              </a:rPr>
              <a:t> Nam</a:t>
            </a:r>
          </a:p>
        </p:txBody>
      </p:sp>
      <p:sp>
        <p:nvSpPr>
          <p:cNvPr id="9" name="TextBox 8"/>
          <p:cNvSpPr txBox="1"/>
          <p:nvPr/>
        </p:nvSpPr>
        <p:spPr>
          <a:xfrm>
            <a:off x="1461135" y="1052830"/>
            <a:ext cx="6473825" cy="521970"/>
          </a:xfrm>
          <a:prstGeom prst="rect">
            <a:avLst/>
          </a:prstGeom>
          <a:noFill/>
        </p:spPr>
        <p:txBody>
          <a:bodyPr wrap="square">
            <a:spAutoFit/>
          </a:bodyPr>
          <a:lstStyle/>
          <a:p>
            <a:r>
              <a:rPr lang="en-US" sz="2400" b="1" kern="1200" dirty="0">
                <a:solidFill>
                  <a:srgbClr val="FFFF00"/>
                </a:solidFill>
                <a:effectLst/>
                <a:latin typeface="Times New Roman" panose="02020603050405020304" pitchFamily="18" charset="0"/>
                <a:ea typeface="Times New Roman" panose="02020603050405020304" pitchFamily="18" charset="0"/>
              </a:rPr>
              <a:t>2</a:t>
            </a:r>
            <a:r>
              <a:rPr lang="vi-VN" altLang="en-US" sz="2800" b="1" kern="1200" dirty="0">
                <a:solidFill>
                  <a:srgbClr val="FFFF00"/>
                </a:solidFill>
                <a:effectLst/>
                <a:latin typeface="Times New Roman" panose="02020603050405020304" pitchFamily="18" charset="0"/>
                <a:ea typeface="Times New Roman" panose="02020603050405020304" pitchFamily="18" charset="0"/>
              </a:rPr>
              <a:t>. </a:t>
            </a:r>
            <a:r>
              <a:rPr lang="en-US" sz="2800" b="1" u="sng" kern="1200" dirty="0">
                <a:solidFill>
                  <a:srgbClr val="FFFF00"/>
                </a:solidFill>
                <a:effectLst/>
                <a:latin typeface="Times New Roman" panose="02020603050405020304" pitchFamily="18" charset="0"/>
                <a:ea typeface="Times New Roman" panose="02020603050405020304" pitchFamily="18" charset="0"/>
              </a:rPr>
              <a:t>Ý </a:t>
            </a:r>
            <a:r>
              <a:rPr lang="en-US" sz="2800" b="1" u="sng" kern="1200" dirty="0" err="1">
                <a:solidFill>
                  <a:srgbClr val="FFFF00"/>
                </a:solidFill>
                <a:effectLst/>
                <a:latin typeface="Times New Roman" panose="02020603050405020304" pitchFamily="18" charset="0"/>
                <a:ea typeface="Times New Roman" panose="02020603050405020304" pitchFamily="18" charset="0"/>
              </a:rPr>
              <a:t>nghĩa</a:t>
            </a:r>
            <a:r>
              <a:rPr lang="en-US" sz="2800" b="1" u="sng" kern="1200" dirty="0">
                <a:solidFill>
                  <a:srgbClr val="FFFF00"/>
                </a:solidFill>
                <a:effectLst/>
                <a:latin typeface="Times New Roman" panose="02020603050405020304" pitchFamily="18" charset="0"/>
                <a:ea typeface="Times New Roman" panose="02020603050405020304" pitchFamily="18" charset="0"/>
              </a:rPr>
              <a:t> </a:t>
            </a:r>
            <a:r>
              <a:rPr lang="en-US" sz="2800" b="1" u="sng" kern="1200" dirty="0" err="1">
                <a:solidFill>
                  <a:srgbClr val="FFFF00"/>
                </a:solidFill>
                <a:effectLst/>
                <a:latin typeface="Times New Roman" panose="02020603050405020304" pitchFamily="18" charset="0"/>
                <a:ea typeface="Times New Roman" panose="02020603050405020304" pitchFamily="18" charset="0"/>
              </a:rPr>
              <a:t>của</a:t>
            </a:r>
            <a:r>
              <a:rPr lang="en-US" sz="2800" b="1" u="sng" kern="1200" dirty="0">
                <a:solidFill>
                  <a:srgbClr val="FFFF00"/>
                </a:solidFill>
                <a:effectLst/>
                <a:latin typeface="Times New Roman" panose="02020603050405020304" pitchFamily="18" charset="0"/>
                <a:ea typeface="Times New Roman" panose="02020603050405020304" pitchFamily="18" charset="0"/>
              </a:rPr>
              <a:t> </a:t>
            </a:r>
            <a:r>
              <a:rPr lang="en-US" sz="2800" b="1" u="sng" kern="1200" dirty="0" err="1">
                <a:solidFill>
                  <a:srgbClr val="FFFF00"/>
                </a:solidFill>
                <a:effectLst/>
                <a:latin typeface="Times New Roman" panose="02020603050405020304" pitchFamily="18" charset="0"/>
                <a:ea typeface="Times New Roman" panose="02020603050405020304" pitchFamily="18" charset="0"/>
              </a:rPr>
              <a:t>việc</a:t>
            </a:r>
            <a:r>
              <a:rPr lang="en-US" sz="2800" b="1" u="sng" kern="1200" dirty="0">
                <a:solidFill>
                  <a:srgbClr val="FFFF00"/>
                </a:solidFill>
                <a:effectLst/>
                <a:latin typeface="Times New Roman" panose="02020603050405020304" pitchFamily="18" charset="0"/>
                <a:ea typeface="Times New Roman" panose="02020603050405020304" pitchFamily="18" charset="0"/>
              </a:rPr>
              <a:t> </a:t>
            </a:r>
            <a:r>
              <a:rPr lang="en-US" sz="2800" b="1" u="sng" kern="1200" dirty="0" err="1">
                <a:solidFill>
                  <a:srgbClr val="FFFF00"/>
                </a:solidFill>
                <a:effectLst/>
                <a:latin typeface="Times New Roman" panose="02020603050405020304" pitchFamily="18" charset="0"/>
                <a:ea typeface="Times New Roman" panose="02020603050405020304" pitchFamily="18" charset="0"/>
              </a:rPr>
              <a:t>bảo</a:t>
            </a:r>
            <a:r>
              <a:rPr lang="en-US" sz="2800" b="1" u="sng" kern="1200" dirty="0">
                <a:solidFill>
                  <a:srgbClr val="FFFF00"/>
                </a:solidFill>
                <a:effectLst/>
                <a:latin typeface="Times New Roman" panose="02020603050405020304" pitchFamily="18" charset="0"/>
                <a:ea typeface="Times New Roman" panose="02020603050405020304" pitchFamily="18" charset="0"/>
              </a:rPr>
              <a:t> </a:t>
            </a:r>
            <a:r>
              <a:rPr lang="en-US" sz="2800" b="1" u="sng" kern="1200" dirty="0" err="1">
                <a:solidFill>
                  <a:srgbClr val="FFFF00"/>
                </a:solidFill>
                <a:effectLst/>
                <a:latin typeface="Times New Roman" panose="02020603050405020304" pitchFamily="18" charset="0"/>
                <a:ea typeface="Times New Roman" panose="02020603050405020304" pitchFamily="18" charset="0"/>
              </a:rPr>
              <a:t>vệ</a:t>
            </a:r>
            <a:r>
              <a:rPr lang="en-US" sz="2800" b="1" u="sng" kern="1200" dirty="0">
                <a:solidFill>
                  <a:srgbClr val="FFFF00"/>
                </a:solidFill>
                <a:effectLst/>
                <a:latin typeface="Times New Roman" panose="02020603050405020304" pitchFamily="18" charset="0"/>
                <a:ea typeface="Times New Roman" panose="02020603050405020304" pitchFamily="18" charset="0"/>
              </a:rPr>
              <a:t> </a:t>
            </a:r>
            <a:r>
              <a:rPr lang="en-US" sz="2800" b="1" u="sng" kern="1200" dirty="0" err="1">
                <a:solidFill>
                  <a:srgbClr val="FFFF00"/>
                </a:solidFill>
                <a:effectLst/>
                <a:latin typeface="Times New Roman" panose="02020603050405020304" pitchFamily="18" charset="0"/>
                <a:ea typeface="Times New Roman" panose="02020603050405020304" pitchFamily="18" charset="0"/>
              </a:rPr>
              <a:t>rừng</a:t>
            </a:r>
          </a:p>
        </p:txBody>
      </p:sp>
      <p:sp>
        <p:nvSpPr>
          <p:cNvPr id="10" name="TextBox 9"/>
          <p:cNvSpPr txBox="1"/>
          <p:nvPr/>
        </p:nvSpPr>
        <p:spPr>
          <a:xfrm>
            <a:off x="1465972" y="1514779"/>
            <a:ext cx="4783014" cy="521970"/>
          </a:xfrm>
          <a:prstGeom prst="rect">
            <a:avLst/>
          </a:prstGeom>
          <a:noFill/>
        </p:spPr>
        <p:txBody>
          <a:bodyPr wrap="square">
            <a:spAutoFit/>
          </a:bodyPr>
          <a:lstStyle/>
          <a:p>
            <a:r>
              <a:rPr lang="en-US" sz="2800" b="1" kern="1200" dirty="0">
                <a:solidFill>
                  <a:srgbClr val="FFFF00"/>
                </a:solidFill>
                <a:effectLst/>
                <a:latin typeface="Times New Roman" panose="02020603050405020304" pitchFamily="18" charset="0"/>
                <a:ea typeface="Times New Roman" panose="02020603050405020304" pitchFamily="18" charset="0"/>
              </a:rPr>
              <a:t>3</a:t>
            </a:r>
            <a:r>
              <a:rPr lang="vi-VN" altLang="en-US" sz="2800" b="1" kern="1200" dirty="0">
                <a:solidFill>
                  <a:srgbClr val="FFFF00"/>
                </a:solidFill>
                <a:effectLst/>
                <a:latin typeface="Times New Roman" panose="02020603050405020304" pitchFamily="18" charset="0"/>
                <a:ea typeface="Times New Roman" panose="02020603050405020304" pitchFamily="18" charset="0"/>
              </a:rPr>
              <a:t>. </a:t>
            </a:r>
            <a:r>
              <a:rPr lang="en-US" sz="2800" b="1" u="sng" kern="1200" dirty="0" err="1">
                <a:solidFill>
                  <a:srgbClr val="FFFF00"/>
                </a:solidFill>
                <a:effectLst/>
                <a:latin typeface="Times New Roman" panose="02020603050405020304" pitchFamily="18" charset="0"/>
                <a:ea typeface="Times New Roman" panose="02020603050405020304" pitchFamily="18" charset="0"/>
              </a:rPr>
              <a:t>Bảo</a:t>
            </a:r>
            <a:r>
              <a:rPr lang="en-US" sz="2800" b="1" u="sng" kern="1200" dirty="0">
                <a:solidFill>
                  <a:srgbClr val="FFFF00"/>
                </a:solidFill>
                <a:effectLst/>
                <a:latin typeface="Times New Roman" panose="02020603050405020304" pitchFamily="18" charset="0"/>
                <a:ea typeface="Times New Roman" panose="02020603050405020304" pitchFamily="18" charset="0"/>
              </a:rPr>
              <a:t> </a:t>
            </a:r>
            <a:r>
              <a:rPr lang="en-US" sz="2800" b="1" u="sng" kern="1200" dirty="0" err="1">
                <a:solidFill>
                  <a:srgbClr val="FFFF00"/>
                </a:solidFill>
                <a:effectLst/>
                <a:latin typeface="Times New Roman" panose="02020603050405020304" pitchFamily="18" charset="0"/>
                <a:ea typeface="Times New Roman" panose="02020603050405020304" pitchFamily="18" charset="0"/>
              </a:rPr>
              <a:t>vệ</a:t>
            </a:r>
            <a:r>
              <a:rPr lang="en-US" sz="2800" b="1" u="sng" kern="1200" dirty="0">
                <a:solidFill>
                  <a:srgbClr val="FFFF00"/>
                </a:solidFill>
                <a:effectLst/>
                <a:latin typeface="Times New Roman" panose="02020603050405020304" pitchFamily="18" charset="0"/>
                <a:ea typeface="Times New Roman" panose="02020603050405020304" pitchFamily="18" charset="0"/>
              </a:rPr>
              <a:t> </a:t>
            </a:r>
            <a:r>
              <a:rPr lang="en-US" sz="2800" b="1" u="sng" kern="1200" dirty="0" err="1">
                <a:solidFill>
                  <a:srgbClr val="FFFF00"/>
                </a:solidFill>
                <a:effectLst/>
                <a:latin typeface="Times New Roman" panose="02020603050405020304" pitchFamily="18" charset="0"/>
                <a:ea typeface="Times New Roman" panose="02020603050405020304" pitchFamily="18" charset="0"/>
              </a:rPr>
              <a:t>rừng</a:t>
            </a:r>
          </a:p>
        </p:txBody>
      </p:sp>
      <p:sp>
        <p:nvSpPr>
          <p:cNvPr id="8" name="TextBox 7"/>
          <p:cNvSpPr txBox="1"/>
          <p:nvPr/>
        </p:nvSpPr>
        <p:spPr>
          <a:xfrm>
            <a:off x="1524000" y="2393315"/>
            <a:ext cx="9907270" cy="1076325"/>
          </a:xfrm>
          <a:prstGeom prst="rect">
            <a:avLst/>
          </a:prstGeom>
          <a:noFill/>
        </p:spPr>
        <p:txBody>
          <a:bodyPr wrap="square">
            <a:spAutoFit/>
          </a:bodyPr>
          <a:lstStyle/>
          <a:p>
            <a:pPr algn="just"/>
            <a:r>
              <a:rPr lang="en-US" sz="2400" dirty="0">
                <a:solidFill>
                  <a:schemeClr val="bg1"/>
                </a:solidFill>
                <a:latin typeface="Times New Roman" panose="02020603050405020304" pitchFamily="18" charset="0"/>
                <a:cs typeface="Times New Roman" panose="02020603050405020304" pitchFamily="18" charset="0"/>
              </a:rPr>
              <a: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Giữ</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gìn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tài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nguyên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rừng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đất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rừng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hiện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có</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đồng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thời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tạo</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điều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kiện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thuận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lợi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để</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rừng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phát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triển</a:t>
            </a:r>
            <a:r>
              <a:rPr lang="en-US" sz="3200" dirty="0">
                <a:solidFill>
                  <a:schemeClr val="bg1"/>
                </a:solidFill>
                <a:latin typeface="Times New Roman" panose="02020603050405020304" pitchFamily="18" charset="0"/>
                <a:cs typeface="Times New Roman" panose="02020603050405020304" pitchFamily="18" charset="0"/>
              </a:rPr>
              <a:t>.</a:t>
            </a:r>
          </a:p>
        </p:txBody>
      </p:sp>
      <p:sp>
        <p:nvSpPr>
          <p:cNvPr id="13" name="TextBox 12"/>
          <p:cNvSpPr txBox="1"/>
          <p:nvPr/>
        </p:nvSpPr>
        <p:spPr>
          <a:xfrm>
            <a:off x="1436370" y="1969770"/>
            <a:ext cx="2454275" cy="521970"/>
          </a:xfrm>
          <a:prstGeom prst="rect">
            <a:avLst/>
          </a:prstGeom>
          <a:noFill/>
        </p:spPr>
        <p:txBody>
          <a:bodyPr wrap="square">
            <a:spAutoFit/>
          </a:bodyPr>
          <a:lstStyle/>
          <a:p>
            <a:r>
              <a:rPr lang="en-US" sz="2800" b="1" dirty="0">
                <a:solidFill>
                  <a:srgbClr val="FFFF00"/>
                </a:solidFill>
                <a:latin typeface="Times New Roman" panose="02020603050405020304" pitchFamily="18" charset="0"/>
                <a:cs typeface="Times New Roman" panose="02020603050405020304" pitchFamily="18" charset="0"/>
              </a:rPr>
              <a:t>3.1.</a:t>
            </a:r>
            <a:r>
              <a:rPr lang="en-US" sz="2800" b="1" u="sng" dirty="0">
                <a:solidFill>
                  <a:srgbClr val="FFFF00"/>
                </a:solidFill>
                <a:latin typeface="Times New Roman" panose="02020603050405020304" pitchFamily="18" charset="0"/>
                <a:cs typeface="Times New Roman" panose="02020603050405020304" pitchFamily="18" charset="0"/>
              </a:rPr>
              <a:t> </a:t>
            </a:r>
            <a:r>
              <a:rPr lang="en-US" sz="2800" b="1" u="sng" dirty="0" err="1">
                <a:solidFill>
                  <a:srgbClr val="FFFF00"/>
                </a:solidFill>
                <a:latin typeface="Times New Roman" panose="02020603050405020304" pitchFamily="18" charset="0"/>
                <a:cs typeface="Times New Roman" panose="02020603050405020304" pitchFamily="18" charset="0"/>
              </a:rPr>
              <a:t>Mục</a:t>
            </a:r>
            <a:r>
              <a:rPr lang="en-US" sz="2800" b="1" u="sng" dirty="0">
                <a:solidFill>
                  <a:srgbClr val="FFFF00"/>
                </a:solidFill>
                <a:latin typeface="Times New Roman" panose="02020603050405020304" pitchFamily="18" charset="0"/>
                <a:cs typeface="Times New Roman" panose="02020603050405020304" pitchFamily="18" charset="0"/>
              </a:rPr>
              <a:t> </a:t>
            </a:r>
            <a:r>
              <a:rPr lang="en-US" sz="2800" b="1" u="sng" dirty="0" err="1">
                <a:solidFill>
                  <a:srgbClr val="FFFF00"/>
                </a:solidFill>
                <a:latin typeface="Times New Roman" panose="02020603050405020304" pitchFamily="18" charset="0"/>
                <a:cs typeface="Times New Roman" panose="02020603050405020304" pitchFamily="18" charset="0"/>
              </a:rPr>
              <a:t>đích</a:t>
            </a:r>
          </a:p>
        </p:txBody>
      </p:sp>
      <p:sp>
        <p:nvSpPr>
          <p:cNvPr id="15" name="TextBox 14"/>
          <p:cNvSpPr txBox="1"/>
          <p:nvPr/>
        </p:nvSpPr>
        <p:spPr>
          <a:xfrm>
            <a:off x="1461135" y="3469640"/>
            <a:ext cx="2773045" cy="666750"/>
          </a:xfrm>
          <a:prstGeom prst="rect">
            <a:avLst/>
          </a:prstGeom>
          <a:noFill/>
        </p:spPr>
        <p:txBody>
          <a:bodyPr wrap="square">
            <a:noAutofit/>
          </a:bodyPr>
          <a:lstStyle/>
          <a:p>
            <a:r>
              <a:rPr lang="en-US" sz="2800" b="1" dirty="0">
                <a:solidFill>
                  <a:srgbClr val="FFFF00"/>
                </a:solidFill>
                <a:latin typeface="Times New Roman" panose="02020603050405020304" pitchFamily="18" charset="0"/>
                <a:cs typeface="Times New Roman" panose="02020603050405020304" pitchFamily="18" charset="0"/>
              </a:rPr>
              <a:t>3.2. </a:t>
            </a:r>
            <a:r>
              <a:rPr lang="en-US" sz="2800" b="1" u="sng" dirty="0" err="1">
                <a:solidFill>
                  <a:srgbClr val="FFFF00"/>
                </a:solidFill>
                <a:latin typeface="Times New Roman" panose="02020603050405020304" pitchFamily="18" charset="0"/>
                <a:cs typeface="Times New Roman" panose="02020603050405020304" pitchFamily="18" charset="0"/>
              </a:rPr>
              <a:t>Biện</a:t>
            </a:r>
            <a:r>
              <a:rPr lang="en-US" sz="2800" b="1" u="sng" dirty="0">
                <a:solidFill>
                  <a:srgbClr val="FFFF00"/>
                </a:solidFill>
                <a:latin typeface="Times New Roman" panose="02020603050405020304" pitchFamily="18" charset="0"/>
                <a:cs typeface="Times New Roman" panose="02020603050405020304" pitchFamily="18" charset="0"/>
              </a:rPr>
              <a:t> </a:t>
            </a:r>
            <a:r>
              <a:rPr lang="en-US" sz="2800" b="1" u="sng" dirty="0" err="1">
                <a:solidFill>
                  <a:srgbClr val="FFFF00"/>
                </a:solidFill>
                <a:latin typeface="Times New Roman" panose="02020603050405020304" pitchFamily="18" charset="0"/>
                <a:cs typeface="Times New Roman" panose="02020603050405020304" pitchFamily="18" charset="0"/>
              </a:rPr>
              <a:t>pháp</a:t>
            </a:r>
          </a:p>
        </p:txBody>
      </p:sp>
      <p:sp>
        <p:nvSpPr>
          <p:cNvPr id="3" name="TextBox 2"/>
          <p:cNvSpPr txBox="1"/>
          <p:nvPr/>
        </p:nvSpPr>
        <p:spPr>
          <a:xfrm>
            <a:off x="1548130" y="4052570"/>
            <a:ext cx="9882505" cy="1917700"/>
          </a:xfrm>
          <a:prstGeom prst="rect">
            <a:avLst/>
          </a:prstGeom>
          <a:noFill/>
        </p:spPr>
        <p:txBody>
          <a:bodyPr wrap="square">
            <a:noAutofit/>
          </a:bodyPr>
          <a:lstStyle/>
          <a:p>
            <a:pPr indent="0" algn="just">
              <a:buFontTx/>
              <a:buNone/>
            </a:pPr>
            <a:r>
              <a:rPr lang="vi-VN" altLang="en-US" sz="2400" kern="1200" dirty="0" err="1">
                <a:solidFill>
                  <a:schemeClr val="bg1"/>
                </a:solidFill>
                <a:effectLst/>
                <a:latin typeface="Times New Roman" panose="02020603050405020304" pitchFamily="18" charset="0"/>
                <a:ea typeface="Times New Roman" panose="02020603050405020304" pitchFamily="18" charset="0"/>
              </a:rPr>
              <a:t>-</a:t>
            </a:r>
            <a:r>
              <a:rPr lang="vi-VN" altLang="en-US" sz="3200" kern="1200" dirty="0" err="1">
                <a:solidFill>
                  <a:schemeClr val="bg1"/>
                </a:solidFill>
                <a:effectLst/>
                <a:latin typeface="Times New Roman" panose="02020603050405020304" pitchFamily="18" charset="0"/>
                <a:ea typeface="Times New Roman" panose="02020603050405020304" pitchFamily="18" charset="0"/>
              </a:rPr>
              <a:t> </a:t>
            </a:r>
            <a:r>
              <a:rPr lang="en-US" sz="3200" kern="1200" dirty="0" err="1">
                <a:solidFill>
                  <a:schemeClr val="bg1"/>
                </a:solidFill>
                <a:effectLst/>
                <a:latin typeface="Times New Roman" panose="02020603050405020304" pitchFamily="18" charset="0"/>
                <a:ea typeface="Times New Roman" panose="02020603050405020304" pitchFamily="18" charset="0"/>
              </a:rPr>
              <a:t>Ngăn</a:t>
            </a:r>
            <a:r>
              <a:rPr lang="en-US" sz="3200" kern="1200" dirty="0">
                <a:solidFill>
                  <a:schemeClr val="bg1"/>
                </a:solidFill>
                <a:effectLst/>
                <a:latin typeface="Times New Roman" panose="02020603050405020304" pitchFamily="18" charset="0"/>
                <a:ea typeface="Times New Roman" panose="02020603050405020304" pitchFamily="18" charset="0"/>
              </a:rPr>
              <a:t> </a:t>
            </a:r>
            <a:r>
              <a:rPr lang="en-US" sz="3200" kern="1200" dirty="0" err="1">
                <a:solidFill>
                  <a:schemeClr val="bg1"/>
                </a:solidFill>
                <a:effectLst/>
                <a:latin typeface="Times New Roman" panose="02020603050405020304" pitchFamily="18" charset="0"/>
                <a:ea typeface="Times New Roman" panose="02020603050405020304" pitchFamily="18" charset="0"/>
              </a:rPr>
              <a:t>chặn</a:t>
            </a:r>
            <a:r>
              <a:rPr lang="en-US" sz="3200" kern="1200" dirty="0">
                <a:solidFill>
                  <a:schemeClr val="bg1"/>
                </a:solidFill>
                <a:effectLst/>
                <a:latin typeface="Times New Roman" panose="02020603050405020304" pitchFamily="18" charset="0"/>
                <a:ea typeface="Times New Roman" panose="02020603050405020304" pitchFamily="18" charset="0"/>
              </a:rPr>
              <a:t> </a:t>
            </a:r>
            <a:r>
              <a:rPr lang="en-US" sz="3200" kern="1200" dirty="0" err="1">
                <a:solidFill>
                  <a:schemeClr val="bg1"/>
                </a:solidFill>
                <a:effectLst/>
                <a:latin typeface="Times New Roman" panose="02020603050405020304" pitchFamily="18" charset="0"/>
                <a:ea typeface="Times New Roman" panose="02020603050405020304" pitchFamily="18" charset="0"/>
              </a:rPr>
              <a:t>và</a:t>
            </a:r>
            <a:r>
              <a:rPr lang="en-US" sz="3200" kern="1200" dirty="0">
                <a:solidFill>
                  <a:schemeClr val="bg1"/>
                </a:solidFill>
                <a:effectLst/>
                <a:latin typeface="Times New Roman" panose="02020603050405020304" pitchFamily="18" charset="0"/>
                <a:ea typeface="Times New Roman" panose="02020603050405020304" pitchFamily="18" charset="0"/>
              </a:rPr>
              <a:t> </a:t>
            </a:r>
            <a:r>
              <a:rPr lang="en-US" sz="3200" kern="1200" dirty="0" err="1">
                <a:solidFill>
                  <a:schemeClr val="bg1"/>
                </a:solidFill>
                <a:effectLst/>
                <a:latin typeface="Times New Roman" panose="02020603050405020304" pitchFamily="18" charset="0"/>
                <a:ea typeface="Times New Roman" panose="02020603050405020304" pitchFamily="18" charset="0"/>
              </a:rPr>
              <a:t>nghiêm</a:t>
            </a:r>
            <a:r>
              <a:rPr lang="en-US" sz="3200" kern="1200" dirty="0">
                <a:solidFill>
                  <a:schemeClr val="bg1"/>
                </a:solidFill>
                <a:effectLst/>
                <a:latin typeface="Times New Roman" panose="02020603050405020304" pitchFamily="18" charset="0"/>
                <a:ea typeface="Times New Roman" panose="02020603050405020304" pitchFamily="18" charset="0"/>
              </a:rPr>
              <a:t> </a:t>
            </a:r>
            <a:r>
              <a:rPr lang="en-US" sz="3200" kern="1200" dirty="0" err="1">
                <a:solidFill>
                  <a:schemeClr val="bg1"/>
                </a:solidFill>
                <a:effectLst/>
                <a:latin typeface="Times New Roman" panose="02020603050405020304" pitchFamily="18" charset="0"/>
                <a:ea typeface="Times New Roman" panose="02020603050405020304" pitchFamily="18" charset="0"/>
              </a:rPr>
              <a:t>cấm</a:t>
            </a:r>
            <a:r>
              <a:rPr lang="en-US" sz="3200" kern="1200" dirty="0">
                <a:solidFill>
                  <a:schemeClr val="bg1"/>
                </a:solidFill>
                <a:effectLst/>
                <a:latin typeface="Times New Roman" panose="02020603050405020304" pitchFamily="18" charset="0"/>
                <a:ea typeface="Times New Roman" panose="02020603050405020304" pitchFamily="18" charset="0"/>
              </a:rPr>
              <a:t> </a:t>
            </a:r>
            <a:r>
              <a:rPr lang="en-US" sz="3200" kern="1200" dirty="0" err="1">
                <a:solidFill>
                  <a:schemeClr val="bg1"/>
                </a:solidFill>
                <a:effectLst/>
                <a:latin typeface="Times New Roman" panose="02020603050405020304" pitchFamily="18" charset="0"/>
                <a:ea typeface="Times New Roman" panose="02020603050405020304" pitchFamily="18" charset="0"/>
              </a:rPr>
              <a:t>phá</a:t>
            </a:r>
            <a:r>
              <a:rPr lang="en-US" sz="3200" kern="1200" dirty="0">
                <a:solidFill>
                  <a:schemeClr val="bg1"/>
                </a:solidFill>
                <a:effectLst/>
                <a:latin typeface="Times New Roman" panose="02020603050405020304" pitchFamily="18" charset="0"/>
                <a:ea typeface="Times New Roman" panose="02020603050405020304" pitchFamily="18" charset="0"/>
              </a:rPr>
              <a:t> </a:t>
            </a:r>
            <a:r>
              <a:rPr lang="en-US" sz="3200" kern="1200" dirty="0" err="1">
                <a:solidFill>
                  <a:schemeClr val="bg1"/>
                </a:solidFill>
                <a:effectLst/>
                <a:latin typeface="Times New Roman" panose="02020603050405020304" pitchFamily="18" charset="0"/>
                <a:ea typeface="Times New Roman" panose="02020603050405020304" pitchFamily="18" charset="0"/>
              </a:rPr>
              <a:t>hoại</a:t>
            </a:r>
            <a:r>
              <a:rPr lang="en-US" sz="3200" kern="1200" dirty="0">
                <a:solidFill>
                  <a:schemeClr val="bg1"/>
                </a:solidFill>
                <a:effectLst/>
                <a:latin typeface="Times New Roman" panose="02020603050405020304" pitchFamily="18" charset="0"/>
                <a:ea typeface="Times New Roman" panose="02020603050405020304" pitchFamily="18" charset="0"/>
              </a:rPr>
              <a:t> </a:t>
            </a:r>
            <a:r>
              <a:rPr lang="en-US" sz="3200" kern="1200" dirty="0" err="1">
                <a:solidFill>
                  <a:schemeClr val="bg1"/>
                </a:solidFill>
                <a:effectLst/>
                <a:latin typeface="Times New Roman" panose="02020603050405020304" pitchFamily="18" charset="0"/>
                <a:ea typeface="Times New Roman" panose="02020603050405020304" pitchFamily="18" charset="0"/>
              </a:rPr>
              <a:t>tài</a:t>
            </a:r>
            <a:r>
              <a:rPr lang="en-US" sz="3200" kern="1200" dirty="0">
                <a:solidFill>
                  <a:schemeClr val="bg1"/>
                </a:solidFill>
                <a:effectLst/>
                <a:latin typeface="Times New Roman" panose="02020603050405020304" pitchFamily="18" charset="0"/>
                <a:ea typeface="Times New Roman" panose="02020603050405020304" pitchFamily="18" charset="0"/>
              </a:rPr>
              <a:t> </a:t>
            </a:r>
            <a:r>
              <a:rPr lang="en-US" sz="3200" kern="1200" dirty="0" err="1">
                <a:solidFill>
                  <a:schemeClr val="bg1"/>
                </a:solidFill>
                <a:effectLst/>
                <a:latin typeface="Times New Roman" panose="02020603050405020304" pitchFamily="18" charset="0"/>
                <a:ea typeface="Times New Roman" panose="02020603050405020304" pitchFamily="18" charset="0"/>
              </a:rPr>
              <a:t>nguyên</a:t>
            </a:r>
            <a:r>
              <a:rPr lang="en-US" sz="3200" kern="1200" dirty="0">
                <a:solidFill>
                  <a:schemeClr val="bg1"/>
                </a:solidFill>
                <a:effectLst/>
                <a:latin typeface="Times New Roman" panose="02020603050405020304" pitchFamily="18" charset="0"/>
                <a:ea typeface="Times New Roman" panose="02020603050405020304" pitchFamily="18" charset="0"/>
              </a:rPr>
              <a:t> </a:t>
            </a:r>
            <a:r>
              <a:rPr lang="en-US" sz="3200" kern="1200" dirty="0" err="1">
                <a:solidFill>
                  <a:schemeClr val="bg1"/>
                </a:solidFill>
                <a:effectLst/>
                <a:latin typeface="Times New Roman" panose="02020603050405020304" pitchFamily="18" charset="0"/>
                <a:ea typeface="Times New Roman" panose="02020603050405020304" pitchFamily="18" charset="0"/>
              </a:rPr>
              <a:t>rừng</a:t>
            </a:r>
            <a:r>
              <a:rPr lang="en-US" sz="3200" kern="1200" dirty="0">
                <a:solidFill>
                  <a:schemeClr val="bg1"/>
                </a:solidFill>
                <a:effectLst/>
                <a:latin typeface="Times New Roman" panose="02020603050405020304" pitchFamily="18" charset="0"/>
                <a:ea typeface="Times New Roman" panose="02020603050405020304" pitchFamily="18" charset="0"/>
              </a:rPr>
              <a:t>, </a:t>
            </a:r>
            <a:r>
              <a:rPr lang="en-US" sz="3200" kern="1200" dirty="0" err="1">
                <a:solidFill>
                  <a:schemeClr val="bg1"/>
                </a:solidFill>
                <a:effectLst/>
                <a:latin typeface="Times New Roman" panose="02020603050405020304" pitchFamily="18" charset="0"/>
                <a:ea typeface="Times New Roman" panose="02020603050405020304" pitchFamily="18" charset="0"/>
              </a:rPr>
              <a:t>đất</a:t>
            </a:r>
            <a:r>
              <a:rPr lang="en-US" sz="3200" kern="1200" dirty="0">
                <a:solidFill>
                  <a:schemeClr val="bg1"/>
                </a:solidFill>
                <a:effectLst/>
                <a:latin typeface="Times New Roman" panose="02020603050405020304" pitchFamily="18" charset="0"/>
                <a:ea typeface="Times New Roman" panose="02020603050405020304" pitchFamily="18" charset="0"/>
              </a:rPr>
              <a:t> </a:t>
            </a:r>
            <a:r>
              <a:rPr lang="en-US" sz="3200" kern="1200" dirty="0" err="1">
                <a:solidFill>
                  <a:schemeClr val="bg1"/>
                </a:solidFill>
                <a:effectLst/>
                <a:latin typeface="Times New Roman" panose="02020603050405020304" pitchFamily="18" charset="0"/>
                <a:ea typeface="Times New Roman" panose="02020603050405020304" pitchFamily="18" charset="0"/>
              </a:rPr>
              <a:t>rừng</a:t>
            </a:r>
            <a:r>
              <a:rPr lang="vi-VN" altLang="en-US" sz="3200" kern="1200" dirty="0" err="1">
                <a:solidFill>
                  <a:schemeClr val="bg1"/>
                </a:solidFill>
                <a:effectLst/>
                <a:latin typeface="Times New Roman" panose="02020603050405020304" pitchFamily="18" charset="0"/>
                <a:ea typeface="Times New Roman" panose="02020603050405020304" pitchFamily="18" charset="0"/>
              </a:rPr>
              <a:t>.</a:t>
            </a:r>
            <a:endParaRPr lang="en-US" sz="3200" kern="1200" dirty="0">
              <a:solidFill>
                <a:schemeClr val="bg1"/>
              </a:solidFill>
              <a:effectLst/>
              <a:latin typeface="Times New Roman" panose="02020603050405020304" pitchFamily="18" charset="0"/>
              <a:ea typeface="Times New Roman" panose="02020603050405020304" pitchFamily="18" charset="0"/>
            </a:endParaRPr>
          </a:p>
          <a:p>
            <a:pPr indent="0" algn="just">
              <a:buFontTx/>
              <a:buNone/>
            </a:pPr>
            <a:r>
              <a:rPr lang="vi-VN" altLang="en-US" sz="3200" kern="1200" dirty="0">
                <a:solidFill>
                  <a:schemeClr val="bg1"/>
                </a:solidFill>
                <a:effectLst/>
                <a:latin typeface="Times New Roman" panose="02020603050405020304" pitchFamily="18" charset="0"/>
                <a:ea typeface="Times New Roman" panose="02020603050405020304" pitchFamily="18" charset="0"/>
              </a:rPr>
              <a:t>- </a:t>
            </a:r>
            <a:r>
              <a:rPr lang="vi-VN" altLang="en-US" sz="3200" kern="1200" dirty="0" err="1">
                <a:solidFill>
                  <a:schemeClr val="bg1"/>
                </a:solidFill>
                <a:effectLst/>
                <a:latin typeface="Times New Roman" panose="02020603050405020304" pitchFamily="18" charset="0"/>
                <a:ea typeface="Times New Roman" panose="02020603050405020304" pitchFamily="18" charset="0"/>
              </a:rPr>
              <a:t>K</a:t>
            </a:r>
            <a:r>
              <a:rPr lang="en-US" sz="3200" kern="1200" dirty="0" err="1">
                <a:solidFill>
                  <a:schemeClr val="bg1"/>
                </a:solidFill>
                <a:effectLst/>
                <a:latin typeface="Times New Roman" panose="02020603050405020304" pitchFamily="18" charset="0"/>
                <a:ea typeface="Times New Roman" panose="02020603050405020304" pitchFamily="18" charset="0"/>
              </a:rPr>
              <a:t>inh</a:t>
            </a:r>
            <a:r>
              <a:rPr lang="en-US" sz="3200" kern="1200" dirty="0">
                <a:solidFill>
                  <a:schemeClr val="bg1"/>
                </a:solidFill>
                <a:effectLst/>
                <a:latin typeface="Times New Roman" panose="02020603050405020304" pitchFamily="18" charset="0"/>
                <a:ea typeface="Times New Roman" panose="02020603050405020304" pitchFamily="18" charset="0"/>
              </a:rPr>
              <a:t> </a:t>
            </a:r>
            <a:r>
              <a:rPr lang="en-US" sz="3200" kern="1200" dirty="0" err="1">
                <a:solidFill>
                  <a:schemeClr val="bg1"/>
                </a:solidFill>
                <a:effectLst/>
                <a:latin typeface="Times New Roman" panose="02020603050405020304" pitchFamily="18" charset="0"/>
                <a:ea typeface="Times New Roman" panose="02020603050405020304" pitchFamily="18" charset="0"/>
              </a:rPr>
              <a:t>doanh</a:t>
            </a:r>
            <a:r>
              <a:rPr lang="en-US" sz="3200" kern="1200" dirty="0">
                <a:solidFill>
                  <a:schemeClr val="bg1"/>
                </a:solidFill>
                <a:effectLst/>
                <a:latin typeface="Times New Roman" panose="02020603050405020304" pitchFamily="18" charset="0"/>
                <a:ea typeface="Times New Roman" panose="02020603050405020304" pitchFamily="18" charset="0"/>
              </a:rPr>
              <a:t> </a:t>
            </a:r>
            <a:r>
              <a:rPr lang="en-US" sz="3200" kern="1200" dirty="0" err="1">
                <a:solidFill>
                  <a:schemeClr val="bg1"/>
                </a:solidFill>
                <a:effectLst/>
                <a:latin typeface="Times New Roman" panose="02020603050405020304" pitchFamily="18" charset="0"/>
                <a:ea typeface="Times New Roman" panose="02020603050405020304" pitchFamily="18" charset="0"/>
              </a:rPr>
              <a:t>rừng</a:t>
            </a:r>
            <a:r>
              <a:rPr lang="en-US" sz="3200" kern="1200" dirty="0">
                <a:solidFill>
                  <a:schemeClr val="bg1"/>
                </a:solidFill>
                <a:effectLst/>
                <a:latin typeface="Times New Roman" panose="02020603050405020304" pitchFamily="18" charset="0"/>
                <a:ea typeface="Times New Roman" panose="02020603050405020304" pitchFamily="18" charset="0"/>
              </a:rPr>
              <a:t>, </a:t>
            </a:r>
            <a:r>
              <a:rPr lang="en-US" sz="3200" kern="1200" dirty="0" err="1">
                <a:solidFill>
                  <a:schemeClr val="bg1"/>
                </a:solidFill>
                <a:effectLst/>
                <a:latin typeface="Times New Roman" panose="02020603050405020304" pitchFamily="18" charset="0"/>
                <a:ea typeface="Times New Roman" panose="02020603050405020304" pitchFamily="18" charset="0"/>
              </a:rPr>
              <a:t>đất</a:t>
            </a:r>
            <a:r>
              <a:rPr lang="en-US" sz="3200" kern="1200" dirty="0">
                <a:solidFill>
                  <a:schemeClr val="bg1"/>
                </a:solidFill>
                <a:effectLst/>
                <a:latin typeface="Times New Roman" panose="02020603050405020304" pitchFamily="18" charset="0"/>
                <a:ea typeface="Times New Roman" panose="02020603050405020304" pitchFamily="18" charset="0"/>
              </a:rPr>
              <a:t> </a:t>
            </a:r>
            <a:r>
              <a:rPr lang="en-US" sz="3200" kern="1200" dirty="0" err="1">
                <a:solidFill>
                  <a:schemeClr val="bg1"/>
                </a:solidFill>
                <a:effectLst/>
                <a:latin typeface="Times New Roman" panose="02020603050405020304" pitchFamily="18" charset="0"/>
                <a:ea typeface="Times New Roman" panose="02020603050405020304" pitchFamily="18" charset="0"/>
              </a:rPr>
              <a:t>rừng</a:t>
            </a:r>
            <a:r>
              <a:rPr lang="en-US" sz="3200" kern="1200" dirty="0">
                <a:solidFill>
                  <a:schemeClr val="bg1"/>
                </a:solidFill>
                <a:effectLst/>
                <a:latin typeface="Times New Roman" panose="02020603050405020304" pitchFamily="18" charset="0"/>
                <a:ea typeface="Times New Roman" panose="02020603050405020304" pitchFamily="18" charset="0"/>
              </a:rPr>
              <a:t> </a:t>
            </a:r>
            <a:r>
              <a:rPr lang="en-US" sz="3200" kern="1200" dirty="0" err="1">
                <a:solidFill>
                  <a:schemeClr val="bg1"/>
                </a:solidFill>
                <a:effectLst/>
                <a:latin typeface="Times New Roman" panose="02020603050405020304" pitchFamily="18" charset="0"/>
                <a:ea typeface="Times New Roman" panose="02020603050405020304" pitchFamily="18" charset="0"/>
              </a:rPr>
              <a:t>phải</a:t>
            </a:r>
            <a:r>
              <a:rPr lang="en-US" sz="3200" kern="1200" dirty="0">
                <a:solidFill>
                  <a:schemeClr val="bg1"/>
                </a:solidFill>
                <a:effectLst/>
                <a:latin typeface="Times New Roman" panose="02020603050405020304" pitchFamily="18" charset="0"/>
                <a:ea typeface="Times New Roman" panose="02020603050405020304" pitchFamily="18" charset="0"/>
              </a:rPr>
              <a:t> </a:t>
            </a:r>
            <a:r>
              <a:rPr lang="en-US" sz="3200" kern="1200" dirty="0" err="1">
                <a:solidFill>
                  <a:schemeClr val="bg1"/>
                </a:solidFill>
                <a:effectLst/>
                <a:latin typeface="Times New Roman" panose="02020603050405020304" pitchFamily="18" charset="0"/>
                <a:ea typeface="Times New Roman" panose="02020603050405020304" pitchFamily="18" charset="0"/>
              </a:rPr>
              <a:t>được</a:t>
            </a:r>
            <a:r>
              <a:rPr lang="en-US" sz="3200" kern="1200" dirty="0">
                <a:solidFill>
                  <a:schemeClr val="bg1"/>
                </a:solidFill>
                <a:effectLst/>
                <a:latin typeface="Times New Roman" panose="02020603050405020304" pitchFamily="18" charset="0"/>
                <a:ea typeface="Times New Roman" panose="02020603050405020304" pitchFamily="18" charset="0"/>
              </a:rPr>
              <a:t> </a:t>
            </a:r>
            <a:r>
              <a:rPr lang="en-US" sz="3200" kern="1200" dirty="0" err="1">
                <a:solidFill>
                  <a:schemeClr val="bg1"/>
                </a:solidFill>
                <a:effectLst/>
                <a:latin typeface="Times New Roman" panose="02020603050405020304" pitchFamily="18" charset="0"/>
                <a:ea typeface="Times New Roman" panose="02020603050405020304" pitchFamily="18" charset="0"/>
              </a:rPr>
              <a:t>Nhà</a:t>
            </a:r>
            <a:r>
              <a:rPr lang="en-US" sz="3200" kern="1200" dirty="0">
                <a:solidFill>
                  <a:schemeClr val="bg1"/>
                </a:solidFill>
                <a:effectLst/>
                <a:latin typeface="Times New Roman" panose="02020603050405020304" pitchFamily="18" charset="0"/>
                <a:ea typeface="Times New Roman" panose="02020603050405020304" pitchFamily="18" charset="0"/>
              </a:rPr>
              <a:t> </a:t>
            </a:r>
            <a:r>
              <a:rPr lang="en-US" sz="3200" kern="1200" dirty="0" err="1">
                <a:solidFill>
                  <a:schemeClr val="bg1"/>
                </a:solidFill>
                <a:effectLst/>
                <a:latin typeface="Times New Roman" panose="02020603050405020304" pitchFamily="18" charset="0"/>
                <a:ea typeface="Times New Roman" panose="02020603050405020304" pitchFamily="18" charset="0"/>
              </a:rPr>
              <a:t>nước</a:t>
            </a:r>
            <a:r>
              <a:rPr lang="en-US" sz="3200" kern="1200" dirty="0">
                <a:solidFill>
                  <a:schemeClr val="bg1"/>
                </a:solidFill>
                <a:effectLst/>
                <a:latin typeface="Times New Roman" panose="02020603050405020304" pitchFamily="18" charset="0"/>
                <a:ea typeface="Times New Roman" panose="02020603050405020304" pitchFamily="18" charset="0"/>
              </a:rPr>
              <a:t> </a:t>
            </a:r>
            <a:r>
              <a:rPr lang="en-US" sz="3200" kern="1200" dirty="0" err="1">
                <a:solidFill>
                  <a:schemeClr val="bg1"/>
                </a:solidFill>
                <a:effectLst/>
                <a:latin typeface="Times New Roman" panose="02020603050405020304" pitchFamily="18" charset="0"/>
                <a:ea typeface="Times New Roman" panose="02020603050405020304" pitchFamily="18" charset="0"/>
              </a:rPr>
              <a:t>cho</a:t>
            </a:r>
            <a:r>
              <a:rPr lang="en-US" sz="3200" kern="1200" dirty="0">
                <a:solidFill>
                  <a:schemeClr val="bg1"/>
                </a:solidFill>
                <a:effectLst/>
                <a:latin typeface="Times New Roman" panose="02020603050405020304" pitchFamily="18" charset="0"/>
                <a:ea typeface="Times New Roman" panose="02020603050405020304" pitchFamily="18" charset="0"/>
              </a:rPr>
              <a:t> </a:t>
            </a:r>
            <a:r>
              <a:rPr lang="en-US" sz="3200" kern="1200" dirty="0" err="1">
                <a:solidFill>
                  <a:schemeClr val="bg1"/>
                </a:solidFill>
                <a:effectLst/>
                <a:latin typeface="Times New Roman" panose="02020603050405020304" pitchFamily="18" charset="0"/>
                <a:ea typeface="Times New Roman" panose="02020603050405020304" pitchFamily="18" charset="0"/>
              </a:rPr>
              <a:t>phép</a:t>
            </a:r>
            <a:endParaRPr lang="en-US" sz="3200" kern="1200" dirty="0">
              <a:solidFill>
                <a:schemeClr val="bg1"/>
              </a:solidFill>
              <a:effectLst/>
              <a:latin typeface="Times New Roman" panose="02020603050405020304" pitchFamily="18" charset="0"/>
              <a:ea typeface="Times New Roman" panose="02020603050405020304" pitchFamily="18" charset="0"/>
            </a:endParaRPr>
          </a:p>
          <a:p>
            <a:pPr indent="0" algn="just">
              <a:buFontTx/>
              <a:buNone/>
            </a:pPr>
            <a:r>
              <a:rPr lang="vi-VN" altLang="en-US" sz="3200" dirty="0" err="1">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P</a:t>
            </a:r>
            <a:r>
              <a:rPr lang="en-US" sz="3200" kern="1200" dirty="0" err="1">
                <a:solidFill>
                  <a:schemeClr val="bg1"/>
                </a:solidFill>
                <a:effectLst/>
                <a:latin typeface="Times New Roman" panose="02020603050405020304" pitchFamily="18" charset="0"/>
                <a:ea typeface="Times New Roman" panose="02020603050405020304" pitchFamily="18" charset="0"/>
              </a:rPr>
              <a:t>hòng</a:t>
            </a:r>
            <a:r>
              <a:rPr lang="en-US" sz="3200" kern="1200" dirty="0">
                <a:solidFill>
                  <a:schemeClr val="bg1"/>
                </a:solidFill>
                <a:effectLst/>
                <a:latin typeface="Times New Roman" panose="02020603050405020304" pitchFamily="18" charset="0"/>
                <a:ea typeface="Times New Roman" panose="02020603050405020304" pitchFamily="18" charset="0"/>
              </a:rPr>
              <a:t> </a:t>
            </a:r>
            <a:r>
              <a:rPr lang="en-US" sz="3200" kern="1200" dirty="0" err="1">
                <a:solidFill>
                  <a:schemeClr val="bg1"/>
                </a:solidFill>
                <a:effectLst/>
                <a:latin typeface="Times New Roman" panose="02020603050405020304" pitchFamily="18" charset="0"/>
                <a:ea typeface="Times New Roman" panose="02020603050405020304" pitchFamily="18" charset="0"/>
              </a:rPr>
              <a:t>chống</a:t>
            </a:r>
            <a:r>
              <a:rPr lang="en-US" sz="3200" kern="1200" dirty="0">
                <a:solidFill>
                  <a:schemeClr val="bg1"/>
                </a:solidFill>
                <a:effectLst/>
                <a:latin typeface="Times New Roman" panose="02020603050405020304" pitchFamily="18" charset="0"/>
                <a:ea typeface="Times New Roman" panose="02020603050405020304" pitchFamily="18" charset="0"/>
              </a:rPr>
              <a:t> </a:t>
            </a:r>
            <a:r>
              <a:rPr lang="en-US" sz="3200" kern="1200" dirty="0" err="1">
                <a:solidFill>
                  <a:schemeClr val="bg1"/>
                </a:solidFill>
                <a:effectLst/>
                <a:latin typeface="Times New Roman" panose="02020603050405020304" pitchFamily="18" charset="0"/>
                <a:ea typeface="Times New Roman" panose="02020603050405020304" pitchFamily="18" charset="0"/>
              </a:rPr>
              <a:t>cháy</a:t>
            </a:r>
            <a:r>
              <a:rPr lang="en-US" sz="3200" kern="1200" dirty="0">
                <a:solidFill>
                  <a:schemeClr val="bg1"/>
                </a:solidFill>
                <a:effectLst/>
                <a:latin typeface="Times New Roman" panose="02020603050405020304" pitchFamily="18" charset="0"/>
                <a:ea typeface="Times New Roman" panose="02020603050405020304" pitchFamily="18" charset="0"/>
              </a:rPr>
              <a:t> </a:t>
            </a:r>
            <a:r>
              <a:rPr lang="en-US" sz="3200" kern="1200" dirty="0" err="1">
                <a:solidFill>
                  <a:schemeClr val="bg1"/>
                </a:solidFill>
                <a:effectLst/>
                <a:latin typeface="Times New Roman" panose="02020603050405020304" pitchFamily="18" charset="0"/>
                <a:ea typeface="Times New Roman" panose="02020603050405020304" pitchFamily="18" charset="0"/>
              </a:rPr>
              <a:t>rừng</a:t>
            </a:r>
            <a:r>
              <a:rPr lang="en-US" sz="3200" kern="1200" dirty="0">
                <a:solidFill>
                  <a:schemeClr val="bg1"/>
                </a:solidFill>
                <a:effectLst/>
                <a:latin typeface="Times New Roman" panose="02020603050405020304" pitchFamily="18" charset="0"/>
                <a:ea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3149"/>
            <a:ext cx="8229600" cy="685800"/>
          </a:xfrm>
        </p:spPr>
        <p:txBody>
          <a:bodyPr>
            <a:normAutofit/>
          </a:bodyPr>
          <a:lstStyle/>
          <a:p>
            <a:r>
              <a:rPr lang="en-US" sz="2800" b="1">
                <a:solidFill>
                  <a:srgbClr val="FFFF00"/>
                </a:solidFill>
                <a:latin typeface="Times New Roman" panose="02020603050405020304" pitchFamily="18" charset="0"/>
                <a:cs typeface="Times New Roman" panose="02020603050405020304" pitchFamily="18" charset="0"/>
              </a:rPr>
              <a:t>LUYỆN TẬP</a:t>
            </a:r>
          </a:p>
        </p:txBody>
      </p:sp>
      <p:sp>
        <p:nvSpPr>
          <p:cNvPr id="3" name="Rectangle 2"/>
          <p:cNvSpPr/>
          <p:nvPr/>
        </p:nvSpPr>
        <p:spPr>
          <a:xfrm>
            <a:off x="757555" y="685800"/>
            <a:ext cx="11092815" cy="953135"/>
          </a:xfrm>
          <a:prstGeom prst="rect">
            <a:avLst/>
          </a:prstGeom>
        </p:spPr>
        <p:txBody>
          <a:bodyPr wrap="square">
            <a:spAutoFit/>
          </a:bodyPr>
          <a:lstStyle/>
          <a:p>
            <a:r>
              <a:rPr lang="en-US" sz="2800">
                <a:solidFill>
                  <a:srgbClr val="FFFF00"/>
                </a:solidFill>
                <a:latin typeface="Times New Roman" panose="02020603050405020304" pitchFamily="18" charset="0"/>
                <a:cs typeface="Times New Roman" panose="02020603050405020304" pitchFamily="18" charset="0"/>
              </a:rPr>
              <a:t>Trong các hoạt động ở Hình 7.5, hoạt động nào bảo vệ rừng, hoạt động nào làm suy giảm tài nguyên rừng? Vì sao?</a:t>
            </a:r>
          </a:p>
        </p:txBody>
      </p:sp>
      <p:pic>
        <p:nvPicPr>
          <p:cNvPr id="4" name="Picture 3" descr="C:\Users\USER\Desktop\screenshot-2022-06-28-162314.png"/>
          <p:cNvPicPr/>
          <p:nvPr/>
        </p:nvPicPr>
        <p:blipFill>
          <a:blip r:embed="rId2">
            <a:extLst>
              <a:ext uri="{28A0092B-C50C-407E-A947-70E740481C1C}">
                <a14:useLocalDpi xmlns:a14="http://schemas.microsoft.com/office/drawing/2010/main" val="0"/>
              </a:ext>
            </a:extLst>
          </a:blip>
          <a:srcRect/>
          <a:stretch>
            <a:fillRect/>
          </a:stretch>
        </p:blipFill>
        <p:spPr bwMode="auto">
          <a:xfrm>
            <a:off x="932180" y="1711325"/>
            <a:ext cx="10084435" cy="487553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3149"/>
            <a:ext cx="8229600" cy="685800"/>
          </a:xfrm>
        </p:spPr>
        <p:txBody>
          <a:bodyPr>
            <a:normAutofit/>
          </a:bodyPr>
          <a:lstStyle/>
          <a:p>
            <a:r>
              <a:rPr lang="vi-VN" altLang="en-US" sz="2800" b="1">
                <a:solidFill>
                  <a:srgbClr val="FFFF00"/>
                </a:solidFill>
                <a:latin typeface="Arial" panose="020B0604020202020204" pitchFamily="34" charset="0"/>
                <a:cs typeface="Arial" panose="020B0604020202020204" pitchFamily="34" charset="0"/>
              </a:rPr>
              <a:t>                              </a:t>
            </a:r>
            <a:r>
              <a:rPr lang="en-US" sz="2800" b="1">
                <a:solidFill>
                  <a:srgbClr val="FFFF00"/>
                </a:solidFill>
                <a:latin typeface="Arial" panose="020B0604020202020204" pitchFamily="34" charset="0"/>
                <a:cs typeface="Arial" panose="020B0604020202020204" pitchFamily="34" charset="0"/>
              </a:rPr>
              <a:t>LUYỆN TẬP</a:t>
            </a:r>
          </a:p>
        </p:txBody>
      </p:sp>
      <p:sp>
        <p:nvSpPr>
          <p:cNvPr id="3" name="Rectangle 2"/>
          <p:cNvSpPr/>
          <p:nvPr/>
        </p:nvSpPr>
        <p:spPr>
          <a:xfrm>
            <a:off x="305435" y="596265"/>
            <a:ext cx="11356975" cy="978535"/>
          </a:xfrm>
          <a:prstGeom prst="rect">
            <a:avLst/>
          </a:prstGeom>
        </p:spPr>
        <p:txBody>
          <a:bodyPr wrap="square">
            <a:noAutofit/>
          </a:bodyPr>
          <a:lstStyle/>
          <a:p>
            <a:r>
              <a:rPr lang="en-US" sz="3200">
                <a:solidFill>
                  <a:srgbClr val="FFFF00"/>
                </a:solidFill>
                <a:latin typeface="Times New Roman" panose="02020603050405020304" pitchFamily="18" charset="0"/>
                <a:cs typeface="Times New Roman" panose="02020603050405020304" pitchFamily="18" charset="0"/>
              </a:rPr>
              <a:t>Trong các hoạt động ở Hình 7.5, hoạt động nào bảo vệ rừng, hoạt động nào làm suy giảm tài nguyên rừng? Vì sao?</a:t>
            </a:r>
          </a:p>
        </p:txBody>
      </p:sp>
      <p:pic>
        <p:nvPicPr>
          <p:cNvPr id="4" name="Picture 3" descr="C:\Users\USER\Desktop\screenshot-2022-06-28-162314.png"/>
          <p:cNvPicPr/>
          <p:nvPr/>
        </p:nvPicPr>
        <p:blipFill>
          <a:blip r:embed="rId2">
            <a:extLst>
              <a:ext uri="{28A0092B-C50C-407E-A947-70E740481C1C}">
                <a14:useLocalDpi xmlns:a14="http://schemas.microsoft.com/office/drawing/2010/main" val="0"/>
              </a:ext>
            </a:extLst>
          </a:blip>
          <a:srcRect/>
          <a:stretch>
            <a:fillRect/>
          </a:stretch>
        </p:blipFill>
        <p:spPr bwMode="auto">
          <a:xfrm>
            <a:off x="306070" y="1908175"/>
            <a:ext cx="4875530" cy="4721225"/>
          </a:xfrm>
          <a:prstGeom prst="rect">
            <a:avLst/>
          </a:prstGeom>
          <a:noFill/>
          <a:ln>
            <a:noFill/>
          </a:ln>
        </p:spPr>
      </p:pic>
      <p:sp>
        <p:nvSpPr>
          <p:cNvPr id="5" name="Rectangle 4"/>
          <p:cNvSpPr/>
          <p:nvPr/>
        </p:nvSpPr>
        <p:spPr>
          <a:xfrm>
            <a:off x="5409565" y="1762125"/>
            <a:ext cx="6333490" cy="4866640"/>
          </a:xfrm>
          <a:prstGeom prst="rect">
            <a:avLst/>
          </a:prstGeom>
        </p:spPr>
        <p:txBody>
          <a:bodyPr wrap="square">
            <a:noAutofit/>
          </a:bodyPr>
          <a:lstStyle/>
          <a:p>
            <a:pPr algn="just"/>
            <a:r>
              <a:rPr lang="vi-VN" sz="2800">
                <a:solidFill>
                  <a:schemeClr val="bg1"/>
                </a:solidFill>
                <a:latin typeface="Times New Roman" panose="02020603050405020304" pitchFamily="18" charset="0"/>
                <a:cs typeface="Times New Roman" panose="02020603050405020304" pitchFamily="18" charset="0"/>
              </a:rPr>
              <a:t>Hình 7.5, ta thấy:</a:t>
            </a:r>
          </a:p>
          <a:p>
            <a:pPr algn="just"/>
            <a:r>
              <a:rPr lang="vi-VN" sz="2800">
                <a:solidFill>
                  <a:srgbClr val="FFFF00"/>
                </a:solidFill>
                <a:latin typeface="Times New Roman" panose="02020603050405020304" pitchFamily="18" charset="0"/>
                <a:cs typeface="Times New Roman" panose="02020603050405020304" pitchFamily="18" charset="0"/>
              </a:rPr>
              <a:t>- Hoạt động bảo vệ rừng: </a:t>
            </a:r>
          </a:p>
          <a:p>
            <a:pPr algn="just"/>
            <a:r>
              <a:rPr lang="vi-VN" sz="2800">
                <a:solidFill>
                  <a:schemeClr val="bg1"/>
                </a:solidFill>
                <a:latin typeface="Times New Roman" panose="02020603050405020304" pitchFamily="18" charset="0"/>
                <a:cs typeface="Times New Roman" panose="02020603050405020304" pitchFamily="18" charset="0"/>
              </a:rPr>
              <a:t>Hình a: Kiểm lâm đang đi tuần tra rừng</a:t>
            </a:r>
          </a:p>
          <a:p>
            <a:pPr algn="just"/>
            <a:r>
              <a:rPr lang="vi-VN" sz="2800">
                <a:solidFill>
                  <a:schemeClr val="bg1"/>
                </a:solidFill>
                <a:latin typeface="Times New Roman" panose="02020603050405020304" pitchFamily="18" charset="0"/>
                <a:cs typeface="Times New Roman" panose="02020603050405020304" pitchFamily="18" charset="0"/>
              </a:rPr>
              <a:t>Hình c: Có treo biển Nghiêm cấm chặt phá, phá hoại rừng</a:t>
            </a:r>
          </a:p>
          <a:p>
            <a:pPr algn="just"/>
            <a:r>
              <a:rPr lang="vi-VN" sz="2800">
                <a:solidFill>
                  <a:schemeClr val="bg1"/>
                </a:solidFill>
                <a:latin typeface="Times New Roman" panose="02020603050405020304" pitchFamily="18" charset="0"/>
                <a:cs typeface="Times New Roman" panose="02020603050405020304" pitchFamily="18" charset="0"/>
              </a:rPr>
              <a:t>Hình g: Tổ chức tập huấn nâng cao nhận thức bảo vệ rừng cho người dân</a:t>
            </a:r>
          </a:p>
          <a:p>
            <a:pPr algn="just"/>
            <a:r>
              <a:rPr lang="vi-VN" sz="2800">
                <a:solidFill>
                  <a:srgbClr val="FFFF00"/>
                </a:solidFill>
                <a:latin typeface="Times New Roman" panose="02020603050405020304" pitchFamily="18" charset="0"/>
                <a:cs typeface="Times New Roman" panose="02020603050405020304" pitchFamily="18" charset="0"/>
              </a:rPr>
              <a:t>- Hoạt động làm suy giảm tài nguyên rừng:</a:t>
            </a:r>
          </a:p>
          <a:p>
            <a:pPr algn="just"/>
            <a:r>
              <a:rPr lang="vi-VN" sz="2800">
                <a:solidFill>
                  <a:schemeClr val="bg1"/>
                </a:solidFill>
                <a:latin typeface="Times New Roman" panose="02020603050405020304" pitchFamily="18" charset="0"/>
                <a:cs typeface="Times New Roman" panose="02020603050405020304" pitchFamily="18" charset="0"/>
              </a:rPr>
              <a:t>Hình b: Chặt phá rừng bừa bãi</a:t>
            </a:r>
          </a:p>
          <a:p>
            <a:pPr algn="just"/>
            <a:r>
              <a:rPr lang="vi-VN" sz="2800">
                <a:solidFill>
                  <a:schemeClr val="bg1"/>
                </a:solidFill>
                <a:latin typeface="Times New Roman" panose="02020603050405020304" pitchFamily="18" charset="0"/>
                <a:cs typeface="Times New Roman" panose="02020603050405020304" pitchFamily="18" charset="0"/>
              </a:rPr>
              <a:t>Hình d: Săn bắt, nuôi nhốt thú rừng</a:t>
            </a:r>
          </a:p>
          <a:p>
            <a:pPr algn="just"/>
            <a:r>
              <a:rPr lang="vi-VN" sz="2800">
                <a:solidFill>
                  <a:schemeClr val="bg1"/>
                </a:solidFill>
                <a:latin typeface="Times New Roman" panose="02020603050405020304" pitchFamily="18" charset="0"/>
                <a:cs typeface="Times New Roman" panose="02020603050405020304" pitchFamily="18" charset="0"/>
              </a:rPr>
              <a:t>Hình e: Đốt rừng, cháy rừng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OPL20U25GSXzBJYl68kk8uQGfFKzs7yb1M4KJWUiLk6ZEvGF+qCIPSnY57AbBFCvTW(2023.15.95.THAO TRAN. 0989457818)95+K4lPs7H94VUqPe2XwIsfPRnrXQE//QTEXxb8/8N4CNc6FpgZahzpTjFhMzSA7T/nHJa11DE8Ng2TP3iAmRczFlmslSuUNOgUeb6yRvs0="/>
          <p:cNvPicPr>
            <a:picLocks noChangeAspect="1" noChangeArrowheads="1"/>
          </p:cNvPicPr>
          <p:nvPr/>
        </p:nvPicPr>
        <p:blipFill rotWithShape="1">
          <a:blip r:embed="rId2"/>
          <a:srcRect l="7692" t="13187" r="12323" b="8907"/>
          <a:stretch>
            <a:fillRect/>
          </a:stretch>
        </p:blipFill>
        <p:spPr bwMode="auto">
          <a:xfrm>
            <a:off x="8232505" y="4858277"/>
            <a:ext cx="2371703" cy="168027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descr="OPL20U25GSXzBJYl68kk8uQGfFKzs7yb1M4KJWUiLk6ZEvGF+qCIPSnY57AbBFCvTW(2023.15.95.THAO TRAN. 0989457818)95+K4lPs7H94VUqPe2XwIsfPRnrXQE//QTEXxb8/8N4CNc6FpgZahzpTjFhMzSA7T/nHJa11DE8Ng2TP3iAmRczFlmslSuUNOgUeb6yRvs0="/>
          <p:cNvSpPr txBox="1"/>
          <p:nvPr/>
        </p:nvSpPr>
        <p:spPr>
          <a:xfrm>
            <a:off x="7275341" y="10493"/>
            <a:ext cx="4510260" cy="584775"/>
          </a:xfrm>
          <a:prstGeom prst="rect">
            <a:avLst/>
          </a:prstGeom>
          <a:solidFill>
            <a:schemeClr val="bg1"/>
          </a:solidFill>
        </p:spPr>
        <p:txBody>
          <a:bodyPr wrap="square" rtlCol="0">
            <a:spAutoFit/>
          </a:bodyPr>
          <a:lstStyle/>
          <a:p>
            <a:r>
              <a:rPr lang="en-US" sz="3200" b="1" dirty="0">
                <a:latin typeface="Times New Roman" panose="02020603050405020304" pitchFamily="18" charset="0"/>
                <a:cs typeface="Times New Roman" panose="02020603050405020304" pitchFamily="18" charset="0"/>
              </a:rPr>
              <a:t>HOẠT ĐỘNG NHÓM</a:t>
            </a:r>
          </a:p>
        </p:txBody>
      </p:sp>
      <p:sp>
        <p:nvSpPr>
          <p:cNvPr id="31" name="Rectangle: Rounded Corners 30" descr="OPL20U25GSXzBJYl68kk8uQGfFKzs7yb1M4KJWUiLk6ZEvGF+qCIPSnY57AbBFCvTW(2023.15.95.THAO TRAN. 0989457818)95+K4lPs7H94VUqPe2XwIsfPRnrXQE//QTEXxb8/8N4CNc6FpgZahzpTjFhMzSA7T/nHJa11DE8Ng2TP3iAmRczFlmslSuUNOgUeb6yRvs0="/>
          <p:cNvSpPr/>
          <p:nvPr/>
        </p:nvSpPr>
        <p:spPr>
          <a:xfrm>
            <a:off x="188152" y="151215"/>
            <a:ext cx="6766613" cy="65555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50000"/>
              </a:lnSpc>
              <a:defRPr/>
            </a:pPr>
            <a:endParaRPr lang="en-US" sz="3000" b="1">
              <a:solidFill>
                <a:prstClr val="black"/>
              </a:solidFill>
              <a:latin typeface="Times New Roman" panose="02020603050405020304" pitchFamily="18" charset="0"/>
              <a:cs typeface="Times New Roman" panose="02020603050405020304" pitchFamily="18" charset="0"/>
            </a:endParaRPr>
          </a:p>
          <a:p>
            <a:pPr algn="ctr"/>
            <a:endParaRPr lang="en-US" sz="3000" dirty="0"/>
          </a:p>
        </p:txBody>
      </p:sp>
      <p:pic>
        <p:nvPicPr>
          <p:cNvPr id="1026" name="Picture 2" descr="OPL20U25GSXzBJYl68kk8uQGfFKzs7yb1M4KJWUiLk6ZEvGF+qCIPSnY57AbBFCvTW(2023.15.95.THAO TRAN. 0989457818)95+K4lPs7H94VUqPe2XwIsfPRnrXQE//QTEXxb8/8N4CNc6FpgZahzpTjFhMzSA7T/nHJa11DE8Ng2TP3iAmRczFlmslSuUNOgUeb6yRvs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70137" y="784904"/>
            <a:ext cx="985860" cy="969472"/>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descr="OPL20U25GSXzBJYl68kk8uQGfFKzs7yb1M4KJWUiLk6ZEvGF+qCIPSnY57AbBFCvTW(2023.15.95.THAO TRAN. 0989457818)95+K4lPs7H94VUqPe2XwIsfPRnrXQE//QTEXxb8/8N4CNc6FpgZahzpTjFhMzSA7T/nHJa11DE8Ng2TP3iAmRczFlmslSuUNOgUeb6yRvs0="/>
          <p:cNvSpPr txBox="1"/>
          <p:nvPr/>
        </p:nvSpPr>
        <p:spPr>
          <a:xfrm>
            <a:off x="7235263" y="922197"/>
            <a:ext cx="2036184" cy="553998"/>
          </a:xfrm>
          <a:prstGeom prst="rect">
            <a:avLst/>
          </a:prstGeom>
          <a:noFill/>
        </p:spPr>
        <p:txBody>
          <a:bodyPr wrap="square">
            <a:spAutoFit/>
          </a:bodyPr>
          <a:lstStyle/>
          <a:p>
            <a:r>
              <a:rPr lang="en-US" sz="3000" b="1" dirty="0">
                <a:solidFill>
                  <a:prstClr val="black"/>
                </a:solidFill>
                <a:latin typeface="Times New Roman" panose="02020603050405020304" pitchFamily="18" charset="0"/>
                <a:cs typeface="Times New Roman" panose="02020603050405020304" pitchFamily="18" charset="0"/>
              </a:rPr>
              <a:t>4</a:t>
            </a:r>
            <a:r>
              <a:rPr lang="en-US" sz="3000" b="1">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phút</a:t>
            </a:r>
            <a:r>
              <a:rPr lang="en-US" sz="3000" b="1" dirty="0">
                <a:solidFill>
                  <a:prstClr val="black"/>
                </a:solidFill>
                <a:latin typeface="Times New Roman" panose="02020603050405020304" pitchFamily="18" charset="0"/>
                <a:cs typeface="Times New Roman" panose="02020603050405020304" pitchFamily="18" charset="0"/>
              </a:rPr>
              <a:t> </a:t>
            </a:r>
            <a:endParaRPr lang="en-US" dirty="0"/>
          </a:p>
        </p:txBody>
      </p:sp>
      <p:sp>
        <p:nvSpPr>
          <p:cNvPr id="14341" name="Arrow: Right 14340" descr="OPL20U25GSXzBJYl68kk8uQGfFKzs7yb1M4KJWUiLk6ZEvGF+qCIPSnY57AbBFCvTW(2023.15.95.THAO TRAN. 0989457818)95+K4lPs7H94VUqPe2XwIsfPRnrXQE//QTEXxb8/8N4CNc6FpgZahzpTjFhMzSA7T/nHJa11DE8Ng2TP3iAmRczFlmslSuUNOgUeb6yRvs0="/>
          <p:cNvSpPr/>
          <p:nvPr/>
        </p:nvSpPr>
        <p:spPr>
          <a:xfrm>
            <a:off x="8779720" y="999455"/>
            <a:ext cx="929120" cy="46442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descr="OPL20U25GSXzBJYl68kk8uQGfFKzs7yb1M4KJWUiLk6ZEvGF+qCIPSnY57AbBFCvTW(2023.15.95.THAO TRAN. 0989457818)95+K4lPs7H94VUqPe2XwIsfPRnrXQE//QTEXxb8/8N4CNc6FpgZahzpTjFhMzSA7T/nHJa11DE8Ng2TP3iAmRczFlmslSuUNOgUeb6yRvs0="/>
          <p:cNvSpPr txBox="1"/>
          <p:nvPr/>
        </p:nvSpPr>
        <p:spPr>
          <a:xfrm>
            <a:off x="7229971" y="2496109"/>
            <a:ext cx="2036184" cy="553998"/>
          </a:xfrm>
          <a:prstGeom prst="rect">
            <a:avLst/>
          </a:prstGeom>
          <a:noFill/>
        </p:spPr>
        <p:txBody>
          <a:bodyPr wrap="square">
            <a:spAutoFit/>
          </a:bodyPr>
          <a:lstStyle/>
          <a:p>
            <a:r>
              <a:rPr lang="en-US" sz="3000" b="1" dirty="0">
                <a:solidFill>
                  <a:prstClr val="black"/>
                </a:solidFill>
                <a:latin typeface="Times New Roman" panose="02020603050405020304" pitchFamily="18" charset="0"/>
                <a:cs typeface="Times New Roman" panose="02020603050405020304" pitchFamily="18" charset="0"/>
              </a:rPr>
              <a:t>5</a:t>
            </a:r>
            <a:r>
              <a:rPr lang="en-US" sz="3000" b="1">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phút</a:t>
            </a:r>
            <a:r>
              <a:rPr lang="en-US" sz="3000" b="1" dirty="0">
                <a:solidFill>
                  <a:prstClr val="black"/>
                </a:solidFill>
                <a:latin typeface="Times New Roman" panose="02020603050405020304" pitchFamily="18" charset="0"/>
                <a:cs typeface="Times New Roman" panose="02020603050405020304" pitchFamily="18" charset="0"/>
              </a:rPr>
              <a:t> </a:t>
            </a:r>
            <a:endParaRPr lang="en-US" dirty="0"/>
          </a:p>
        </p:txBody>
      </p:sp>
      <p:sp>
        <p:nvSpPr>
          <p:cNvPr id="43" name="Arrow: Right 42" descr="OPL20U25GSXzBJYl68kk8uQGfFKzs7yb1M4KJWUiLk6ZEvGF+qCIPSnY57AbBFCvTW(2023.15.95.THAO TRAN. 0989457818)95+K4lPs7H94VUqPe2XwIsfPRnrXQE//QTEXxb8/8N4CNc6FpgZahzpTjFhMzSA7T/nHJa11DE8Ng2TP3iAmRczFlmslSuUNOgUeb6yRvs0="/>
          <p:cNvSpPr/>
          <p:nvPr/>
        </p:nvSpPr>
        <p:spPr>
          <a:xfrm>
            <a:off x="8801199" y="2580810"/>
            <a:ext cx="929120" cy="46442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42" name="Picture 14341" descr="OPL20U25GSXzBJYl68kk8uQGfFKzs7yb1M4KJWUiLk6ZEvGF+qCIPSnY57AbBFCvTW(2023.15.95.THAO TRAN. 0989457818)95+K4lPs7H94VUqPe2XwIsfPRnrXQE//QTEXxb8/8N4CNc6FpgZahzpTjFhMzSA7T/nHJa11DE8Ng2TP3iAmRczFlmslSuUNOgUeb6yRvs0="/>
          <p:cNvPicPr>
            <a:picLocks noChangeAspect="1"/>
          </p:cNvPicPr>
          <p:nvPr/>
        </p:nvPicPr>
        <p:blipFill>
          <a:blip r:embed="rId4"/>
          <a:stretch>
            <a:fillRect/>
          </a:stretch>
        </p:blipFill>
        <p:spPr>
          <a:xfrm>
            <a:off x="9888911" y="1709025"/>
            <a:ext cx="1947975" cy="1536999"/>
          </a:xfrm>
          <a:prstGeom prst="rect">
            <a:avLst/>
          </a:prstGeom>
        </p:spPr>
      </p:pic>
      <p:pic>
        <p:nvPicPr>
          <p:cNvPr id="14344" name="Picture 14343" descr="OPL20U25GSXzBJYl68kk8uQGfFKzs7yb1M4KJWUiLk6ZEvGF+qCIPSnY57AbBFCvTW(2023.15.95.THAO TRAN. 0989457818)95+K4lPs7H94VUqPe2XwIsfPRnrXQE//QTEXxb8/8N4CNc6FpgZahzpTjFhMzSA7T/nHJa11DE8Ng2TP3iAmRczFlmslSuUNOgUeb6yRvs0="/>
          <p:cNvPicPr>
            <a:picLocks noChangeAspect="1"/>
          </p:cNvPicPr>
          <p:nvPr/>
        </p:nvPicPr>
        <p:blipFill>
          <a:blip r:embed="rId5"/>
          <a:stretch>
            <a:fillRect/>
          </a:stretch>
        </p:blipFill>
        <p:spPr>
          <a:xfrm>
            <a:off x="7157157" y="3841067"/>
            <a:ext cx="1694835" cy="810839"/>
          </a:xfrm>
          <a:prstGeom prst="rect">
            <a:avLst/>
          </a:prstGeom>
        </p:spPr>
      </p:pic>
      <p:pic>
        <p:nvPicPr>
          <p:cNvPr id="1028" name="Picture 4" descr="Phim Hoạt Hình Lên Bảng Dạy Các Yếu Tố Giáo Dục | Công cụ đồ họa AI Tải  xuống miễn phí - Pikbest"/>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710143" y="3327401"/>
            <a:ext cx="2466975" cy="1857375"/>
          </a:xfrm>
          <a:prstGeom prst="rect">
            <a:avLst/>
          </a:prstGeom>
          <a:noFill/>
          <a:extLst>
            <a:ext uri="{909E8E84-426E-40DD-AFC4-6F175D3DCCD1}">
              <a14:hiddenFill xmlns:a14="http://schemas.microsoft.com/office/drawing/2010/main">
                <a:solidFill>
                  <a:srgbClr val="FFFFFF"/>
                </a:solidFill>
              </a14:hiddenFill>
            </a:ext>
          </a:extLst>
        </p:spPr>
      </p:pic>
      <p:pic>
        <p:nvPicPr>
          <p:cNvPr id="14346" name="Picture 14345"/>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8352251" y="3369729"/>
            <a:ext cx="851068" cy="851068"/>
          </a:xfrm>
          <a:prstGeom prst="rect">
            <a:avLst/>
          </a:prstGeom>
        </p:spPr>
      </p:pic>
      <p:sp>
        <p:nvSpPr>
          <p:cNvPr id="51" name="Arrow: Right 50"/>
          <p:cNvSpPr/>
          <p:nvPr/>
        </p:nvSpPr>
        <p:spPr>
          <a:xfrm>
            <a:off x="8851992" y="4054099"/>
            <a:ext cx="929120" cy="46442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p:cNvPicPr>
            <a:picLocks noChangeAspect="1"/>
          </p:cNvPicPr>
          <p:nvPr/>
        </p:nvPicPr>
        <p:blipFill rotWithShape="1">
          <a:blip r:embed="rId10"/>
          <a:srcRect l="18355" t="2615" r="18014" b="53176"/>
          <a:stretch>
            <a:fillRect/>
          </a:stretch>
        </p:blipFill>
        <p:spPr>
          <a:xfrm>
            <a:off x="10392486" y="3889663"/>
            <a:ext cx="985860" cy="684939"/>
          </a:xfrm>
          <a:prstGeom prst="rect">
            <a:avLst/>
          </a:prstGeom>
        </p:spPr>
      </p:pic>
      <p:pic>
        <p:nvPicPr>
          <p:cNvPr id="3" name="Picture 2"/>
          <p:cNvPicPr>
            <a:picLocks noChangeAspect="1"/>
          </p:cNvPicPr>
          <p:nvPr/>
        </p:nvPicPr>
        <p:blipFill rotWithShape="1">
          <a:blip r:embed="rId11" cstate="print">
            <a:extLst>
              <a:ext uri="{28A0092B-C50C-407E-A947-70E740481C1C}">
                <a14:useLocalDpi xmlns:a14="http://schemas.microsoft.com/office/drawing/2010/main" val="0"/>
              </a:ext>
            </a:extLst>
          </a:blip>
          <a:srcRect l="15993" t="23657" r="14890" b="8447"/>
          <a:stretch>
            <a:fillRect/>
          </a:stretch>
        </p:blipFill>
        <p:spPr bwMode="auto">
          <a:xfrm>
            <a:off x="7005704" y="682700"/>
            <a:ext cx="5266533" cy="4496240"/>
          </a:xfrm>
          <a:prstGeom prst="rect">
            <a:avLst/>
          </a:prstGeom>
          <a:noFill/>
          <a:ln>
            <a:noFill/>
          </a:ln>
        </p:spPr>
      </p:pic>
      <p:sp>
        <p:nvSpPr>
          <p:cNvPr id="7" name="TextBox 6"/>
          <p:cNvSpPr txBox="1"/>
          <p:nvPr/>
        </p:nvSpPr>
        <p:spPr>
          <a:xfrm>
            <a:off x="343825" y="279401"/>
            <a:ext cx="6880576" cy="1712585"/>
          </a:xfrm>
          <a:prstGeom prst="rect">
            <a:avLst/>
          </a:prstGeom>
          <a:noFill/>
        </p:spPr>
        <p:txBody>
          <a:bodyPr wrap="square">
            <a:spAutoFit/>
          </a:bodyPr>
          <a:lstStyle/>
          <a:p>
            <a:pPr lvl="0">
              <a:lnSpc>
                <a:spcPct val="150000"/>
              </a:lnSpc>
              <a:defRPr/>
            </a:pPr>
            <a:r>
              <a:rPr lang="en-US" sz="3735" b="1">
                <a:solidFill>
                  <a:prstClr val="black"/>
                </a:solidFill>
                <a:latin typeface="Times New Roman" panose="02020603050405020304" pitchFamily="18" charset="0"/>
                <a:cs typeface="Times New Roman" panose="02020603050405020304" pitchFamily="18" charset="0"/>
              </a:rPr>
              <a:t>Các em có 4 phút để hoạt động cá nhân.</a:t>
            </a:r>
            <a:endParaRPr lang="en-US" sz="3735" b="1" dirty="0">
              <a:solidFill>
                <a:prstClr val="black"/>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292887" y="1906952"/>
            <a:ext cx="6880576" cy="1712585"/>
          </a:xfrm>
          <a:prstGeom prst="rect">
            <a:avLst/>
          </a:prstGeom>
          <a:noFill/>
        </p:spPr>
        <p:txBody>
          <a:bodyPr wrap="square">
            <a:spAutoFit/>
          </a:bodyPr>
          <a:lstStyle/>
          <a:p>
            <a:pPr lvl="0">
              <a:lnSpc>
                <a:spcPct val="150000"/>
              </a:lnSpc>
              <a:defRPr/>
            </a:pPr>
            <a:r>
              <a:rPr lang="en-US" sz="3735" b="1">
                <a:solidFill>
                  <a:prstClr val="black"/>
                </a:solidFill>
                <a:latin typeface="Times New Roman" panose="02020603050405020304" pitchFamily="18" charset="0"/>
                <a:cs typeface="Times New Roman" panose="02020603050405020304" pitchFamily="18" charset="0"/>
              </a:rPr>
              <a:t>5 phút hoạt động nhóm để hoàn thành bài tập lên bảng nhóm.</a:t>
            </a:r>
            <a:endParaRPr lang="en-US" sz="3735" b="1" dirty="0">
              <a:solidFill>
                <a:prstClr val="black"/>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365976" y="3492979"/>
            <a:ext cx="6880576" cy="1712585"/>
          </a:xfrm>
          <a:prstGeom prst="rect">
            <a:avLst/>
          </a:prstGeom>
          <a:noFill/>
        </p:spPr>
        <p:txBody>
          <a:bodyPr wrap="square">
            <a:spAutoFit/>
          </a:bodyPr>
          <a:lstStyle/>
          <a:p>
            <a:pPr lvl="0">
              <a:lnSpc>
                <a:spcPct val="150000"/>
              </a:lnSpc>
              <a:defRPr/>
            </a:pPr>
            <a:r>
              <a:rPr lang="en-US" sz="3735" b="1">
                <a:solidFill>
                  <a:prstClr val="black"/>
                </a:solidFill>
                <a:latin typeface="Times New Roman" panose="02020603050405020304" pitchFamily="18" charset="0"/>
                <a:cs typeface="Times New Roman" panose="02020603050405020304" pitchFamily="18" charset="0"/>
              </a:rPr>
              <a:t>2 nhóm nhanh nhất lên treo bài lên bảng.</a:t>
            </a:r>
            <a:endParaRPr lang="en-US" sz="3735" b="1" dirty="0">
              <a:solidFill>
                <a:prstClr val="black"/>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906156" y="5066097"/>
            <a:ext cx="6179825" cy="1712585"/>
          </a:xfrm>
          <a:prstGeom prst="rect">
            <a:avLst/>
          </a:prstGeom>
          <a:noFill/>
        </p:spPr>
        <p:txBody>
          <a:bodyPr wrap="square">
            <a:spAutoFit/>
          </a:bodyPr>
          <a:lstStyle/>
          <a:p>
            <a:pPr lvl="0">
              <a:lnSpc>
                <a:spcPct val="150000"/>
              </a:lnSpc>
              <a:defRPr/>
            </a:pPr>
            <a:r>
              <a:rPr lang="en-US" sz="3735" b="1">
                <a:solidFill>
                  <a:prstClr val="black"/>
                </a:solidFill>
                <a:latin typeface="Times New Roman" panose="02020603050405020304" pitchFamily="18" charset="0"/>
                <a:cs typeface="Times New Roman" panose="02020603050405020304" pitchFamily="18" charset="0"/>
              </a:rPr>
              <a:t>Nếu bài làm đúng, nhóm được chọn một món quà.</a:t>
            </a:r>
            <a:endParaRPr lang="en-US" sz="3735" b="1" dirty="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arn(inVertical)">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grpId="1" nodeType="clickEffect">
                                  <p:stCondLst>
                                    <p:cond delay="0"/>
                                  </p:stCondLst>
                                  <p:childTnLst>
                                    <p:animEffect transition="out" filter="blinds(horizontal)">
                                      <p:cBhvr>
                                        <p:cTn id="21" dur="500"/>
                                        <p:tgtEl>
                                          <p:spTgt spid="2"/>
                                        </p:tgtEl>
                                      </p:cBhvr>
                                    </p:animEffect>
                                    <p:set>
                                      <p:cBhvr>
                                        <p:cTn id="22" dur="1" fill="hold">
                                          <p:stCondLst>
                                            <p:cond delay="499"/>
                                          </p:stCondLst>
                                        </p:cTn>
                                        <p:tgtEl>
                                          <p:spTgt spid="2"/>
                                        </p:tgtEl>
                                        <p:attrNameLst>
                                          <p:attrName>style.visibility</p:attrName>
                                        </p:attrNameLst>
                                      </p:cBhvr>
                                      <p:to>
                                        <p:strVal val="hidden"/>
                                      </p:to>
                                    </p:set>
                                  </p:childTnLst>
                                </p:cTn>
                              </p:par>
                              <p:par>
                                <p:cTn id="23" presetID="3" presetClass="exit" presetSubtype="10" fill="hold" nodeType="withEffect">
                                  <p:stCondLst>
                                    <p:cond delay="0"/>
                                  </p:stCondLst>
                                  <p:childTnLst>
                                    <p:animEffect transition="out" filter="blinds(horizontal)">
                                      <p:cBhvr>
                                        <p:cTn id="24" dur="500"/>
                                        <p:tgtEl>
                                          <p:spTgt spid="3"/>
                                        </p:tgtEl>
                                      </p:cBhvr>
                                    </p:animEffect>
                                    <p:set>
                                      <p:cBhvr>
                                        <p:cTn id="25" dur="1" fill="hold">
                                          <p:stCondLst>
                                            <p:cond delay="499"/>
                                          </p:stCondLst>
                                        </p:cTn>
                                        <p:tgtEl>
                                          <p:spTgt spid="3"/>
                                        </p:tgtEl>
                                        <p:attrNameLst>
                                          <p:attrName>style.visibility</p:attrName>
                                        </p:attrNameLst>
                                      </p:cBhvr>
                                      <p:to>
                                        <p:strVal val="hidden"/>
                                      </p:to>
                                    </p:set>
                                  </p:childTnLst>
                                </p:cTn>
                              </p:par>
                              <p:par>
                                <p:cTn id="26" presetID="22" presetClass="entr" presetSubtype="8"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wipe(left)">
                                      <p:cBhvr>
                                        <p:cTn id="31" dur="500"/>
                                        <p:tgtEl>
                                          <p:spTgt spid="40"/>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4341"/>
                                        </p:tgtEl>
                                        <p:attrNameLst>
                                          <p:attrName>style.visibility</p:attrName>
                                        </p:attrNameLst>
                                      </p:cBhvr>
                                      <p:to>
                                        <p:strVal val="visible"/>
                                      </p:to>
                                    </p:set>
                                    <p:animEffect transition="in" filter="wipe(left)">
                                      <p:cBhvr>
                                        <p:cTn id="34" dur="500"/>
                                        <p:tgtEl>
                                          <p:spTgt spid="14341"/>
                                        </p:tgtEl>
                                      </p:cBhvr>
                                    </p:animEffect>
                                  </p:childTnLst>
                                </p:cTn>
                              </p:par>
                              <p:par>
                                <p:cTn id="35" presetID="22" presetClass="entr" presetSubtype="8" fill="hold" nodeType="withEffect">
                                  <p:stCondLst>
                                    <p:cond delay="0"/>
                                  </p:stCondLst>
                                  <p:childTnLst>
                                    <p:set>
                                      <p:cBhvr>
                                        <p:cTn id="36" dur="1" fill="hold">
                                          <p:stCondLst>
                                            <p:cond delay="0"/>
                                          </p:stCondLst>
                                        </p:cTn>
                                        <p:tgtEl>
                                          <p:spTgt spid="1026"/>
                                        </p:tgtEl>
                                        <p:attrNameLst>
                                          <p:attrName>style.visibility</p:attrName>
                                        </p:attrNameLst>
                                      </p:cBhvr>
                                      <p:to>
                                        <p:strVal val="visible"/>
                                      </p:to>
                                    </p:set>
                                    <p:animEffect transition="in" filter="wipe(left)">
                                      <p:cBhvr>
                                        <p:cTn id="37" dur="500"/>
                                        <p:tgtEl>
                                          <p:spTgt spid="102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left)">
                                      <p:cBhvr>
                                        <p:cTn id="42" dur="500"/>
                                        <p:tgtEl>
                                          <p:spTgt spid="11"/>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wipe(left)">
                                      <p:cBhvr>
                                        <p:cTn id="46" dur="500"/>
                                        <p:tgtEl>
                                          <p:spTgt spid="42"/>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wipe(left)">
                                      <p:cBhvr>
                                        <p:cTn id="49" dur="500"/>
                                        <p:tgtEl>
                                          <p:spTgt spid="43"/>
                                        </p:tgtEl>
                                      </p:cBhvr>
                                    </p:animEffect>
                                  </p:childTnLst>
                                </p:cTn>
                              </p:par>
                              <p:par>
                                <p:cTn id="50" presetID="22" presetClass="entr" presetSubtype="8" fill="hold" nodeType="withEffect">
                                  <p:stCondLst>
                                    <p:cond delay="0"/>
                                  </p:stCondLst>
                                  <p:childTnLst>
                                    <p:set>
                                      <p:cBhvr>
                                        <p:cTn id="51" dur="1" fill="hold">
                                          <p:stCondLst>
                                            <p:cond delay="0"/>
                                          </p:stCondLst>
                                        </p:cTn>
                                        <p:tgtEl>
                                          <p:spTgt spid="14342"/>
                                        </p:tgtEl>
                                        <p:attrNameLst>
                                          <p:attrName>style.visibility</p:attrName>
                                        </p:attrNameLst>
                                      </p:cBhvr>
                                      <p:to>
                                        <p:strVal val="visible"/>
                                      </p:to>
                                    </p:set>
                                    <p:animEffect transition="in" filter="wipe(left)">
                                      <p:cBhvr>
                                        <p:cTn id="52" dur="500"/>
                                        <p:tgtEl>
                                          <p:spTgt spid="1434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wipe(left)">
                                      <p:cBhvr>
                                        <p:cTn id="57" dur="500"/>
                                        <p:tgtEl>
                                          <p:spTgt spid="13"/>
                                        </p:tgtEl>
                                      </p:cBhvr>
                                    </p:animEffect>
                                  </p:childTnLst>
                                </p:cTn>
                              </p:par>
                            </p:childTnLst>
                          </p:cTn>
                        </p:par>
                        <p:par>
                          <p:cTn id="58" fill="hold">
                            <p:stCondLst>
                              <p:cond delay="500"/>
                            </p:stCondLst>
                            <p:childTnLst>
                              <p:par>
                                <p:cTn id="59" presetID="22" presetClass="entr" presetSubtype="8" fill="hold" nodeType="afterEffect">
                                  <p:stCondLst>
                                    <p:cond delay="0"/>
                                  </p:stCondLst>
                                  <p:childTnLst>
                                    <p:set>
                                      <p:cBhvr>
                                        <p:cTn id="60" dur="1" fill="hold">
                                          <p:stCondLst>
                                            <p:cond delay="0"/>
                                          </p:stCondLst>
                                        </p:cTn>
                                        <p:tgtEl>
                                          <p:spTgt spid="14344"/>
                                        </p:tgtEl>
                                        <p:attrNameLst>
                                          <p:attrName>style.visibility</p:attrName>
                                        </p:attrNameLst>
                                      </p:cBhvr>
                                      <p:to>
                                        <p:strVal val="visible"/>
                                      </p:to>
                                    </p:set>
                                    <p:animEffect transition="in" filter="wipe(left)">
                                      <p:cBhvr>
                                        <p:cTn id="61" dur="500"/>
                                        <p:tgtEl>
                                          <p:spTgt spid="14344"/>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51"/>
                                        </p:tgtEl>
                                        <p:attrNameLst>
                                          <p:attrName>style.visibility</p:attrName>
                                        </p:attrNameLst>
                                      </p:cBhvr>
                                      <p:to>
                                        <p:strVal val="visible"/>
                                      </p:to>
                                    </p:set>
                                    <p:animEffect transition="in" filter="wipe(left)">
                                      <p:cBhvr>
                                        <p:cTn id="64" dur="500"/>
                                        <p:tgtEl>
                                          <p:spTgt spid="51"/>
                                        </p:tgtEl>
                                      </p:cBhvr>
                                    </p:animEffect>
                                  </p:childTnLst>
                                </p:cTn>
                              </p:par>
                              <p:par>
                                <p:cTn id="65" presetID="16" presetClass="entr" presetSubtype="21" fill="hold" nodeType="withEffect">
                                  <p:stCondLst>
                                    <p:cond delay="0"/>
                                  </p:stCondLst>
                                  <p:childTnLst>
                                    <p:set>
                                      <p:cBhvr>
                                        <p:cTn id="66" dur="1" fill="hold">
                                          <p:stCondLst>
                                            <p:cond delay="0"/>
                                          </p:stCondLst>
                                        </p:cTn>
                                        <p:tgtEl>
                                          <p:spTgt spid="14346"/>
                                        </p:tgtEl>
                                        <p:attrNameLst>
                                          <p:attrName>style.visibility</p:attrName>
                                        </p:attrNameLst>
                                      </p:cBhvr>
                                      <p:to>
                                        <p:strVal val="visible"/>
                                      </p:to>
                                    </p:set>
                                    <p:animEffect transition="in" filter="barn(inVertical)">
                                      <p:cBhvr>
                                        <p:cTn id="67" dur="500"/>
                                        <p:tgtEl>
                                          <p:spTgt spid="14346"/>
                                        </p:tgtEl>
                                      </p:cBhvr>
                                    </p:animEffect>
                                  </p:childTnLst>
                                </p:cTn>
                              </p:par>
                              <p:par>
                                <p:cTn id="68" presetID="63" presetClass="path" presetSubtype="0" accel="50000" decel="50000" fill="hold" nodeType="withEffect">
                                  <p:stCondLst>
                                    <p:cond delay="0"/>
                                  </p:stCondLst>
                                  <p:childTnLst>
                                    <p:animMotion origin="layout" path="M 4.72222E-6 4.93827E-6 L 0.11892 0.0037 " pathEditMode="relative" rAng="0" ptsTypes="AA">
                                      <p:cBhvr>
                                        <p:cTn id="69" dur="2000" fill="hold"/>
                                        <p:tgtEl>
                                          <p:spTgt spid="14346"/>
                                        </p:tgtEl>
                                        <p:attrNameLst>
                                          <p:attrName>ppt_x</p:attrName>
                                          <p:attrName>ppt_y</p:attrName>
                                        </p:attrNameLst>
                                      </p:cBhvr>
                                      <p:rCtr x="5937" y="185"/>
                                    </p:animMotion>
                                  </p:childTnLst>
                                </p:cTn>
                              </p:par>
                              <p:par>
                                <p:cTn id="70" presetID="22" presetClass="entr" presetSubtype="8" fill="hold" nodeType="withEffect">
                                  <p:stCondLst>
                                    <p:cond delay="0"/>
                                  </p:stCondLst>
                                  <p:childTnLst>
                                    <p:set>
                                      <p:cBhvr>
                                        <p:cTn id="71" dur="1" fill="hold">
                                          <p:stCondLst>
                                            <p:cond delay="0"/>
                                          </p:stCondLst>
                                        </p:cTn>
                                        <p:tgtEl>
                                          <p:spTgt spid="1028"/>
                                        </p:tgtEl>
                                        <p:attrNameLst>
                                          <p:attrName>style.visibility</p:attrName>
                                        </p:attrNameLst>
                                      </p:cBhvr>
                                      <p:to>
                                        <p:strVal val="visible"/>
                                      </p:to>
                                    </p:set>
                                    <p:animEffect transition="in" filter="wipe(left)">
                                      <p:cBhvr>
                                        <p:cTn id="72" dur="500"/>
                                        <p:tgtEl>
                                          <p:spTgt spid="1028"/>
                                        </p:tgtEl>
                                      </p:cBhvr>
                                    </p:animEffect>
                                  </p:childTnLst>
                                </p:cTn>
                              </p:par>
                            </p:childTnLst>
                          </p:cTn>
                        </p:par>
                        <p:par>
                          <p:cTn id="73" fill="hold">
                            <p:stCondLst>
                              <p:cond delay="1000"/>
                            </p:stCondLst>
                            <p:childTnLst>
                              <p:par>
                                <p:cTn id="74" presetID="31" presetClass="entr" presetSubtype="0" fill="hold" nodeType="afterEffect">
                                  <p:stCondLst>
                                    <p:cond delay="0"/>
                                  </p:stCondLst>
                                  <p:childTnLst>
                                    <p:set>
                                      <p:cBhvr>
                                        <p:cTn id="75" dur="1" fill="hold">
                                          <p:stCondLst>
                                            <p:cond delay="0"/>
                                          </p:stCondLst>
                                        </p:cTn>
                                        <p:tgtEl>
                                          <p:spTgt spid="52"/>
                                        </p:tgtEl>
                                        <p:attrNameLst>
                                          <p:attrName>style.visibility</p:attrName>
                                        </p:attrNameLst>
                                      </p:cBhvr>
                                      <p:to>
                                        <p:strVal val="visible"/>
                                      </p:to>
                                    </p:set>
                                    <p:anim calcmode="lin" valueType="num">
                                      <p:cBhvr>
                                        <p:cTn id="76" dur="1000" fill="hold"/>
                                        <p:tgtEl>
                                          <p:spTgt spid="52"/>
                                        </p:tgtEl>
                                        <p:attrNameLst>
                                          <p:attrName>ppt_w</p:attrName>
                                        </p:attrNameLst>
                                      </p:cBhvr>
                                      <p:tavLst>
                                        <p:tav tm="0">
                                          <p:val>
                                            <p:fltVal val="0"/>
                                          </p:val>
                                        </p:tav>
                                        <p:tav tm="100000">
                                          <p:val>
                                            <p:strVal val="#ppt_w"/>
                                          </p:val>
                                        </p:tav>
                                      </p:tavLst>
                                    </p:anim>
                                    <p:anim calcmode="lin" valueType="num">
                                      <p:cBhvr>
                                        <p:cTn id="77" dur="1000" fill="hold"/>
                                        <p:tgtEl>
                                          <p:spTgt spid="52"/>
                                        </p:tgtEl>
                                        <p:attrNameLst>
                                          <p:attrName>ppt_h</p:attrName>
                                        </p:attrNameLst>
                                      </p:cBhvr>
                                      <p:tavLst>
                                        <p:tav tm="0">
                                          <p:val>
                                            <p:fltVal val="0"/>
                                          </p:val>
                                        </p:tav>
                                        <p:tav tm="100000">
                                          <p:val>
                                            <p:strVal val="#ppt_h"/>
                                          </p:val>
                                        </p:tav>
                                      </p:tavLst>
                                    </p:anim>
                                    <p:anim calcmode="lin" valueType="num">
                                      <p:cBhvr>
                                        <p:cTn id="78" dur="1000" fill="hold"/>
                                        <p:tgtEl>
                                          <p:spTgt spid="52"/>
                                        </p:tgtEl>
                                        <p:attrNameLst>
                                          <p:attrName>style.rotation</p:attrName>
                                        </p:attrNameLst>
                                      </p:cBhvr>
                                      <p:tavLst>
                                        <p:tav tm="0">
                                          <p:val>
                                            <p:fltVal val="90"/>
                                          </p:val>
                                        </p:tav>
                                        <p:tav tm="100000">
                                          <p:val>
                                            <p:fltVal val="0"/>
                                          </p:val>
                                        </p:tav>
                                      </p:tavLst>
                                    </p:anim>
                                    <p:animEffect transition="in" filter="fade">
                                      <p:cBhvr>
                                        <p:cTn id="79" dur="1000"/>
                                        <p:tgtEl>
                                          <p:spTgt spid="52"/>
                                        </p:tgtEl>
                                      </p:cBhvr>
                                    </p:animEffect>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fade">
                                      <p:cBhvr>
                                        <p:cTn id="84" dur="1000"/>
                                        <p:tgtEl>
                                          <p:spTgt spid="15"/>
                                        </p:tgtEl>
                                      </p:cBhvr>
                                    </p:animEffect>
                                    <p:anim calcmode="lin" valueType="num">
                                      <p:cBhvr>
                                        <p:cTn id="85" dur="1000" fill="hold"/>
                                        <p:tgtEl>
                                          <p:spTgt spid="15"/>
                                        </p:tgtEl>
                                        <p:attrNameLst>
                                          <p:attrName>ppt_x</p:attrName>
                                        </p:attrNameLst>
                                      </p:cBhvr>
                                      <p:tavLst>
                                        <p:tav tm="0">
                                          <p:val>
                                            <p:strVal val="#ppt_x"/>
                                          </p:val>
                                        </p:tav>
                                        <p:tav tm="100000">
                                          <p:val>
                                            <p:strVal val="#ppt_x"/>
                                          </p:val>
                                        </p:tav>
                                      </p:tavLst>
                                    </p:anim>
                                    <p:anim calcmode="lin" valueType="num">
                                      <p:cBhvr>
                                        <p:cTn id="86" dur="1000" fill="hold"/>
                                        <p:tgtEl>
                                          <p:spTgt spid="15"/>
                                        </p:tgtEl>
                                        <p:attrNameLst>
                                          <p:attrName>ppt_y</p:attrName>
                                        </p:attrNameLst>
                                      </p:cBhvr>
                                      <p:tavLst>
                                        <p:tav tm="0">
                                          <p:val>
                                            <p:strVal val="#ppt_y+.1"/>
                                          </p:val>
                                        </p:tav>
                                        <p:tav tm="100000">
                                          <p:val>
                                            <p:strVal val="#ppt_y"/>
                                          </p:val>
                                        </p:tav>
                                      </p:tavLst>
                                    </p:anim>
                                  </p:childTnLst>
                                </p:cTn>
                              </p:par>
                              <p:par>
                                <p:cTn id="87" presetID="42" presetClass="entr" presetSubtype="0" fill="hold" nodeType="withEffect">
                                  <p:stCondLst>
                                    <p:cond delay="0"/>
                                  </p:stCondLst>
                                  <p:childTnLst>
                                    <p:set>
                                      <p:cBhvr>
                                        <p:cTn id="88" dur="1" fill="hold">
                                          <p:stCondLst>
                                            <p:cond delay="0"/>
                                          </p:stCondLst>
                                        </p:cTn>
                                        <p:tgtEl>
                                          <p:spTgt spid="2050"/>
                                        </p:tgtEl>
                                        <p:attrNameLst>
                                          <p:attrName>style.visibility</p:attrName>
                                        </p:attrNameLst>
                                      </p:cBhvr>
                                      <p:to>
                                        <p:strVal val="visible"/>
                                      </p:to>
                                    </p:set>
                                    <p:animEffect transition="in" filter="fade">
                                      <p:cBhvr>
                                        <p:cTn id="89" dur="1000"/>
                                        <p:tgtEl>
                                          <p:spTgt spid="2050"/>
                                        </p:tgtEl>
                                      </p:cBhvr>
                                    </p:animEffect>
                                    <p:anim calcmode="lin" valueType="num">
                                      <p:cBhvr>
                                        <p:cTn id="90" dur="1000" fill="hold"/>
                                        <p:tgtEl>
                                          <p:spTgt spid="2050"/>
                                        </p:tgtEl>
                                        <p:attrNameLst>
                                          <p:attrName>ppt_x</p:attrName>
                                        </p:attrNameLst>
                                      </p:cBhvr>
                                      <p:tavLst>
                                        <p:tav tm="0">
                                          <p:val>
                                            <p:strVal val="#ppt_x"/>
                                          </p:val>
                                        </p:tav>
                                        <p:tav tm="100000">
                                          <p:val>
                                            <p:strVal val="#ppt_x"/>
                                          </p:val>
                                        </p:tav>
                                      </p:tavLst>
                                    </p:anim>
                                    <p:anim calcmode="lin" valueType="num">
                                      <p:cBhvr>
                                        <p:cTn id="91"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1" grpId="0" animBg="1"/>
      <p:bldP spid="40" grpId="0"/>
      <p:bldP spid="14341" grpId="0" animBg="1"/>
      <p:bldP spid="42" grpId="0"/>
      <p:bldP spid="43" grpId="0" animBg="1"/>
      <p:bldP spid="51" grpId="0" animBg="1"/>
      <p:bldP spid="7" grpId="0"/>
      <p:bldP spid="11" grpId="0"/>
      <p:bldP spid="13" grpId="0"/>
      <p:bldP spid="1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5 Minutes timer (Đồng hồ đếm ngược 5 phút)" descr="OPL20U25GSXzBJYl68kk8uQGfFKzs7yb1M4KJWUiLk6ZEvGF+qCIPSnY57AbBFCvTW(2023.15.95.THAO TRAN. 0989457818)95+K4lPs7H94VUqPe2XwIsfPRnrXQE//QTEXxb8/8N4CNc6FpgZahzpTjFhMzSA7T/nHJa11DE8Ng2TP3iAmRczFlmslSuUNOgUeb6yRvs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759201" y="2413001"/>
            <a:ext cx="3976956" cy="2742003"/>
          </a:xfrm>
          <a:prstGeom prst="rect">
            <a:avLst/>
          </a:prstGeom>
        </p:spPr>
      </p:pic>
      <p:pic>
        <p:nvPicPr>
          <p:cNvPr id="3" name="5 Minutes timer (Đồng hồ đếm ngược 5 phút)" descr="OPL20U25GSXzBJYl68kk8uQGfFKzs7yb1M4KJWUiLk6ZEvGF+qCIPSnY57AbBFCvTW(2023.15.95.THAO TRAN. 0989457818)95+K4lPs7H94VUqPe2XwIsfPRnrXQE//QTEXxb8/8N4CNc6FpgZahzpTjFhMzSA7T/nHJa11DE8Ng2TP3iAmRczFlmslSuUNOgUeb6yRvs0=">
            <a:hlinkClick r:id="" action="ppaction://media"/>
          </p:cNvPr>
          <p:cNvPicPr>
            <a:picLocks noChangeAspect="1"/>
          </p:cNvPicPr>
          <p:nvPr>
            <a:videoFile r:link="rId3"/>
            <p:extLst>
              <p:ext uri="{DAA4B4D4-6D71-4841-9C94-3DE7FCFB9230}">
                <p14:media xmlns:p14="http://schemas.microsoft.com/office/powerpoint/2010/main" r:embed="rId1">
                  <p14:trim/>
                </p14:media>
              </p:ext>
            </p:extLst>
          </p:nvPr>
        </p:nvPicPr>
        <p:blipFill>
          <a:blip r:embed="rId6"/>
          <a:stretch>
            <a:fillRect/>
          </a:stretch>
        </p:blipFill>
        <p:spPr>
          <a:xfrm>
            <a:off x="2119045" y="2419459"/>
            <a:ext cx="3976956" cy="2742003"/>
          </a:xfrm>
          <a:prstGeom prst="rect">
            <a:avLst/>
          </a:prstGeom>
        </p:spPr>
      </p:pic>
      <p:pic>
        <p:nvPicPr>
          <p:cNvPr id="4" name="Picture 3" descr="OPL20U25GSXzBJYl68kk8uQGfFKzs7yb1M4KJWUiLk6ZEvGF+qCIPSnY57AbBFCvTW(2023.15.95.THAO TRAN. 0989457818)95+K4lPs7H94VUqPe2XwIsfPRnrXQE//QTEXxb8/8N4CNc6FpgZahzpTjFhMzSA7T/nHJa11DE8Ng2TP3iAmRczFlmslSuUNOgUeb6yRvs0="/>
          <p:cNvPicPr>
            <a:picLocks noChangeAspect="1"/>
          </p:cNvPicPr>
          <p:nvPr/>
        </p:nvPicPr>
        <p:blipFill rotWithShape="1">
          <a:blip r:embed="rId7" cstate="print">
            <a:extLst>
              <a:ext uri="{28A0092B-C50C-407E-A947-70E740481C1C}">
                <a14:useLocalDpi xmlns:a14="http://schemas.microsoft.com/office/drawing/2010/main" val="0"/>
              </a:ext>
            </a:extLst>
          </a:blip>
          <a:srcRect l="17382" r="20120" b="2"/>
          <a:stretch>
            <a:fillRect/>
          </a:stretch>
        </p:blipFill>
        <p:spPr>
          <a:xfrm>
            <a:off x="6681551" y="1702997"/>
            <a:ext cx="4577519" cy="4577519"/>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5" name="Picture 4" descr="OPL20U25GSXzBJYl68kk8uQGfFKzs7yb1M4KJWUiLk6ZEvGF+qCIPSnY57AbBFCvTW(2023.15.95.THAO TRAN. 0989457818)95+K4lPs7H94VUqPe2XwIsfPRnrXQE//QTEXxb8/8N4CNc6FpgZahzpTjFhMzSA7T/nHJa11DE8Ng2TP3iAmRczFlmslSuUNOgUeb6yRvs0="/>
          <p:cNvPicPr>
            <a:picLocks noChangeAspect="1"/>
          </p:cNvPicPr>
          <p:nvPr/>
        </p:nvPicPr>
        <p:blipFill rotWithShape="1">
          <a:blip r:embed="rId8" cstate="print">
            <a:extLst>
              <a:ext uri="{28A0092B-C50C-407E-A947-70E740481C1C}">
                <a14:useLocalDpi xmlns:a14="http://schemas.microsoft.com/office/drawing/2010/main" val="0"/>
              </a:ext>
            </a:extLst>
          </a:blip>
          <a:srcRect l="36012" r="14448" b="2"/>
          <a:stretch>
            <a:fillRect/>
          </a:stretch>
        </p:blipFill>
        <p:spPr>
          <a:xfrm rot="10468605">
            <a:off x="-77178" y="1925104"/>
            <a:ext cx="3273940" cy="3730712"/>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6" name="Picture 5" descr="OPL20U25GSXzBJYl68kk8uQGfFKzs7yb1M4KJWUiLk6ZEvGF+qCIPSnY57AbBFCvTW(2023.15.95.THAO TRAN. 0989457818)95+K4lPs7H94VUqPe2XwIsfPRnrXQE//QTEXxb8/8N4CNc6FpgZahzpTjFhMzSA7T/nHJa11DE8Ng2TP3iAmRczFlmslSuUNOgUeb6yRvs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12076" y="1840472"/>
            <a:ext cx="3103563" cy="3103563"/>
          </a:xfrm>
          <a:prstGeom prst="rect">
            <a:avLst/>
          </a:prstGeom>
        </p:spPr>
      </p:pic>
      <p:pic>
        <p:nvPicPr>
          <p:cNvPr id="7" name="Picture 6" descr="OPL20U25GSXzBJYl68kk8uQGfFKzs7yb1M4KJWUiLk6ZEvGF+qCIPSnY57AbBFCvTW(2023.15.95.THAO TRAN. 0989457818)95+K4lPs7H94VUqPe2XwIsfPRnrXQE//QTEXxb8/8N4CNc6FpgZahzpTjFhMzSA7T/nHJa11DE8Ng2TP3iAmRczFlmslSuUNOgUeb6yRvs0="/>
          <p:cNvPicPr>
            <a:picLocks noChangeAspect="1"/>
          </p:cNvPicPr>
          <p:nvPr/>
        </p:nvPicPr>
        <p:blipFill rotWithShape="1">
          <a:blip r:embed="rId10" cstate="print">
            <a:extLst>
              <a:ext uri="{28A0092B-C50C-407E-A947-70E740481C1C}">
                <a14:useLocalDpi xmlns:a14="http://schemas.microsoft.com/office/drawing/2010/main" val="0"/>
              </a:ext>
            </a:extLst>
          </a:blip>
          <a:srcRect b="8819"/>
          <a:stretch>
            <a:fillRect/>
          </a:stretch>
        </p:blipFill>
        <p:spPr>
          <a:xfrm>
            <a:off x="-16647" y="2123857"/>
            <a:ext cx="3103563" cy="3103563"/>
          </a:xfrm>
          <a:prstGeom prst="rect">
            <a:avLst/>
          </a:prstGeom>
        </p:spPr>
      </p:pic>
      <p:sp>
        <p:nvSpPr>
          <p:cNvPr id="8" name="Thought Bubble: Cloud 7" descr="OPL20U25GSXzBJYl68kk8uQGfFKzs7yb1M4KJWUiLk6ZEvGF+qCIPSnY57AbBFCvTW(2023.15.95.THAO TRAN. 0989457818)95+K4lPs7H94VUqPe2XwIsfPRnrXQE//QTEXxb8/8N4CNc6FpgZahzpTjFhMzSA7T/nHJa11DE8Ng2TP3iAmRczFlmslSuUNOgUeb6yRvs0="/>
          <p:cNvSpPr/>
          <p:nvPr/>
        </p:nvSpPr>
        <p:spPr>
          <a:xfrm>
            <a:off x="9122304" y="38235"/>
            <a:ext cx="3103563" cy="1650551"/>
          </a:xfrm>
          <a:prstGeom prst="cloudCallout">
            <a:avLst>
              <a:gd name="adj1" fmla="val -12649"/>
              <a:gd name="adj2" fmla="val 76863"/>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65" b="1">
                <a:solidFill>
                  <a:schemeClr val="tx1"/>
                </a:solidFill>
                <a:latin typeface="Times New Roman" panose="02020603050405020304" pitchFamily="18" charset="0"/>
                <a:cs typeface="Times New Roman" panose="02020603050405020304" pitchFamily="18" charset="0"/>
              </a:rPr>
              <a:t>HĐ:</a:t>
            </a:r>
          </a:p>
          <a:p>
            <a:pPr algn="ctr"/>
            <a:r>
              <a:rPr lang="en-US" sz="2665" b="1">
                <a:solidFill>
                  <a:schemeClr val="tx1"/>
                </a:solidFill>
                <a:latin typeface="Times New Roman" panose="02020603050405020304" pitchFamily="18" charset="0"/>
                <a:cs typeface="Times New Roman" panose="02020603050405020304" pitchFamily="18" charset="0"/>
              </a:rPr>
              <a:t>NHÓM</a:t>
            </a:r>
          </a:p>
        </p:txBody>
      </p:sp>
      <p:sp>
        <p:nvSpPr>
          <p:cNvPr id="9" name="Thought Bubble: Cloud 8" descr="OPL20U25GSXzBJYl68kk8uQGfFKzs7yb1M4KJWUiLk6ZEvGF+qCIPSnY57AbBFCvTW(2023.15.95.THAO TRAN. 0989457818)95+K4lPs7H94VUqPe2XwIsfPRnrXQE//QTEXxb8/8N4CNc6FpgZahzpTjFhMzSA7T/nHJa11DE8Ng2TP3iAmRczFlmslSuUNOgUeb6yRvs0="/>
          <p:cNvSpPr/>
          <p:nvPr/>
        </p:nvSpPr>
        <p:spPr>
          <a:xfrm>
            <a:off x="1664516" y="-9742"/>
            <a:ext cx="2844800" cy="1650551"/>
          </a:xfrm>
          <a:prstGeom prst="cloudCallout">
            <a:avLst>
              <a:gd name="adj1" fmla="val -34473"/>
              <a:gd name="adj2" fmla="val 72759"/>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65" b="1">
                <a:solidFill>
                  <a:schemeClr val="tx1"/>
                </a:solidFill>
                <a:latin typeface="Times New Roman" panose="02020603050405020304" pitchFamily="18" charset="0"/>
                <a:cs typeface="Times New Roman" panose="02020603050405020304" pitchFamily="18" charset="0"/>
              </a:rPr>
              <a:t>HĐ:</a:t>
            </a:r>
          </a:p>
          <a:p>
            <a:pPr algn="ctr"/>
            <a:r>
              <a:rPr lang="en-US" sz="2665" b="1">
                <a:solidFill>
                  <a:schemeClr val="tx1"/>
                </a:solidFill>
                <a:latin typeface="Times New Roman" panose="02020603050405020304" pitchFamily="18" charset="0"/>
                <a:cs typeface="Times New Roman" panose="02020603050405020304" pitchFamily="18" charset="0"/>
              </a:rPr>
              <a:t>CÁ NHÂN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par>
                                <p:cTn id="23" presetID="22" presetClass="entr" presetSubtype="4"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240520" fill="hold"/>
                                        <p:tgtEl>
                                          <p:spTgt spid="3"/>
                                        </p:tgtEl>
                                      </p:cBhvr>
                                    </p:cmd>
                                  </p:childTnLst>
                                </p:cTn>
                              </p:par>
                            </p:childTnLst>
                          </p:cTn>
                        </p:par>
                      </p:childTnLst>
                    </p:cTn>
                  </p:par>
                  <p:par>
                    <p:cTn id="30" fill="hold">
                      <p:stCondLst>
                        <p:cond delay="indefinite"/>
                      </p:stCondLst>
                      <p:childTnLst>
                        <p:par>
                          <p:cTn id="31" fill="hold">
                            <p:stCondLst>
                              <p:cond delay="0"/>
                            </p:stCondLst>
                            <p:childTnLst>
                              <p:par>
                                <p:cTn id="32" presetID="3" presetClass="mediacall" presetSubtype="0" fill="hold" nodeType="clickEffect">
                                  <p:stCondLst>
                                    <p:cond delay="0"/>
                                  </p:stCondLst>
                                  <p:childTnLst>
                                    <p:cmd type="call" cmd="stop">
                                      <p:cBhvr>
                                        <p:cTn id="33" dur="1" fill="hold"/>
                                        <p:tgtEl>
                                          <p:spTgt spid="3"/>
                                        </p:tgtEl>
                                      </p:cBhvr>
                                    </p:cmd>
                                  </p:childTnLst>
                                </p:cTn>
                              </p:par>
                              <p:par>
                                <p:cTn id="34" presetID="3" presetClass="exit" presetSubtype="10" fill="hold" nodeType="withEffect">
                                  <p:stCondLst>
                                    <p:cond delay="0"/>
                                  </p:stCondLst>
                                  <p:childTnLst>
                                    <p:animEffect transition="out" filter="blinds(horizontal)">
                                      <p:cBhvr>
                                        <p:cTn id="35" dur="500"/>
                                        <p:tgtEl>
                                          <p:spTgt spid="3"/>
                                        </p:tgtEl>
                                      </p:cBhvr>
                                    </p:animEffect>
                                    <p:set>
                                      <p:cBhvr>
                                        <p:cTn id="36" dur="1" fill="hold">
                                          <p:stCondLst>
                                            <p:cond delay="499"/>
                                          </p:stCondLst>
                                        </p:cTn>
                                        <p:tgtEl>
                                          <p:spTgt spid="3"/>
                                        </p:tgtEl>
                                        <p:attrNameLst>
                                          <p:attrName>style.visibility</p:attrName>
                                        </p:attrNameLst>
                                      </p:cBhvr>
                                      <p:to>
                                        <p:strVal val="hidden"/>
                                      </p:to>
                                    </p:set>
                                    <p:cmd type="call" cmd="stop">
                                      <p:cBhvr>
                                        <p:cTn id="37" dur="1">
                                          <p:stCondLst>
                                            <p:cond delay="499"/>
                                          </p:stCondLst>
                                        </p:cTn>
                                        <p:tgtEl>
                                          <p:spTgt spid="3"/>
                                        </p:tgtEl>
                                      </p:cBhvr>
                                    </p:cmd>
                                  </p:childTnLst>
                                </p:cTn>
                              </p:par>
                            </p:childTnLst>
                          </p:cTn>
                        </p:par>
                        <p:par>
                          <p:cTn id="38" fill="hold">
                            <p:stCondLst>
                              <p:cond delay="0"/>
                            </p:stCondLst>
                            <p:childTnLst>
                              <p:par>
                                <p:cTn id="39" presetID="10" presetClass="entr" presetSubtype="0" fill="hold" nodeType="after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500"/>
                                        <p:tgtEl>
                                          <p:spTgt spid="2"/>
                                        </p:tgtEl>
                                      </p:cBhvr>
                                    </p:animEffect>
                                  </p:childTnLst>
                                </p:cTn>
                              </p:par>
                              <p:par>
                                <p:cTn id="42" presetID="1" presetClass="mediacall" presetSubtype="0" fill="hold" nodeType="withEffect">
                                  <p:stCondLst>
                                    <p:cond delay="0"/>
                                  </p:stCondLst>
                                  <p:childTnLst>
                                    <p:cmd type="call" cmd="playFrom(0.0)">
                                      <p:cBhvr>
                                        <p:cTn id="43" dur="3000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4" fill="hold" display="0">
                  <p:stCondLst>
                    <p:cond delay="indefinite"/>
                  </p:stCondLst>
                </p:cTn>
                <p:tgtEl>
                  <p:spTgt spid="3"/>
                </p:tgtEl>
              </p:cMediaNode>
            </p:video>
            <p:video>
              <p:cMediaNode vol="80000">
                <p:cTn id="45" fill="hold" display="0">
                  <p:stCondLst>
                    <p:cond delay="indefinite"/>
                  </p:stCondLst>
                </p:cTn>
                <p:tgtEl>
                  <p:spTgt spid="2"/>
                </p:tgtEl>
              </p:cMediaNode>
            </p:video>
          </p:childTnLst>
        </p:cTn>
      </p:par>
    </p:tnLst>
    <p:bldLst>
      <p:bldP spid="8" grpId="0" animBg="1"/>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2023.15.95.THAO TRAN. 0989457818)95+K4lPs7H94VUqPe2XwIsfPRnrXQE//QTEXxb8/8N4CNc6FpgZahzpTjFhMzSA7T/nHJa11DE8Ng2TP3iAmRczFlmslSuUNOgUeb6yRvs0="/>
          <p:cNvSpPr/>
          <p:nvPr/>
        </p:nvSpPr>
        <p:spPr>
          <a:xfrm>
            <a:off x="812800" y="685800"/>
            <a:ext cx="4314613" cy="424688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2060"/>
                </a:solidFill>
                <a:latin typeface="Times New Roman" panose="02020603050405020304" pitchFamily="18" charset="0"/>
                <a:cs typeface="Times New Roman" panose="02020603050405020304" pitchFamily="18" charset="0"/>
              </a:rPr>
              <a:t>HOẠT ĐỘNG</a:t>
            </a:r>
          </a:p>
        </p:txBody>
      </p:sp>
      <p:pic>
        <p:nvPicPr>
          <p:cNvPr id="4" name="Hình ảnh 3" descr="OPL20U25GSXzBJYl68kk8uQGfFKzs7yb1M4KJWUiLk6ZEvGF+qCIPSnY57AbBFCvTW(2023.15.95.THAO TRAN. 0989457818)95+K4lPs7H94VUqPe2XwIsfPRnrXQE//QTEXxb8/8N4CNc6FpgZahzpTjFhMzSA7T/nHJa11DE8Ng2TP3iAmRczFlmslSuUNOgUeb6yRvs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5633" y="3568116"/>
            <a:ext cx="3093627" cy="2979963"/>
          </a:xfrm>
          <a:prstGeom prst="rect">
            <a:avLst/>
          </a:prstGeom>
        </p:spPr>
      </p:pic>
      <p:sp>
        <p:nvSpPr>
          <p:cNvPr id="2" name="TextBox 10" descr="OPL20U25GSXzBJYl68kk8uQGfFKzs7yb1M4KJWUiLk6ZEvGF+qCIPSnY57AbBFCvTW(2023.15.95.THAO TRAN. 0989457818)95+K4lPs7H94VUqPe2XwIsfPRnrXQE//QTEXxb8/8N4CNc6FpgZahzpTjFhMzSA7T/nHJa11DE8Ng2TP3iAmRczFlmslSuUNOgUeb6yRvs0="/>
          <p:cNvSpPr txBox="1"/>
          <p:nvPr/>
        </p:nvSpPr>
        <p:spPr>
          <a:xfrm>
            <a:off x="5433453" y="2420197"/>
            <a:ext cx="3251200" cy="748988"/>
          </a:xfrm>
          <a:prstGeom prst="rect">
            <a:avLst/>
          </a:prstGeom>
          <a:solidFill>
            <a:schemeClr val="accent6">
              <a:lumMod val="40000"/>
              <a:lumOff val="60000"/>
            </a:schemeClr>
          </a:solidFill>
        </p:spPr>
        <p:txBody>
          <a:bodyPr wrap="square">
            <a:spAutoFit/>
          </a:bodyPr>
          <a:lstStyle/>
          <a:p>
            <a:r>
              <a:rPr lang="en-GB" altLang="en-US" sz="4265" b="1" dirty="0">
                <a:solidFill>
                  <a:srgbClr val="FF0000"/>
                </a:solidFill>
                <a:latin typeface="Times New Roman" panose="02020603050405020304" pitchFamily="18" charset="0"/>
              </a:rPr>
              <a:t>VẬN DỤNG</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OPL20U25GSXzBJYl68kk8uQGfFKzs7yb1M4KJWUiLk6ZEvGF+qCIPSnY57AbBFCvTW(2023.15.95.THAO TRAN. 0989457818)95+K4lPs7H94VUqPe2XwIsfPRnrXQE//QTEXxb8/8N4CNc6FpgZahzpTjFhMzSA7T/nHJa11DE8Ng2TP3iAmRczFlmslSuUNOgUeb6yRvs0="/>
          <p:cNvSpPr/>
          <p:nvPr/>
        </p:nvSpPr>
        <p:spPr>
          <a:xfrm>
            <a:off x="187960" y="341630"/>
            <a:ext cx="9432290" cy="1805305"/>
          </a:xfrm>
          <a:prstGeom prst="rect">
            <a:avLst/>
          </a:prstGeom>
        </p:spPr>
        <p:txBody>
          <a:bodyPr wrap="square">
            <a:noAutofit/>
          </a:bodyPr>
          <a:lstStyle/>
          <a:p>
            <a:pPr>
              <a:lnSpc>
                <a:spcPct val="100000"/>
              </a:lnSpc>
            </a:pPr>
            <a:r>
              <a:rPr lang="en-US" sz="3600" b="1" dirty="0">
                <a:solidFill>
                  <a:schemeClr val="bg1"/>
                </a:solidFill>
                <a:latin typeface="Times New Roman" panose="02020603050405020304" pitchFamily="18" charset="0"/>
                <a:cs typeface="Times New Roman" panose="02020603050405020304" pitchFamily="18" charset="0"/>
              </a:rPr>
              <a:t>Câu 2: </a:t>
            </a:r>
            <a:r>
              <a:rPr lang="vi-VN" altLang="en-US" sz="3600" b="1" dirty="0">
                <a:solidFill>
                  <a:schemeClr val="bg1"/>
                </a:solidFill>
                <a:latin typeface="Times New Roman" panose="02020603050405020304" pitchFamily="18" charset="0"/>
                <a:cs typeface="Times New Roman" panose="02020603050405020304" pitchFamily="18" charset="0"/>
              </a:rPr>
              <a:t>Việc chăm sóc cây rừng được chăm sóc liên tục đến mấy năm?</a:t>
            </a:r>
            <a:r>
              <a:rPr lang="en-US" sz="4800" b="1"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p>
          <a:p>
            <a:pPr>
              <a:lnSpc>
                <a:spcPct val="150000"/>
              </a:lnSpc>
            </a:pPr>
            <a:endParaRPr lang="en-US" sz="4500" b="1" dirty="0">
              <a:solidFill>
                <a:schemeClr val="tx1"/>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S" descr="OPL20U25GSXzBJYl68kk8uQGfFKzs7yb1M4KJWUiLk6ZEvGF+qCIPSnY57AbBFCvTW(2023.15.95.THAO TRAN. 0989457818)95+K4lPs7H94VUqPe2XwIsfPRnrXQE//QTEXxb8/8N4CNc6FpgZahzpTjFhMzSA7T/nHJa11DE8Ng2TP3iAmRczFlmslSuUNOgUeb6yRvs0="/>
              <p:cNvSpPr/>
              <p:nvPr/>
            </p:nvSpPr>
            <p:spPr>
              <a:xfrm>
                <a:off x="810895" y="2037080"/>
                <a:ext cx="2481580" cy="1262380"/>
              </a:xfrm>
              <a:prstGeom prst="round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rtlCol="0" anchor="ctr"/>
              <a:lstStyle/>
              <a:p>
                <a:pPr/>
                <a14:m>
                  <m:oMathPara xmlns:m="http://schemas.openxmlformats.org/officeDocument/2006/math">
                    <m:oMathParaPr>
                      <m:jc m:val="left"/>
                    </m:oMathParaPr>
                    <m:oMath xmlns:m="http://schemas.openxmlformats.org/officeDocument/2006/math">
                      <m:r>
                        <m:rPr>
                          <m:nor/>
                        </m:rPr>
                        <a:rPr lang="en-US" sz="3600" b="1">
                          <a:solidFill>
                            <a:srgbClr val="0000FF"/>
                          </a:solidFill>
                          <a:latin typeface="Times New Roman" panose="02020603050405020304" pitchFamily="18" charset="0"/>
                          <a:cs typeface="Times New Roman" panose="02020603050405020304" pitchFamily="18" charset="0"/>
                        </a:rPr>
                        <m:t>A</m:t>
                      </m:r>
                      <m:r>
                        <m:rPr>
                          <m:nor/>
                        </m:rPr>
                        <a:rPr lang="en-US" sz="3600" b="1">
                          <a:solidFill>
                            <a:srgbClr val="0000FF"/>
                          </a:solidFill>
                          <a:latin typeface="Times New Roman" panose="02020603050405020304" pitchFamily="18" charset="0"/>
                          <a:cs typeface="Times New Roman" panose="02020603050405020304" pitchFamily="18" charset="0"/>
                        </a:rPr>
                        <m:t>.</m:t>
                      </m:r>
                      <m:r>
                        <a:rPr lang="en-US" sz="3600" b="1">
                          <a:solidFill>
                            <a:srgbClr val="0000FF"/>
                          </a:solidFill>
                          <a:latin typeface="Cambria Math" panose="02040503050406030204" pitchFamily="18" charset="0"/>
                          <a:cs typeface="Times New Roman" panose="02020603050405020304" pitchFamily="18" charset="0"/>
                        </a:rPr>
                        <m:t>  </m:t>
                      </m:r>
                      <m:r>
                        <a:rPr lang="vi-VN" altLang="en-US" sz="3600" b="1" i="1">
                          <a:solidFill>
                            <a:srgbClr val="000000"/>
                          </a:solidFill>
                          <a:latin typeface="Cambria Math" panose="02040503050406030204" pitchFamily="18" charset="0"/>
                          <a:cs typeface="Cambria Math" panose="02040503050406030204" pitchFamily="18" charset="0"/>
                        </a:rPr>
                        <m:t>1</m:t>
                      </m:r>
                      <m:r>
                        <a:rPr lang="en-US" altLang="vi-VN" sz="3600" b="1" i="1">
                          <a:solidFill>
                            <a:srgbClr val="000000"/>
                          </a:solidFill>
                          <a:latin typeface="Cambria Math" panose="02040503050406030204" pitchFamily="18" charset="0"/>
                          <a:cs typeface="Cambria Math" panose="02040503050406030204" pitchFamily="18" charset="0"/>
                        </a:rPr>
                        <m:t> </m:t>
                      </m:r>
                      <m:r>
                        <m:rPr>
                          <m:sty m:val="p"/>
                        </m:rPr>
                        <a:rPr lang="vi-VN" altLang="en-US" sz="3600">
                          <a:solidFill>
                            <a:srgbClr val="000000"/>
                          </a:solidFill>
                          <a:latin typeface="Cambria Math" panose="02040503050406030204" pitchFamily="18" charset="0"/>
                          <a:ea typeface="MS Mincho" charset="0"/>
                          <a:cs typeface="Cambria Math" panose="02040503050406030204" pitchFamily="18" charset="0"/>
                        </a:rPr>
                        <m:t>n</m:t>
                      </m:r>
                      <m:r>
                        <a:rPr lang="vi-VN" altLang="en-US" sz="3600">
                          <a:solidFill>
                            <a:srgbClr val="000000"/>
                          </a:solidFill>
                          <a:latin typeface="Cambria Math" panose="02040503050406030204" pitchFamily="18" charset="0"/>
                          <a:ea typeface="MS Mincho" charset="0"/>
                          <a:cs typeface="Cambria Math" panose="02040503050406030204" pitchFamily="18" charset="0"/>
                        </a:rPr>
                        <m:t>ă</m:t>
                      </m:r>
                      <m:r>
                        <m:rPr>
                          <m:sty m:val="p"/>
                        </m:rPr>
                        <a:rPr lang="vi-VN" altLang="en-US" sz="3600">
                          <a:solidFill>
                            <a:srgbClr val="000000"/>
                          </a:solidFill>
                          <a:latin typeface="Cambria Math" panose="02040503050406030204" pitchFamily="18" charset="0"/>
                          <a:ea typeface="MS Mincho" charset="0"/>
                          <a:cs typeface="Cambria Math" panose="02040503050406030204" pitchFamily="18" charset="0"/>
                        </a:rPr>
                        <m:t>m</m:t>
                      </m:r>
                    </m:oMath>
                  </m:oMathPara>
                </a14:m>
                <a:endParaRPr lang="vi-VN" altLang="en-US" sz="3600">
                  <a:solidFill>
                    <a:srgbClr val="000000"/>
                  </a:solidFill>
                  <a:latin typeface="Cambria Math" panose="02040503050406030204" pitchFamily="18" charset="0"/>
                  <a:cs typeface="Cambria Math" panose="02040503050406030204" pitchFamily="18" charset="0"/>
                </a:endParaRPr>
              </a:p>
            </p:txBody>
          </p:sp>
        </mc:Choice>
        <mc:Fallback xmlns="">
          <p:sp>
            <p:nvSpPr>
              <p:cNvPr id="3" name="S" descr="OPL20U25GSXzBJYl68kk8uQGfFKzs7yb1M4KJWUiLk6ZEvGF+qCIPSnY57AbBFCvTW(2023.15.95.THAO TRAN. 0989457818)9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810895" y="2037080"/>
                <a:ext cx="2481580" cy="1262380"/>
              </a:xfrm>
              <a:prstGeom prst="roundRect">
                <a:avLst/>
              </a:prstGeom>
              <a:blipFill rotWithShape="1">
                <a:blip r:embed="rId7"/>
                <a:stretch>
                  <a:fillRect l="-1535" t="-805" r="-1510" b="-5181"/>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a:lstStyle/>
              <a:p>
                <a:r>
                  <a:rPr lang="en-US" altLang="en-US">
                    <a:noFill/>
                  </a:rPr>
                  <a:t> </a:t>
                </a:r>
              </a:p>
            </p:txBody>
          </p:sp>
        </mc:Fallback>
      </mc:AlternateContent>
      <mc:AlternateContent xmlns:mc="http://schemas.openxmlformats.org/markup-compatibility/2006" xmlns:a14="http://schemas.microsoft.com/office/drawing/2010/main">
        <mc:Choice Requires="a14">
          <p:sp>
            <p:nvSpPr>
              <p:cNvPr id="6" name="S" descr="OPL20U25GSXzBJYl68kk8uQGfFKzs7yb1M4KJWUiLk6ZEvGF+qCIPSnY57AbBFCvTW(2023.15.95.THAO TRAN. 0989457818)95+K4lPs7H94VUqPe2XwIsfPRnrXQE//QTEXxb8/8N4CNc6FpgZahzpTjFhMzSA7T/nHJa11DE8Ng2TP3iAmRczFlmslSuUNOgUeb6yRvs0="/>
              <p:cNvSpPr/>
              <p:nvPr/>
            </p:nvSpPr>
            <p:spPr>
              <a:xfrm>
                <a:off x="726440" y="3726815"/>
                <a:ext cx="2566035" cy="1346200"/>
              </a:xfrm>
              <a:prstGeom prst="round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rtlCol="0" anchor="ctr"/>
              <a:lstStyle/>
              <a:p>
                <a:pPr/>
                <a14:m>
                  <m:oMathPara xmlns:m="http://schemas.openxmlformats.org/officeDocument/2006/math">
                    <m:oMathParaPr>
                      <m:jc m:val="left"/>
                    </m:oMathParaPr>
                    <m:oMath xmlns:m="http://schemas.openxmlformats.org/officeDocument/2006/math">
                      <m:r>
                        <m:rPr>
                          <m:nor/>
                        </m:rPr>
                        <a:rPr lang="vi-VN" altLang="en-US" sz="3200" b="1">
                          <a:solidFill>
                            <a:srgbClr val="0000FF"/>
                          </a:solidFill>
                          <a:latin typeface="Cambria Math" panose="02040503050406030204" pitchFamily="18" charset="0"/>
                          <a:cs typeface="Cambria Math" panose="02040503050406030204" pitchFamily="18" charset="0"/>
                        </a:rPr>
                        <m:t>B</m:t>
                      </m:r>
                      <m:r>
                        <m:rPr>
                          <m:nor/>
                        </m:rPr>
                        <a:rPr lang="en-US" sz="3200" b="1">
                          <a:solidFill>
                            <a:srgbClr val="0000FF"/>
                          </a:solidFill>
                          <a:latin typeface="Times New Roman" panose="02020603050405020304" pitchFamily="18" charset="0"/>
                          <a:cs typeface="Times New Roman" panose="02020603050405020304" pitchFamily="18" charset="0"/>
                        </a:rPr>
                        <m:t>.</m:t>
                      </m:r>
                      <m:r>
                        <a:rPr lang="en-US" sz="3200" b="1">
                          <a:solidFill>
                            <a:srgbClr val="0000FF"/>
                          </a:solidFill>
                          <a:latin typeface="Cambria Math" panose="02040503050406030204" pitchFamily="18" charset="0"/>
                          <a:cs typeface="Times New Roman" panose="02020603050405020304" pitchFamily="18" charset="0"/>
                        </a:rPr>
                        <m:t>  </m:t>
                      </m:r>
                      <m:r>
                        <a:rPr lang="vi-VN" altLang="en-US" sz="3200">
                          <a:solidFill>
                            <a:srgbClr val="000000"/>
                          </a:solidFill>
                          <a:latin typeface="Cambria Math" panose="02040503050406030204" pitchFamily="18" charset="0"/>
                          <a:cs typeface="Cambria Math" panose="02040503050406030204" pitchFamily="18" charset="0"/>
                        </a:rPr>
                        <m:t>2</m:t>
                      </m:r>
                      <m:r>
                        <a:rPr lang="en-US" altLang="vi-VN" sz="3200">
                          <a:solidFill>
                            <a:srgbClr val="000000"/>
                          </a:solidFill>
                          <a:latin typeface="Cambria Math" panose="02040503050406030204" pitchFamily="18" charset="0"/>
                          <a:cs typeface="Cambria Math" panose="02040503050406030204" pitchFamily="18" charset="0"/>
                        </a:rPr>
                        <m:t> </m:t>
                      </m:r>
                      <m:r>
                        <m:rPr>
                          <m:sty m:val="p"/>
                        </m:rPr>
                        <a:rPr lang="vi-VN" altLang="en-US" sz="3200">
                          <a:solidFill>
                            <a:srgbClr val="000000"/>
                          </a:solidFill>
                          <a:latin typeface="Cambria Math" panose="02040503050406030204" pitchFamily="18" charset="0"/>
                          <a:ea typeface="MS Mincho" charset="0"/>
                          <a:cs typeface="Cambria Math" panose="02040503050406030204" pitchFamily="18" charset="0"/>
                        </a:rPr>
                        <m:t>n</m:t>
                      </m:r>
                      <m:r>
                        <a:rPr lang="vi-VN" altLang="en-US" sz="3200">
                          <a:solidFill>
                            <a:srgbClr val="000000"/>
                          </a:solidFill>
                          <a:latin typeface="Cambria Math" panose="02040503050406030204" pitchFamily="18" charset="0"/>
                          <a:ea typeface="MS Mincho" charset="0"/>
                          <a:cs typeface="Cambria Math" panose="02040503050406030204" pitchFamily="18" charset="0"/>
                        </a:rPr>
                        <m:t>ă</m:t>
                      </m:r>
                      <m:r>
                        <m:rPr>
                          <m:sty m:val="p"/>
                        </m:rPr>
                        <a:rPr lang="vi-VN" altLang="en-US" sz="3200">
                          <a:solidFill>
                            <a:srgbClr val="000000"/>
                          </a:solidFill>
                          <a:latin typeface="Cambria Math" panose="02040503050406030204" pitchFamily="18" charset="0"/>
                          <a:ea typeface="MS Mincho" charset="0"/>
                          <a:cs typeface="Cambria Math" panose="02040503050406030204" pitchFamily="18" charset="0"/>
                        </a:rPr>
                        <m:t>m</m:t>
                      </m:r>
                    </m:oMath>
                  </m:oMathPara>
                </a14:m>
                <a:endParaRPr lang="vi-VN" altLang="en-US" sz="3200">
                  <a:solidFill>
                    <a:srgbClr val="000000"/>
                  </a:solidFill>
                  <a:latin typeface="Cambria Math" panose="02040503050406030204" pitchFamily="18" charset="0"/>
                  <a:cs typeface="Cambria Math" panose="02040503050406030204" pitchFamily="18" charset="0"/>
                </a:endParaRPr>
              </a:p>
            </p:txBody>
          </p:sp>
        </mc:Choice>
        <mc:Fallback xmlns="">
          <p:sp>
            <p:nvSpPr>
              <p:cNvPr id="6" name="S" descr="OPL20U25GSXzBJYl68kk8uQGfFKzs7yb1M4KJWUiLk6ZEvGF+qCIPSnY57AbBFCvTW(2023.15.95.THAO TRAN. 0989457818)9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726440" y="3726815"/>
                <a:ext cx="2566035" cy="1346200"/>
              </a:xfrm>
              <a:prstGeom prst="roundRect">
                <a:avLst/>
              </a:prstGeom>
              <a:blipFill rotWithShape="1">
                <a:blip r:embed="rId8"/>
                <a:stretch>
                  <a:fillRect l="-1485" t="-755" r="-1460" b="-4858"/>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a:lstStyle/>
              <a:p>
                <a:r>
                  <a:rPr lang="en-US" altLang="en-US">
                    <a:noFill/>
                  </a:rPr>
                  <a:t> </a:t>
                </a:r>
              </a:p>
            </p:txBody>
          </p:sp>
        </mc:Fallback>
      </mc:AlternateContent>
      <mc:AlternateContent xmlns:mc="http://schemas.openxmlformats.org/markup-compatibility/2006" xmlns:a14="http://schemas.microsoft.com/office/drawing/2010/main">
        <mc:Choice Requires="a14">
          <p:sp>
            <p:nvSpPr>
              <p:cNvPr id="7" name="Đ" descr="OPL20U25GSXzBJYl68kk8uQGfFKzs7yb1M4KJWUiLk6ZEvGF+qCIPSnY57AbBFCvTW(2023.15.95.THAO TRAN. 0989457818)95+K4lPs7H94VUqPe2XwIsfPRnrXQE//QTEXxb8/8N4CNc6FpgZahzpTjFhMzSA7T/nHJa11DE8Ng2TP3iAmRczFlmslSuUNOgUeb6yRvs0="/>
              <p:cNvSpPr/>
              <p:nvPr/>
            </p:nvSpPr>
            <p:spPr>
              <a:xfrm>
                <a:off x="5807710" y="3726815"/>
                <a:ext cx="2477135" cy="1346200"/>
              </a:xfrm>
              <a:prstGeom prst="round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rtlCol="0" anchor="ctr"/>
              <a:lstStyle/>
              <a:p>
                <a14:m>
                  <m:oMath xmlns:m="http://schemas.openxmlformats.org/officeDocument/2006/math">
                    <m:r>
                      <m:rPr>
                        <m:nor/>
                      </m:rPr>
                      <a:rPr lang="vi-VN" altLang="en-US" sz="3200" b="1">
                        <a:solidFill>
                          <a:srgbClr val="0000FF"/>
                        </a:solidFill>
                        <a:latin typeface="Cambria Math" panose="02040503050406030204" pitchFamily="18" charset="0"/>
                        <a:cs typeface="Cambria Math" panose="02040503050406030204" pitchFamily="18" charset="0"/>
                      </a:rPr>
                      <m:t>D</m:t>
                    </m:r>
                    <m:r>
                      <m:rPr>
                        <m:nor/>
                      </m:rPr>
                      <a:rPr lang="en-US" sz="3200" b="1">
                        <a:solidFill>
                          <a:srgbClr val="0000FF"/>
                        </a:solidFill>
                        <a:latin typeface="Times New Roman" panose="02020603050405020304" pitchFamily="18" charset="0"/>
                        <a:cs typeface="Times New Roman" panose="02020603050405020304" pitchFamily="18" charset="0"/>
                      </a:rPr>
                      <m:t>.</m:t>
                    </m:r>
                    <m:r>
                      <a:rPr lang="en-US" sz="3200" b="1">
                        <a:solidFill>
                          <a:srgbClr val="0000FF"/>
                        </a:solidFill>
                        <a:latin typeface="Cambria Math" panose="02040503050406030204" pitchFamily="18" charset="0"/>
                        <a:cs typeface="Times New Roman" panose="02020603050405020304" pitchFamily="18" charset="0"/>
                      </a:rPr>
                      <m:t>  </m:t>
                    </m:r>
                  </m:oMath>
                </a14:m>
                <a:r>
                  <a:rPr lang="vi-VN" altLang="en-US" sz="3200">
                    <a:solidFill>
                      <a:srgbClr val="000000"/>
                    </a:solidFill>
                    <a:latin typeface="Cambria Math" panose="02040503050406030204" pitchFamily="18" charset="0"/>
                    <a:cs typeface="Times New Roman" panose="02020603050405020304" pitchFamily="18" charset="0"/>
                  </a:rPr>
                  <a:t>4 năm</a:t>
                </a:r>
              </a:p>
            </p:txBody>
          </p:sp>
        </mc:Choice>
        <mc:Fallback xmlns="">
          <p:sp>
            <p:nvSpPr>
              <p:cNvPr id="7" name="Đ" descr="OPL20U25GSXzBJYl68kk8uQGfFKzs7yb1M4KJWUiLk6ZEvGF+qCIPSnY57AbBFCvTW(2023.15.95.THAO TRAN. 0989457818)9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5807710" y="3726815"/>
                <a:ext cx="2477135" cy="1346200"/>
              </a:xfrm>
              <a:prstGeom prst="roundRect">
                <a:avLst/>
              </a:prstGeom>
              <a:blipFill rotWithShape="1">
                <a:blip r:embed="rId9"/>
                <a:stretch>
                  <a:fillRect l="-1538" t="-755" r="-1512" b="-4858"/>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a:lstStyle/>
              <a:p>
                <a:r>
                  <a:rPr lang="en-US" altLang="en-US">
                    <a:noFill/>
                  </a:rPr>
                  <a:t> </a:t>
                </a:r>
              </a:p>
            </p:txBody>
          </p:sp>
        </mc:Fallback>
      </mc:AlternateContent>
      <mc:AlternateContent xmlns:mc="http://schemas.openxmlformats.org/markup-compatibility/2006" xmlns:a14="http://schemas.microsoft.com/office/drawing/2010/main">
        <mc:Choice Requires="a14">
          <p:sp>
            <p:nvSpPr>
              <p:cNvPr id="8" name="S" descr="OPL20U25GSXzBJYl68kk8uQGfFKzs7yb1M4KJWUiLk6ZEvGF+qCIPSnY57AbBFCvTW(2023.15.95.THAO TRAN. 0989457818)95+K4lPs7H94VUqPe2XwIsfPRnrXQE//QTEXxb8/8N4CNc6FpgZahzpTjFhMzSA7T/nHJa11DE8Ng2TP3iAmRczFlmslSuUNOgUeb6yRvs0="/>
              <p:cNvSpPr/>
              <p:nvPr/>
            </p:nvSpPr>
            <p:spPr>
              <a:xfrm>
                <a:off x="5807075" y="2037080"/>
                <a:ext cx="2477770" cy="1391920"/>
              </a:xfrm>
              <a:prstGeom prst="round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rtlCol="0" anchor="ctr"/>
              <a:lstStyle/>
              <a:p>
                <a:pPr/>
                <a14:m>
                  <m:oMathPara xmlns:m="http://schemas.openxmlformats.org/officeDocument/2006/math">
                    <m:oMathParaPr>
                      <m:jc m:val="left"/>
                    </m:oMathParaPr>
                    <m:oMath xmlns:m="http://schemas.openxmlformats.org/officeDocument/2006/math">
                      <m:r>
                        <m:rPr>
                          <m:nor/>
                        </m:rPr>
                        <a:rPr lang="vi-VN" altLang="en-US" sz="3200" b="1" smtClean="0">
                          <a:solidFill>
                            <a:srgbClr val="0000FF"/>
                          </a:solidFill>
                          <a:latin typeface="Cambria Math" panose="02040503050406030204" pitchFamily="18" charset="0"/>
                          <a:cs typeface="Cambria Math" panose="02040503050406030204" pitchFamily="18" charset="0"/>
                        </a:rPr>
                        <m:t>C</m:t>
                      </m:r>
                      <m:r>
                        <m:rPr>
                          <m:nor/>
                        </m:rPr>
                        <a:rPr lang="en-US" sz="3200" b="1" smtClean="0">
                          <a:solidFill>
                            <a:srgbClr val="0000FF"/>
                          </a:solidFill>
                          <a:latin typeface="Times New Roman" panose="02020603050405020304" pitchFamily="18" charset="0"/>
                          <a:cs typeface="Times New Roman" panose="02020603050405020304" pitchFamily="18" charset="0"/>
                        </a:rPr>
                        <m:t>.</m:t>
                      </m:r>
                      <m:r>
                        <a:rPr lang="en-US" sz="3200" b="1">
                          <a:solidFill>
                            <a:srgbClr val="0000FF"/>
                          </a:solidFill>
                          <a:latin typeface="Cambria Math" panose="02040503050406030204" pitchFamily="18" charset="0"/>
                          <a:cs typeface="Times New Roman" panose="02020603050405020304" pitchFamily="18" charset="0"/>
                        </a:rPr>
                        <m:t> </m:t>
                      </m:r>
                      <m:r>
                        <a:rPr lang="en-US" sz="3200">
                          <a:solidFill>
                            <a:srgbClr val="0000FF"/>
                          </a:solidFill>
                          <a:latin typeface="Cambria Math" panose="02040503050406030204" pitchFamily="18" charset="0"/>
                          <a:cs typeface="Times New Roman" panose="02020603050405020304" pitchFamily="18" charset="0"/>
                        </a:rPr>
                        <m:t> </m:t>
                      </m:r>
                      <m:r>
                        <a:rPr lang="vi-VN" altLang="en-US" sz="3200">
                          <a:solidFill>
                            <a:srgbClr val="000000"/>
                          </a:solidFill>
                          <a:latin typeface="Cambria Math" panose="02040503050406030204" pitchFamily="18" charset="0"/>
                          <a:cs typeface="Cambria Math" panose="02040503050406030204" pitchFamily="18" charset="0"/>
                        </a:rPr>
                        <m:t>3</m:t>
                      </m:r>
                      <m:r>
                        <a:rPr lang="en-US" altLang="vi-VN" sz="3200">
                          <a:solidFill>
                            <a:srgbClr val="000000"/>
                          </a:solidFill>
                          <a:latin typeface="Cambria Math" panose="02040503050406030204" pitchFamily="18" charset="0"/>
                          <a:cs typeface="Cambria Math" panose="02040503050406030204" pitchFamily="18" charset="0"/>
                        </a:rPr>
                        <m:t> </m:t>
                      </m:r>
                      <m:r>
                        <m:rPr>
                          <m:sty m:val="p"/>
                        </m:rPr>
                        <a:rPr lang="vi-VN" altLang="en-US" sz="3200">
                          <a:solidFill>
                            <a:srgbClr val="000000"/>
                          </a:solidFill>
                          <a:latin typeface="Cambria Math" panose="02040503050406030204" pitchFamily="18" charset="0"/>
                          <a:ea typeface="MS Mincho" charset="0"/>
                          <a:cs typeface="Cambria Math" panose="02040503050406030204" pitchFamily="18" charset="0"/>
                        </a:rPr>
                        <m:t>n</m:t>
                      </m:r>
                      <m:r>
                        <a:rPr lang="vi-VN" altLang="en-US" sz="3200">
                          <a:solidFill>
                            <a:srgbClr val="000000"/>
                          </a:solidFill>
                          <a:latin typeface="Cambria Math" panose="02040503050406030204" pitchFamily="18" charset="0"/>
                          <a:ea typeface="MS Mincho" charset="0"/>
                          <a:cs typeface="Cambria Math" panose="02040503050406030204" pitchFamily="18" charset="0"/>
                        </a:rPr>
                        <m:t>ă</m:t>
                      </m:r>
                      <m:r>
                        <m:rPr>
                          <m:sty m:val="p"/>
                        </m:rPr>
                        <a:rPr lang="vi-VN" altLang="en-US" sz="3200">
                          <a:solidFill>
                            <a:srgbClr val="000000"/>
                          </a:solidFill>
                          <a:latin typeface="Cambria Math" panose="02040503050406030204" pitchFamily="18" charset="0"/>
                          <a:ea typeface="MS Mincho" charset="0"/>
                          <a:cs typeface="Cambria Math" panose="02040503050406030204" pitchFamily="18" charset="0"/>
                        </a:rPr>
                        <m:t>m</m:t>
                      </m:r>
                    </m:oMath>
                  </m:oMathPara>
                </a14:m>
                <a:endParaRPr lang="vi-VN" altLang="en-US" sz="3200">
                  <a:solidFill>
                    <a:srgbClr val="000000"/>
                  </a:solidFill>
                  <a:latin typeface="Cambria Math" panose="02040503050406030204" pitchFamily="18" charset="0"/>
                  <a:cs typeface="Cambria Math" panose="02040503050406030204" pitchFamily="18" charset="0"/>
                </a:endParaRPr>
              </a:p>
            </p:txBody>
          </p:sp>
        </mc:Choice>
        <mc:Fallback xmlns="">
          <p:sp>
            <p:nvSpPr>
              <p:cNvPr id="8" name="S" descr="OPL20U25GSXzBJYl68kk8uQGfFKzs7yb1M4KJWUiLk6ZEvGF+qCIPSnY57AbBFCvTW(2023.15.95.THAO TRAN. 0989457818)9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5807075" y="2037080"/>
                <a:ext cx="2477770" cy="1391920"/>
              </a:xfrm>
              <a:prstGeom prst="roundRect">
                <a:avLst/>
              </a:prstGeom>
              <a:blipFill rotWithShape="1">
                <a:blip r:embed="rId10"/>
                <a:stretch>
                  <a:fillRect l="-1538" t="-730" r="-1512" b="-4699"/>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a:lstStyle/>
              <a:p>
                <a:r>
                  <a:rPr lang="en-US" altLang="en-US">
                    <a:noFill/>
                  </a:rPr>
                  <a:t> </a:t>
                </a:r>
              </a:p>
            </p:txBody>
          </p:sp>
        </mc:Fallback>
      </mc:AlternateContent>
      <p:pic>
        <p:nvPicPr>
          <p:cNvPr id="4" name="Picture 4" descr="OPL20U25GSXzBJYl68kk8uQGfFKzs7yb1M4KJWUiLk6ZEvGF+qCIPSnY57AbBFCvTW(2023.15.95.THAO TRAN. 0989457818)95+K4lPs7H94VUqPe2XwIsfPRnrXQE//QTEXxb8/8N4CNc6FpgZahzpTjFhMzSA7T/nHJa11DE8Ng2TP3iAmRczFlmslSuUNOgUeb6yRvs0=">
            <a:hlinkClick r:id="rId11" action="ppaction://hlinksldjump"/>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778" b="90667" l="8000" r="92000">
                        <a14:foregroundMark x1="92444" y1="46222" x2="92444" y2="46222"/>
                        <a14:foregroundMark x1="53333" y1="9778" x2="53333" y2="9778"/>
                        <a14:foregroundMark x1="8444" y1="35556" x2="8444" y2="35556"/>
                        <a14:foregroundMark x1="71111" y1="90667" x2="71111" y2="90667"/>
                        <a14:foregroundMark x1="36889" y1="49333" x2="36889" y2="49333"/>
                        <a14:foregroundMark x1="36889" y1="46667" x2="36889" y2="46667"/>
                        <a14:foregroundMark x1="60444" y1="51556" x2="60444" y2="51556"/>
                        <a14:foregroundMark x1="67556" y1="48444" x2="67556" y2="48444"/>
                        <a14:foregroundMark x1="64000" y1="45778" x2="64000" y2="45778"/>
                        <a14:foregroundMark x1="64000" y1="49333" x2="64000" y2="49333"/>
                        <a14:foregroundMark x1="63556" y1="43556" x2="63556" y2="43556"/>
                        <a14:foregroundMark x1="63111" y1="47556" x2="63111" y2="47556"/>
                        <a14:foregroundMark x1="62667" y1="44000" x2="62667" y2="44000"/>
                        <a14:foregroundMark x1="64000" y1="52444" x2="64000" y2="52444"/>
                        <a14:foregroundMark x1="35111" y1="43111" x2="35111" y2="43111"/>
                        <a14:foregroundMark x1="36889" y1="40889" x2="36889" y2="40889"/>
                        <a14:foregroundMark x1="36889" y1="38222" x2="36889" y2="38222"/>
                        <a14:foregroundMark x1="34667" y1="42222" x2="34667" y2="42222"/>
                        <a14:foregroundMark x1="33778" y1="45333" x2="33778" y2="45333"/>
                        <a14:foregroundMark x1="33778" y1="48889" x2="33778" y2="48889"/>
                      </a14:backgroundRemoval>
                    </a14:imgEffect>
                  </a14:imgLayer>
                </a14:imgProps>
              </a:ext>
              <a:ext uri="{28A0092B-C50C-407E-A947-70E740481C1C}">
                <a14:useLocalDpi xmlns:a14="http://schemas.microsoft.com/office/drawing/2010/main" val="0"/>
              </a:ext>
            </a:extLst>
          </a:blip>
          <a:srcRect/>
          <a:stretch>
            <a:fillRect/>
          </a:stretch>
        </p:blipFill>
        <p:spPr bwMode="auto">
          <a:xfrm>
            <a:off x="10629901" y="-93662"/>
            <a:ext cx="1562099" cy="1562099"/>
          </a:xfrm>
          <a:prstGeom prst="rect">
            <a:avLst/>
          </a:prstGeom>
          <a:noFill/>
          <a:extLst>
            <a:ext uri="{909E8E84-426E-40DD-AFC4-6F175D3DCCD1}">
              <a14:hiddenFill xmlns:a14="http://schemas.microsoft.com/office/drawing/2010/main">
                <a:solidFill>
                  <a:srgbClr val="FFFFFF"/>
                </a:solidFill>
              </a14:hiddenFill>
            </a:ext>
          </a:extLst>
        </p:spPr>
      </p:pic>
      <p:pic>
        <p:nvPicPr>
          <p:cNvPr id="5" name="đ" descr="OPL20U25GSXzBJYl68kk8uQGfFKzs7yb1M4KJWUiLk6ZEvGF+qCIPSnY57AbBFCvTW(2023.15.95.THAO TRAN. 0989457818)95+K4lPs7H94VUqPe2XwIsfPRnrXQE//QTEXxb8/8N4CNc6FpgZahzpTjFhMzSA7T/nHJa11DE8Ng2TP3iAmRczFlmslSuUNOgUeb6yRvs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810915" y="2592058"/>
            <a:ext cx="2032964" cy="1796989"/>
          </a:xfrm>
          <a:prstGeom prst="rect">
            <a:avLst/>
          </a:prstGeom>
        </p:spPr>
      </p:pic>
      <p:pic>
        <p:nvPicPr>
          <p:cNvPr id="9" name="s" descr="OPL20U25GSXzBJYl68kk8uQGfFKzs7yb1M4KJWUiLk6ZEvGF+qCIPSnY57AbBFCvTW(2023.15.95.THAO TRAN. 0989457818)95+K4lPs7H94VUqPe2XwIsfPRnrXQE//QTEXxb8/8N4CNc6FpgZahzpTjFhMzSA7T/nHJa11DE8Ng2TP3iAmRczFlmslSuUNOgUeb6yRvs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543247" y="5212178"/>
            <a:ext cx="2032964" cy="1496214"/>
          </a:xfrm>
          <a:prstGeom prst="rect">
            <a:avLst/>
          </a:prstGeom>
        </p:spPr>
      </p:pic>
      <p:pic>
        <p:nvPicPr>
          <p:cNvPr id="77" name="Đồng hồ đếm ngược 20 giây" descr="OPL20U25GSXzBJYl68kk8uQGfFKzs7yb1M4KJWUiLk6ZEvGF+qCIPSnY57AbBFCvTW(2023.15.95.THAO TRAN. 0989457818)95+K4lPs7H94VUqPe2XwIsfPRnrXQE//QTEXxb8/8N4CNc6FpgZahzpTjFhMzSA7T/nHJa11DE8Ng2TP3iAmRczFlmslSuUNOgUeb6yRvs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6"/>
          <a:stretch>
            <a:fillRect/>
          </a:stretch>
        </p:blipFill>
        <p:spPr>
          <a:xfrm>
            <a:off x="9780999" y="2"/>
            <a:ext cx="2411003" cy="1695879"/>
          </a:xfrm>
          <a:prstGeom prst="rect">
            <a:avLst/>
          </a:prstGeom>
        </p:spPr>
      </p:pic>
      <p:pic>
        <p:nvPicPr>
          <p:cNvPr id="10" name="Picture 9">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777300" y="5204507"/>
            <a:ext cx="2400300" cy="146820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subTnLst>
                                    <p:audio>
                                      <p:cMediaNode>
                                        <p:cTn display="0" masterRel="sameClick">
                                          <p:stCondLst>
                                            <p:cond evt="begin" delay="0">
                                              <p:tn val="23"/>
                                            </p:cond>
                                          </p:stCondLst>
                                          <p:endCondLst>
                                            <p:cond evt="onStopAudio" delay="0">
                                              <p:tgtEl>
                                                <p:sldTgt/>
                                              </p:tgtEl>
                                            </p:cond>
                                          </p:endCondLst>
                                        </p:cTn>
                                        <p:tgtEl>
                                          <p:sndTgt r:embed="rId5" name="applause.wav"/>
                                        </p:tgtEl>
                                      </p:cMediaNode>
                                    </p:audio>
                                  </p:subTnLst>
                                </p:cTn>
                              </p:par>
                            </p:childTnLst>
                          </p:cTn>
                        </p:par>
                        <p:par>
                          <p:cTn id="26" fill="hold">
                            <p:stCondLst>
                              <p:cond delay="500"/>
                            </p:stCondLst>
                            <p:childTnLst>
                              <p:par>
                                <p:cTn id="27" presetID="5" presetClass="exit" presetSubtype="10" fill="hold" grpId="1" nodeType="afterEffect">
                                  <p:stCondLst>
                                    <p:cond delay="0"/>
                                  </p:stCondLst>
                                  <p:childTnLst>
                                    <p:animEffect transition="out" filter="checkerboard(across)">
                                      <p:cBhvr>
                                        <p:cTn id="28" dur="500"/>
                                        <p:tgtEl>
                                          <p:spTgt spid="3"/>
                                        </p:tgtEl>
                                      </p:cBhvr>
                                    </p:animEffect>
                                    <p:set>
                                      <p:cBhvr>
                                        <p:cTn id="29" dur="1" fill="hold">
                                          <p:stCondLst>
                                            <p:cond delay="499"/>
                                          </p:stCondLst>
                                        </p:cTn>
                                        <p:tgtEl>
                                          <p:spTgt spid="3"/>
                                        </p:tgtEl>
                                        <p:attrNameLst>
                                          <p:attrName>style.visibility</p:attrName>
                                        </p:attrNameLst>
                                      </p:cBhvr>
                                      <p:to>
                                        <p:strVal val="hidden"/>
                                      </p:to>
                                    </p:set>
                                  </p:childTnLst>
                                </p:cTn>
                              </p:par>
                              <p:par>
                                <p:cTn id="30" presetID="5" presetClass="exit" presetSubtype="10" fill="hold" grpId="1" nodeType="withEffect">
                                  <p:stCondLst>
                                    <p:cond delay="0"/>
                                  </p:stCondLst>
                                  <p:childTnLst>
                                    <p:animEffect transition="out" filter="checkerboard(across)">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par>
                                <p:cTn id="33" presetID="5" presetClass="exit" presetSubtype="10" fill="hold" grpId="1" nodeType="withEffect">
                                  <p:stCondLst>
                                    <p:cond delay="0"/>
                                  </p:stCondLst>
                                  <p:childTnLst>
                                    <p:animEffect transition="out" filter="checkerboard(across)">
                                      <p:cBhvr>
                                        <p:cTn id="34" dur="500"/>
                                        <p:tgtEl>
                                          <p:spTgt spid="8"/>
                                        </p:tgtEl>
                                      </p:cBhvr>
                                    </p:animEffect>
                                    <p:set>
                                      <p:cBhvr>
                                        <p:cTn id="35"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6" restart="whenNotActive" fill="hold" evtFilter="cancelBubble" nodeType="interactiveSeq">
                <p:stCondLst>
                  <p:cond evt="onClick" delay="0">
                    <p:tgtEl>
                      <p:spTgt spid="3"/>
                    </p:tgtEl>
                  </p:cond>
                </p:stCondLst>
                <p:endSync evt="end" delay="0">
                  <p:rtn val="all"/>
                </p:endSync>
                <p:childTnLst>
                  <p:par>
                    <p:cTn id="37" fill="hold">
                      <p:stCondLst>
                        <p:cond delay="0"/>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barn(inVertical)">
                                      <p:cBhvr>
                                        <p:cTn id="41" dur="500"/>
                                        <p:tgtEl>
                                          <p:spTgt spid="9"/>
                                        </p:tgtEl>
                                      </p:cBhvr>
                                    </p:animEffect>
                                  </p:childTnLst>
                                  <p:subTnLst>
                                    <p:audio>
                                      <p:cMediaNode>
                                        <p:cTn display="0" masterRel="sameClick">
                                          <p:stCondLst>
                                            <p:cond evt="begin" delay="0">
                                              <p:tn val="39"/>
                                            </p:cond>
                                          </p:stCondLst>
                                          <p:endCondLst>
                                            <p:cond evt="onStopAudio" delay="0">
                                              <p:tgtEl>
                                                <p:sldTgt/>
                                              </p:tgtEl>
                                            </p:cond>
                                          </p:endCondLst>
                                        </p:cTn>
                                        <p:tgtEl>
                                          <p:sndTgt r:embed="rId6" name="bomb.wav"/>
                                        </p:tgtEl>
                                      </p:cMediaNode>
                                    </p:audio>
                                  </p:subTnLst>
                                </p:cTn>
                              </p:par>
                            </p:childTnLst>
                          </p:cTn>
                        </p:par>
                      </p:childTnLst>
                    </p:cTn>
                  </p:par>
                  <p:par>
                    <p:cTn id="42" fill="hold">
                      <p:stCondLst>
                        <p:cond delay="indefinite"/>
                      </p:stCondLst>
                      <p:childTnLst>
                        <p:par>
                          <p:cTn id="43" fill="hold">
                            <p:stCondLst>
                              <p:cond delay="0"/>
                            </p:stCondLst>
                            <p:childTnLst>
                              <p:par>
                                <p:cTn id="44" presetID="3" presetClass="exit" presetSubtype="10" fill="hold" nodeType="clickEffect">
                                  <p:stCondLst>
                                    <p:cond delay="0"/>
                                  </p:stCondLst>
                                  <p:childTnLst>
                                    <p:animEffect transition="out" filter="blinds(horizontal)">
                                      <p:cBhvr>
                                        <p:cTn id="45" dur="500"/>
                                        <p:tgtEl>
                                          <p:spTgt spid="9"/>
                                        </p:tgtEl>
                                      </p:cBhvr>
                                    </p:animEffect>
                                    <p:set>
                                      <p:cBhvr>
                                        <p:cTn id="46"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47" restart="whenNotActive" fill="hold" evtFilter="cancelBubble" nodeType="interactiveSeq">
                <p:stCondLst>
                  <p:cond evt="onClick" delay="0">
                    <p:tgtEl>
                      <p:spTgt spid="6"/>
                    </p:tgtEl>
                  </p:cond>
                </p:stCondLst>
                <p:endSync evt="end" delay="0">
                  <p:rtn val="all"/>
                </p:endSync>
                <p:childTnLst>
                  <p:par>
                    <p:cTn id="48" fill="hold">
                      <p:stCondLst>
                        <p:cond delay="0"/>
                      </p:stCondLst>
                      <p:childTnLst>
                        <p:par>
                          <p:cTn id="49" fill="hold">
                            <p:stCondLst>
                              <p:cond delay="0"/>
                            </p:stCondLst>
                            <p:childTnLst>
                              <p:par>
                                <p:cTn id="50" presetID="4" presetClass="entr" presetSubtype="16" fill="hold"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box(in)">
                                      <p:cBhvr>
                                        <p:cTn id="52" dur="2000"/>
                                        <p:tgtEl>
                                          <p:spTgt spid="9"/>
                                        </p:tgtEl>
                                      </p:cBhvr>
                                    </p:animEffect>
                                  </p:childTnLst>
                                  <p:subTnLst>
                                    <p:audio>
                                      <p:cMediaNode>
                                        <p:cTn display="0" masterRel="sameClick">
                                          <p:stCondLst>
                                            <p:cond evt="begin" delay="0">
                                              <p:tn val="50"/>
                                            </p:cond>
                                          </p:stCondLst>
                                          <p:endCondLst>
                                            <p:cond evt="onStopAudio" delay="0">
                                              <p:tgtEl>
                                                <p:sldTgt/>
                                              </p:tgtEl>
                                            </p:cond>
                                          </p:endCondLst>
                                        </p:cTn>
                                        <p:tgtEl>
                                          <p:sndTgt r:embed="rId6" name="bomb.wav"/>
                                        </p:tgtEl>
                                      </p:cMediaNode>
                                    </p:audio>
                                  </p:subTnLst>
                                </p:cTn>
                              </p:par>
                            </p:childTnLst>
                          </p:cTn>
                        </p:par>
                      </p:childTnLst>
                    </p:cTn>
                  </p:par>
                  <p:par>
                    <p:cTn id="53" fill="hold">
                      <p:stCondLst>
                        <p:cond delay="indefinite"/>
                      </p:stCondLst>
                      <p:childTnLst>
                        <p:par>
                          <p:cTn id="54" fill="hold">
                            <p:stCondLst>
                              <p:cond delay="0"/>
                            </p:stCondLst>
                            <p:childTnLst>
                              <p:par>
                                <p:cTn id="55" presetID="5" presetClass="exit" presetSubtype="10" fill="hold" nodeType="clickEffect">
                                  <p:stCondLst>
                                    <p:cond delay="0"/>
                                  </p:stCondLst>
                                  <p:childTnLst>
                                    <p:animEffect transition="out" filter="checkerboard(across)">
                                      <p:cBhvr>
                                        <p:cTn id="56" dur="500"/>
                                        <p:tgtEl>
                                          <p:spTgt spid="9"/>
                                        </p:tgtEl>
                                      </p:cBhvr>
                                    </p:animEffect>
                                    <p:set>
                                      <p:cBhvr>
                                        <p:cTn id="57"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4" presetClass="entr" presetSubtype="16" fill="hold"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box(in)">
                                      <p:cBhvr>
                                        <p:cTn id="63" dur="2000"/>
                                        <p:tgtEl>
                                          <p:spTgt spid="9"/>
                                        </p:tgtEl>
                                      </p:cBhvr>
                                    </p:animEffect>
                                  </p:childTnLst>
                                  <p:subTnLst>
                                    <p:audio>
                                      <p:cMediaNode>
                                        <p:cTn display="0" masterRel="sameClick">
                                          <p:stCondLst>
                                            <p:cond evt="begin" delay="0">
                                              <p:tn val="61"/>
                                            </p:cond>
                                          </p:stCondLst>
                                          <p:endCondLst>
                                            <p:cond evt="onStopAudio" delay="0">
                                              <p:tgtEl>
                                                <p:sldTgt/>
                                              </p:tgtEl>
                                            </p:cond>
                                          </p:endCondLst>
                                        </p:cTn>
                                        <p:tgtEl>
                                          <p:sndTgt r:embed="rId6" name="bomb.wav"/>
                                        </p:tgtEl>
                                      </p:cMediaNode>
                                    </p:audio>
                                  </p:subTnLst>
                                </p:cTn>
                              </p:par>
                            </p:childTnLst>
                          </p:cTn>
                        </p:par>
                      </p:childTnLst>
                    </p:cTn>
                  </p:par>
                  <p:par>
                    <p:cTn id="64" fill="hold">
                      <p:stCondLst>
                        <p:cond delay="indefinite"/>
                      </p:stCondLst>
                      <p:childTnLst>
                        <p:par>
                          <p:cTn id="65" fill="hold">
                            <p:stCondLst>
                              <p:cond delay="0"/>
                            </p:stCondLst>
                            <p:childTnLst>
                              <p:par>
                                <p:cTn id="66" presetID="5" presetClass="exit" presetSubtype="10" fill="hold" nodeType="clickEffect">
                                  <p:stCondLst>
                                    <p:cond delay="0"/>
                                  </p:stCondLst>
                                  <p:childTnLst>
                                    <p:animEffect transition="out" filter="checkerboard(across)">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video>
              <p:cMediaNode vol="80000">
                <p:cTn id="69" fill="hold" display="0">
                  <p:stCondLst>
                    <p:cond delay="indefinite"/>
                  </p:stCondLst>
                </p:cTn>
                <p:tgtEl>
                  <p:spTgt spid="77"/>
                </p:tgtEl>
              </p:cMediaNode>
            </p:video>
          </p:childTnLst>
        </p:cTn>
      </p:par>
    </p:tnLst>
    <p:bldLst>
      <p:bldP spid="2" grpId="0"/>
      <p:bldP spid="3" grpId="0" bldLvl="0" animBg="1"/>
      <p:bldP spid="3" grpId="1" bldLvl="0" animBg="1"/>
      <p:bldP spid="6" grpId="0" bldLvl="0" animBg="1"/>
      <p:bldP spid="6" grpId="1" bldLvl="0" animBg="1"/>
      <p:bldP spid="7" grpId="0" bldLvl="0" animBg="1"/>
      <p:bldP spid="8" grpId="0" bldLvl="0" animBg="1"/>
      <p:bldP spid="8" grpId="1"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OPL20U25GSXzBJYl68kk8uQGfFKzs7yb1M4KJWUiLk6ZEvGF+qCIPSnY57AbBFCvTW(2023.15.95.THAO TRAN. 0989457818)95+K4lPs7H94VUqPe2XwIsfPRnrXQE//QTEXxb8/8N4CNc6FpgZahzpTjFhMzSA7T/nHJa11DE8Ng2TP3iAmRczFlmslSuUNOgUeb6yRvs0="/>
          <p:cNvSpPr/>
          <p:nvPr/>
        </p:nvSpPr>
        <p:spPr>
          <a:xfrm>
            <a:off x="487962" y="267664"/>
            <a:ext cx="9289338" cy="1076325"/>
          </a:xfrm>
          <a:prstGeom prst="rect">
            <a:avLst/>
          </a:prstGeom>
        </p:spPr>
        <p:txBody>
          <a:bodyPr wrap="square">
            <a:spAutoFit/>
          </a:bodyPr>
          <a:lstStyle/>
          <a:p>
            <a:r>
              <a:rPr lang="nl-NL" altLang="en-US" sz="3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Câu </a:t>
            </a:r>
            <a:r>
              <a:rPr lang="vi-VN" altLang="en-US" sz="3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3</a:t>
            </a:r>
            <a:r>
              <a:rPr lang="nl-NL" altLang="en-US" sz="3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altLang="nl-NL" sz="3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Năm thứ nhất và năm thứ hai mỗi năm chăm sóc:</a:t>
            </a:r>
          </a:p>
        </p:txBody>
      </p:sp>
      <mc:AlternateContent xmlns:mc="http://schemas.openxmlformats.org/markup-compatibility/2006" xmlns:a14="http://schemas.microsoft.com/office/drawing/2010/main">
        <mc:Choice Requires="a14">
          <p:sp>
            <p:nvSpPr>
              <p:cNvPr id="3" name="S" descr="OPL20U25GSXzBJYl68kk8uQGfFKzs7yb1M4KJWUiLk6ZEvGF+qCIPSnY57AbBFCvTW(2023.15.95.THAO TRAN. 0989457818)95+K4lPs7H94VUqPe2XwIsfPRnrXQE//QTEXxb8/8N4CNc6FpgZahzpTjFhMzSA7T/nHJa11DE8Ng2TP3iAmRczFlmslSuUNOgUeb6yRvs0="/>
              <p:cNvSpPr/>
              <p:nvPr/>
            </p:nvSpPr>
            <p:spPr>
              <a:xfrm>
                <a:off x="746125" y="1475105"/>
                <a:ext cx="2555875" cy="1442085"/>
              </a:xfrm>
              <a:prstGeom prst="round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rtlCol="0" anchor="ctr"/>
              <a:lstStyle/>
              <a:p>
                <a:pPr/>
                <a14:m>
                  <m:oMathPara xmlns:m="http://schemas.openxmlformats.org/officeDocument/2006/math">
                    <m:oMathParaPr>
                      <m:jc m:val="left"/>
                    </m:oMathParaPr>
                    <m:oMath xmlns:m="http://schemas.openxmlformats.org/officeDocument/2006/math">
                      <m:r>
                        <a:rPr lang="en-US" sz="3200" b="1">
                          <a:solidFill>
                            <a:srgbClr val="0000FF"/>
                          </a:solidFill>
                          <a:latin typeface="Cambria Math" panose="02040503050406030204" pitchFamily="18" charset="0"/>
                        </a:rPr>
                        <m:t>𝐀</m:t>
                      </m:r>
                      <m:r>
                        <a:rPr lang="en-US" sz="3200">
                          <a:solidFill>
                            <a:srgbClr val="0000FF"/>
                          </a:solidFill>
                          <a:latin typeface="Cambria Math" panose="02040503050406030204" pitchFamily="18" charset="0"/>
                        </a:rPr>
                        <m:t>.</m:t>
                      </m:r>
                      <m:r>
                        <a:rPr lang="vi-VN" altLang="en-US" sz="3200">
                          <a:solidFill>
                            <a:schemeClr val="tx1"/>
                          </a:solidFill>
                          <a:latin typeface="Cambria Math" panose="02040503050406030204" pitchFamily="18" charset="0"/>
                          <a:ea typeface="MS Mincho" charset="0"/>
                          <a:cs typeface="Cambria Math" panose="02040503050406030204" pitchFamily="18" charset="0"/>
                        </a:rPr>
                        <m:t>1</m:t>
                      </m:r>
                      <m:r>
                        <a:rPr lang="en-US" altLang="vi-VN" sz="3200">
                          <a:solidFill>
                            <a:schemeClr val="tx1"/>
                          </a:solidFill>
                          <a:latin typeface="Cambria Math" panose="02040503050406030204" pitchFamily="18" charset="0"/>
                          <a:ea typeface="MS Mincho" charset="0"/>
                          <a:cs typeface="Cambria Math" panose="02040503050406030204" pitchFamily="18" charset="0"/>
                        </a:rPr>
                        <m:t> </m:t>
                      </m:r>
                      <m:r>
                        <a:rPr lang="vi-VN" altLang="en-US" sz="3200">
                          <a:solidFill>
                            <a:schemeClr val="tx1"/>
                          </a:solidFill>
                          <a:latin typeface="Cambria Math" panose="02040503050406030204" pitchFamily="18" charset="0"/>
                          <a:ea typeface="MS Mincho" charset="0"/>
                          <a:cs typeface="Cambria Math" panose="02040503050406030204" pitchFamily="18" charset="0"/>
                        </a:rPr>
                        <m:t>đế</m:t>
                      </m:r>
                      <m:r>
                        <m:rPr>
                          <m:sty m:val="p"/>
                        </m:rPr>
                        <a:rPr lang="vi-VN" altLang="en-US" sz="3200">
                          <a:solidFill>
                            <a:schemeClr val="tx1"/>
                          </a:solidFill>
                          <a:latin typeface="Cambria Math" panose="02040503050406030204" pitchFamily="18" charset="0"/>
                          <a:ea typeface="MS Mincho" charset="0"/>
                          <a:cs typeface="Cambria Math" panose="02040503050406030204" pitchFamily="18" charset="0"/>
                        </a:rPr>
                        <m:t>n</m:t>
                      </m:r>
                      <m:r>
                        <a:rPr lang="en-US" altLang="vi-VN" sz="3200">
                          <a:solidFill>
                            <a:schemeClr val="tx1"/>
                          </a:solidFill>
                          <a:latin typeface="Cambria Math" panose="02040503050406030204" pitchFamily="18" charset="0"/>
                          <a:ea typeface="MS Mincho" charset="0"/>
                          <a:cs typeface="Cambria Math" panose="02040503050406030204" pitchFamily="18" charset="0"/>
                        </a:rPr>
                        <m:t> </m:t>
                      </m:r>
                      <m:r>
                        <a:rPr lang="vi-VN" altLang="en-US" sz="3200">
                          <a:solidFill>
                            <a:schemeClr val="tx1"/>
                          </a:solidFill>
                          <a:latin typeface="Cambria Math" panose="02040503050406030204" pitchFamily="18" charset="0"/>
                          <a:ea typeface="MS Mincho" charset="0"/>
                          <a:cs typeface="Cambria Math" panose="02040503050406030204" pitchFamily="18" charset="0"/>
                        </a:rPr>
                        <m:t>2</m:t>
                      </m:r>
                      <m:r>
                        <a:rPr lang="en-US" altLang="vi-VN" sz="3200">
                          <a:solidFill>
                            <a:schemeClr val="tx1"/>
                          </a:solidFill>
                          <a:latin typeface="Cambria Math" panose="02040503050406030204" pitchFamily="18" charset="0"/>
                          <a:ea typeface="MS Mincho" charset="0"/>
                          <a:cs typeface="Cambria Math" panose="02040503050406030204" pitchFamily="18" charset="0"/>
                        </a:rPr>
                        <m:t> </m:t>
                      </m:r>
                      <m:r>
                        <m:rPr>
                          <m:sty m:val="p"/>
                        </m:rPr>
                        <a:rPr lang="vi-VN" altLang="en-US" sz="3200">
                          <a:solidFill>
                            <a:schemeClr val="tx1"/>
                          </a:solidFill>
                          <a:latin typeface="Cambria Math" panose="02040503050406030204" pitchFamily="18" charset="0"/>
                          <a:ea typeface="MS Mincho" charset="0"/>
                          <a:cs typeface="Cambria Math" panose="02040503050406030204" pitchFamily="18" charset="0"/>
                        </a:rPr>
                        <m:t>l</m:t>
                      </m:r>
                      <m:r>
                        <a:rPr lang="vi-VN" altLang="en-US" sz="3200">
                          <a:solidFill>
                            <a:schemeClr val="tx1"/>
                          </a:solidFill>
                          <a:latin typeface="Cambria Math" panose="02040503050406030204" pitchFamily="18" charset="0"/>
                          <a:ea typeface="MS Mincho" charset="0"/>
                          <a:cs typeface="Cambria Math" panose="02040503050406030204" pitchFamily="18" charset="0"/>
                        </a:rPr>
                        <m:t>ầ</m:t>
                      </m:r>
                      <m:r>
                        <m:rPr>
                          <m:sty m:val="p"/>
                        </m:rPr>
                        <a:rPr lang="vi-VN" altLang="en-US" sz="3200">
                          <a:solidFill>
                            <a:schemeClr val="tx1"/>
                          </a:solidFill>
                          <a:latin typeface="Cambria Math" panose="02040503050406030204" pitchFamily="18" charset="0"/>
                          <a:ea typeface="MS Mincho" charset="0"/>
                          <a:cs typeface="Cambria Math" panose="02040503050406030204" pitchFamily="18" charset="0"/>
                        </a:rPr>
                        <m:t>n</m:t>
                      </m:r>
                    </m:oMath>
                  </m:oMathPara>
                </a14:m>
                <a:endParaRPr lang="vi-VN" altLang="en-US" sz="3200">
                  <a:solidFill>
                    <a:schemeClr val="tx1"/>
                  </a:solidFill>
                  <a:latin typeface="Cambria Math" panose="02040503050406030204" pitchFamily="18" charset="0"/>
                  <a:ea typeface="MS Mincho" charset="0"/>
                  <a:cs typeface="Cambria Math" panose="02040503050406030204" pitchFamily="18" charset="0"/>
                </a:endParaRPr>
              </a:p>
            </p:txBody>
          </p:sp>
        </mc:Choice>
        <mc:Fallback xmlns="">
          <p:sp>
            <p:nvSpPr>
              <p:cNvPr id="3" name="S" descr="OPL20U25GSXzBJYl68kk8uQGfFKzs7yb1M4KJWUiLk6ZEvGF+qCIPSnY57AbBFCvTW(2023.15.95.THAO TRAN. 0989457818)9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746125" y="1475105"/>
                <a:ext cx="2555875" cy="1442085"/>
              </a:xfrm>
              <a:prstGeom prst="roundRect">
                <a:avLst/>
              </a:prstGeom>
              <a:blipFill rotWithShape="1">
                <a:blip r:embed="rId7"/>
                <a:stretch>
                  <a:fillRect l="-1491" t="-705" r="-1466" b="-4535"/>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a:lstStyle/>
              <a:p>
                <a:r>
                  <a:rPr lang="en-US" altLang="en-US">
                    <a:noFill/>
                  </a:rPr>
                  <a:t> </a:t>
                </a:r>
              </a:p>
            </p:txBody>
          </p:sp>
        </mc:Fallback>
      </mc:AlternateContent>
      <mc:AlternateContent xmlns:mc="http://schemas.openxmlformats.org/markup-compatibility/2006" xmlns:a14="http://schemas.microsoft.com/office/drawing/2010/main">
        <mc:Choice Requires="a14">
          <p:sp>
            <p:nvSpPr>
              <p:cNvPr id="6" name="S" descr="OPL20U25GSXzBJYl68kk8uQGfFKzs7yb1M4KJWUiLk6ZEvGF+qCIPSnY57AbBFCvTW(2023.15.95.THAO TRAN. 0989457818)95+K4lPs7H94VUqPe2XwIsfPRnrXQE//QTEXxb8/8N4CNc6FpgZahzpTjFhMzSA7T/nHJa11DE8Ng2TP3iAmRczFlmslSuUNOgUeb6yRvs0="/>
              <p:cNvSpPr/>
              <p:nvPr/>
            </p:nvSpPr>
            <p:spPr>
              <a:xfrm>
                <a:off x="746760" y="3287395"/>
                <a:ext cx="2555240" cy="1452880"/>
              </a:xfrm>
              <a:prstGeom prst="round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vi-VN" altLang="en-US" sz="3200">
                          <a:solidFill>
                            <a:srgbClr val="0000FF"/>
                          </a:solidFill>
                          <a:latin typeface="Cambria Math" panose="02040503050406030204" pitchFamily="18" charset="0"/>
                          <a:ea typeface="MS Mincho" charset="0"/>
                          <a:cs typeface="Cambria Math" panose="02040503050406030204" pitchFamily="18" charset="0"/>
                        </a:rPr>
                        <m:t>C</m:t>
                      </m:r>
                      <m:r>
                        <a:rPr lang="en-US" altLang="vi-VN" sz="3200" b="1">
                          <a:solidFill>
                            <a:srgbClr val="0000FF"/>
                          </a:solidFill>
                          <a:latin typeface="Cambria Math" panose="02040503050406030204" pitchFamily="18" charset="0"/>
                          <a:ea typeface="MS Mincho" charset="0"/>
                          <a:cs typeface="Cambria Math" panose="02040503050406030204" pitchFamily="18" charset="0"/>
                        </a:rPr>
                        <m:t>. </m:t>
                      </m:r>
                      <m:r>
                        <a:rPr lang="vi-VN" altLang="en-US" sz="3200">
                          <a:solidFill>
                            <a:schemeClr val="tx1"/>
                          </a:solidFill>
                          <a:latin typeface="Cambria Math" panose="02040503050406030204" pitchFamily="18" charset="0"/>
                          <a:ea typeface="MS Mincho" charset="0"/>
                          <a:cs typeface="Cambria Math" panose="02040503050406030204" pitchFamily="18" charset="0"/>
                        </a:rPr>
                        <m:t>3</m:t>
                      </m:r>
                      <m:r>
                        <a:rPr lang="en-US" altLang="vi-VN" sz="3200">
                          <a:solidFill>
                            <a:schemeClr val="tx1"/>
                          </a:solidFill>
                          <a:latin typeface="Cambria Math" panose="02040503050406030204" pitchFamily="18" charset="0"/>
                          <a:ea typeface="MS Mincho" charset="0"/>
                          <a:cs typeface="Cambria Math" panose="02040503050406030204" pitchFamily="18" charset="0"/>
                        </a:rPr>
                        <m:t> </m:t>
                      </m:r>
                      <m:r>
                        <a:rPr lang="vi-VN" altLang="en-US" sz="3200">
                          <a:solidFill>
                            <a:schemeClr val="tx1"/>
                          </a:solidFill>
                          <a:latin typeface="Cambria Math" panose="02040503050406030204" pitchFamily="18" charset="0"/>
                          <a:ea typeface="MS Mincho" charset="0"/>
                          <a:cs typeface="Cambria Math" panose="02040503050406030204" pitchFamily="18" charset="0"/>
                        </a:rPr>
                        <m:t>đế</m:t>
                      </m:r>
                      <m:r>
                        <m:rPr>
                          <m:sty m:val="p"/>
                        </m:rPr>
                        <a:rPr lang="vi-VN" altLang="en-US" sz="3200">
                          <a:solidFill>
                            <a:schemeClr val="tx1"/>
                          </a:solidFill>
                          <a:latin typeface="Cambria Math" panose="02040503050406030204" pitchFamily="18" charset="0"/>
                          <a:ea typeface="MS Mincho" charset="0"/>
                          <a:cs typeface="Cambria Math" panose="02040503050406030204" pitchFamily="18" charset="0"/>
                        </a:rPr>
                        <m:t>n</m:t>
                      </m:r>
                      <m:r>
                        <a:rPr lang="en-US" altLang="vi-VN" sz="3200">
                          <a:solidFill>
                            <a:schemeClr val="tx1"/>
                          </a:solidFill>
                          <a:latin typeface="Cambria Math" panose="02040503050406030204" pitchFamily="18" charset="0"/>
                          <a:ea typeface="MS Mincho" charset="0"/>
                          <a:cs typeface="Cambria Math" panose="02040503050406030204" pitchFamily="18" charset="0"/>
                        </a:rPr>
                        <m:t> </m:t>
                      </m:r>
                      <m:r>
                        <a:rPr lang="vi-VN" altLang="en-US" sz="3200">
                          <a:solidFill>
                            <a:schemeClr val="tx1"/>
                          </a:solidFill>
                          <a:latin typeface="Cambria Math" panose="02040503050406030204" pitchFamily="18" charset="0"/>
                          <a:ea typeface="MS Mincho" charset="0"/>
                          <a:cs typeface="Cambria Math" panose="02040503050406030204" pitchFamily="18" charset="0"/>
                        </a:rPr>
                        <m:t>4</m:t>
                      </m:r>
                      <m:r>
                        <a:rPr lang="en-US" altLang="vi-VN" sz="3200">
                          <a:solidFill>
                            <a:schemeClr val="tx1"/>
                          </a:solidFill>
                          <a:latin typeface="Cambria Math" panose="02040503050406030204" pitchFamily="18" charset="0"/>
                          <a:ea typeface="MS Mincho" charset="0"/>
                          <a:cs typeface="Cambria Math" panose="02040503050406030204" pitchFamily="18" charset="0"/>
                        </a:rPr>
                        <m:t> </m:t>
                      </m:r>
                      <m:r>
                        <m:rPr>
                          <m:sty m:val="p"/>
                        </m:rPr>
                        <a:rPr lang="vi-VN" altLang="en-US" sz="3200">
                          <a:solidFill>
                            <a:schemeClr val="tx1"/>
                          </a:solidFill>
                          <a:latin typeface="Cambria Math" panose="02040503050406030204" pitchFamily="18" charset="0"/>
                          <a:ea typeface="MS Mincho" charset="0"/>
                          <a:cs typeface="Cambria Math" panose="02040503050406030204" pitchFamily="18" charset="0"/>
                        </a:rPr>
                        <m:t>l</m:t>
                      </m:r>
                      <m:r>
                        <a:rPr lang="vi-VN" altLang="en-US" sz="3200">
                          <a:solidFill>
                            <a:schemeClr val="tx1"/>
                          </a:solidFill>
                          <a:latin typeface="Cambria Math" panose="02040503050406030204" pitchFamily="18" charset="0"/>
                          <a:ea typeface="MS Mincho" charset="0"/>
                          <a:cs typeface="Cambria Math" panose="02040503050406030204" pitchFamily="18" charset="0"/>
                        </a:rPr>
                        <m:t>ầ</m:t>
                      </m:r>
                      <m:r>
                        <m:rPr>
                          <m:sty m:val="p"/>
                        </m:rPr>
                        <a:rPr lang="vi-VN" altLang="en-US" sz="3200">
                          <a:solidFill>
                            <a:schemeClr val="tx1"/>
                          </a:solidFill>
                          <a:latin typeface="Cambria Math" panose="02040503050406030204" pitchFamily="18" charset="0"/>
                          <a:ea typeface="MS Mincho" charset="0"/>
                          <a:cs typeface="Cambria Math" panose="02040503050406030204" pitchFamily="18" charset="0"/>
                        </a:rPr>
                        <m:t>n</m:t>
                      </m:r>
                    </m:oMath>
                  </m:oMathPara>
                </a14:m>
                <a:endParaRPr lang="vi-VN" altLang="en-US" sz="3200">
                  <a:solidFill>
                    <a:schemeClr val="tx1"/>
                  </a:solidFill>
                  <a:latin typeface="Cambria Math" panose="02040503050406030204" pitchFamily="18" charset="0"/>
                  <a:ea typeface="MS Mincho" charset="0"/>
                  <a:cs typeface="Cambria Math" panose="02040503050406030204" pitchFamily="18" charset="0"/>
                </a:endParaRPr>
              </a:p>
            </p:txBody>
          </p:sp>
        </mc:Choice>
        <mc:Fallback xmlns="">
          <p:sp>
            <p:nvSpPr>
              <p:cNvPr id="6" name="S" descr="OPL20U25GSXzBJYl68kk8uQGfFKzs7yb1M4KJWUiLk6ZEvGF+qCIPSnY57AbBFCvTW(2023.15.95.THAO TRAN. 0989457818)9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746760" y="3287395"/>
                <a:ext cx="2555240" cy="1452880"/>
              </a:xfrm>
              <a:prstGeom prst="roundRect">
                <a:avLst/>
              </a:prstGeom>
              <a:blipFill rotWithShape="1">
                <a:blip r:embed="rId8"/>
                <a:stretch>
                  <a:fillRect l="-1491" t="-699" r="-1466" b="-4502"/>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a:lstStyle/>
              <a:p>
                <a:r>
                  <a:rPr lang="en-US" altLang="en-US">
                    <a:noFill/>
                  </a:rPr>
                  <a:t> </a:t>
                </a:r>
              </a:p>
            </p:txBody>
          </p:sp>
        </mc:Fallback>
      </mc:AlternateContent>
      <mc:AlternateContent xmlns:mc="http://schemas.openxmlformats.org/markup-compatibility/2006" xmlns:a14="http://schemas.microsoft.com/office/drawing/2010/main">
        <mc:Choice Requires="a14">
          <p:sp>
            <p:nvSpPr>
              <p:cNvPr id="7" name="Đ" descr="OPL20U25GSXzBJYl68kk8uQGfFKzs7yb1M4KJWUiLk6ZEvGF+qCIPSnY57AbBFCvTW(2023.15.95.THAO TRAN. 0989457818)95+K4lPs7H94VUqPe2XwIsfPRnrXQE//QTEXxb8/8N4CNc6FpgZahzpTjFhMzSA7T/nHJa11DE8Ng2TP3iAmRczFlmslSuUNOgUeb6yRvs0="/>
              <p:cNvSpPr/>
              <p:nvPr/>
            </p:nvSpPr>
            <p:spPr>
              <a:xfrm>
                <a:off x="6351270" y="1475105"/>
                <a:ext cx="2626360" cy="1367790"/>
              </a:xfrm>
              <a:prstGeom prst="round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rtlCol="0" anchor="ctr"/>
              <a:lstStyle/>
              <a:p>
                <a:pPr/>
                <a14:m>
                  <m:oMathPara xmlns:m="http://schemas.openxmlformats.org/officeDocument/2006/math">
                    <m:oMathParaPr>
                      <m:jc m:val="left"/>
                    </m:oMathParaPr>
                    <m:oMath xmlns:m="http://schemas.openxmlformats.org/officeDocument/2006/math">
                      <m:r>
                        <a:rPr lang="en-US" sz="3200" b="1">
                          <a:solidFill>
                            <a:srgbClr val="0000FF"/>
                          </a:solidFill>
                          <a:latin typeface="Cambria Math" panose="02040503050406030204" pitchFamily="18" charset="0"/>
                        </a:rPr>
                        <m:t>𝐁</m:t>
                      </m:r>
                      <m:r>
                        <a:rPr lang="en-US" sz="3200" b="1">
                          <a:solidFill>
                            <a:srgbClr val="0000FF"/>
                          </a:solidFill>
                          <a:latin typeface="Cambria Math" panose="02040503050406030204" pitchFamily="18" charset="0"/>
                        </a:rPr>
                        <m:t>.</m:t>
                      </m:r>
                      <m:r>
                        <a:rPr lang="en-US" sz="3200">
                          <a:solidFill>
                            <a:srgbClr val="0000FF"/>
                          </a:solidFill>
                          <a:latin typeface="Cambria Math" panose="02040503050406030204" pitchFamily="18" charset="0"/>
                        </a:rPr>
                        <m:t> </m:t>
                      </m:r>
                      <m:r>
                        <a:rPr lang="vi-VN" altLang="en-US" sz="3200">
                          <a:solidFill>
                            <a:schemeClr val="tx1"/>
                          </a:solidFill>
                          <a:latin typeface="Cambria Math" panose="02040503050406030204" pitchFamily="18" charset="0"/>
                          <a:ea typeface="MS Mincho" charset="0"/>
                          <a:cs typeface="Cambria Math" panose="02040503050406030204" pitchFamily="18" charset="0"/>
                        </a:rPr>
                        <m:t>2</m:t>
                      </m:r>
                      <m:r>
                        <a:rPr lang="en-US" altLang="vi-VN" sz="3200">
                          <a:solidFill>
                            <a:schemeClr val="tx1"/>
                          </a:solidFill>
                          <a:latin typeface="Cambria Math" panose="02040503050406030204" pitchFamily="18" charset="0"/>
                          <a:ea typeface="MS Mincho" charset="0"/>
                          <a:cs typeface="Cambria Math" panose="02040503050406030204" pitchFamily="18" charset="0"/>
                        </a:rPr>
                        <m:t> </m:t>
                      </m:r>
                      <m:r>
                        <a:rPr lang="vi-VN" altLang="en-US" sz="3200">
                          <a:solidFill>
                            <a:schemeClr val="tx1"/>
                          </a:solidFill>
                          <a:latin typeface="Cambria Math" panose="02040503050406030204" pitchFamily="18" charset="0"/>
                          <a:ea typeface="MS Mincho" charset="0"/>
                          <a:cs typeface="Cambria Math" panose="02040503050406030204" pitchFamily="18" charset="0"/>
                        </a:rPr>
                        <m:t>đế</m:t>
                      </m:r>
                      <m:r>
                        <m:rPr>
                          <m:sty m:val="p"/>
                        </m:rPr>
                        <a:rPr lang="vi-VN" altLang="en-US" sz="3200">
                          <a:solidFill>
                            <a:schemeClr val="tx1"/>
                          </a:solidFill>
                          <a:latin typeface="Cambria Math" panose="02040503050406030204" pitchFamily="18" charset="0"/>
                          <a:ea typeface="MS Mincho" charset="0"/>
                          <a:cs typeface="Cambria Math" panose="02040503050406030204" pitchFamily="18" charset="0"/>
                        </a:rPr>
                        <m:t>n</m:t>
                      </m:r>
                      <m:r>
                        <a:rPr lang="en-US" altLang="vi-VN" sz="3200">
                          <a:solidFill>
                            <a:schemeClr val="tx1"/>
                          </a:solidFill>
                          <a:latin typeface="Cambria Math" panose="02040503050406030204" pitchFamily="18" charset="0"/>
                          <a:ea typeface="MS Mincho" charset="0"/>
                          <a:cs typeface="Cambria Math" panose="02040503050406030204" pitchFamily="18" charset="0"/>
                        </a:rPr>
                        <m:t> </m:t>
                      </m:r>
                      <m:r>
                        <a:rPr lang="vi-VN" altLang="en-US" sz="3200">
                          <a:solidFill>
                            <a:schemeClr val="tx1"/>
                          </a:solidFill>
                          <a:latin typeface="Cambria Math" panose="02040503050406030204" pitchFamily="18" charset="0"/>
                          <a:ea typeface="MS Mincho" charset="0"/>
                          <a:cs typeface="Cambria Math" panose="02040503050406030204" pitchFamily="18" charset="0"/>
                        </a:rPr>
                        <m:t>3</m:t>
                      </m:r>
                      <m:r>
                        <a:rPr lang="en-US" altLang="vi-VN" sz="3200">
                          <a:solidFill>
                            <a:schemeClr val="tx1"/>
                          </a:solidFill>
                          <a:latin typeface="Cambria Math" panose="02040503050406030204" pitchFamily="18" charset="0"/>
                          <a:ea typeface="MS Mincho" charset="0"/>
                          <a:cs typeface="Cambria Math" panose="02040503050406030204" pitchFamily="18" charset="0"/>
                        </a:rPr>
                        <m:t> </m:t>
                      </m:r>
                      <m:r>
                        <m:rPr>
                          <m:sty m:val="p"/>
                        </m:rPr>
                        <a:rPr lang="vi-VN" altLang="en-US" sz="3200">
                          <a:solidFill>
                            <a:schemeClr val="tx1"/>
                          </a:solidFill>
                          <a:latin typeface="Cambria Math" panose="02040503050406030204" pitchFamily="18" charset="0"/>
                          <a:ea typeface="MS Mincho" charset="0"/>
                          <a:cs typeface="Cambria Math" panose="02040503050406030204" pitchFamily="18" charset="0"/>
                        </a:rPr>
                        <m:t>l</m:t>
                      </m:r>
                      <m:r>
                        <a:rPr lang="vi-VN" altLang="en-US" sz="3200">
                          <a:solidFill>
                            <a:schemeClr val="tx1"/>
                          </a:solidFill>
                          <a:latin typeface="Cambria Math" panose="02040503050406030204" pitchFamily="18" charset="0"/>
                          <a:ea typeface="MS Mincho" charset="0"/>
                          <a:cs typeface="Cambria Math" panose="02040503050406030204" pitchFamily="18" charset="0"/>
                        </a:rPr>
                        <m:t>ầ</m:t>
                      </m:r>
                      <m:r>
                        <m:rPr>
                          <m:sty m:val="p"/>
                        </m:rPr>
                        <a:rPr lang="vi-VN" altLang="en-US" sz="3200">
                          <a:solidFill>
                            <a:schemeClr val="tx1"/>
                          </a:solidFill>
                          <a:latin typeface="Cambria Math" panose="02040503050406030204" pitchFamily="18" charset="0"/>
                          <a:ea typeface="MS Mincho" charset="0"/>
                          <a:cs typeface="Cambria Math" panose="02040503050406030204" pitchFamily="18" charset="0"/>
                        </a:rPr>
                        <m:t>n</m:t>
                      </m:r>
                    </m:oMath>
                  </m:oMathPara>
                </a14:m>
                <a:endParaRPr lang="vi-VN" altLang="en-US" sz="3200">
                  <a:solidFill>
                    <a:schemeClr val="tx1"/>
                  </a:solidFill>
                  <a:latin typeface="Cambria Math" panose="02040503050406030204" pitchFamily="18" charset="0"/>
                  <a:ea typeface="MS Mincho" charset="0"/>
                  <a:cs typeface="Cambria Math" panose="02040503050406030204" pitchFamily="18" charset="0"/>
                </a:endParaRPr>
              </a:p>
            </p:txBody>
          </p:sp>
        </mc:Choice>
        <mc:Fallback xmlns="">
          <p:sp>
            <p:nvSpPr>
              <p:cNvPr id="7" name="Đ" descr="OPL20U25GSXzBJYl68kk8uQGfFKzs7yb1M4KJWUiLk6ZEvGF+qCIPSnY57AbBFCvTW(2023.15.95.THAO TRAN. 0989457818)9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6351270" y="1475105"/>
                <a:ext cx="2626360" cy="1367790"/>
              </a:xfrm>
              <a:prstGeom prst="roundRect">
                <a:avLst/>
              </a:prstGeom>
              <a:blipFill rotWithShape="1">
                <a:blip r:embed="rId9"/>
                <a:stretch>
                  <a:fillRect l="-1451" t="-743" r="-1426" b="-4782"/>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a:lstStyle/>
              <a:p>
                <a:r>
                  <a:rPr lang="en-US" altLang="en-US">
                    <a:noFill/>
                  </a:rPr>
                  <a:t> </a:t>
                </a:r>
              </a:p>
            </p:txBody>
          </p:sp>
        </mc:Fallback>
      </mc:AlternateContent>
      <p:sp>
        <p:nvSpPr>
          <p:cNvPr id="8" name="S" descr="OPL20U25GSXzBJYl68kk8uQGfFKzs7yb1M4KJWUiLk6ZEvGF+qCIPSnY57AbBFCvTW(2023.15.95.THAO TRAN. 0989457818)95+K4lPs7H94VUqPe2XwIsfPRnrXQE//QTEXxb8/8N4CNc6FpgZahzpTjFhMzSA7T/nHJa11DE8Ng2TP3iAmRczFlmslSuUNOgUeb6yRvs0="/>
          <p:cNvSpPr/>
          <p:nvPr/>
        </p:nvSpPr>
        <p:spPr>
          <a:xfrm>
            <a:off x="6405245" y="3167380"/>
            <a:ext cx="2518410" cy="1403350"/>
          </a:xfrm>
          <a:prstGeom prst="round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rtlCol="0" anchor="ctr"/>
          <a:lstStyle/>
          <a:p>
            <a:pPr algn="ctr"/>
            <a:r>
              <a:rPr lang="vi-VN" altLang="en-US" sz="3200" b="1" dirty="0">
                <a:solidFill>
                  <a:srgbClr val="0000CC"/>
                </a:solidFill>
                <a:latin typeface="Times New Roman" panose="02020603050405020304" pitchFamily="18" charset="0"/>
                <a:cs typeface="Times New Roman" panose="02020603050405020304" pitchFamily="18" charset="0"/>
              </a:rPr>
              <a:t>D.</a:t>
            </a:r>
            <a:r>
              <a:rPr lang="vi-VN" altLang="en-US" sz="3200" b="1" dirty="0">
                <a:solidFill>
                  <a:schemeClr val="tx1"/>
                </a:solidFill>
                <a:latin typeface="Times New Roman" panose="02020603050405020304" pitchFamily="18" charset="0"/>
                <a:cs typeface="Times New Roman" panose="02020603050405020304" pitchFamily="18" charset="0"/>
              </a:rPr>
              <a:t> </a:t>
            </a:r>
            <a:r>
              <a:rPr lang="vi-VN" altLang="en-US" sz="3200" dirty="0">
                <a:solidFill>
                  <a:schemeClr val="tx1"/>
                </a:solidFill>
                <a:latin typeface="Times New Roman" panose="02020603050405020304" pitchFamily="18" charset="0"/>
                <a:cs typeface="Times New Roman" panose="02020603050405020304" pitchFamily="18" charset="0"/>
              </a:rPr>
              <a:t>5 đến 6 lần</a:t>
            </a:r>
          </a:p>
        </p:txBody>
      </p:sp>
      <p:pic>
        <p:nvPicPr>
          <p:cNvPr id="4" name="Picture 4" descr="OPL20U25GSXzBJYl68kk8uQGfFKzs7yb1M4KJWUiLk6ZEvGF+qCIPSnY57AbBFCvTW(2023.15.95.THAO TRAN. 0989457818)95+K4lPs7H94VUqPe2XwIsfPRnrXQE//QTEXxb8/8N4CNc6FpgZahzpTjFhMzSA7T/nHJa11DE8Ng2TP3iAmRczFlmslSuUNOgUeb6yRvs0=">
            <a:hlinkClick r:id="rId10" action="ppaction://hlinksldjump"/>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9778" b="90667" l="8000" r="92000">
                        <a14:foregroundMark x1="92444" y1="46222" x2="92444" y2="46222"/>
                        <a14:foregroundMark x1="53333" y1="9778" x2="53333" y2="9778"/>
                        <a14:foregroundMark x1="8444" y1="35556" x2="8444" y2="35556"/>
                        <a14:foregroundMark x1="71111" y1="90667" x2="71111" y2="90667"/>
                        <a14:foregroundMark x1="36889" y1="49333" x2="36889" y2="49333"/>
                        <a14:foregroundMark x1="36889" y1="46667" x2="36889" y2="46667"/>
                        <a14:foregroundMark x1="60444" y1="51556" x2="60444" y2="51556"/>
                        <a14:foregroundMark x1="67556" y1="48444" x2="67556" y2="48444"/>
                        <a14:foregroundMark x1="64000" y1="45778" x2="64000" y2="45778"/>
                        <a14:foregroundMark x1="64000" y1="49333" x2="64000" y2="49333"/>
                        <a14:foregroundMark x1="63556" y1="43556" x2="63556" y2="43556"/>
                        <a14:foregroundMark x1="63111" y1="47556" x2="63111" y2="47556"/>
                        <a14:foregroundMark x1="62667" y1="44000" x2="62667" y2="44000"/>
                        <a14:foregroundMark x1="64000" y1="52444" x2="64000" y2="52444"/>
                        <a14:foregroundMark x1="35111" y1="43111" x2="35111" y2="43111"/>
                        <a14:foregroundMark x1="36889" y1="40889" x2="36889" y2="40889"/>
                        <a14:foregroundMark x1="36889" y1="38222" x2="36889" y2="38222"/>
                        <a14:foregroundMark x1="34667" y1="42222" x2="34667" y2="42222"/>
                        <a14:foregroundMark x1="33778" y1="45333" x2="33778" y2="45333"/>
                        <a14:foregroundMark x1="33778" y1="48889" x2="33778" y2="48889"/>
                      </a14:backgroundRemoval>
                    </a14:imgEffect>
                  </a14:imgLayer>
                </a14:imgProps>
              </a:ext>
              <a:ext uri="{28A0092B-C50C-407E-A947-70E740481C1C}">
                <a14:useLocalDpi xmlns:a14="http://schemas.microsoft.com/office/drawing/2010/main" val="0"/>
              </a:ext>
            </a:extLst>
          </a:blip>
          <a:srcRect/>
          <a:stretch>
            <a:fillRect/>
          </a:stretch>
        </p:blipFill>
        <p:spPr bwMode="auto">
          <a:xfrm>
            <a:off x="10629901" y="-93662"/>
            <a:ext cx="1562099" cy="1562099"/>
          </a:xfrm>
          <a:prstGeom prst="rect">
            <a:avLst/>
          </a:prstGeom>
          <a:noFill/>
          <a:extLst>
            <a:ext uri="{909E8E84-426E-40DD-AFC4-6F175D3DCCD1}">
              <a14:hiddenFill xmlns:a14="http://schemas.microsoft.com/office/drawing/2010/main">
                <a:solidFill>
                  <a:srgbClr val="FFFFFF"/>
                </a:solidFill>
              </a14:hiddenFill>
            </a:ext>
          </a:extLst>
        </p:spPr>
      </p:pic>
      <p:pic>
        <p:nvPicPr>
          <p:cNvPr id="5" name="đ" descr="OPL20U25GSXzBJYl68kk8uQGfFKzs7yb1M4KJWUiLk6ZEvGF+qCIPSnY57AbBFCvTW(2023.15.95.THAO TRAN. 0989457818)95+K4lPs7H94VUqPe2XwIsfPRnrXQE//QTEXxb8/8N4CNc6FpgZahzpTjFhMzSA7T/nHJa11DE8Ng2TP3iAmRczFlmslSuUNOgUeb6yRvs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082962" y="4634589"/>
            <a:ext cx="2032964" cy="1796989"/>
          </a:xfrm>
          <a:prstGeom prst="rect">
            <a:avLst/>
          </a:prstGeom>
        </p:spPr>
      </p:pic>
      <p:pic>
        <p:nvPicPr>
          <p:cNvPr id="9" name="s" descr="OPL20U25GSXzBJYl68kk8uQGfFKzs7yb1M4KJWUiLk6ZEvGF+qCIPSnY57AbBFCvTW(2023.15.95.THAO TRAN. 0989457818)95+K4lPs7H94VUqPe2XwIsfPRnrXQE//QTEXxb8/8N4CNc6FpgZahzpTjFhMzSA7T/nHJa11DE8Ng2TP3iAmRczFlmslSuUNOgUeb6yRvs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738774" y="4928726"/>
            <a:ext cx="2032964" cy="1496214"/>
          </a:xfrm>
          <a:prstGeom prst="rect">
            <a:avLst/>
          </a:prstGeom>
        </p:spPr>
      </p:pic>
      <p:pic>
        <p:nvPicPr>
          <p:cNvPr id="77" name="Đồng hồ đếm ngược 20 giây" descr="OPL20U25GSXzBJYl68kk8uQGfFKzs7yb1M4KJWUiLk6ZEvGF+qCIPSnY57AbBFCvTW(2023.15.95.THAO TRAN. 0989457818)95+K4lPs7H94VUqPe2XwIsfPRnrXQE//QTEXxb8/8N4CNc6FpgZahzpTjFhMzSA7T/nHJa11DE8Ng2TP3iAmRczFlmslSuUNOgUeb6yRvs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9780999" y="2"/>
            <a:ext cx="2411003" cy="1695879"/>
          </a:xfrm>
          <a:prstGeom prst="rect">
            <a:avLst/>
          </a:prstGeom>
        </p:spPr>
      </p:pic>
      <p:pic>
        <p:nvPicPr>
          <p:cNvPr id="10" name="Picture 9">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777300" y="5204507"/>
            <a:ext cx="2400300" cy="146820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subTnLst>
                                    <p:audio>
                                      <p:cMediaNode>
                                        <p:cTn display="0" masterRel="sameClick">
                                          <p:stCondLst>
                                            <p:cond evt="begin" delay="0">
                                              <p:tn val="23"/>
                                            </p:cond>
                                          </p:stCondLst>
                                          <p:endCondLst>
                                            <p:cond evt="onStopAudio" delay="0">
                                              <p:tgtEl>
                                                <p:sldTgt/>
                                              </p:tgtEl>
                                            </p:cond>
                                          </p:endCondLst>
                                        </p:cTn>
                                        <p:tgtEl>
                                          <p:sndTgt r:embed="rId5" name="applause.wav"/>
                                        </p:tgtEl>
                                      </p:cMediaNode>
                                    </p:audio>
                                  </p:subTnLst>
                                </p:cTn>
                              </p:par>
                            </p:childTnLst>
                          </p:cTn>
                        </p:par>
                        <p:par>
                          <p:cTn id="26" fill="hold">
                            <p:stCondLst>
                              <p:cond delay="500"/>
                            </p:stCondLst>
                            <p:childTnLst>
                              <p:par>
                                <p:cTn id="27" presetID="5" presetClass="exit" presetSubtype="10" fill="hold" grpId="1" nodeType="afterEffect">
                                  <p:stCondLst>
                                    <p:cond delay="0"/>
                                  </p:stCondLst>
                                  <p:childTnLst>
                                    <p:animEffect transition="out" filter="checkerboard(across)">
                                      <p:cBhvr>
                                        <p:cTn id="28" dur="500"/>
                                        <p:tgtEl>
                                          <p:spTgt spid="3"/>
                                        </p:tgtEl>
                                      </p:cBhvr>
                                    </p:animEffect>
                                    <p:set>
                                      <p:cBhvr>
                                        <p:cTn id="29" dur="1" fill="hold">
                                          <p:stCondLst>
                                            <p:cond delay="499"/>
                                          </p:stCondLst>
                                        </p:cTn>
                                        <p:tgtEl>
                                          <p:spTgt spid="3"/>
                                        </p:tgtEl>
                                        <p:attrNameLst>
                                          <p:attrName>style.visibility</p:attrName>
                                        </p:attrNameLst>
                                      </p:cBhvr>
                                      <p:to>
                                        <p:strVal val="hidden"/>
                                      </p:to>
                                    </p:set>
                                  </p:childTnLst>
                                </p:cTn>
                              </p:par>
                              <p:par>
                                <p:cTn id="30" presetID="5" presetClass="exit" presetSubtype="10" fill="hold" grpId="1" nodeType="withEffect">
                                  <p:stCondLst>
                                    <p:cond delay="0"/>
                                  </p:stCondLst>
                                  <p:childTnLst>
                                    <p:animEffect transition="out" filter="checkerboard(across)">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par>
                                <p:cTn id="33" presetID="5" presetClass="exit" presetSubtype="10" fill="hold" grpId="1" nodeType="withEffect">
                                  <p:stCondLst>
                                    <p:cond delay="0"/>
                                  </p:stCondLst>
                                  <p:childTnLst>
                                    <p:animEffect transition="out" filter="checkerboard(across)">
                                      <p:cBhvr>
                                        <p:cTn id="34" dur="500"/>
                                        <p:tgtEl>
                                          <p:spTgt spid="8"/>
                                        </p:tgtEl>
                                      </p:cBhvr>
                                    </p:animEffect>
                                    <p:set>
                                      <p:cBhvr>
                                        <p:cTn id="35"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6" restart="whenNotActive" fill="hold" evtFilter="cancelBubble" nodeType="interactiveSeq">
                <p:stCondLst>
                  <p:cond evt="onClick" delay="0">
                    <p:tgtEl>
                      <p:spTgt spid="3"/>
                    </p:tgtEl>
                  </p:cond>
                </p:stCondLst>
                <p:endSync evt="end" delay="0">
                  <p:rtn val="all"/>
                </p:endSync>
                <p:childTnLst>
                  <p:par>
                    <p:cTn id="37" fill="hold">
                      <p:stCondLst>
                        <p:cond delay="0"/>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barn(inVertical)">
                                      <p:cBhvr>
                                        <p:cTn id="41" dur="500"/>
                                        <p:tgtEl>
                                          <p:spTgt spid="9"/>
                                        </p:tgtEl>
                                      </p:cBhvr>
                                    </p:animEffect>
                                  </p:childTnLst>
                                  <p:subTnLst>
                                    <p:audio>
                                      <p:cMediaNode>
                                        <p:cTn display="0" masterRel="sameClick">
                                          <p:stCondLst>
                                            <p:cond evt="begin" delay="0">
                                              <p:tn val="39"/>
                                            </p:cond>
                                          </p:stCondLst>
                                          <p:endCondLst>
                                            <p:cond evt="onStopAudio" delay="0">
                                              <p:tgtEl>
                                                <p:sldTgt/>
                                              </p:tgtEl>
                                            </p:cond>
                                          </p:endCondLst>
                                        </p:cTn>
                                        <p:tgtEl>
                                          <p:sndTgt r:embed="rId6" name="bomb.wav"/>
                                        </p:tgtEl>
                                      </p:cMediaNode>
                                    </p:audio>
                                  </p:subTnLst>
                                </p:cTn>
                              </p:par>
                            </p:childTnLst>
                          </p:cTn>
                        </p:par>
                      </p:childTnLst>
                    </p:cTn>
                  </p:par>
                  <p:par>
                    <p:cTn id="42" fill="hold">
                      <p:stCondLst>
                        <p:cond delay="indefinite"/>
                      </p:stCondLst>
                      <p:childTnLst>
                        <p:par>
                          <p:cTn id="43" fill="hold">
                            <p:stCondLst>
                              <p:cond delay="0"/>
                            </p:stCondLst>
                            <p:childTnLst>
                              <p:par>
                                <p:cTn id="44" presetID="3" presetClass="exit" presetSubtype="10" fill="hold" nodeType="clickEffect">
                                  <p:stCondLst>
                                    <p:cond delay="0"/>
                                  </p:stCondLst>
                                  <p:childTnLst>
                                    <p:animEffect transition="out" filter="blinds(horizontal)">
                                      <p:cBhvr>
                                        <p:cTn id="45" dur="500"/>
                                        <p:tgtEl>
                                          <p:spTgt spid="9"/>
                                        </p:tgtEl>
                                      </p:cBhvr>
                                    </p:animEffect>
                                    <p:set>
                                      <p:cBhvr>
                                        <p:cTn id="46"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47" restart="whenNotActive" fill="hold" evtFilter="cancelBubble" nodeType="interactiveSeq">
                <p:stCondLst>
                  <p:cond evt="onClick" delay="0">
                    <p:tgtEl>
                      <p:spTgt spid="6"/>
                    </p:tgtEl>
                  </p:cond>
                </p:stCondLst>
                <p:endSync evt="end" delay="0">
                  <p:rtn val="all"/>
                </p:endSync>
                <p:childTnLst>
                  <p:par>
                    <p:cTn id="48" fill="hold">
                      <p:stCondLst>
                        <p:cond delay="0"/>
                      </p:stCondLst>
                      <p:childTnLst>
                        <p:par>
                          <p:cTn id="49" fill="hold">
                            <p:stCondLst>
                              <p:cond delay="0"/>
                            </p:stCondLst>
                            <p:childTnLst>
                              <p:par>
                                <p:cTn id="50" presetID="4" presetClass="entr" presetSubtype="16" fill="hold"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box(in)">
                                      <p:cBhvr>
                                        <p:cTn id="52" dur="2000"/>
                                        <p:tgtEl>
                                          <p:spTgt spid="9"/>
                                        </p:tgtEl>
                                      </p:cBhvr>
                                    </p:animEffect>
                                  </p:childTnLst>
                                  <p:subTnLst>
                                    <p:audio>
                                      <p:cMediaNode>
                                        <p:cTn display="0" masterRel="sameClick">
                                          <p:stCondLst>
                                            <p:cond evt="begin" delay="0">
                                              <p:tn val="50"/>
                                            </p:cond>
                                          </p:stCondLst>
                                          <p:endCondLst>
                                            <p:cond evt="onStopAudio" delay="0">
                                              <p:tgtEl>
                                                <p:sldTgt/>
                                              </p:tgtEl>
                                            </p:cond>
                                          </p:endCondLst>
                                        </p:cTn>
                                        <p:tgtEl>
                                          <p:sndTgt r:embed="rId6" name="bomb.wav"/>
                                        </p:tgtEl>
                                      </p:cMediaNode>
                                    </p:audio>
                                  </p:subTnLst>
                                </p:cTn>
                              </p:par>
                            </p:childTnLst>
                          </p:cTn>
                        </p:par>
                      </p:childTnLst>
                    </p:cTn>
                  </p:par>
                  <p:par>
                    <p:cTn id="53" fill="hold">
                      <p:stCondLst>
                        <p:cond delay="indefinite"/>
                      </p:stCondLst>
                      <p:childTnLst>
                        <p:par>
                          <p:cTn id="54" fill="hold">
                            <p:stCondLst>
                              <p:cond delay="0"/>
                            </p:stCondLst>
                            <p:childTnLst>
                              <p:par>
                                <p:cTn id="55" presetID="5" presetClass="exit" presetSubtype="10" fill="hold" nodeType="clickEffect">
                                  <p:stCondLst>
                                    <p:cond delay="0"/>
                                  </p:stCondLst>
                                  <p:childTnLst>
                                    <p:animEffect transition="out" filter="checkerboard(across)">
                                      <p:cBhvr>
                                        <p:cTn id="56" dur="500"/>
                                        <p:tgtEl>
                                          <p:spTgt spid="9"/>
                                        </p:tgtEl>
                                      </p:cBhvr>
                                    </p:animEffect>
                                    <p:set>
                                      <p:cBhvr>
                                        <p:cTn id="57"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4" presetClass="entr" presetSubtype="16" fill="hold"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box(in)">
                                      <p:cBhvr>
                                        <p:cTn id="63" dur="2000"/>
                                        <p:tgtEl>
                                          <p:spTgt spid="9"/>
                                        </p:tgtEl>
                                      </p:cBhvr>
                                    </p:animEffect>
                                  </p:childTnLst>
                                  <p:subTnLst>
                                    <p:audio>
                                      <p:cMediaNode>
                                        <p:cTn display="0" masterRel="sameClick">
                                          <p:stCondLst>
                                            <p:cond evt="begin" delay="0">
                                              <p:tn val="61"/>
                                            </p:cond>
                                          </p:stCondLst>
                                          <p:endCondLst>
                                            <p:cond evt="onStopAudio" delay="0">
                                              <p:tgtEl>
                                                <p:sldTgt/>
                                              </p:tgtEl>
                                            </p:cond>
                                          </p:endCondLst>
                                        </p:cTn>
                                        <p:tgtEl>
                                          <p:sndTgt r:embed="rId6" name="bomb.wav"/>
                                        </p:tgtEl>
                                      </p:cMediaNode>
                                    </p:audio>
                                  </p:subTnLst>
                                </p:cTn>
                              </p:par>
                            </p:childTnLst>
                          </p:cTn>
                        </p:par>
                      </p:childTnLst>
                    </p:cTn>
                  </p:par>
                  <p:par>
                    <p:cTn id="64" fill="hold">
                      <p:stCondLst>
                        <p:cond delay="indefinite"/>
                      </p:stCondLst>
                      <p:childTnLst>
                        <p:par>
                          <p:cTn id="65" fill="hold">
                            <p:stCondLst>
                              <p:cond delay="0"/>
                            </p:stCondLst>
                            <p:childTnLst>
                              <p:par>
                                <p:cTn id="66" presetID="5" presetClass="exit" presetSubtype="10" fill="hold" nodeType="clickEffect">
                                  <p:stCondLst>
                                    <p:cond delay="0"/>
                                  </p:stCondLst>
                                  <p:childTnLst>
                                    <p:animEffect transition="out" filter="checkerboard(across)">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video>
              <p:cMediaNode vol="80000">
                <p:cTn id="69" fill="hold" display="0">
                  <p:stCondLst>
                    <p:cond delay="indefinite"/>
                  </p:stCondLst>
                </p:cTn>
                <p:tgtEl>
                  <p:spTgt spid="77"/>
                </p:tgtEl>
              </p:cMediaNode>
            </p:video>
          </p:childTnLst>
        </p:cTn>
      </p:par>
    </p:tnLst>
    <p:bldLst>
      <p:bldP spid="2" grpId="0"/>
      <p:bldP spid="3" grpId="0" bldLvl="0" animBg="1"/>
      <p:bldP spid="3" grpId="1" bldLvl="0" animBg="1"/>
      <p:bldP spid="6" grpId="0" bldLvl="0" animBg="1"/>
      <p:bldP spid="6" grpId="1" bldLvl="0" animBg="1"/>
      <p:bldP spid="7" grpId="0" bldLvl="0" animBg="1"/>
      <p:bldP spid="8" grpId="0" bldLvl="0" animBg="1"/>
      <p:bldP spid="8" grpId="1"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OPL20U25GSXzBJYl68kk8uQGfFKzs7yb1M4KJWUiLk6ZEvGF+qCIPSnY57AbBFCvTW(2023.15.95.THAO TRAN. 0989457818)95+K4lPs7H94VUqPe2XwIsfPRnrXQE//QTEXxb8/8N4CNc6FpgZahzpTjFhMzSA7T/nHJa11DE8Ng2TP3iAmRczFlmslSuUNOgUeb6yRvs0="/>
          <p:cNvSpPr/>
          <p:nvPr/>
        </p:nvSpPr>
        <p:spPr>
          <a:xfrm>
            <a:off x="131445" y="149225"/>
            <a:ext cx="10801985" cy="1660525"/>
          </a:xfrm>
          <a:prstGeom prst="rect">
            <a:avLst/>
          </a:prstGeom>
        </p:spPr>
        <p:txBody>
          <a:bodyPr wrap="square">
            <a:spAutoFit/>
          </a:bodyPr>
          <a:lstStyle/>
          <a:p>
            <a:pPr>
              <a:lnSpc>
                <a:spcPct val="150000"/>
              </a:lnSpc>
            </a:pPr>
            <a:r>
              <a:rPr lang="en-US" altLang="en-US" sz="3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Câu 4: </a:t>
            </a:r>
            <a:r>
              <a:rPr lang="vi-VN" altLang="en-US" sz="3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Năm thứ ba và thứ tư mỗi năm mỗi  chăm sóc từ </a:t>
            </a:r>
            <a:endParaRPr lang="en-US" sz="3400" b="1" dirty="0">
              <a:solidFill>
                <a:schemeClr val="bg1"/>
              </a:solidFill>
              <a:latin typeface="Times New Roman" panose="02020603050405020304" pitchFamily="18" charset="0"/>
              <a:cs typeface="Times New Roman" panose="02020603050405020304" pitchFamily="18" charset="0"/>
            </a:endParaRPr>
          </a:p>
          <a:p>
            <a:pPr>
              <a:lnSpc>
                <a:spcPct val="150000"/>
              </a:lnSpc>
            </a:pPr>
            <a:endParaRPr lang="en-US" sz="3400" b="1" dirty="0">
              <a:solidFill>
                <a:schemeClr val="tx1"/>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S" descr="OPL20U25GSXzBJYl68kk8uQGfFKzs7yb1M4KJWUiLk6ZEvGF+qCIPSnY57AbBFCvTW(2023.15.95.THAO TRAN. 0989457818)95+K4lPs7H94VUqPe2XwIsfPRnrXQE//QTEXxb8/8N4CNc6FpgZahzpTjFhMzSA7T/nHJa11DE8Ng2TP3iAmRczFlmslSuUNOgUeb6yRvs0="/>
              <p:cNvSpPr/>
              <p:nvPr/>
            </p:nvSpPr>
            <p:spPr>
              <a:xfrm>
                <a:off x="982980" y="1245235"/>
                <a:ext cx="2877820" cy="1272540"/>
              </a:xfrm>
              <a:prstGeom prst="round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3200" b="1">
                  <a:solidFill>
                    <a:srgbClr val="0000FF"/>
                  </a:solidFill>
                  <a:latin typeface="Times New Roman" panose="02020603050405020304" pitchFamily="18" charset="0"/>
                  <a:cs typeface="Times New Roman" panose="02020603050405020304" pitchFamily="18" charset="0"/>
                </a:endParaRPr>
              </a:p>
              <a:p>
                <a:pPr algn="ctr"/>
                <a14:m>
                  <m:oMathPara xmlns:m="http://schemas.openxmlformats.org/officeDocument/2006/math">
                    <m:oMathParaPr>
                      <m:jc m:val="center"/>
                    </m:oMathParaPr>
                    <m:oMath xmlns:m="http://schemas.openxmlformats.org/officeDocument/2006/math">
                      <m:r>
                        <m:rPr>
                          <m:nor/>
                        </m:rPr>
                        <a:rPr lang="en-US" sz="3200" b="1">
                          <a:solidFill>
                            <a:srgbClr val="0000FF"/>
                          </a:solidFill>
                          <a:latin typeface="Times New Roman" panose="02020603050405020304" pitchFamily="18" charset="0"/>
                          <a:cs typeface="Times New Roman" panose="02020603050405020304" pitchFamily="18" charset="0"/>
                        </a:rPr>
                        <m:t>A</m:t>
                      </m:r>
                      <m:r>
                        <m:rPr>
                          <m:nor/>
                        </m:rPr>
                        <a:rPr lang="en-US" sz="3200" b="1">
                          <a:solidFill>
                            <a:srgbClr val="0000FF"/>
                          </a:solidFill>
                          <a:latin typeface="Times New Roman" panose="02020603050405020304" pitchFamily="18" charset="0"/>
                          <a:cs typeface="Times New Roman" panose="02020603050405020304" pitchFamily="18" charset="0"/>
                        </a:rPr>
                        <m:t>. </m:t>
                      </m:r>
                      <m:r>
                        <m:rPr>
                          <m:nor/>
                        </m:rPr>
                        <a:rPr lang="en-US" sz="3200">
                          <a:solidFill>
                            <a:schemeClr val="tx1"/>
                          </a:solidFill>
                          <a:latin typeface="Times New Roman" panose="02020603050405020304" pitchFamily="18" charset="0"/>
                          <a:cs typeface="Times New Roman" panose="02020603050405020304" pitchFamily="18" charset="0"/>
                        </a:rPr>
                        <m:t>2</m:t>
                      </m:r>
                      <m:r>
                        <m:rPr>
                          <m:nor/>
                        </m:rPr>
                        <a:rPr lang="en-US" sz="3200" b="1">
                          <a:solidFill>
                            <a:schemeClr val="tx1"/>
                          </a:solidFill>
                          <a:latin typeface="Times New Roman" panose="02020603050405020304" pitchFamily="18" charset="0"/>
                          <a:cs typeface="Times New Roman" panose="02020603050405020304" pitchFamily="18" charset="0"/>
                        </a:rPr>
                        <m:t> </m:t>
                      </m:r>
                      <m:r>
                        <m:rPr>
                          <m:nor/>
                        </m:rPr>
                        <a:rPr lang="vi-VN" altLang="en-US" sz="3200" b="1">
                          <a:solidFill>
                            <a:schemeClr val="tx1"/>
                          </a:solidFill>
                          <a:latin typeface="Cambria Math" panose="02040503050406030204" pitchFamily="18" charset="0"/>
                          <a:ea typeface="MS Mincho" charset="0"/>
                          <a:cs typeface="Cambria Math" panose="02040503050406030204" pitchFamily="18" charset="0"/>
                        </a:rPr>
                        <m:t>đế</m:t>
                      </m:r>
                      <m:r>
                        <m:rPr>
                          <m:nor/>
                        </m:rPr>
                        <a:rPr lang="vi-VN" altLang="en-US" sz="3200" b="1">
                          <a:solidFill>
                            <a:schemeClr val="tx1"/>
                          </a:solidFill>
                          <a:latin typeface="Cambria Math" panose="02040503050406030204" pitchFamily="18" charset="0"/>
                          <a:ea typeface="MS Mincho" charset="0"/>
                          <a:cs typeface="Cambria Math" panose="02040503050406030204" pitchFamily="18" charset="0"/>
                        </a:rPr>
                        <m:t>n</m:t>
                      </m:r>
                      <m:r>
                        <m:rPr>
                          <m:nor/>
                        </m:rPr>
                        <a:rPr lang="en-US" altLang="vi-VN" sz="3200" b="1">
                          <a:solidFill>
                            <a:schemeClr val="tx1"/>
                          </a:solidFill>
                          <a:latin typeface="Cambria Math" panose="02040503050406030204" pitchFamily="18" charset="0"/>
                          <a:ea typeface="MS Mincho" charset="0"/>
                          <a:cs typeface="Cambria Math" panose="02040503050406030204" pitchFamily="18" charset="0"/>
                        </a:rPr>
                        <m:t> </m:t>
                      </m:r>
                      <m:r>
                        <m:rPr>
                          <m:nor/>
                        </m:rPr>
                        <a:rPr lang="en-US" altLang="vi-VN" sz="3200" b="1">
                          <a:solidFill>
                            <a:schemeClr val="tx1"/>
                          </a:solidFill>
                          <a:latin typeface="Cambria Math" panose="02040503050406030204" pitchFamily="18" charset="0"/>
                          <a:ea typeface="MS Mincho" charset="0"/>
                          <a:cs typeface="Cambria Math" panose="02040503050406030204" pitchFamily="18" charset="0"/>
                        </a:rPr>
                        <m:t>3 </m:t>
                      </m:r>
                      <m:r>
                        <m:rPr>
                          <m:nor/>
                        </m:rPr>
                        <a:rPr lang="vi-VN" altLang="en-US" sz="3200" b="1">
                          <a:solidFill>
                            <a:schemeClr val="tx1"/>
                          </a:solidFill>
                          <a:latin typeface="Cambria Math" panose="02040503050406030204" pitchFamily="18" charset="0"/>
                          <a:ea typeface="MS Mincho" charset="0"/>
                          <a:cs typeface="Cambria Math" panose="02040503050406030204" pitchFamily="18" charset="0"/>
                        </a:rPr>
                        <m:t>l</m:t>
                      </m:r>
                      <m:r>
                        <m:rPr>
                          <m:nor/>
                        </m:rPr>
                        <a:rPr lang="vi-VN" altLang="en-US" sz="3200" b="1">
                          <a:solidFill>
                            <a:schemeClr val="tx1"/>
                          </a:solidFill>
                          <a:latin typeface="Cambria Math" panose="02040503050406030204" pitchFamily="18" charset="0"/>
                          <a:ea typeface="MS Mincho" charset="0"/>
                          <a:cs typeface="Cambria Math" panose="02040503050406030204" pitchFamily="18" charset="0"/>
                        </a:rPr>
                        <m:t>ầ</m:t>
                      </m:r>
                      <m:r>
                        <m:rPr>
                          <m:nor/>
                        </m:rPr>
                        <a:rPr lang="vi-VN" altLang="en-US" sz="3200" b="1">
                          <a:solidFill>
                            <a:schemeClr val="tx1"/>
                          </a:solidFill>
                          <a:latin typeface="Cambria Math" panose="02040503050406030204" pitchFamily="18" charset="0"/>
                          <a:ea typeface="MS Mincho" charset="0"/>
                          <a:cs typeface="Cambria Math" panose="02040503050406030204" pitchFamily="18" charset="0"/>
                        </a:rPr>
                        <m:t>n</m:t>
                      </m:r>
                      <m:r>
                        <m:rPr>
                          <m:nor/>
                        </m:rPr>
                        <a:rPr lang="en-US" sz="3200" b="1">
                          <a:solidFill>
                            <a:schemeClr val="tx1"/>
                          </a:solidFill>
                          <a:latin typeface="Times New Roman" panose="02020603050405020304" pitchFamily="18" charset="0"/>
                          <a:cs typeface="Times New Roman" panose="02020603050405020304" pitchFamily="18" charset="0"/>
                        </a:rPr>
                        <m:t> </m:t>
                      </m:r>
                    </m:oMath>
                  </m:oMathPara>
                </a14:m>
                <a:endParaRPr lang="en-US" sz="3200" b="1" dirty="0">
                  <a:latin typeface="Times New Roman" panose="02020603050405020304" pitchFamily="18" charset="0"/>
                  <a:cs typeface="Times New Roman" panose="02020603050405020304" pitchFamily="18" charset="0"/>
                </a:endParaRPr>
              </a:p>
              <a:p>
                <a:pPr algn="ctr"/>
                <a:endParaRPr lang="en-US" sz="4500" b="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3" name="S" descr="OPL20U25GSXzBJYl68kk8uQGfFKzs7yb1M4KJWUiLk6ZEvGF+qCIPSnY57AbBFCvTW(2023.15.95.THAO TRAN. 0989457818)9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982980" y="1245235"/>
                <a:ext cx="2877820" cy="1272540"/>
              </a:xfrm>
              <a:prstGeom prst="roundRect">
                <a:avLst/>
              </a:prstGeom>
              <a:blipFill rotWithShape="1">
                <a:blip r:embed="rId7"/>
                <a:stretch>
                  <a:fillRect l="-1324" t="-18064" r="-1302" b="-22405"/>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a:lstStyle/>
              <a:p>
                <a:r>
                  <a:rPr lang="en-US" altLang="en-US">
                    <a:noFill/>
                  </a:rPr>
                  <a:t> </a:t>
                </a:r>
              </a:p>
            </p:txBody>
          </p:sp>
        </mc:Fallback>
      </mc:AlternateContent>
      <mc:AlternateContent xmlns:mc="http://schemas.openxmlformats.org/markup-compatibility/2006" xmlns:a14="http://schemas.microsoft.com/office/drawing/2010/main">
        <mc:Choice Requires="a14">
          <p:sp>
            <p:nvSpPr>
              <p:cNvPr id="6" name="S" descr="OPL20U25GSXzBJYl68kk8uQGfFKzs7yb1M4KJWUiLk6ZEvGF+qCIPSnY57AbBFCvTW(2023.15.95.THAO TRAN. 0989457818)95+K4lPs7H94VUqPe2XwIsfPRnrXQE//QTEXxb8/8N4CNc6FpgZahzpTjFhMzSA7T/nHJa11DE8Ng2TP3iAmRczFlmslSuUNOgUeb6yRvs0="/>
              <p:cNvSpPr/>
              <p:nvPr/>
            </p:nvSpPr>
            <p:spPr>
              <a:xfrm>
                <a:off x="5696585" y="1318895"/>
                <a:ext cx="2845435" cy="1346200"/>
              </a:xfrm>
              <a:prstGeom prst="roundRect">
                <a:avLst>
                  <a:gd name="adj" fmla="val 18652"/>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3200" b="1" dirty="0">
                  <a:solidFill>
                    <a:srgbClr val="0000FF"/>
                  </a:solidFill>
                  <a:latin typeface="Times New Roman" panose="02020603050405020304" pitchFamily="18" charset="0"/>
                  <a:cs typeface="Times New Roman" panose="02020603050405020304" pitchFamily="18" charset="0"/>
                </a:endParaRPr>
              </a:p>
              <a:p>
                <a:pPr algn="ctr"/>
                <a14:m>
                  <m:oMathPara xmlns:m="http://schemas.openxmlformats.org/officeDocument/2006/math">
                    <m:oMathParaPr>
                      <m:jc m:val="centerGroup"/>
                    </m:oMathParaPr>
                    <m:oMath xmlns:m="http://schemas.openxmlformats.org/officeDocument/2006/math">
                      <m:r>
                        <m:rPr>
                          <m:nor/>
                        </m:rPr>
                        <a:rPr lang="en-US" sz="3200" b="1">
                          <a:solidFill>
                            <a:srgbClr val="0000FF"/>
                          </a:solidFill>
                          <a:latin typeface="Times New Roman" panose="02020603050405020304" pitchFamily="18" charset="0"/>
                          <a:cs typeface="Times New Roman" panose="02020603050405020304" pitchFamily="18" charset="0"/>
                        </a:rPr>
                        <m:t>B</m:t>
                      </m:r>
                      <m:r>
                        <m:rPr>
                          <m:nor/>
                        </m:rPr>
                        <a:rPr lang="en-US" sz="3200" b="1">
                          <a:solidFill>
                            <a:srgbClr val="0000FF"/>
                          </a:solidFill>
                          <a:latin typeface="Times New Roman" panose="02020603050405020304" pitchFamily="18" charset="0"/>
                          <a:cs typeface="Times New Roman" panose="02020603050405020304" pitchFamily="18" charset="0"/>
                        </a:rPr>
                        <m:t>. </m:t>
                      </m:r>
                      <m:r>
                        <m:rPr>
                          <m:nor/>
                        </m:rPr>
                        <a:rPr lang="vi-VN" altLang="en-US" sz="3200" b="1">
                          <a:solidFill>
                            <a:srgbClr val="000000"/>
                          </a:solidFill>
                          <a:latin typeface="Cambria Math" panose="02040503050406030204" pitchFamily="18" charset="0"/>
                          <a:cs typeface="Cambria Math" panose="02040503050406030204" pitchFamily="18" charset="0"/>
                        </a:rPr>
                        <m:t>1</m:t>
                      </m:r>
                      <m:r>
                        <m:rPr>
                          <m:nor/>
                        </m:rPr>
                        <a:rPr lang="en-US" altLang="vi-VN" sz="3200" b="1">
                          <a:solidFill>
                            <a:srgbClr val="000000"/>
                          </a:solidFill>
                          <a:latin typeface="Cambria Math" panose="02040503050406030204" pitchFamily="18" charset="0"/>
                          <a:ea typeface="MS Mincho" charset="0"/>
                          <a:cs typeface="Cambria Math" panose="02040503050406030204" pitchFamily="18" charset="0"/>
                        </a:rPr>
                        <m:t> </m:t>
                      </m:r>
                      <m:r>
                        <m:rPr>
                          <m:nor/>
                        </m:rPr>
                        <a:rPr lang="vi-VN" altLang="en-US" sz="3200" b="1">
                          <a:solidFill>
                            <a:srgbClr val="000000"/>
                          </a:solidFill>
                          <a:latin typeface="Cambria Math" panose="02040503050406030204" pitchFamily="18" charset="0"/>
                          <a:ea typeface="MS Mincho" charset="0"/>
                          <a:cs typeface="Cambria Math" panose="02040503050406030204" pitchFamily="18" charset="0"/>
                        </a:rPr>
                        <m:t>đế</m:t>
                      </m:r>
                      <m:r>
                        <m:rPr>
                          <m:nor/>
                        </m:rPr>
                        <a:rPr lang="vi-VN" altLang="en-US" sz="3200" b="1">
                          <a:solidFill>
                            <a:srgbClr val="000000"/>
                          </a:solidFill>
                          <a:latin typeface="Cambria Math" panose="02040503050406030204" pitchFamily="18" charset="0"/>
                          <a:ea typeface="MS Mincho" charset="0"/>
                          <a:cs typeface="Cambria Math" panose="02040503050406030204" pitchFamily="18" charset="0"/>
                        </a:rPr>
                        <m:t>n</m:t>
                      </m:r>
                      <m:r>
                        <m:rPr>
                          <m:nor/>
                        </m:rPr>
                        <a:rPr lang="en-US" altLang="vi-VN" sz="3200" b="1">
                          <a:solidFill>
                            <a:srgbClr val="000000"/>
                          </a:solidFill>
                          <a:latin typeface="Cambria Math" panose="02040503050406030204" pitchFamily="18" charset="0"/>
                          <a:ea typeface="MS Mincho" charset="0"/>
                          <a:cs typeface="Cambria Math" panose="02040503050406030204" pitchFamily="18" charset="0"/>
                        </a:rPr>
                        <m:t> </m:t>
                      </m:r>
                      <m:r>
                        <m:rPr>
                          <m:nor/>
                        </m:rPr>
                        <a:rPr lang="vi-VN" altLang="en-US" sz="3200" b="1">
                          <a:solidFill>
                            <a:srgbClr val="000000"/>
                          </a:solidFill>
                          <a:latin typeface="Cambria Math" panose="02040503050406030204" pitchFamily="18" charset="0"/>
                          <a:ea typeface="MS Mincho" charset="0"/>
                          <a:cs typeface="Cambria Math" panose="02040503050406030204" pitchFamily="18" charset="0"/>
                        </a:rPr>
                        <m:t>2</m:t>
                      </m:r>
                      <m:r>
                        <m:rPr>
                          <m:nor/>
                        </m:rPr>
                        <a:rPr lang="en-US" altLang="vi-VN" sz="3200" b="1">
                          <a:solidFill>
                            <a:srgbClr val="000000"/>
                          </a:solidFill>
                          <a:latin typeface="Cambria Math" panose="02040503050406030204" pitchFamily="18" charset="0"/>
                          <a:ea typeface="MS Mincho" charset="0"/>
                          <a:cs typeface="Cambria Math" panose="02040503050406030204" pitchFamily="18" charset="0"/>
                        </a:rPr>
                        <m:t> </m:t>
                      </m:r>
                      <m:r>
                        <m:rPr>
                          <m:nor/>
                        </m:rPr>
                        <a:rPr lang="vi-VN" altLang="en-US" sz="3200" b="1">
                          <a:solidFill>
                            <a:srgbClr val="000000"/>
                          </a:solidFill>
                          <a:latin typeface="Cambria Math" panose="02040503050406030204" pitchFamily="18" charset="0"/>
                          <a:ea typeface="MS Mincho" charset="0"/>
                          <a:cs typeface="Cambria Math" panose="02040503050406030204" pitchFamily="18" charset="0"/>
                        </a:rPr>
                        <m:t>l</m:t>
                      </m:r>
                      <m:r>
                        <m:rPr>
                          <m:nor/>
                        </m:rPr>
                        <a:rPr lang="vi-VN" altLang="en-US" sz="3200" b="1">
                          <a:solidFill>
                            <a:srgbClr val="000000"/>
                          </a:solidFill>
                          <a:latin typeface="Cambria Math" panose="02040503050406030204" pitchFamily="18" charset="0"/>
                          <a:ea typeface="MS Mincho" charset="0"/>
                          <a:cs typeface="Cambria Math" panose="02040503050406030204" pitchFamily="18" charset="0"/>
                        </a:rPr>
                        <m:t>ầ</m:t>
                      </m:r>
                      <m:r>
                        <m:rPr>
                          <m:nor/>
                        </m:rPr>
                        <a:rPr lang="vi-VN" altLang="en-US" sz="3200" b="1">
                          <a:solidFill>
                            <a:srgbClr val="000000"/>
                          </a:solidFill>
                          <a:latin typeface="Cambria Math" panose="02040503050406030204" pitchFamily="18" charset="0"/>
                          <a:ea typeface="MS Mincho" charset="0"/>
                          <a:cs typeface="Cambria Math" panose="02040503050406030204" pitchFamily="18" charset="0"/>
                        </a:rPr>
                        <m:t>n</m:t>
                      </m:r>
                    </m:oMath>
                  </m:oMathPara>
                </a14:m>
                <a:endParaRPr lang="en-US" sz="3200" b="1" dirty="0">
                  <a:latin typeface="Times New Roman" panose="02020603050405020304" pitchFamily="18" charset="0"/>
                  <a:cs typeface="Times New Roman" panose="02020603050405020304" pitchFamily="18" charset="0"/>
                </a:endParaRPr>
              </a:p>
              <a:p>
                <a:pPr algn="ctr"/>
                <a:endParaRPr lang="en-US" sz="4500" b="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6" name="S" descr="OPL20U25GSXzBJYl68kk8uQGfFKzs7yb1M4KJWUiLk6ZEvGF+qCIPSnY57AbBFCvTW(2023.15.95.THAO TRAN. 0989457818)9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5696585" y="1318895"/>
                <a:ext cx="2845435" cy="1346200"/>
              </a:xfrm>
              <a:prstGeom prst="roundRect">
                <a:avLst>
                  <a:gd name="adj" fmla="val 18652"/>
                </a:avLst>
              </a:prstGeom>
              <a:blipFill rotWithShape="1">
                <a:blip r:embed="rId8"/>
                <a:stretch>
                  <a:fillRect l="-1339" t="-14340" r="-1317" b="-18443"/>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a:lstStyle/>
              <a:p>
                <a:r>
                  <a:rPr lang="en-US" altLang="en-US">
                    <a:noFill/>
                  </a:rPr>
                  <a:t> </a:t>
                </a:r>
              </a:p>
            </p:txBody>
          </p:sp>
        </mc:Fallback>
      </mc:AlternateContent>
      <mc:AlternateContent xmlns:mc="http://schemas.openxmlformats.org/markup-compatibility/2006" xmlns:a14="http://schemas.microsoft.com/office/drawing/2010/main">
        <mc:Choice Requires="a14">
          <p:sp>
            <p:nvSpPr>
              <p:cNvPr id="7" name="Đ" descr="OPL20U25GSXzBJYl68kk8uQGfFKzs7yb1M4KJWUiLk6ZEvGF+qCIPSnY57AbBFCvTW(2023.15.95.THAO TRAN. 0989457818)95+K4lPs7H94VUqPe2XwIsfPRnrXQE//QTEXxb8/8N4CNc6FpgZahzpTjFhMzSA7T/nHJa11DE8Ng2TP3iAmRczFlmslSuUNOgUeb6yRvs0="/>
              <p:cNvSpPr/>
              <p:nvPr/>
            </p:nvSpPr>
            <p:spPr>
              <a:xfrm>
                <a:off x="983615" y="3094355"/>
                <a:ext cx="2877185" cy="1355090"/>
              </a:xfrm>
              <a:prstGeom prst="round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m:rPr>
                          <m:nor/>
                        </m:rPr>
                        <a:rPr lang="en-US" sz="3200" b="1">
                          <a:solidFill>
                            <a:srgbClr val="0000FF"/>
                          </a:solidFill>
                          <a:latin typeface="Times New Roman" panose="02020603050405020304" pitchFamily="18" charset="0"/>
                          <a:cs typeface="Times New Roman" panose="02020603050405020304" pitchFamily="18" charset="0"/>
                        </a:rPr>
                        <m:t>C</m:t>
                      </m:r>
                      <m:r>
                        <m:rPr>
                          <m:nor/>
                        </m:rPr>
                        <a:rPr lang="en-US" sz="3200" b="1">
                          <a:solidFill>
                            <a:srgbClr val="0000FF"/>
                          </a:solidFill>
                          <a:latin typeface="Times New Roman" panose="02020603050405020304" pitchFamily="18" charset="0"/>
                          <a:cs typeface="Times New Roman" panose="02020603050405020304" pitchFamily="18" charset="0"/>
                        </a:rPr>
                        <m:t>. </m:t>
                      </m:r>
                      <m:r>
                        <m:rPr>
                          <m:nor/>
                        </m:rPr>
                        <a:rPr lang="vi-VN" altLang="en-US" sz="3200" b="1">
                          <a:solidFill>
                            <a:schemeClr val="tx1"/>
                          </a:solidFill>
                          <a:latin typeface="Cambria Math" panose="02040503050406030204" pitchFamily="18" charset="0"/>
                          <a:ea typeface="MS Mincho" charset="0"/>
                          <a:cs typeface="Cambria Math" panose="02040503050406030204" pitchFamily="18" charset="0"/>
                        </a:rPr>
                        <m:t>3</m:t>
                      </m:r>
                      <m:r>
                        <m:rPr>
                          <m:nor/>
                        </m:rPr>
                        <a:rPr lang="en-US" altLang="vi-VN" sz="3200" b="1">
                          <a:solidFill>
                            <a:schemeClr val="tx1"/>
                          </a:solidFill>
                          <a:latin typeface="Cambria Math" panose="02040503050406030204" pitchFamily="18" charset="0"/>
                          <a:ea typeface="MS Mincho" charset="0"/>
                          <a:cs typeface="Cambria Math" panose="02040503050406030204" pitchFamily="18" charset="0"/>
                        </a:rPr>
                        <m:t> </m:t>
                      </m:r>
                      <m:r>
                        <m:rPr>
                          <m:nor/>
                        </m:rPr>
                        <a:rPr lang="vi-VN" altLang="en-US" sz="3200" b="1">
                          <a:solidFill>
                            <a:schemeClr val="tx1"/>
                          </a:solidFill>
                          <a:latin typeface="Cambria Math" panose="02040503050406030204" pitchFamily="18" charset="0"/>
                          <a:ea typeface="MS Mincho" charset="0"/>
                          <a:cs typeface="Cambria Math" panose="02040503050406030204" pitchFamily="18" charset="0"/>
                        </a:rPr>
                        <m:t>đế</m:t>
                      </m:r>
                      <m:r>
                        <m:rPr>
                          <m:nor/>
                        </m:rPr>
                        <a:rPr lang="vi-VN" altLang="en-US" sz="3200" b="1">
                          <a:solidFill>
                            <a:schemeClr val="tx1"/>
                          </a:solidFill>
                          <a:latin typeface="Cambria Math" panose="02040503050406030204" pitchFamily="18" charset="0"/>
                          <a:ea typeface="MS Mincho" charset="0"/>
                          <a:cs typeface="Cambria Math" panose="02040503050406030204" pitchFamily="18" charset="0"/>
                        </a:rPr>
                        <m:t>n</m:t>
                      </m:r>
                      <m:r>
                        <m:rPr>
                          <m:nor/>
                        </m:rPr>
                        <a:rPr lang="en-US" altLang="vi-VN" sz="3200" b="1">
                          <a:solidFill>
                            <a:schemeClr val="tx1"/>
                          </a:solidFill>
                          <a:latin typeface="Cambria Math" panose="02040503050406030204" pitchFamily="18" charset="0"/>
                          <a:ea typeface="MS Mincho" charset="0"/>
                          <a:cs typeface="Cambria Math" panose="02040503050406030204" pitchFamily="18" charset="0"/>
                        </a:rPr>
                        <m:t> </m:t>
                      </m:r>
                      <m:r>
                        <m:rPr>
                          <m:nor/>
                        </m:rPr>
                        <a:rPr lang="vi-VN" altLang="en-US" sz="3200" b="1">
                          <a:solidFill>
                            <a:schemeClr val="tx1"/>
                          </a:solidFill>
                          <a:latin typeface="Cambria Math" panose="02040503050406030204" pitchFamily="18" charset="0"/>
                          <a:ea typeface="MS Mincho" charset="0"/>
                          <a:cs typeface="Cambria Math" panose="02040503050406030204" pitchFamily="18" charset="0"/>
                        </a:rPr>
                        <m:t>4</m:t>
                      </m:r>
                      <m:r>
                        <m:rPr>
                          <m:nor/>
                        </m:rPr>
                        <a:rPr lang="en-US" altLang="vi-VN" sz="3200" b="1">
                          <a:solidFill>
                            <a:schemeClr val="tx1"/>
                          </a:solidFill>
                          <a:latin typeface="Cambria Math" panose="02040503050406030204" pitchFamily="18" charset="0"/>
                          <a:ea typeface="MS Mincho" charset="0"/>
                          <a:cs typeface="Cambria Math" panose="02040503050406030204" pitchFamily="18" charset="0"/>
                        </a:rPr>
                        <m:t> </m:t>
                      </m:r>
                      <m:r>
                        <m:rPr>
                          <m:nor/>
                        </m:rPr>
                        <a:rPr lang="vi-VN" altLang="en-US" sz="3200" b="1">
                          <a:solidFill>
                            <a:schemeClr val="tx1"/>
                          </a:solidFill>
                          <a:latin typeface="Cambria Math" panose="02040503050406030204" pitchFamily="18" charset="0"/>
                          <a:ea typeface="MS Mincho" charset="0"/>
                          <a:cs typeface="Cambria Math" panose="02040503050406030204" pitchFamily="18" charset="0"/>
                        </a:rPr>
                        <m:t>l</m:t>
                      </m:r>
                      <m:r>
                        <m:rPr>
                          <m:nor/>
                        </m:rPr>
                        <a:rPr lang="vi-VN" altLang="en-US" sz="3200" b="1">
                          <a:solidFill>
                            <a:schemeClr val="tx1"/>
                          </a:solidFill>
                          <a:latin typeface="Cambria Math" panose="02040503050406030204" pitchFamily="18" charset="0"/>
                          <a:ea typeface="MS Mincho" charset="0"/>
                          <a:cs typeface="Cambria Math" panose="02040503050406030204" pitchFamily="18" charset="0"/>
                        </a:rPr>
                        <m:t>ầ</m:t>
                      </m:r>
                      <m:r>
                        <m:rPr>
                          <m:nor/>
                        </m:rPr>
                        <a:rPr lang="vi-VN" altLang="en-US" sz="3200" b="1">
                          <a:solidFill>
                            <a:schemeClr val="tx1"/>
                          </a:solidFill>
                          <a:latin typeface="Cambria Math" panose="02040503050406030204" pitchFamily="18" charset="0"/>
                          <a:ea typeface="MS Mincho" charset="0"/>
                          <a:cs typeface="Cambria Math" panose="02040503050406030204" pitchFamily="18" charset="0"/>
                        </a:rPr>
                        <m:t>n</m:t>
                      </m:r>
                    </m:oMath>
                  </m:oMathPara>
                </a14:m>
                <a:endParaRPr lang="vi-VN" altLang="en-US" sz="3200" b="1">
                  <a:solidFill>
                    <a:schemeClr val="tx1"/>
                  </a:solidFill>
                  <a:latin typeface="Cambria Math" panose="02040503050406030204" pitchFamily="18" charset="0"/>
                  <a:ea typeface="MS Mincho" charset="0"/>
                  <a:cs typeface="Cambria Math" panose="02040503050406030204" pitchFamily="18" charset="0"/>
                </a:endParaRPr>
              </a:p>
            </p:txBody>
          </p:sp>
        </mc:Choice>
        <mc:Fallback xmlns="">
          <p:sp>
            <p:nvSpPr>
              <p:cNvPr id="7" name="Đ" descr="OPL20U25GSXzBJYl68kk8uQGfFKzs7yb1M4KJWUiLk6ZEvGF+qCIPSnY57AbBFCvTW(2023.15.95.THAO TRAN. 0989457818)9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983615" y="3094355"/>
                <a:ext cx="2877185" cy="1355090"/>
              </a:xfrm>
              <a:prstGeom prst="roundRect">
                <a:avLst/>
              </a:prstGeom>
              <a:blipFill rotWithShape="1">
                <a:blip r:embed="rId9"/>
                <a:stretch>
                  <a:fillRect l="-1324" t="-750" r="-1302" b="-4827"/>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a:lstStyle/>
              <a:p>
                <a:r>
                  <a:rPr lang="en-US" altLang="en-US">
                    <a:noFill/>
                  </a:rPr>
                  <a:t> </a:t>
                </a:r>
              </a:p>
            </p:txBody>
          </p:sp>
        </mc:Fallback>
      </mc:AlternateContent>
      <mc:AlternateContent xmlns:mc="http://schemas.openxmlformats.org/markup-compatibility/2006" xmlns:a14="http://schemas.microsoft.com/office/drawing/2010/main">
        <mc:Choice Requires="a14">
          <p:sp>
            <p:nvSpPr>
              <p:cNvPr id="8" name="S" descr="OPL20U25GSXzBJYl68kk8uQGfFKzs7yb1M4KJWUiLk6ZEvGF+qCIPSnY57AbBFCvTW(2023.15.95.THAO TRAN. 0989457818)95+K4lPs7H94VUqPe2XwIsfPRnrXQE//QTEXxb8/8N4CNc6FpgZahzpTjFhMzSA7T/nHJa11DE8Ng2TP3iAmRczFlmslSuUNOgUeb6yRvs0="/>
              <p:cNvSpPr/>
              <p:nvPr/>
            </p:nvSpPr>
            <p:spPr>
              <a:xfrm>
                <a:off x="5697220" y="3093720"/>
                <a:ext cx="2844800" cy="1338580"/>
              </a:xfrm>
              <a:prstGeom prst="round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rtlCol="0" anchor="ctr"/>
              <a:lstStyle/>
              <a:p>
                <a:pPr/>
                <a14:m>
                  <m:oMathPara xmlns:m="http://schemas.openxmlformats.org/officeDocument/2006/math">
                    <m:oMathParaPr>
                      <m:jc m:val="left"/>
                    </m:oMathParaPr>
                    <m:oMath xmlns:m="http://schemas.openxmlformats.org/officeDocument/2006/math">
                      <m:r>
                        <m:rPr>
                          <m:nor/>
                        </m:rPr>
                        <a:rPr lang="en-US" sz="3200" b="1">
                          <a:solidFill>
                            <a:srgbClr val="0000FF"/>
                          </a:solidFill>
                          <a:latin typeface="Times New Roman" panose="02020603050405020304" pitchFamily="18" charset="0"/>
                          <a:cs typeface="Times New Roman" panose="02020603050405020304" pitchFamily="18" charset="0"/>
                        </a:rPr>
                        <m:t>D</m:t>
                      </m:r>
                      <m:r>
                        <m:rPr>
                          <m:nor/>
                        </m:rPr>
                        <a:rPr lang="en-US" sz="3200" b="1">
                          <a:solidFill>
                            <a:srgbClr val="0000FF"/>
                          </a:solidFill>
                          <a:latin typeface="Times New Roman" panose="02020603050405020304" pitchFamily="18" charset="0"/>
                          <a:cs typeface="Times New Roman" panose="02020603050405020304" pitchFamily="18" charset="0"/>
                        </a:rPr>
                        <m:t>.</m:t>
                      </m:r>
                      <m:r>
                        <m:rPr>
                          <m:nor/>
                        </m:rPr>
                        <a:rPr lang="vi-VN" altLang="en-US" sz="3200" b="1">
                          <a:solidFill>
                            <a:srgbClr val="000000"/>
                          </a:solidFill>
                          <a:latin typeface="Cambria Math" panose="02040503050406030204" pitchFamily="18" charset="0"/>
                          <a:cs typeface="Cambria Math" panose="02040503050406030204" pitchFamily="18" charset="0"/>
                        </a:rPr>
                        <m:t>4</m:t>
                      </m:r>
                      <m:r>
                        <m:rPr>
                          <m:nor/>
                        </m:rPr>
                        <a:rPr lang="en-US" altLang="vi-VN" sz="3200" b="1">
                          <a:solidFill>
                            <a:srgbClr val="000000"/>
                          </a:solidFill>
                          <a:latin typeface="Cambria Math" panose="02040503050406030204" pitchFamily="18" charset="0"/>
                          <a:cs typeface="Cambria Math" panose="02040503050406030204" pitchFamily="18" charset="0"/>
                        </a:rPr>
                        <m:t> </m:t>
                      </m:r>
                      <m:r>
                        <m:rPr>
                          <m:nor/>
                        </m:rPr>
                        <a:rPr lang="vi-VN" altLang="en-US" sz="3200" b="1">
                          <a:solidFill>
                            <a:srgbClr val="000000"/>
                          </a:solidFill>
                          <a:latin typeface="Cambria Math" panose="02040503050406030204" pitchFamily="18" charset="0"/>
                          <a:ea typeface="MS Mincho" charset="0"/>
                          <a:cs typeface="Cambria Math" panose="02040503050406030204" pitchFamily="18" charset="0"/>
                        </a:rPr>
                        <m:t>đế</m:t>
                      </m:r>
                      <m:r>
                        <m:rPr>
                          <m:nor/>
                        </m:rPr>
                        <a:rPr lang="vi-VN" altLang="en-US" sz="3200" b="1">
                          <a:solidFill>
                            <a:srgbClr val="000000"/>
                          </a:solidFill>
                          <a:latin typeface="Cambria Math" panose="02040503050406030204" pitchFamily="18" charset="0"/>
                          <a:ea typeface="MS Mincho" charset="0"/>
                          <a:cs typeface="Cambria Math" panose="02040503050406030204" pitchFamily="18" charset="0"/>
                        </a:rPr>
                        <m:t>n</m:t>
                      </m:r>
                      <m:r>
                        <m:rPr>
                          <m:nor/>
                        </m:rPr>
                        <a:rPr lang="en-US" altLang="vi-VN" sz="3200" b="1">
                          <a:solidFill>
                            <a:srgbClr val="000000"/>
                          </a:solidFill>
                          <a:latin typeface="Cambria Math" panose="02040503050406030204" pitchFamily="18" charset="0"/>
                          <a:ea typeface="MS Mincho" charset="0"/>
                          <a:cs typeface="Cambria Math" panose="02040503050406030204" pitchFamily="18" charset="0"/>
                        </a:rPr>
                        <m:t> </m:t>
                      </m:r>
                      <m:r>
                        <m:rPr>
                          <m:nor/>
                        </m:rPr>
                        <a:rPr lang="vi-VN" altLang="en-US" sz="3200" b="1">
                          <a:solidFill>
                            <a:srgbClr val="000000"/>
                          </a:solidFill>
                          <a:latin typeface="Cambria Math" panose="02040503050406030204" pitchFamily="18" charset="0"/>
                          <a:ea typeface="MS Mincho" charset="0"/>
                          <a:cs typeface="Cambria Math" panose="02040503050406030204" pitchFamily="18" charset="0"/>
                        </a:rPr>
                        <m:t>5</m:t>
                      </m:r>
                      <m:r>
                        <m:rPr>
                          <m:nor/>
                        </m:rPr>
                        <a:rPr lang="en-US" altLang="vi-VN" sz="3200" b="1">
                          <a:solidFill>
                            <a:srgbClr val="000000"/>
                          </a:solidFill>
                          <a:latin typeface="Cambria Math" panose="02040503050406030204" pitchFamily="18" charset="0"/>
                          <a:ea typeface="MS Mincho" charset="0"/>
                          <a:cs typeface="Cambria Math" panose="02040503050406030204" pitchFamily="18" charset="0"/>
                        </a:rPr>
                        <m:t> </m:t>
                      </m:r>
                      <m:r>
                        <m:rPr>
                          <m:nor/>
                        </m:rPr>
                        <a:rPr lang="vi-VN" altLang="en-US" sz="3200" b="1">
                          <a:solidFill>
                            <a:srgbClr val="000000"/>
                          </a:solidFill>
                          <a:latin typeface="Cambria Math" panose="02040503050406030204" pitchFamily="18" charset="0"/>
                          <a:ea typeface="MS Mincho" charset="0"/>
                          <a:cs typeface="Cambria Math" panose="02040503050406030204" pitchFamily="18" charset="0"/>
                        </a:rPr>
                        <m:t>l</m:t>
                      </m:r>
                      <m:r>
                        <m:rPr>
                          <m:nor/>
                        </m:rPr>
                        <a:rPr lang="vi-VN" altLang="en-US" sz="3200" b="1">
                          <a:solidFill>
                            <a:srgbClr val="000000"/>
                          </a:solidFill>
                          <a:latin typeface="Cambria Math" panose="02040503050406030204" pitchFamily="18" charset="0"/>
                          <a:ea typeface="MS Mincho" charset="0"/>
                          <a:cs typeface="Cambria Math" panose="02040503050406030204" pitchFamily="18" charset="0"/>
                        </a:rPr>
                        <m:t>ầ</m:t>
                      </m:r>
                      <m:r>
                        <m:rPr>
                          <m:nor/>
                        </m:rPr>
                        <a:rPr lang="vi-VN" altLang="en-US" sz="3200" b="1">
                          <a:solidFill>
                            <a:srgbClr val="000000"/>
                          </a:solidFill>
                          <a:latin typeface="Cambria Math" panose="02040503050406030204" pitchFamily="18" charset="0"/>
                          <a:ea typeface="MS Mincho" charset="0"/>
                          <a:cs typeface="Cambria Math" panose="02040503050406030204" pitchFamily="18" charset="0"/>
                        </a:rPr>
                        <m:t>n</m:t>
                      </m:r>
                    </m:oMath>
                  </m:oMathPara>
                </a14:m>
                <a:endParaRPr lang="vi-VN" altLang="en-US" sz="3200" b="1">
                  <a:solidFill>
                    <a:srgbClr val="000000"/>
                  </a:solidFill>
                  <a:latin typeface="Cambria Math" panose="02040503050406030204" pitchFamily="18" charset="0"/>
                  <a:ea typeface="MS Mincho" charset="0"/>
                  <a:cs typeface="Cambria Math" panose="02040503050406030204" pitchFamily="18" charset="0"/>
                </a:endParaRPr>
              </a:p>
            </p:txBody>
          </p:sp>
        </mc:Choice>
        <mc:Fallback xmlns="">
          <p:sp>
            <p:nvSpPr>
              <p:cNvPr id="8" name="S" descr="OPL20U25GSXzBJYl68kk8uQGfFKzs7yb1M4KJWUiLk6ZEvGF+qCIPSnY57AbBFCvTW(2023.15.95.THAO TRAN. 0989457818)9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5697220" y="3093720"/>
                <a:ext cx="2844800" cy="1338580"/>
              </a:xfrm>
              <a:prstGeom prst="roundRect">
                <a:avLst/>
              </a:prstGeom>
              <a:blipFill rotWithShape="1">
                <a:blip r:embed="rId10"/>
                <a:stretch>
                  <a:fillRect l="-1339" t="-759" r="-1317" b="-4886"/>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a:lstStyle/>
              <a:p>
                <a:r>
                  <a:rPr lang="en-US" altLang="en-US">
                    <a:noFill/>
                  </a:rPr>
                  <a:t> </a:t>
                </a:r>
              </a:p>
            </p:txBody>
          </p:sp>
        </mc:Fallback>
      </mc:AlternateContent>
      <p:pic>
        <p:nvPicPr>
          <p:cNvPr id="4" name="Picture 4" descr="OPL20U25GSXzBJYl68kk8uQGfFKzs7yb1M4KJWUiLk6ZEvGF+qCIPSnY57AbBFCvTW(2023.15.95.THAO TRAN. 0989457818)95+K4lPs7H94VUqPe2XwIsfPRnrXQE//QTEXxb8/8N4CNc6FpgZahzpTjFhMzSA7T/nHJa11DE8Ng2TP3iAmRczFlmslSuUNOgUeb6yRvs0=">
            <a:hlinkClick r:id="rId11" action="ppaction://hlinksldjump"/>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778" b="90667" l="8000" r="92000">
                        <a14:foregroundMark x1="92444" y1="46222" x2="92444" y2="46222"/>
                        <a14:foregroundMark x1="53333" y1="9778" x2="53333" y2="9778"/>
                        <a14:foregroundMark x1="8444" y1="35556" x2="8444" y2="35556"/>
                        <a14:foregroundMark x1="71111" y1="90667" x2="71111" y2="90667"/>
                        <a14:foregroundMark x1="36889" y1="49333" x2="36889" y2="49333"/>
                        <a14:foregroundMark x1="36889" y1="46667" x2="36889" y2="46667"/>
                        <a14:foregroundMark x1="60444" y1="51556" x2="60444" y2="51556"/>
                        <a14:foregroundMark x1="67556" y1="48444" x2="67556" y2="48444"/>
                        <a14:foregroundMark x1="64000" y1="45778" x2="64000" y2="45778"/>
                        <a14:foregroundMark x1="64000" y1="49333" x2="64000" y2="49333"/>
                        <a14:foregroundMark x1="63556" y1="43556" x2="63556" y2="43556"/>
                        <a14:foregroundMark x1="63111" y1="47556" x2="63111" y2="47556"/>
                        <a14:foregroundMark x1="62667" y1="44000" x2="62667" y2="44000"/>
                        <a14:foregroundMark x1="64000" y1="52444" x2="64000" y2="52444"/>
                        <a14:foregroundMark x1="35111" y1="43111" x2="35111" y2="43111"/>
                        <a14:foregroundMark x1="36889" y1="40889" x2="36889" y2="40889"/>
                        <a14:foregroundMark x1="36889" y1="38222" x2="36889" y2="38222"/>
                        <a14:foregroundMark x1="34667" y1="42222" x2="34667" y2="42222"/>
                        <a14:foregroundMark x1="33778" y1="45333" x2="33778" y2="45333"/>
                        <a14:foregroundMark x1="33778" y1="48889" x2="33778" y2="48889"/>
                      </a14:backgroundRemoval>
                    </a14:imgEffect>
                  </a14:imgLayer>
                </a14:imgProps>
              </a:ext>
              <a:ext uri="{28A0092B-C50C-407E-A947-70E740481C1C}">
                <a14:useLocalDpi xmlns:a14="http://schemas.microsoft.com/office/drawing/2010/main" val="0"/>
              </a:ext>
            </a:extLst>
          </a:blip>
          <a:srcRect/>
          <a:stretch>
            <a:fillRect/>
          </a:stretch>
        </p:blipFill>
        <p:spPr bwMode="auto">
          <a:xfrm>
            <a:off x="10629901" y="-93662"/>
            <a:ext cx="1562099" cy="1562099"/>
          </a:xfrm>
          <a:prstGeom prst="rect">
            <a:avLst/>
          </a:prstGeom>
          <a:noFill/>
          <a:extLst>
            <a:ext uri="{909E8E84-426E-40DD-AFC4-6F175D3DCCD1}">
              <a14:hiddenFill xmlns:a14="http://schemas.microsoft.com/office/drawing/2010/main">
                <a:solidFill>
                  <a:srgbClr val="FFFFFF"/>
                </a:solidFill>
              </a14:hiddenFill>
            </a:ext>
          </a:extLst>
        </p:spPr>
      </p:pic>
      <p:pic>
        <p:nvPicPr>
          <p:cNvPr id="5" name="đ" descr="OPL20U25GSXzBJYl68kk8uQGfFKzs7yb1M4KJWUiLk6ZEvGF+qCIPSnY57AbBFCvTW(2023.15.95.THAO TRAN. 0989457818)95+K4lPs7H94VUqPe2XwIsfPRnrXQE//QTEXxb8/8N4CNc6FpgZahzpTjFhMzSA7T/nHJa11DE8Ng2TP3iAmRczFlmslSuUNOgUeb6yRvs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082962" y="4634589"/>
            <a:ext cx="2032964" cy="1796989"/>
          </a:xfrm>
          <a:prstGeom prst="rect">
            <a:avLst/>
          </a:prstGeom>
        </p:spPr>
      </p:pic>
      <p:pic>
        <p:nvPicPr>
          <p:cNvPr id="9" name="s" descr="OPL20U25GSXzBJYl68kk8uQGfFKzs7yb1M4KJWUiLk6ZEvGF+qCIPSnY57AbBFCvTW(2023.15.95.THAO TRAN. 0989457818)95+K4lPs7H94VUqPe2XwIsfPRnrXQE//QTEXxb8/8N4CNc6FpgZahzpTjFhMzSA7T/nHJa11DE8Ng2TP3iAmRczFlmslSuUNOgUeb6yRvs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738774" y="4928726"/>
            <a:ext cx="2032964" cy="1496214"/>
          </a:xfrm>
          <a:prstGeom prst="rect">
            <a:avLst/>
          </a:prstGeom>
        </p:spPr>
      </p:pic>
      <p:pic>
        <p:nvPicPr>
          <p:cNvPr id="77" name="Đồng hồ đếm ngược 20 giây" descr="OPL20U25GSXzBJYl68kk8uQGfFKzs7yb1M4KJWUiLk6ZEvGF+qCIPSnY57AbBFCvTW(2023.15.95.THAO TRAN. 0989457818)95+K4lPs7H94VUqPe2XwIsfPRnrXQE//QTEXxb8/8N4CNc6FpgZahzpTjFhMzSA7T/nHJa11DE8Ng2TP3iAmRczFlmslSuUNOgUeb6yRvs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6"/>
          <a:stretch>
            <a:fillRect/>
          </a:stretch>
        </p:blipFill>
        <p:spPr>
          <a:xfrm>
            <a:off x="9865360" y="2874010"/>
            <a:ext cx="1762125" cy="1239520"/>
          </a:xfrm>
          <a:prstGeom prst="rect">
            <a:avLst/>
          </a:prstGeom>
        </p:spPr>
      </p:pic>
      <p:pic>
        <p:nvPicPr>
          <p:cNvPr id="10" name="Picture 9">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777300" y="5204507"/>
            <a:ext cx="2400300" cy="146820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subTnLst>
                                    <p:audio>
                                      <p:cMediaNode>
                                        <p:cTn display="0" masterRel="sameClick">
                                          <p:stCondLst>
                                            <p:cond evt="begin" delay="0">
                                              <p:tn val="23"/>
                                            </p:cond>
                                          </p:stCondLst>
                                          <p:endCondLst>
                                            <p:cond evt="onStopAudio" delay="0">
                                              <p:tgtEl>
                                                <p:sldTgt/>
                                              </p:tgtEl>
                                            </p:cond>
                                          </p:endCondLst>
                                        </p:cTn>
                                        <p:tgtEl>
                                          <p:sndTgt r:embed="rId5" name="applause.wav"/>
                                        </p:tgtEl>
                                      </p:cMediaNode>
                                    </p:audio>
                                  </p:subTnLst>
                                </p:cTn>
                              </p:par>
                            </p:childTnLst>
                          </p:cTn>
                        </p:par>
                        <p:par>
                          <p:cTn id="26" fill="hold">
                            <p:stCondLst>
                              <p:cond delay="500"/>
                            </p:stCondLst>
                            <p:childTnLst>
                              <p:par>
                                <p:cTn id="27" presetID="5" presetClass="exit" presetSubtype="10" fill="hold" grpId="1" nodeType="afterEffect">
                                  <p:stCondLst>
                                    <p:cond delay="0"/>
                                  </p:stCondLst>
                                  <p:childTnLst>
                                    <p:animEffect transition="out" filter="checkerboard(across)">
                                      <p:cBhvr>
                                        <p:cTn id="28" dur="500"/>
                                        <p:tgtEl>
                                          <p:spTgt spid="3"/>
                                        </p:tgtEl>
                                      </p:cBhvr>
                                    </p:animEffect>
                                    <p:set>
                                      <p:cBhvr>
                                        <p:cTn id="29" dur="1" fill="hold">
                                          <p:stCondLst>
                                            <p:cond delay="499"/>
                                          </p:stCondLst>
                                        </p:cTn>
                                        <p:tgtEl>
                                          <p:spTgt spid="3"/>
                                        </p:tgtEl>
                                        <p:attrNameLst>
                                          <p:attrName>style.visibility</p:attrName>
                                        </p:attrNameLst>
                                      </p:cBhvr>
                                      <p:to>
                                        <p:strVal val="hidden"/>
                                      </p:to>
                                    </p:set>
                                  </p:childTnLst>
                                </p:cTn>
                              </p:par>
                              <p:par>
                                <p:cTn id="30" presetID="5" presetClass="exit" presetSubtype="10" fill="hold" grpId="1" nodeType="withEffect">
                                  <p:stCondLst>
                                    <p:cond delay="0"/>
                                  </p:stCondLst>
                                  <p:childTnLst>
                                    <p:animEffect transition="out" filter="checkerboard(across)">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par>
                                <p:cTn id="33" presetID="5" presetClass="exit" presetSubtype="10" fill="hold" grpId="1" nodeType="withEffect">
                                  <p:stCondLst>
                                    <p:cond delay="0"/>
                                  </p:stCondLst>
                                  <p:childTnLst>
                                    <p:animEffect transition="out" filter="checkerboard(across)">
                                      <p:cBhvr>
                                        <p:cTn id="34" dur="500"/>
                                        <p:tgtEl>
                                          <p:spTgt spid="8"/>
                                        </p:tgtEl>
                                      </p:cBhvr>
                                    </p:animEffect>
                                    <p:set>
                                      <p:cBhvr>
                                        <p:cTn id="35"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6" restart="whenNotActive" fill="hold" evtFilter="cancelBubble" nodeType="interactiveSeq">
                <p:stCondLst>
                  <p:cond evt="onClick" delay="0">
                    <p:tgtEl>
                      <p:spTgt spid="3"/>
                    </p:tgtEl>
                  </p:cond>
                </p:stCondLst>
                <p:endSync evt="end" delay="0">
                  <p:rtn val="all"/>
                </p:endSync>
                <p:childTnLst>
                  <p:par>
                    <p:cTn id="37" fill="hold">
                      <p:stCondLst>
                        <p:cond delay="0"/>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barn(inVertical)">
                                      <p:cBhvr>
                                        <p:cTn id="41" dur="500"/>
                                        <p:tgtEl>
                                          <p:spTgt spid="9"/>
                                        </p:tgtEl>
                                      </p:cBhvr>
                                    </p:animEffect>
                                  </p:childTnLst>
                                  <p:subTnLst>
                                    <p:audio>
                                      <p:cMediaNode>
                                        <p:cTn display="0" masterRel="sameClick">
                                          <p:stCondLst>
                                            <p:cond evt="begin" delay="0">
                                              <p:tn val="39"/>
                                            </p:cond>
                                          </p:stCondLst>
                                          <p:endCondLst>
                                            <p:cond evt="onStopAudio" delay="0">
                                              <p:tgtEl>
                                                <p:sldTgt/>
                                              </p:tgtEl>
                                            </p:cond>
                                          </p:endCondLst>
                                        </p:cTn>
                                        <p:tgtEl>
                                          <p:sndTgt r:embed="rId6" name="bomb.wav"/>
                                        </p:tgtEl>
                                      </p:cMediaNode>
                                    </p:audio>
                                  </p:subTnLst>
                                </p:cTn>
                              </p:par>
                            </p:childTnLst>
                          </p:cTn>
                        </p:par>
                      </p:childTnLst>
                    </p:cTn>
                  </p:par>
                  <p:par>
                    <p:cTn id="42" fill="hold">
                      <p:stCondLst>
                        <p:cond delay="indefinite"/>
                      </p:stCondLst>
                      <p:childTnLst>
                        <p:par>
                          <p:cTn id="43" fill="hold">
                            <p:stCondLst>
                              <p:cond delay="0"/>
                            </p:stCondLst>
                            <p:childTnLst>
                              <p:par>
                                <p:cTn id="44" presetID="3" presetClass="exit" presetSubtype="10" fill="hold" nodeType="clickEffect">
                                  <p:stCondLst>
                                    <p:cond delay="0"/>
                                  </p:stCondLst>
                                  <p:childTnLst>
                                    <p:animEffect transition="out" filter="blinds(horizontal)">
                                      <p:cBhvr>
                                        <p:cTn id="45" dur="500"/>
                                        <p:tgtEl>
                                          <p:spTgt spid="9"/>
                                        </p:tgtEl>
                                      </p:cBhvr>
                                    </p:animEffect>
                                    <p:set>
                                      <p:cBhvr>
                                        <p:cTn id="46"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47" restart="whenNotActive" fill="hold" evtFilter="cancelBubble" nodeType="interactiveSeq">
                <p:stCondLst>
                  <p:cond evt="onClick" delay="0">
                    <p:tgtEl>
                      <p:spTgt spid="6"/>
                    </p:tgtEl>
                  </p:cond>
                </p:stCondLst>
                <p:endSync evt="end" delay="0">
                  <p:rtn val="all"/>
                </p:endSync>
                <p:childTnLst>
                  <p:par>
                    <p:cTn id="48" fill="hold">
                      <p:stCondLst>
                        <p:cond delay="0"/>
                      </p:stCondLst>
                      <p:childTnLst>
                        <p:par>
                          <p:cTn id="49" fill="hold">
                            <p:stCondLst>
                              <p:cond delay="0"/>
                            </p:stCondLst>
                            <p:childTnLst>
                              <p:par>
                                <p:cTn id="50" presetID="4" presetClass="entr" presetSubtype="16" fill="hold"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box(in)">
                                      <p:cBhvr>
                                        <p:cTn id="52" dur="2000"/>
                                        <p:tgtEl>
                                          <p:spTgt spid="9"/>
                                        </p:tgtEl>
                                      </p:cBhvr>
                                    </p:animEffect>
                                  </p:childTnLst>
                                  <p:subTnLst>
                                    <p:audio>
                                      <p:cMediaNode>
                                        <p:cTn display="0" masterRel="sameClick">
                                          <p:stCondLst>
                                            <p:cond evt="begin" delay="0">
                                              <p:tn val="50"/>
                                            </p:cond>
                                          </p:stCondLst>
                                          <p:endCondLst>
                                            <p:cond evt="onStopAudio" delay="0">
                                              <p:tgtEl>
                                                <p:sldTgt/>
                                              </p:tgtEl>
                                            </p:cond>
                                          </p:endCondLst>
                                        </p:cTn>
                                        <p:tgtEl>
                                          <p:sndTgt r:embed="rId6" name="bomb.wav"/>
                                        </p:tgtEl>
                                      </p:cMediaNode>
                                    </p:audio>
                                  </p:subTnLst>
                                </p:cTn>
                              </p:par>
                            </p:childTnLst>
                          </p:cTn>
                        </p:par>
                      </p:childTnLst>
                    </p:cTn>
                  </p:par>
                  <p:par>
                    <p:cTn id="53" fill="hold">
                      <p:stCondLst>
                        <p:cond delay="indefinite"/>
                      </p:stCondLst>
                      <p:childTnLst>
                        <p:par>
                          <p:cTn id="54" fill="hold">
                            <p:stCondLst>
                              <p:cond delay="0"/>
                            </p:stCondLst>
                            <p:childTnLst>
                              <p:par>
                                <p:cTn id="55" presetID="5" presetClass="exit" presetSubtype="10" fill="hold" nodeType="clickEffect">
                                  <p:stCondLst>
                                    <p:cond delay="0"/>
                                  </p:stCondLst>
                                  <p:childTnLst>
                                    <p:animEffect transition="out" filter="checkerboard(across)">
                                      <p:cBhvr>
                                        <p:cTn id="56" dur="500"/>
                                        <p:tgtEl>
                                          <p:spTgt spid="9"/>
                                        </p:tgtEl>
                                      </p:cBhvr>
                                    </p:animEffect>
                                    <p:set>
                                      <p:cBhvr>
                                        <p:cTn id="57"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4" presetClass="entr" presetSubtype="16" fill="hold"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box(in)">
                                      <p:cBhvr>
                                        <p:cTn id="63" dur="2000"/>
                                        <p:tgtEl>
                                          <p:spTgt spid="9"/>
                                        </p:tgtEl>
                                      </p:cBhvr>
                                    </p:animEffect>
                                  </p:childTnLst>
                                  <p:subTnLst>
                                    <p:audio>
                                      <p:cMediaNode>
                                        <p:cTn display="0" masterRel="sameClick">
                                          <p:stCondLst>
                                            <p:cond evt="begin" delay="0">
                                              <p:tn val="61"/>
                                            </p:cond>
                                          </p:stCondLst>
                                          <p:endCondLst>
                                            <p:cond evt="onStopAudio" delay="0">
                                              <p:tgtEl>
                                                <p:sldTgt/>
                                              </p:tgtEl>
                                            </p:cond>
                                          </p:endCondLst>
                                        </p:cTn>
                                        <p:tgtEl>
                                          <p:sndTgt r:embed="rId6" name="bomb.wav"/>
                                        </p:tgtEl>
                                      </p:cMediaNode>
                                    </p:audio>
                                  </p:subTnLst>
                                </p:cTn>
                              </p:par>
                            </p:childTnLst>
                          </p:cTn>
                        </p:par>
                      </p:childTnLst>
                    </p:cTn>
                  </p:par>
                  <p:par>
                    <p:cTn id="64" fill="hold">
                      <p:stCondLst>
                        <p:cond delay="indefinite"/>
                      </p:stCondLst>
                      <p:childTnLst>
                        <p:par>
                          <p:cTn id="65" fill="hold">
                            <p:stCondLst>
                              <p:cond delay="0"/>
                            </p:stCondLst>
                            <p:childTnLst>
                              <p:par>
                                <p:cTn id="66" presetID="5" presetClass="exit" presetSubtype="10" fill="hold" nodeType="clickEffect">
                                  <p:stCondLst>
                                    <p:cond delay="0"/>
                                  </p:stCondLst>
                                  <p:childTnLst>
                                    <p:animEffect transition="out" filter="checkerboard(across)">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video>
              <p:cMediaNode vol="80000">
                <p:cTn id="69" fill="hold" display="0">
                  <p:stCondLst>
                    <p:cond delay="indefinite"/>
                  </p:stCondLst>
                </p:cTn>
                <p:tgtEl>
                  <p:spTgt spid="77"/>
                </p:tgtEl>
              </p:cMediaNode>
            </p:video>
          </p:childTnLst>
        </p:cTn>
      </p:par>
    </p:tnLst>
    <p:bldLst>
      <p:bldP spid="2" grpId="0"/>
      <p:bldP spid="3" grpId="0" bldLvl="0" animBg="1"/>
      <p:bldP spid="3" grpId="1" bldLvl="0" animBg="1"/>
      <p:bldP spid="6" grpId="0" bldLvl="0" animBg="1"/>
      <p:bldP spid="6" grpId="1" bldLvl="0" animBg="1"/>
      <p:bldP spid="7" grpId="0" bldLvl="0" animBg="1"/>
      <p:bldP spid="8" grpId="0" bldLvl="0" animBg="1"/>
      <p:bldP spid="8" grpId="1"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OPL20U25GSXzBJYl68kk8uQGfFKzs7yb1M4KJWUiLk6ZEvGF+qCIPSnY57AbBFCvTW(2023.15.95.THAO TRAN. 0989457818)95+K4lPs7H94VUqPe2XwIsfPRnrXQE//QTEXxb8/8N4CNc6FpgZahzpTjFhMzSA7T/nHJa11DE8Ng2TP3iAmRczFlmslSuUNOgUeb6yRvs0="/>
          <p:cNvSpPr/>
          <p:nvPr/>
        </p:nvSpPr>
        <p:spPr>
          <a:xfrm>
            <a:off x="514350" y="120650"/>
            <a:ext cx="9433560" cy="1040130"/>
          </a:xfrm>
          <a:prstGeom prst="rect">
            <a:avLst/>
          </a:prstGeom>
        </p:spPr>
        <p:txBody>
          <a:bodyPr wrap="square">
            <a:noAutofit/>
          </a:bodyPr>
          <a:lstStyle/>
          <a:p>
            <a:pPr>
              <a:lnSpc>
                <a:spcPct val="150000"/>
              </a:lnSpc>
            </a:pPr>
            <a:r>
              <a:rPr lang="nl-NL"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Câu 5</a:t>
            </a:r>
            <a:r>
              <a:rPr lang="vi-VN" altLang="nl-NL"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Những công việc chăm sóc cây rừng là:</a:t>
            </a:r>
            <a:r>
              <a:rPr lang="nl-NL"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b="1" dirty="0">
              <a:solidFill>
                <a:schemeClr val="bg1"/>
              </a:solidFill>
              <a:latin typeface="Times New Roman" panose="02020603050405020304" pitchFamily="18" charset="0"/>
              <a:cs typeface="Times New Roman" panose="02020603050405020304" pitchFamily="18" charset="0"/>
            </a:endParaRPr>
          </a:p>
        </p:txBody>
      </p:sp>
      <p:sp>
        <p:nvSpPr>
          <p:cNvPr id="3" name="S" descr="OPL20U25GSXzBJYl68kk8uQGfFKzs7yb1M4KJWUiLk6ZEvGF+qCIPSnY57AbBFCvTW(2023.15.95.THAO TRAN. 0989457818)95+K4lPs7H94VUqPe2XwIsfPRnrXQE//QTEXxb8/8N4CNc6FpgZahzpTjFhMzSA7T/nHJa11DE8Ng2TP3iAmRczFlmslSuUNOgUeb6yRvs0="/>
          <p:cNvSpPr/>
          <p:nvPr/>
        </p:nvSpPr>
        <p:spPr>
          <a:xfrm>
            <a:off x="554990" y="1160780"/>
            <a:ext cx="10158730" cy="871855"/>
          </a:xfrm>
          <a:prstGeom prst="roundRect">
            <a:avLst>
              <a:gd name="adj" fmla="val 13490"/>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3600" b="1" dirty="0">
                <a:solidFill>
                  <a:schemeClr val="tx1"/>
                </a:solidFill>
                <a:latin typeface="Times New Roman" panose="02020603050405020304" pitchFamily="18" charset="0"/>
                <a:cs typeface="Times New Roman" panose="02020603050405020304" pitchFamily="18" charset="0"/>
              </a:rPr>
              <a:t>A. </a:t>
            </a:r>
            <a:r>
              <a:rPr lang="vi-VN" altLang="en-US" sz="3600" b="1" dirty="0">
                <a:solidFill>
                  <a:schemeClr val="tx1"/>
                </a:solidFill>
                <a:latin typeface="Times New Roman" panose="02020603050405020304" pitchFamily="18" charset="0"/>
                <a:cs typeface="Times New Roman" panose="02020603050405020304" pitchFamily="18" charset="0"/>
              </a:rPr>
              <a:t>Xới đất, làm cỏ, làm rào bảo vệ, tỉa và dặm cây </a:t>
            </a:r>
          </a:p>
        </p:txBody>
      </p:sp>
      <p:sp>
        <p:nvSpPr>
          <p:cNvPr id="6" name="S" descr="OPL20U25GSXzBJYl68kk8uQGfFKzs7yb1M4KJWUiLk6ZEvGF+qCIPSnY57AbBFCvTW(2023.15.95.THAO TRAN. 0989457818)95+K4lPs7H94VUqPe2XwIsfPRnrXQE//QTEXxb8/8N4CNc6FpgZahzpTjFhMzSA7T/nHJa11DE8Ng2TP3iAmRczFlmslSuUNOgUeb6yRvs0="/>
          <p:cNvSpPr/>
          <p:nvPr/>
        </p:nvSpPr>
        <p:spPr>
          <a:xfrm>
            <a:off x="554990" y="2125345"/>
            <a:ext cx="10158730" cy="969645"/>
          </a:xfrm>
          <a:prstGeom prst="round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3600" b="1" dirty="0">
                <a:solidFill>
                  <a:schemeClr val="tx1"/>
                </a:solidFill>
                <a:latin typeface="Times New Roman" panose="02020603050405020304" pitchFamily="18" charset="0"/>
                <a:cs typeface="Times New Roman" panose="02020603050405020304" pitchFamily="18" charset="0"/>
              </a:rPr>
              <a:t>B. </a:t>
            </a:r>
            <a:r>
              <a:rPr lang="vi-VN" altLang="en-US" sz="3600" b="1" dirty="0">
                <a:solidFill>
                  <a:schemeClr val="tx1"/>
                </a:solidFill>
                <a:latin typeface="Times New Roman" panose="02020603050405020304" pitchFamily="18" charset="0"/>
                <a:cs typeface="Times New Roman" panose="02020603050405020304" pitchFamily="18" charset="0"/>
              </a:rPr>
              <a:t>Xới đất, vun gốc, làm cỏ, bón phân, phát quang</a:t>
            </a:r>
          </a:p>
        </p:txBody>
      </p:sp>
      <p:sp>
        <p:nvSpPr>
          <p:cNvPr id="7" name="Đ" descr="OPL20U25GSXzBJYl68kk8uQGfFKzs7yb1M4KJWUiLk6ZEvGF+qCIPSnY57AbBFCvTW(2023.15.95.THAO TRAN. 0989457818)95+K4lPs7H94VUqPe2XwIsfPRnrXQE//QTEXxb8/8N4CNc6FpgZahzpTjFhMzSA7T/nHJa11DE8Ng2TP3iAmRczFlmslSuUNOgUeb6yRvs0="/>
          <p:cNvSpPr/>
          <p:nvPr/>
        </p:nvSpPr>
        <p:spPr>
          <a:xfrm>
            <a:off x="514350" y="3168650"/>
            <a:ext cx="10200005" cy="1020445"/>
          </a:xfrm>
          <a:prstGeom prst="round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rtlCol="0" anchor="ctr"/>
          <a:lstStyle/>
          <a:p>
            <a:pPr algn="ctr"/>
            <a:r>
              <a:rPr lang="vi-VN" altLang="en-US" sz="3600" b="1" dirty="0">
                <a:solidFill>
                  <a:schemeClr val="tx1"/>
                </a:solidFill>
                <a:latin typeface="Times New Roman" panose="02020603050405020304" pitchFamily="18" charset="0"/>
                <a:cs typeface="Times New Roman" panose="02020603050405020304" pitchFamily="18" charset="0"/>
              </a:rPr>
              <a:t>C. Làm cỏ, xới đất, vun gốc, bón phân, tỉa và trồng dặm, phát quang</a:t>
            </a:r>
          </a:p>
        </p:txBody>
      </p:sp>
      <p:sp>
        <p:nvSpPr>
          <p:cNvPr id="8" name="S" descr="OPL20U25GSXzBJYl68kk8uQGfFKzs7yb1M4KJWUiLk6ZEvGF+qCIPSnY57AbBFCvTW(2023.15.95.THAO TRAN. 0989457818)95+K4lPs7H94VUqPe2XwIsfPRnrXQE//QTEXxb8/8N4CNc6FpgZahzpTjFhMzSA7T/nHJa11DE8Ng2TP3iAmRczFlmslSuUNOgUeb6yRvs0="/>
          <p:cNvSpPr/>
          <p:nvPr/>
        </p:nvSpPr>
        <p:spPr>
          <a:xfrm>
            <a:off x="513715" y="4375785"/>
            <a:ext cx="10201275" cy="930275"/>
          </a:xfrm>
          <a:prstGeom prst="roundRect">
            <a:avLst>
              <a:gd name="adj" fmla="val 15611"/>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3600" b="1" dirty="0">
                <a:solidFill>
                  <a:schemeClr val="tx1"/>
                </a:solidFill>
                <a:latin typeface="Times New Roman" panose="02020603050405020304" pitchFamily="18" charset="0"/>
                <a:cs typeface="Times New Roman" panose="02020603050405020304" pitchFamily="18" charset="0"/>
              </a:rPr>
              <a:t>D</a:t>
            </a:r>
            <a:r>
              <a:rPr lang="en-US" sz="3600" b="1">
                <a:solidFill>
                  <a:schemeClr val="tx1"/>
                </a:solidFill>
                <a:latin typeface="Times New Roman" panose="02020603050405020304" pitchFamily="18" charset="0"/>
                <a:cs typeface="Times New Roman" panose="02020603050405020304" pitchFamily="18" charset="0"/>
              </a:rPr>
              <a:t>.</a:t>
            </a:r>
            <a:r>
              <a:rPr lang="vi-VN" altLang="en-US" sz="3600" b="1">
                <a:solidFill>
                  <a:schemeClr val="tx1"/>
                </a:solidFill>
                <a:latin typeface="Times New Roman" panose="02020603050405020304" pitchFamily="18" charset="0"/>
                <a:cs typeface="Times New Roman" panose="02020603050405020304" pitchFamily="18" charset="0"/>
              </a:rPr>
              <a:t>Làm hàng rào bảo vệ, xới đất, vun gốc, bón thúc,</a:t>
            </a:r>
            <a:r>
              <a:rPr lang="en-US" sz="3600" b="1">
                <a:solidFill>
                  <a:schemeClr val="tx1"/>
                </a:solidFill>
                <a:latin typeface="Times New Roman" panose="02020603050405020304" pitchFamily="18" charset="0"/>
                <a:cs typeface="Times New Roman" panose="02020603050405020304" pitchFamily="18" charset="0"/>
              </a:rPr>
              <a:t> </a:t>
            </a:r>
            <a:r>
              <a:rPr lang="vi-VN" altLang="en-US" sz="3600" b="1">
                <a:solidFill>
                  <a:schemeClr val="tx1"/>
                </a:solidFill>
                <a:latin typeface="Times New Roman" panose="02020603050405020304" pitchFamily="18" charset="0"/>
                <a:cs typeface="Times New Roman" panose="02020603050405020304" pitchFamily="18" charset="0"/>
              </a:rPr>
              <a:t>tỉa và trồng dặm, phát quang cây hoang dại   </a:t>
            </a:r>
          </a:p>
        </p:txBody>
      </p:sp>
      <p:pic>
        <p:nvPicPr>
          <p:cNvPr id="4" name="Picture 4" descr="OPL20U25GSXzBJYl68kk8uQGfFKzs7yb1M4KJWUiLk6ZEvGF+qCIPSnY57AbBFCvTW(2023.15.95.THAO TRAN. 0989457818)95+K4lPs7H94VUqPe2XwIsfPRnrXQE//QTEXxb8/8N4CNc6FpgZahzpTjFhMzSA7T/nHJa11DE8Ng2TP3iAmRczFlmslSuUNOgUeb6yRvs0=">
            <a:hlinkClick r:id="rId7" action="ppaction://hlinksldjump"/>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778" b="90667" l="8000" r="92000">
                        <a14:foregroundMark x1="92444" y1="46222" x2="92444" y2="46222"/>
                        <a14:foregroundMark x1="53333" y1="9778" x2="53333" y2="9778"/>
                        <a14:foregroundMark x1="8444" y1="35556" x2="8444" y2="35556"/>
                        <a14:foregroundMark x1="71111" y1="90667" x2="71111" y2="90667"/>
                        <a14:foregroundMark x1="36889" y1="49333" x2="36889" y2="49333"/>
                        <a14:foregroundMark x1="36889" y1="46667" x2="36889" y2="46667"/>
                        <a14:foregroundMark x1="60444" y1="51556" x2="60444" y2="51556"/>
                        <a14:foregroundMark x1="67556" y1="48444" x2="67556" y2="48444"/>
                        <a14:foregroundMark x1="64000" y1="45778" x2="64000" y2="45778"/>
                        <a14:foregroundMark x1="64000" y1="49333" x2="64000" y2="49333"/>
                        <a14:foregroundMark x1="63556" y1="43556" x2="63556" y2="43556"/>
                        <a14:foregroundMark x1="63111" y1="47556" x2="63111" y2="47556"/>
                        <a14:foregroundMark x1="62667" y1="44000" x2="62667" y2="44000"/>
                        <a14:foregroundMark x1="64000" y1="52444" x2="64000" y2="52444"/>
                        <a14:foregroundMark x1="35111" y1="43111" x2="35111" y2="43111"/>
                        <a14:foregroundMark x1="36889" y1="40889" x2="36889" y2="40889"/>
                        <a14:foregroundMark x1="36889" y1="38222" x2="36889" y2="38222"/>
                        <a14:foregroundMark x1="34667" y1="42222" x2="34667" y2="42222"/>
                        <a14:foregroundMark x1="33778" y1="45333" x2="33778" y2="45333"/>
                        <a14:foregroundMark x1="33778" y1="48889" x2="33778" y2="48889"/>
                      </a14:backgroundRemoval>
                    </a14:imgEffect>
                  </a14:imgLayer>
                </a14:imgProps>
              </a:ext>
              <a:ext uri="{28A0092B-C50C-407E-A947-70E740481C1C}">
                <a14:useLocalDpi xmlns:a14="http://schemas.microsoft.com/office/drawing/2010/main" val="0"/>
              </a:ext>
            </a:extLst>
          </a:blip>
          <a:srcRect/>
          <a:stretch>
            <a:fillRect/>
          </a:stretch>
        </p:blipFill>
        <p:spPr bwMode="auto">
          <a:xfrm>
            <a:off x="10629901" y="-93662"/>
            <a:ext cx="1562099" cy="1562099"/>
          </a:xfrm>
          <a:prstGeom prst="rect">
            <a:avLst/>
          </a:prstGeom>
          <a:noFill/>
          <a:extLst>
            <a:ext uri="{909E8E84-426E-40DD-AFC4-6F175D3DCCD1}">
              <a14:hiddenFill xmlns:a14="http://schemas.microsoft.com/office/drawing/2010/main">
                <a:solidFill>
                  <a:srgbClr val="FFFFFF"/>
                </a:solidFill>
              </a14:hiddenFill>
            </a:ext>
          </a:extLst>
        </p:spPr>
      </p:pic>
      <p:pic>
        <p:nvPicPr>
          <p:cNvPr id="5" name="đ" descr="OPL20U25GSXzBJYl68kk8uQGfFKzs7yb1M4KJWUiLk6ZEvGF+qCIPSnY57AbBFCvTW(2023.15.95.THAO TRAN. 0989457818)95+K4lPs7H94VUqPe2XwIsfPRnrXQE//QTEXxb8/8N4CNc6FpgZahzpTjFhMzSA7T/nHJa11DE8Ng2TP3iAmRczFlmslSuUNOgUeb6yRvs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01940" y="5493385"/>
            <a:ext cx="1245870" cy="1100455"/>
          </a:xfrm>
          <a:prstGeom prst="rect">
            <a:avLst/>
          </a:prstGeom>
        </p:spPr>
      </p:pic>
      <p:pic>
        <p:nvPicPr>
          <p:cNvPr id="9" name="s" descr="OPL20U25GSXzBJYl68kk8uQGfFKzs7yb1M4KJWUiLk6ZEvGF+qCIPSnY57AbBFCvTW(2023.15.95.THAO TRAN. 0989457818)95+K4lPs7H94VUqPe2XwIsfPRnrXQE//QTEXxb8/8N4CNc6FpgZahzpTjFhMzSA7T/nHJa11DE8Ng2TP3iAmRczFlmslSuUNOgUeb6yRvs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485005" y="5492750"/>
            <a:ext cx="1489075" cy="1113790"/>
          </a:xfrm>
          <a:prstGeom prst="rect">
            <a:avLst/>
          </a:prstGeom>
        </p:spPr>
      </p:pic>
      <p:pic>
        <p:nvPicPr>
          <p:cNvPr id="77" name="Đồng hồ đếm ngược 20 giây" descr="OPL20U25GSXzBJYl68kk8uQGfFKzs7yb1M4KJWUiLk6ZEvGF+qCIPSnY57AbBFCvTW(2023.15.95.THAO TRAN. 0989457818)95+K4lPs7H94VUqPe2XwIsfPRnrXQE//QTEXxb8/8N4CNc6FpgZahzpTjFhMzSA7T/nHJa11DE8Ng2TP3iAmRczFlmslSuUNOgUeb6yRvs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10673080" y="0"/>
            <a:ext cx="1518920" cy="1068705"/>
          </a:xfrm>
          <a:prstGeom prst="rect">
            <a:avLst/>
          </a:prstGeom>
        </p:spPr>
      </p:pic>
      <p:pic>
        <p:nvPicPr>
          <p:cNvPr id="10" name="Picture 9">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777300" y="5204507"/>
            <a:ext cx="2400300" cy="146820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subTnLst>
                                    <p:audio>
                                      <p:cMediaNode>
                                        <p:cTn display="0" masterRel="sameClick">
                                          <p:stCondLst>
                                            <p:cond evt="begin" delay="0">
                                              <p:tn val="23"/>
                                            </p:cond>
                                          </p:stCondLst>
                                          <p:endCondLst>
                                            <p:cond evt="onStopAudio" delay="0">
                                              <p:tgtEl>
                                                <p:sldTgt/>
                                              </p:tgtEl>
                                            </p:cond>
                                          </p:endCondLst>
                                        </p:cTn>
                                        <p:tgtEl>
                                          <p:sndTgt r:embed="rId5" name="applause.wav"/>
                                        </p:tgtEl>
                                      </p:cMediaNode>
                                    </p:audio>
                                  </p:subTnLst>
                                </p:cTn>
                              </p:par>
                            </p:childTnLst>
                          </p:cTn>
                        </p:par>
                        <p:par>
                          <p:cTn id="26" fill="hold">
                            <p:stCondLst>
                              <p:cond delay="500"/>
                            </p:stCondLst>
                            <p:childTnLst>
                              <p:par>
                                <p:cTn id="27" presetID="5" presetClass="exit" presetSubtype="10" fill="hold" grpId="1" nodeType="afterEffect">
                                  <p:stCondLst>
                                    <p:cond delay="0"/>
                                  </p:stCondLst>
                                  <p:childTnLst>
                                    <p:animEffect transition="out" filter="checkerboard(across)">
                                      <p:cBhvr>
                                        <p:cTn id="28" dur="500"/>
                                        <p:tgtEl>
                                          <p:spTgt spid="3"/>
                                        </p:tgtEl>
                                      </p:cBhvr>
                                    </p:animEffect>
                                    <p:set>
                                      <p:cBhvr>
                                        <p:cTn id="29" dur="1" fill="hold">
                                          <p:stCondLst>
                                            <p:cond delay="499"/>
                                          </p:stCondLst>
                                        </p:cTn>
                                        <p:tgtEl>
                                          <p:spTgt spid="3"/>
                                        </p:tgtEl>
                                        <p:attrNameLst>
                                          <p:attrName>style.visibility</p:attrName>
                                        </p:attrNameLst>
                                      </p:cBhvr>
                                      <p:to>
                                        <p:strVal val="hidden"/>
                                      </p:to>
                                    </p:set>
                                  </p:childTnLst>
                                </p:cTn>
                              </p:par>
                              <p:par>
                                <p:cTn id="30" presetID="5" presetClass="exit" presetSubtype="10" fill="hold" grpId="1" nodeType="withEffect">
                                  <p:stCondLst>
                                    <p:cond delay="0"/>
                                  </p:stCondLst>
                                  <p:childTnLst>
                                    <p:animEffect transition="out" filter="checkerboard(across)">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par>
                                <p:cTn id="33" presetID="5" presetClass="exit" presetSubtype="10" fill="hold" grpId="1" nodeType="withEffect">
                                  <p:stCondLst>
                                    <p:cond delay="0"/>
                                  </p:stCondLst>
                                  <p:childTnLst>
                                    <p:animEffect transition="out" filter="checkerboard(across)">
                                      <p:cBhvr>
                                        <p:cTn id="34" dur="500"/>
                                        <p:tgtEl>
                                          <p:spTgt spid="8"/>
                                        </p:tgtEl>
                                      </p:cBhvr>
                                    </p:animEffect>
                                    <p:set>
                                      <p:cBhvr>
                                        <p:cTn id="35"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6" restart="whenNotActive" fill="hold" evtFilter="cancelBubble" nodeType="interactiveSeq">
                <p:stCondLst>
                  <p:cond evt="onClick" delay="0">
                    <p:tgtEl>
                      <p:spTgt spid="3"/>
                    </p:tgtEl>
                  </p:cond>
                </p:stCondLst>
                <p:endSync evt="end" delay="0">
                  <p:rtn val="all"/>
                </p:endSync>
                <p:childTnLst>
                  <p:par>
                    <p:cTn id="37" fill="hold">
                      <p:stCondLst>
                        <p:cond delay="0"/>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barn(inVertical)">
                                      <p:cBhvr>
                                        <p:cTn id="41" dur="500"/>
                                        <p:tgtEl>
                                          <p:spTgt spid="9"/>
                                        </p:tgtEl>
                                      </p:cBhvr>
                                    </p:animEffect>
                                  </p:childTnLst>
                                  <p:subTnLst>
                                    <p:audio>
                                      <p:cMediaNode>
                                        <p:cTn display="0" masterRel="sameClick">
                                          <p:stCondLst>
                                            <p:cond evt="begin" delay="0">
                                              <p:tn val="39"/>
                                            </p:cond>
                                          </p:stCondLst>
                                          <p:endCondLst>
                                            <p:cond evt="onStopAudio" delay="0">
                                              <p:tgtEl>
                                                <p:sldTgt/>
                                              </p:tgtEl>
                                            </p:cond>
                                          </p:endCondLst>
                                        </p:cTn>
                                        <p:tgtEl>
                                          <p:sndTgt r:embed="rId6" name="bomb.wav"/>
                                        </p:tgtEl>
                                      </p:cMediaNode>
                                    </p:audio>
                                  </p:subTnLst>
                                </p:cTn>
                              </p:par>
                            </p:childTnLst>
                          </p:cTn>
                        </p:par>
                      </p:childTnLst>
                    </p:cTn>
                  </p:par>
                  <p:par>
                    <p:cTn id="42" fill="hold">
                      <p:stCondLst>
                        <p:cond delay="indefinite"/>
                      </p:stCondLst>
                      <p:childTnLst>
                        <p:par>
                          <p:cTn id="43" fill="hold">
                            <p:stCondLst>
                              <p:cond delay="0"/>
                            </p:stCondLst>
                            <p:childTnLst>
                              <p:par>
                                <p:cTn id="44" presetID="3" presetClass="exit" presetSubtype="10" fill="hold" nodeType="clickEffect">
                                  <p:stCondLst>
                                    <p:cond delay="0"/>
                                  </p:stCondLst>
                                  <p:childTnLst>
                                    <p:animEffect transition="out" filter="blinds(horizontal)">
                                      <p:cBhvr>
                                        <p:cTn id="45" dur="500"/>
                                        <p:tgtEl>
                                          <p:spTgt spid="9"/>
                                        </p:tgtEl>
                                      </p:cBhvr>
                                    </p:animEffect>
                                    <p:set>
                                      <p:cBhvr>
                                        <p:cTn id="46"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47" restart="whenNotActive" fill="hold" evtFilter="cancelBubble" nodeType="interactiveSeq">
                <p:stCondLst>
                  <p:cond evt="onClick" delay="0">
                    <p:tgtEl>
                      <p:spTgt spid="6"/>
                    </p:tgtEl>
                  </p:cond>
                </p:stCondLst>
                <p:endSync evt="end" delay="0">
                  <p:rtn val="all"/>
                </p:endSync>
                <p:childTnLst>
                  <p:par>
                    <p:cTn id="48" fill="hold">
                      <p:stCondLst>
                        <p:cond delay="0"/>
                      </p:stCondLst>
                      <p:childTnLst>
                        <p:par>
                          <p:cTn id="49" fill="hold">
                            <p:stCondLst>
                              <p:cond delay="0"/>
                            </p:stCondLst>
                            <p:childTnLst>
                              <p:par>
                                <p:cTn id="50" presetID="4" presetClass="entr" presetSubtype="16" fill="hold"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box(in)">
                                      <p:cBhvr>
                                        <p:cTn id="52" dur="2000"/>
                                        <p:tgtEl>
                                          <p:spTgt spid="9"/>
                                        </p:tgtEl>
                                      </p:cBhvr>
                                    </p:animEffect>
                                  </p:childTnLst>
                                  <p:subTnLst>
                                    <p:audio>
                                      <p:cMediaNode>
                                        <p:cTn display="0" masterRel="sameClick">
                                          <p:stCondLst>
                                            <p:cond evt="begin" delay="0">
                                              <p:tn val="50"/>
                                            </p:cond>
                                          </p:stCondLst>
                                          <p:endCondLst>
                                            <p:cond evt="onStopAudio" delay="0">
                                              <p:tgtEl>
                                                <p:sldTgt/>
                                              </p:tgtEl>
                                            </p:cond>
                                          </p:endCondLst>
                                        </p:cTn>
                                        <p:tgtEl>
                                          <p:sndTgt r:embed="rId6" name="bomb.wav"/>
                                        </p:tgtEl>
                                      </p:cMediaNode>
                                    </p:audio>
                                  </p:subTnLst>
                                </p:cTn>
                              </p:par>
                            </p:childTnLst>
                          </p:cTn>
                        </p:par>
                      </p:childTnLst>
                    </p:cTn>
                  </p:par>
                  <p:par>
                    <p:cTn id="53" fill="hold">
                      <p:stCondLst>
                        <p:cond delay="indefinite"/>
                      </p:stCondLst>
                      <p:childTnLst>
                        <p:par>
                          <p:cTn id="54" fill="hold">
                            <p:stCondLst>
                              <p:cond delay="0"/>
                            </p:stCondLst>
                            <p:childTnLst>
                              <p:par>
                                <p:cTn id="55" presetID="5" presetClass="exit" presetSubtype="10" fill="hold" nodeType="clickEffect">
                                  <p:stCondLst>
                                    <p:cond delay="0"/>
                                  </p:stCondLst>
                                  <p:childTnLst>
                                    <p:animEffect transition="out" filter="checkerboard(across)">
                                      <p:cBhvr>
                                        <p:cTn id="56" dur="500"/>
                                        <p:tgtEl>
                                          <p:spTgt spid="9"/>
                                        </p:tgtEl>
                                      </p:cBhvr>
                                    </p:animEffect>
                                    <p:set>
                                      <p:cBhvr>
                                        <p:cTn id="57"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4" presetClass="entr" presetSubtype="16" fill="hold"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box(in)">
                                      <p:cBhvr>
                                        <p:cTn id="63" dur="2000"/>
                                        <p:tgtEl>
                                          <p:spTgt spid="9"/>
                                        </p:tgtEl>
                                      </p:cBhvr>
                                    </p:animEffect>
                                  </p:childTnLst>
                                  <p:subTnLst>
                                    <p:audio>
                                      <p:cMediaNode>
                                        <p:cTn display="0" masterRel="sameClick">
                                          <p:stCondLst>
                                            <p:cond evt="begin" delay="0">
                                              <p:tn val="61"/>
                                            </p:cond>
                                          </p:stCondLst>
                                          <p:endCondLst>
                                            <p:cond evt="onStopAudio" delay="0">
                                              <p:tgtEl>
                                                <p:sldTgt/>
                                              </p:tgtEl>
                                            </p:cond>
                                          </p:endCondLst>
                                        </p:cTn>
                                        <p:tgtEl>
                                          <p:sndTgt r:embed="rId6" name="bomb.wav"/>
                                        </p:tgtEl>
                                      </p:cMediaNode>
                                    </p:audio>
                                  </p:subTnLst>
                                </p:cTn>
                              </p:par>
                            </p:childTnLst>
                          </p:cTn>
                        </p:par>
                      </p:childTnLst>
                    </p:cTn>
                  </p:par>
                  <p:par>
                    <p:cTn id="64" fill="hold">
                      <p:stCondLst>
                        <p:cond delay="indefinite"/>
                      </p:stCondLst>
                      <p:childTnLst>
                        <p:par>
                          <p:cTn id="65" fill="hold">
                            <p:stCondLst>
                              <p:cond delay="0"/>
                            </p:stCondLst>
                            <p:childTnLst>
                              <p:par>
                                <p:cTn id="66" presetID="5" presetClass="exit" presetSubtype="10" fill="hold" nodeType="clickEffect">
                                  <p:stCondLst>
                                    <p:cond delay="0"/>
                                  </p:stCondLst>
                                  <p:childTnLst>
                                    <p:animEffect transition="out" filter="checkerboard(across)">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video>
              <p:cMediaNode vol="80000">
                <p:cTn id="69" fill="hold" display="0">
                  <p:stCondLst>
                    <p:cond delay="indefinite"/>
                  </p:stCondLst>
                </p:cTn>
                <p:tgtEl>
                  <p:spTgt spid="77"/>
                </p:tgtEl>
              </p:cMediaNode>
            </p:video>
          </p:childTnLst>
        </p:cTn>
      </p:par>
    </p:tnLst>
    <p:bldLst>
      <p:bldP spid="2" grpId="0"/>
      <p:bldP spid="3" grpId="0" bldLvl="0" animBg="1"/>
      <p:bldP spid="3" grpId="1" bldLvl="0" animBg="1"/>
      <p:bldP spid="6" grpId="0" bldLvl="0" animBg="1"/>
      <p:bldP spid="6" grpId="1" bldLvl="0" animBg="1"/>
      <p:bldP spid="7" grpId="0" bldLvl="0" animBg="1"/>
      <p:bldP spid="8" grpId="0" bldLvl="0" animBg="1"/>
      <p:bldP spid="8" grpId="1"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OPL20U25GSXzBJYl68kk8uQGfFKzs7yb1M4KJWUiLk6ZEvGF+qCIPSnY57AbBFCvTW(2023.15.95.THAO TRAN. 0989457818)95+K4lPs7H94VUqPe2XwIsfPRnrXQE//QTEXxb8/8N4CNc6FpgZahzpTjFhMzSA7T/nHJa11DE8Ng2TP3iAmRczFlmslSuUNOgUeb6yRvs0="/>
          <p:cNvSpPr/>
          <p:nvPr/>
        </p:nvSpPr>
        <p:spPr>
          <a:xfrm>
            <a:off x="652798" y="-186055"/>
            <a:ext cx="9289338" cy="1753235"/>
          </a:xfrm>
          <a:prstGeom prst="rect">
            <a:avLst/>
          </a:prstGeom>
        </p:spPr>
        <p:txBody>
          <a:bodyPr wrap="square">
            <a:spAutoFit/>
          </a:bodyPr>
          <a:lstStyle/>
          <a:p>
            <a:pPr>
              <a:lnSpc>
                <a:spcPct val="150000"/>
              </a:lnSpc>
            </a:pPr>
            <a:r>
              <a:rPr lang="en-US" altLang="en-US" sz="3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Câu</a:t>
            </a:r>
            <a:r>
              <a:rPr lang="nl-NL" altLang="en-US" sz="36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6. </a:t>
            </a:r>
            <a:r>
              <a:rPr lang="vi-VN" altLang="nl-NL" sz="36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Quy trình trồng cây rừng gồm mấy bước:</a:t>
            </a:r>
          </a:p>
        </p:txBody>
      </p:sp>
      <mc:AlternateContent xmlns:mc="http://schemas.openxmlformats.org/markup-compatibility/2006" xmlns:a14="http://schemas.microsoft.com/office/drawing/2010/main">
        <mc:Choice Requires="a14">
          <p:sp>
            <p:nvSpPr>
              <p:cNvPr id="3" name="S" descr="OPL20U25GSXzBJYl68kk8uQGfFKzs7yb1M4KJWUiLk6ZEvGF+qCIPSnY57AbBFCvTW(2023.15.95.THAO TRAN. 0989457818)95+K4lPs7H94VUqPe2XwIsfPRnrXQE//QTEXxb8/8N4CNc6FpgZahzpTjFhMzSA7T/nHJa11DE8Ng2TP3iAmRczFlmslSuUNOgUeb6yRvs0="/>
              <p:cNvSpPr/>
              <p:nvPr/>
            </p:nvSpPr>
            <p:spPr>
              <a:xfrm>
                <a:off x="491063" y="2894860"/>
                <a:ext cx="2438400" cy="1346127"/>
              </a:xfrm>
              <a:prstGeom prst="roundRect">
                <a:avLst>
                  <a:gd name="adj" fmla="val 21736"/>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rtlCol="0" anchor="ctr"/>
              <a:lstStyle/>
              <a:p>
                <a:pPr/>
                <a14:m>
                  <m:oMathPara xmlns:m="http://schemas.openxmlformats.org/officeDocument/2006/math">
                    <m:oMathParaPr>
                      <m:jc m:val="left"/>
                    </m:oMathParaPr>
                    <m:oMath xmlns:m="http://schemas.openxmlformats.org/officeDocument/2006/math">
                      <m:r>
                        <m:rPr>
                          <m:nor/>
                        </m:rPr>
                        <a:rPr lang="en-US" sz="3600" b="1">
                          <a:solidFill>
                            <a:srgbClr val="0000FF"/>
                          </a:solidFill>
                          <a:latin typeface="Times New Roman" panose="02020603050405020304" pitchFamily="18" charset="0"/>
                          <a:cs typeface="Times New Roman" panose="02020603050405020304" pitchFamily="18" charset="0"/>
                        </a:rPr>
                        <m:t>A</m:t>
                      </m:r>
                      <m:r>
                        <m:rPr>
                          <m:nor/>
                        </m:rPr>
                        <a:rPr lang="en-US" sz="3600" b="1">
                          <a:solidFill>
                            <a:srgbClr val="0000FF"/>
                          </a:solidFill>
                          <a:latin typeface="Times New Roman" panose="02020603050405020304" pitchFamily="18" charset="0"/>
                          <a:cs typeface="Times New Roman" panose="02020603050405020304" pitchFamily="18" charset="0"/>
                        </a:rPr>
                        <m:t>.  </m:t>
                      </m:r>
                      <m:r>
                        <m:rPr>
                          <m:nor/>
                        </m:rPr>
                        <a:rPr lang="vi-VN" altLang="en-US" sz="3600" b="1">
                          <a:solidFill>
                            <a:schemeClr val="tx1"/>
                          </a:solidFill>
                          <a:latin typeface="Cambria Math" panose="02040503050406030204" pitchFamily="18" charset="0"/>
                          <a:ea typeface="MS Mincho" charset="0"/>
                          <a:cs typeface="Cambria Math" panose="02040503050406030204" pitchFamily="18" charset="0"/>
                        </a:rPr>
                        <m:t>3</m:t>
                      </m:r>
                      <m:r>
                        <m:rPr>
                          <m:nor/>
                        </m:rPr>
                        <a:rPr lang="en-US" altLang="vi-VN" sz="3600" b="1">
                          <a:solidFill>
                            <a:schemeClr val="tx1"/>
                          </a:solidFill>
                          <a:latin typeface="Cambria Math" panose="02040503050406030204" pitchFamily="18" charset="0"/>
                          <a:ea typeface="MS Mincho" charset="0"/>
                          <a:cs typeface="Cambria Math" panose="02040503050406030204" pitchFamily="18" charset="0"/>
                        </a:rPr>
                        <m:t> </m:t>
                      </m:r>
                      <m:r>
                        <m:rPr>
                          <m:nor/>
                        </m:rPr>
                        <a:rPr lang="vi-VN" altLang="en-US" sz="3600" b="1">
                          <a:solidFill>
                            <a:schemeClr val="tx1"/>
                          </a:solidFill>
                          <a:latin typeface="Cambria Math" panose="02040503050406030204" pitchFamily="18" charset="0"/>
                          <a:ea typeface="MS Mincho" charset="0"/>
                          <a:cs typeface="Cambria Math" panose="02040503050406030204" pitchFamily="18" charset="0"/>
                        </a:rPr>
                        <m:t>b</m:t>
                      </m:r>
                      <m:r>
                        <m:rPr>
                          <m:nor/>
                        </m:rPr>
                        <a:rPr lang="vi-VN" altLang="en-US" sz="3600" b="1">
                          <a:solidFill>
                            <a:schemeClr val="tx1"/>
                          </a:solidFill>
                          <a:latin typeface="Cambria Math" panose="02040503050406030204" pitchFamily="18" charset="0"/>
                          <a:ea typeface="MS Mincho" charset="0"/>
                          <a:cs typeface="Cambria Math" panose="02040503050406030204" pitchFamily="18" charset="0"/>
                        </a:rPr>
                        <m:t>ướ</m:t>
                      </m:r>
                      <m:r>
                        <m:rPr>
                          <m:nor/>
                        </m:rPr>
                        <a:rPr lang="vi-VN" altLang="en-US" sz="3600" b="1">
                          <a:solidFill>
                            <a:schemeClr val="tx1"/>
                          </a:solidFill>
                          <a:latin typeface="Cambria Math" panose="02040503050406030204" pitchFamily="18" charset="0"/>
                          <a:ea typeface="MS Mincho" charset="0"/>
                          <a:cs typeface="Cambria Math" panose="02040503050406030204" pitchFamily="18" charset="0"/>
                        </a:rPr>
                        <m:t>c</m:t>
                      </m:r>
                    </m:oMath>
                  </m:oMathPara>
                </a14:m>
                <a:endParaRPr lang="vi-VN" altLang="en-US" sz="3600" b="1">
                  <a:solidFill>
                    <a:schemeClr val="tx1"/>
                  </a:solidFill>
                  <a:latin typeface="Cambria Math" panose="02040503050406030204" pitchFamily="18" charset="0"/>
                  <a:ea typeface="MS Mincho" charset="0"/>
                  <a:cs typeface="Cambria Math" panose="02040503050406030204" pitchFamily="18" charset="0"/>
                </a:endParaRPr>
              </a:p>
            </p:txBody>
          </p:sp>
        </mc:Choice>
        <mc:Fallback xmlns="">
          <p:sp>
            <p:nvSpPr>
              <p:cNvPr id="3" name="S" descr="OPL20U25GSXzBJYl68kk8uQGfFKzs7yb1M4KJWUiLk6ZEvGF+qCIPSnY57AbBFCvTW(2023.15.95.THAO TRAN. 0989457818)9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491063" y="2894860"/>
                <a:ext cx="2438400" cy="1346127"/>
              </a:xfrm>
              <a:prstGeom prst="roundRect">
                <a:avLst>
                  <a:gd name="adj" fmla="val 21736"/>
                </a:avLst>
              </a:prstGeom>
              <a:blipFill rotWithShape="1">
                <a:blip r:embed="rId7"/>
                <a:stretch>
                  <a:fillRect l="-1545" t="-747" r="-1528" b="-4825"/>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a:lstStyle/>
              <a:p>
                <a:r>
                  <a:rPr lang="en-US" altLang="en-US">
                    <a:noFill/>
                  </a:rPr>
                  <a:t> </a:t>
                </a:r>
              </a:p>
            </p:txBody>
          </p:sp>
        </mc:Fallback>
      </mc:AlternateContent>
      <mc:AlternateContent xmlns:mc="http://schemas.openxmlformats.org/markup-compatibility/2006" xmlns:a14="http://schemas.microsoft.com/office/drawing/2010/main">
        <mc:Choice Requires="a14">
          <p:sp>
            <p:nvSpPr>
              <p:cNvPr id="6" name="S" descr="OPL20U25GSXzBJYl68kk8uQGfFKzs7yb1M4KJWUiLk6ZEvGF+qCIPSnY57AbBFCvTW(2023.15.95.THAO TRAN. 0989457818)95+K4lPs7H94VUqPe2XwIsfPRnrXQE//QTEXxb8/8N4CNc6FpgZahzpTjFhMzSA7T/nHJa11DE8Ng2TP3iAmRczFlmslSuUNOgUeb6yRvs0="/>
              <p:cNvSpPr/>
              <p:nvPr/>
            </p:nvSpPr>
            <p:spPr>
              <a:xfrm>
                <a:off x="3536056" y="2880296"/>
                <a:ext cx="2438400" cy="1346126"/>
              </a:xfrm>
              <a:prstGeom prst="round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rtlCol="0" anchor="ctr"/>
              <a:lstStyle/>
              <a:p>
                <a:pPr/>
                <a14:m>
                  <m:oMathPara xmlns:m="http://schemas.openxmlformats.org/officeDocument/2006/math">
                    <m:oMathParaPr>
                      <m:jc m:val="left"/>
                    </m:oMathParaPr>
                    <m:oMath xmlns:m="http://schemas.openxmlformats.org/officeDocument/2006/math">
                      <m:r>
                        <m:rPr>
                          <m:nor/>
                        </m:rPr>
                        <a:rPr lang="en-US" sz="3600" b="1">
                          <a:solidFill>
                            <a:srgbClr val="0000FF"/>
                          </a:solidFill>
                          <a:latin typeface="Times New Roman" panose="02020603050405020304" pitchFamily="18" charset="0"/>
                          <a:cs typeface="Times New Roman" panose="02020603050405020304" pitchFamily="18" charset="0"/>
                        </a:rPr>
                        <m:t>B</m:t>
                      </m:r>
                      <m:r>
                        <m:rPr>
                          <m:nor/>
                        </m:rPr>
                        <a:rPr lang="en-US" sz="3600" b="1">
                          <a:solidFill>
                            <a:srgbClr val="0000FF"/>
                          </a:solidFill>
                          <a:latin typeface="Cambria Math" panose="02040503050406030204" pitchFamily="18" charset="0"/>
                          <a:ea typeface="MS Mincho" charset="0"/>
                          <a:cs typeface="Cambria Math" panose="02040503050406030204" pitchFamily="18" charset="0"/>
                        </a:rPr>
                        <m:t>.  </m:t>
                      </m:r>
                      <m:r>
                        <m:rPr>
                          <m:nor/>
                        </m:rPr>
                        <a:rPr lang="vi-VN" altLang="en-US" sz="3600" b="1">
                          <a:solidFill>
                            <a:schemeClr val="tx1"/>
                          </a:solidFill>
                          <a:latin typeface="Cambria Math" panose="02040503050406030204" pitchFamily="18" charset="0"/>
                          <a:cs typeface="Cambria Math" panose="02040503050406030204" pitchFamily="18" charset="0"/>
                        </a:rPr>
                        <m:t>4</m:t>
                      </m:r>
                      <m:r>
                        <m:rPr>
                          <m:nor/>
                        </m:rPr>
                        <a:rPr lang="en-US" altLang="vi-VN" sz="3600" b="1">
                          <a:solidFill>
                            <a:schemeClr val="tx1"/>
                          </a:solidFill>
                          <a:latin typeface="Cambria Math" panose="02040503050406030204" pitchFamily="18" charset="0"/>
                          <a:ea typeface="MS Mincho" charset="0"/>
                          <a:cs typeface="Cambria Math" panose="02040503050406030204" pitchFamily="18" charset="0"/>
                        </a:rPr>
                        <m:t> </m:t>
                      </m:r>
                      <m:r>
                        <m:rPr>
                          <m:nor/>
                        </m:rPr>
                        <a:rPr lang="vi-VN" altLang="en-US" sz="3600" b="1">
                          <a:solidFill>
                            <a:schemeClr val="tx1"/>
                          </a:solidFill>
                          <a:latin typeface="Cambria Math" panose="02040503050406030204" pitchFamily="18" charset="0"/>
                          <a:ea typeface="MS Mincho" charset="0"/>
                          <a:cs typeface="Cambria Math" panose="02040503050406030204" pitchFamily="18" charset="0"/>
                        </a:rPr>
                        <m:t>b</m:t>
                      </m:r>
                      <m:r>
                        <m:rPr>
                          <m:nor/>
                        </m:rPr>
                        <a:rPr lang="vi-VN" altLang="en-US" sz="3600" b="1">
                          <a:solidFill>
                            <a:schemeClr val="tx1"/>
                          </a:solidFill>
                          <a:latin typeface="Cambria Math" panose="02040503050406030204" pitchFamily="18" charset="0"/>
                          <a:ea typeface="MS Mincho" charset="0"/>
                          <a:cs typeface="Cambria Math" panose="02040503050406030204" pitchFamily="18" charset="0"/>
                        </a:rPr>
                        <m:t>ướ</m:t>
                      </m:r>
                      <m:r>
                        <m:rPr>
                          <m:nor/>
                        </m:rPr>
                        <a:rPr lang="vi-VN" altLang="en-US" sz="3600" b="1">
                          <a:solidFill>
                            <a:schemeClr val="tx1"/>
                          </a:solidFill>
                          <a:latin typeface="Cambria Math" panose="02040503050406030204" pitchFamily="18" charset="0"/>
                          <a:ea typeface="MS Mincho" charset="0"/>
                          <a:cs typeface="Cambria Math" panose="02040503050406030204" pitchFamily="18" charset="0"/>
                        </a:rPr>
                        <m:t>c</m:t>
                      </m:r>
                    </m:oMath>
                  </m:oMathPara>
                </a14:m>
                <a:endParaRPr lang="vi-VN" altLang="en-US" sz="3600" b="1">
                  <a:solidFill>
                    <a:schemeClr val="tx1"/>
                  </a:solidFill>
                  <a:latin typeface="Cambria Math" panose="02040503050406030204" pitchFamily="18" charset="0"/>
                  <a:ea typeface="MS Mincho" charset="0"/>
                  <a:cs typeface="Cambria Math" panose="02040503050406030204" pitchFamily="18" charset="0"/>
                </a:endParaRPr>
              </a:p>
            </p:txBody>
          </p:sp>
        </mc:Choice>
        <mc:Fallback xmlns="">
          <p:sp>
            <p:nvSpPr>
              <p:cNvPr id="6" name="S" descr="OPL20U25GSXzBJYl68kk8uQGfFKzs7yb1M4KJWUiLk6ZEvGF+qCIPSnY57AbBFCvTW(2023.15.95.THAO TRAN. 0989457818)9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3536056" y="2880296"/>
                <a:ext cx="2438400" cy="1346126"/>
              </a:xfrm>
              <a:prstGeom prst="roundRect">
                <a:avLst/>
              </a:prstGeom>
              <a:blipFill rotWithShape="1">
                <a:blip r:embed="rId8"/>
                <a:stretch>
                  <a:fillRect l="-1552" t="-750" r="-1521" b="-4822"/>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a:lstStyle/>
              <a:p>
                <a:r>
                  <a:rPr lang="en-US" altLang="en-US">
                    <a:noFill/>
                  </a:rPr>
                  <a:t> </a:t>
                </a:r>
              </a:p>
            </p:txBody>
          </p:sp>
        </mc:Fallback>
      </mc:AlternateContent>
      <mc:AlternateContent xmlns:mc="http://schemas.openxmlformats.org/markup-compatibility/2006" xmlns:a14="http://schemas.microsoft.com/office/drawing/2010/main">
        <mc:Choice Requires="a14">
          <p:sp>
            <p:nvSpPr>
              <p:cNvPr id="7" name="Đ" descr="OPL20U25GSXzBJYl68kk8uQGfFKzs7yb1M4KJWUiLk6ZEvGF+qCIPSnY57AbBFCvTW(2023.15.95.THAO TRAN. 0989457818)95+K4lPs7H94VUqPe2XwIsfPRnrXQE//QTEXxb8/8N4CNc6FpgZahzpTjFhMzSA7T/nHJa11DE8Ng2TP3iAmRczFlmslSuUNOgUeb6yRvs0="/>
              <p:cNvSpPr/>
              <p:nvPr/>
            </p:nvSpPr>
            <p:spPr>
              <a:xfrm>
                <a:off x="9265920" y="2850515"/>
                <a:ext cx="2280285" cy="1216025"/>
              </a:xfrm>
              <a:prstGeom prst="roundRect">
                <a:avLst>
                  <a:gd name="adj" fmla="val 0"/>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rtlCol="0" anchor="ctr"/>
              <a:lstStyle/>
              <a:p>
                <a:pPr algn="ctr"/>
                <a14:m>
                  <m:oMath xmlns:m="http://schemas.openxmlformats.org/officeDocument/2006/math">
                    <m:r>
                      <m:rPr>
                        <m:nor/>
                      </m:rPr>
                      <a:rPr lang="en-US" sz="3600" b="1">
                        <a:solidFill>
                          <a:srgbClr val="0000FF"/>
                        </a:solidFill>
                        <a:latin typeface="Times New Roman" panose="02020603050405020304" pitchFamily="18" charset="0"/>
                        <a:cs typeface="Times New Roman" panose="02020603050405020304" pitchFamily="18" charset="0"/>
                      </a:rPr>
                      <m:t>D</m:t>
                    </m:r>
                    <m:r>
                      <m:rPr>
                        <m:nor/>
                      </m:rPr>
                      <a:rPr lang="en-US" sz="3600" b="1">
                        <a:solidFill>
                          <a:srgbClr val="0000FF"/>
                        </a:solidFill>
                        <a:latin typeface="Times New Roman" panose="02020603050405020304" pitchFamily="18" charset="0"/>
                        <a:cs typeface="Times New Roman" panose="02020603050405020304" pitchFamily="18" charset="0"/>
                      </a:rPr>
                      <m:t>. </m:t>
                    </m:r>
                    <m:r>
                      <m:rPr>
                        <m:nor/>
                      </m:rPr>
                      <a:rPr lang="vi-VN" altLang="en-US" sz="3600" b="1">
                        <a:solidFill>
                          <a:schemeClr val="tx1"/>
                        </a:solidFill>
                        <a:latin typeface="Cambria Math" panose="02040503050406030204" pitchFamily="18" charset="0"/>
                        <a:ea typeface="MS Mincho" charset="0"/>
                        <a:cs typeface="Cambria Math" panose="02040503050406030204" pitchFamily="18" charset="0"/>
                      </a:rPr>
                      <m:t>6</m:t>
                    </m:r>
                    <m:r>
                      <m:rPr>
                        <m:nor/>
                      </m:rPr>
                      <a:rPr lang="en-US" altLang="vi-VN" sz="3600" b="1">
                        <a:solidFill>
                          <a:schemeClr val="tx1"/>
                        </a:solidFill>
                        <a:latin typeface="Cambria Math" panose="02040503050406030204" pitchFamily="18" charset="0"/>
                        <a:ea typeface="MS Mincho" charset="0"/>
                        <a:cs typeface="Cambria Math" panose="02040503050406030204" pitchFamily="18" charset="0"/>
                      </a:rPr>
                      <m:t> </m:t>
                    </m:r>
                  </m:oMath>
                </a14:m>
                <a:r>
                  <a:rPr lang="vi-VN" altLang="en-US" sz="3600">
                    <a:solidFill>
                      <a:schemeClr val="tx1"/>
                    </a:solidFill>
                    <a:latin typeface="Cambria Math" panose="02040503050406030204" pitchFamily="18" charset="0"/>
                    <a:ea typeface="MS Mincho" charset="0"/>
                    <a:cs typeface="Cambria Math" panose="02040503050406030204" pitchFamily="18" charset="0"/>
                  </a:rPr>
                  <a:t>bước</a:t>
                </a:r>
              </a:p>
            </p:txBody>
          </p:sp>
        </mc:Choice>
        <mc:Fallback xmlns="">
          <p:sp>
            <p:nvSpPr>
              <p:cNvPr id="7" name="Đ" descr="OPL20U25GSXzBJYl68kk8uQGfFKzs7yb1M4KJWUiLk6ZEvGF+qCIPSnY57AbBFCvTW(2023.15.95.THAO TRAN. 0989457818)9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9265920" y="2850515"/>
                <a:ext cx="2280285" cy="1216025"/>
              </a:xfrm>
              <a:prstGeom prst="roundRect">
                <a:avLst>
                  <a:gd name="adj" fmla="val 0"/>
                </a:avLst>
              </a:prstGeom>
              <a:blipFill rotWithShape="1">
                <a:blip r:embed="rId9"/>
                <a:stretch>
                  <a:fillRect l="-1671" t="-836" r="-1643" b="-5379"/>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a:lstStyle/>
              <a:p>
                <a:r>
                  <a:rPr lang="en-US" altLang="en-US">
                    <a:noFill/>
                  </a:rPr>
                  <a:t> </a:t>
                </a:r>
              </a:p>
            </p:txBody>
          </p:sp>
        </mc:Fallback>
      </mc:AlternateContent>
      <mc:AlternateContent xmlns:mc="http://schemas.openxmlformats.org/markup-compatibility/2006" xmlns:a14="http://schemas.microsoft.com/office/drawing/2010/main">
        <mc:Choice Requires="a14">
          <p:sp>
            <p:nvSpPr>
              <p:cNvPr id="8" name="S" descr="OPL20U25GSXzBJYl68kk8uQGfFKzs7yb1M4KJWUiLk6ZEvGF+qCIPSnY57AbBFCvTW(2023.15.95.THAO TRAN. 0989457818)95+K4lPs7H94VUqPe2XwIsfPRnrXQE//QTEXxb8/8N4CNc6FpgZahzpTjFhMzSA7T/nHJa11DE8Ng2TP3iAmRczFlmslSuUNOgUeb6yRvs0="/>
              <p:cNvSpPr/>
              <p:nvPr/>
            </p:nvSpPr>
            <p:spPr>
              <a:xfrm>
                <a:off x="6388735" y="2850515"/>
                <a:ext cx="2407285" cy="1312545"/>
              </a:xfrm>
              <a:prstGeom prst="round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rtlCol="0" anchor="ctr"/>
              <a:lstStyle/>
              <a:p>
                <a:pPr/>
                <a14:m>
                  <m:oMathPara xmlns:m="http://schemas.openxmlformats.org/officeDocument/2006/math">
                    <m:oMathParaPr>
                      <m:jc m:val="left"/>
                    </m:oMathParaPr>
                    <m:oMath xmlns:m="http://schemas.openxmlformats.org/officeDocument/2006/math">
                      <m:r>
                        <m:rPr>
                          <m:nor/>
                        </m:rPr>
                        <a:rPr lang="en-US" sz="3600" b="1">
                          <a:solidFill>
                            <a:srgbClr val="0000FF"/>
                          </a:solidFill>
                          <a:latin typeface="Times New Roman" panose="02020603050405020304" pitchFamily="18" charset="0"/>
                          <a:cs typeface="Times New Roman" panose="02020603050405020304" pitchFamily="18" charset="0"/>
                        </a:rPr>
                        <m:t>C</m:t>
                      </m:r>
                      <m:r>
                        <m:rPr>
                          <m:nor/>
                        </m:rPr>
                        <a:rPr lang="en-US" sz="3600" b="1">
                          <a:solidFill>
                            <a:srgbClr val="0000FF"/>
                          </a:solidFill>
                          <a:latin typeface="Times New Roman" panose="02020603050405020304" pitchFamily="18" charset="0"/>
                          <a:cs typeface="Times New Roman" panose="02020603050405020304" pitchFamily="18" charset="0"/>
                        </a:rPr>
                        <m:t>.  </m:t>
                      </m:r>
                      <m:r>
                        <m:rPr>
                          <m:nor/>
                        </m:rPr>
                        <a:rPr lang="vi-VN" altLang="en-US" sz="3600" b="1">
                          <a:solidFill>
                            <a:schemeClr val="tx1"/>
                          </a:solidFill>
                          <a:latin typeface="Cambria Math" panose="02040503050406030204" pitchFamily="18" charset="0"/>
                          <a:ea typeface="MS Mincho" charset="0"/>
                          <a:cs typeface="Cambria Math" panose="02040503050406030204" pitchFamily="18" charset="0"/>
                        </a:rPr>
                        <m:t>5</m:t>
                      </m:r>
                      <m:r>
                        <m:rPr>
                          <m:nor/>
                        </m:rPr>
                        <a:rPr lang="en-US" altLang="vi-VN" sz="3600" b="1">
                          <a:solidFill>
                            <a:schemeClr val="tx1"/>
                          </a:solidFill>
                          <a:latin typeface="Cambria Math" panose="02040503050406030204" pitchFamily="18" charset="0"/>
                          <a:ea typeface="MS Mincho" charset="0"/>
                          <a:cs typeface="Cambria Math" panose="02040503050406030204" pitchFamily="18" charset="0"/>
                        </a:rPr>
                        <m:t> </m:t>
                      </m:r>
                      <m:r>
                        <m:rPr>
                          <m:nor/>
                        </m:rPr>
                        <a:rPr lang="vi-VN" altLang="en-US" sz="3600" b="1">
                          <a:solidFill>
                            <a:schemeClr val="tx1"/>
                          </a:solidFill>
                          <a:latin typeface="Cambria Math" panose="02040503050406030204" pitchFamily="18" charset="0"/>
                          <a:ea typeface="MS Mincho" charset="0"/>
                          <a:cs typeface="Cambria Math" panose="02040503050406030204" pitchFamily="18" charset="0"/>
                        </a:rPr>
                        <m:t>b</m:t>
                      </m:r>
                      <m:r>
                        <m:rPr>
                          <m:nor/>
                        </m:rPr>
                        <a:rPr lang="vi-VN" altLang="en-US" sz="3600" b="1">
                          <a:solidFill>
                            <a:schemeClr val="tx1"/>
                          </a:solidFill>
                          <a:latin typeface="Cambria Math" panose="02040503050406030204" pitchFamily="18" charset="0"/>
                          <a:ea typeface="MS Mincho" charset="0"/>
                          <a:cs typeface="Cambria Math" panose="02040503050406030204" pitchFamily="18" charset="0"/>
                        </a:rPr>
                        <m:t>ướ</m:t>
                      </m:r>
                      <m:r>
                        <m:rPr>
                          <m:nor/>
                        </m:rPr>
                        <a:rPr lang="vi-VN" altLang="en-US" sz="3600" b="1">
                          <a:solidFill>
                            <a:schemeClr val="tx1"/>
                          </a:solidFill>
                          <a:latin typeface="Cambria Math" panose="02040503050406030204" pitchFamily="18" charset="0"/>
                          <a:ea typeface="MS Mincho" charset="0"/>
                          <a:cs typeface="Cambria Math" panose="02040503050406030204" pitchFamily="18" charset="0"/>
                        </a:rPr>
                        <m:t>c</m:t>
                      </m:r>
                    </m:oMath>
                  </m:oMathPara>
                </a14:m>
                <a:endParaRPr lang="vi-VN" altLang="en-US" sz="3600" b="1">
                  <a:solidFill>
                    <a:schemeClr val="tx1"/>
                  </a:solidFill>
                  <a:latin typeface="Cambria Math" panose="02040503050406030204" pitchFamily="18" charset="0"/>
                  <a:ea typeface="MS Mincho" charset="0"/>
                  <a:cs typeface="Cambria Math" panose="02040503050406030204" pitchFamily="18" charset="0"/>
                </a:endParaRPr>
              </a:p>
            </p:txBody>
          </p:sp>
        </mc:Choice>
        <mc:Fallback xmlns="">
          <p:sp>
            <p:nvSpPr>
              <p:cNvPr id="8" name="S" descr="OPL20U25GSXzBJYl68kk8uQGfFKzs7yb1M4KJWUiLk6ZEvGF+qCIPSnY57AbBFCvTW(2023.15.95.THAO TRAN. 0989457818)9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6388735" y="2850515"/>
                <a:ext cx="2407285" cy="1312545"/>
              </a:xfrm>
              <a:prstGeom prst="roundRect">
                <a:avLst/>
              </a:prstGeom>
              <a:blipFill rotWithShape="1">
                <a:blip r:embed="rId10"/>
                <a:stretch>
                  <a:fillRect l="-1583" t="-774" r="-1556" b="-4983"/>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a:lstStyle/>
              <a:p>
                <a:r>
                  <a:rPr lang="en-US" altLang="en-US">
                    <a:noFill/>
                  </a:rPr>
                  <a:t> </a:t>
                </a:r>
              </a:p>
            </p:txBody>
          </p:sp>
        </mc:Fallback>
      </mc:AlternateContent>
      <p:pic>
        <p:nvPicPr>
          <p:cNvPr id="4" name="Picture 4" descr="OPL20U25GSXzBJYl68kk8uQGfFKzs7yb1M4KJWUiLk6ZEvGF+qCIPSnY57AbBFCvTW(2023.15.95.THAO TRAN. 0989457818)95+K4lPs7H94VUqPe2XwIsfPRnrXQE//QTEXxb8/8N4CNc6FpgZahzpTjFhMzSA7T/nHJa11DE8Ng2TP3iAmRczFlmslSuUNOgUeb6yRvs0=">
            <a:hlinkClick r:id="rId11" action="ppaction://hlinksldjump"/>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778" b="90667" l="8000" r="92000">
                        <a14:foregroundMark x1="92444" y1="46222" x2="92444" y2="46222"/>
                        <a14:foregroundMark x1="53333" y1="9778" x2="53333" y2="9778"/>
                        <a14:foregroundMark x1="8444" y1="35556" x2="8444" y2="35556"/>
                        <a14:foregroundMark x1="71111" y1="90667" x2="71111" y2="90667"/>
                        <a14:foregroundMark x1="36889" y1="49333" x2="36889" y2="49333"/>
                        <a14:foregroundMark x1="36889" y1="46667" x2="36889" y2="46667"/>
                        <a14:foregroundMark x1="60444" y1="51556" x2="60444" y2="51556"/>
                        <a14:foregroundMark x1="67556" y1="48444" x2="67556" y2="48444"/>
                        <a14:foregroundMark x1="64000" y1="45778" x2="64000" y2="45778"/>
                        <a14:foregroundMark x1="64000" y1="49333" x2="64000" y2="49333"/>
                        <a14:foregroundMark x1="63556" y1="43556" x2="63556" y2="43556"/>
                        <a14:foregroundMark x1="63111" y1="47556" x2="63111" y2="47556"/>
                        <a14:foregroundMark x1="62667" y1="44000" x2="62667" y2="44000"/>
                        <a14:foregroundMark x1="64000" y1="52444" x2="64000" y2="52444"/>
                        <a14:foregroundMark x1="35111" y1="43111" x2="35111" y2="43111"/>
                        <a14:foregroundMark x1="36889" y1="40889" x2="36889" y2="40889"/>
                        <a14:foregroundMark x1="36889" y1="38222" x2="36889" y2="38222"/>
                        <a14:foregroundMark x1="34667" y1="42222" x2="34667" y2="42222"/>
                        <a14:foregroundMark x1="33778" y1="45333" x2="33778" y2="45333"/>
                        <a14:foregroundMark x1="33778" y1="48889" x2="33778" y2="48889"/>
                      </a14:backgroundRemoval>
                    </a14:imgEffect>
                  </a14:imgLayer>
                </a14:imgProps>
              </a:ext>
              <a:ext uri="{28A0092B-C50C-407E-A947-70E740481C1C}">
                <a14:useLocalDpi xmlns:a14="http://schemas.microsoft.com/office/drawing/2010/main" val="0"/>
              </a:ext>
            </a:extLst>
          </a:blip>
          <a:srcRect/>
          <a:stretch>
            <a:fillRect/>
          </a:stretch>
        </p:blipFill>
        <p:spPr bwMode="auto">
          <a:xfrm>
            <a:off x="10629901" y="-93662"/>
            <a:ext cx="1562099" cy="1562099"/>
          </a:xfrm>
          <a:prstGeom prst="rect">
            <a:avLst/>
          </a:prstGeom>
          <a:noFill/>
          <a:extLst>
            <a:ext uri="{909E8E84-426E-40DD-AFC4-6F175D3DCCD1}">
              <a14:hiddenFill xmlns:a14="http://schemas.microsoft.com/office/drawing/2010/main">
                <a:solidFill>
                  <a:srgbClr val="FFFFFF"/>
                </a:solidFill>
              </a14:hiddenFill>
            </a:ext>
          </a:extLst>
        </p:spPr>
      </p:pic>
      <p:pic>
        <p:nvPicPr>
          <p:cNvPr id="5" name="đ" descr="OPL20U25GSXzBJYl68kk8uQGfFKzs7yb1M4KJWUiLk6ZEvGF+qCIPSnY57AbBFCvTW(2023.15.95.THAO TRAN. 0989457818)95+K4lPs7H94VUqPe2XwIsfPRnrXQE//QTEXxb8/8N4CNc6FpgZahzpTjFhMzSA7T/nHJa11DE8Ng2TP3iAmRczFlmslSuUNOgUeb6yRvs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082962" y="4634589"/>
            <a:ext cx="2032964" cy="1796989"/>
          </a:xfrm>
          <a:prstGeom prst="rect">
            <a:avLst/>
          </a:prstGeom>
        </p:spPr>
      </p:pic>
      <p:pic>
        <p:nvPicPr>
          <p:cNvPr id="9" name="s" descr="OPL20U25GSXzBJYl68kk8uQGfFKzs7yb1M4KJWUiLk6ZEvGF+qCIPSnY57AbBFCvTW(2023.15.95.THAO TRAN. 0989457818)95+K4lPs7H94VUqPe2XwIsfPRnrXQE//QTEXxb8/8N4CNc6FpgZahzpTjFhMzSA7T/nHJa11DE8Ng2TP3iAmRczFlmslSuUNOgUeb6yRvs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738774" y="4928726"/>
            <a:ext cx="2032964" cy="1496214"/>
          </a:xfrm>
          <a:prstGeom prst="rect">
            <a:avLst/>
          </a:prstGeom>
        </p:spPr>
      </p:pic>
      <p:pic>
        <p:nvPicPr>
          <p:cNvPr id="77" name="Đồng hồ đếm ngược 20 giây" descr="OPL20U25GSXzBJYl68kk8uQGfFKzs7yb1M4KJWUiLk6ZEvGF+qCIPSnY57AbBFCvTW(2023.15.95.THAO TRAN. 0989457818)95+K4lPs7H94VUqPe2XwIsfPRnrXQE//QTEXxb8/8N4CNc6FpgZahzpTjFhMzSA7T/nHJa11DE8Ng2TP3iAmRczFlmslSuUNOgUeb6yRvs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6"/>
          <a:stretch>
            <a:fillRect/>
          </a:stretch>
        </p:blipFill>
        <p:spPr>
          <a:xfrm>
            <a:off x="9780999" y="2"/>
            <a:ext cx="2411003" cy="1695879"/>
          </a:xfrm>
          <a:prstGeom prst="rect">
            <a:avLst/>
          </a:prstGeom>
        </p:spPr>
      </p:pic>
      <p:pic>
        <p:nvPicPr>
          <p:cNvPr id="10" name="Picture 9">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777300" y="5204507"/>
            <a:ext cx="2400300" cy="146820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subTnLst>
                                    <p:audio>
                                      <p:cMediaNode>
                                        <p:cTn display="0" masterRel="sameClick">
                                          <p:stCondLst>
                                            <p:cond evt="begin" delay="0">
                                              <p:tn val="23"/>
                                            </p:cond>
                                          </p:stCondLst>
                                          <p:endCondLst>
                                            <p:cond evt="onStopAudio" delay="0">
                                              <p:tgtEl>
                                                <p:sldTgt/>
                                              </p:tgtEl>
                                            </p:cond>
                                          </p:endCondLst>
                                        </p:cTn>
                                        <p:tgtEl>
                                          <p:sndTgt r:embed="rId5" name="applause.wav"/>
                                        </p:tgtEl>
                                      </p:cMediaNode>
                                    </p:audio>
                                  </p:subTnLst>
                                </p:cTn>
                              </p:par>
                            </p:childTnLst>
                          </p:cTn>
                        </p:par>
                        <p:par>
                          <p:cTn id="26" fill="hold">
                            <p:stCondLst>
                              <p:cond delay="500"/>
                            </p:stCondLst>
                            <p:childTnLst>
                              <p:par>
                                <p:cTn id="27" presetID="5" presetClass="exit" presetSubtype="10" fill="hold" grpId="1" nodeType="afterEffect">
                                  <p:stCondLst>
                                    <p:cond delay="0"/>
                                  </p:stCondLst>
                                  <p:childTnLst>
                                    <p:animEffect transition="out" filter="checkerboard(across)">
                                      <p:cBhvr>
                                        <p:cTn id="28" dur="500"/>
                                        <p:tgtEl>
                                          <p:spTgt spid="3"/>
                                        </p:tgtEl>
                                      </p:cBhvr>
                                    </p:animEffect>
                                    <p:set>
                                      <p:cBhvr>
                                        <p:cTn id="29" dur="1" fill="hold">
                                          <p:stCondLst>
                                            <p:cond delay="499"/>
                                          </p:stCondLst>
                                        </p:cTn>
                                        <p:tgtEl>
                                          <p:spTgt spid="3"/>
                                        </p:tgtEl>
                                        <p:attrNameLst>
                                          <p:attrName>style.visibility</p:attrName>
                                        </p:attrNameLst>
                                      </p:cBhvr>
                                      <p:to>
                                        <p:strVal val="hidden"/>
                                      </p:to>
                                    </p:set>
                                  </p:childTnLst>
                                </p:cTn>
                              </p:par>
                              <p:par>
                                <p:cTn id="30" presetID="5" presetClass="exit" presetSubtype="10" fill="hold" grpId="1" nodeType="withEffect">
                                  <p:stCondLst>
                                    <p:cond delay="0"/>
                                  </p:stCondLst>
                                  <p:childTnLst>
                                    <p:animEffect transition="out" filter="checkerboard(across)">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par>
                                <p:cTn id="33" presetID="5" presetClass="exit" presetSubtype="10" fill="hold" grpId="1" nodeType="withEffect">
                                  <p:stCondLst>
                                    <p:cond delay="0"/>
                                  </p:stCondLst>
                                  <p:childTnLst>
                                    <p:animEffect transition="out" filter="checkerboard(across)">
                                      <p:cBhvr>
                                        <p:cTn id="34" dur="500"/>
                                        <p:tgtEl>
                                          <p:spTgt spid="8"/>
                                        </p:tgtEl>
                                      </p:cBhvr>
                                    </p:animEffect>
                                    <p:set>
                                      <p:cBhvr>
                                        <p:cTn id="35"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6" restart="whenNotActive" fill="hold" evtFilter="cancelBubble" nodeType="interactiveSeq">
                <p:stCondLst>
                  <p:cond evt="onClick" delay="0">
                    <p:tgtEl>
                      <p:spTgt spid="3"/>
                    </p:tgtEl>
                  </p:cond>
                </p:stCondLst>
                <p:endSync evt="end" delay="0">
                  <p:rtn val="all"/>
                </p:endSync>
                <p:childTnLst>
                  <p:par>
                    <p:cTn id="37" fill="hold">
                      <p:stCondLst>
                        <p:cond delay="0"/>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barn(inVertical)">
                                      <p:cBhvr>
                                        <p:cTn id="41" dur="500"/>
                                        <p:tgtEl>
                                          <p:spTgt spid="9"/>
                                        </p:tgtEl>
                                      </p:cBhvr>
                                    </p:animEffect>
                                  </p:childTnLst>
                                  <p:subTnLst>
                                    <p:audio>
                                      <p:cMediaNode>
                                        <p:cTn display="0" masterRel="sameClick">
                                          <p:stCondLst>
                                            <p:cond evt="begin" delay="0">
                                              <p:tn val="39"/>
                                            </p:cond>
                                          </p:stCondLst>
                                          <p:endCondLst>
                                            <p:cond evt="onStopAudio" delay="0">
                                              <p:tgtEl>
                                                <p:sldTgt/>
                                              </p:tgtEl>
                                            </p:cond>
                                          </p:endCondLst>
                                        </p:cTn>
                                        <p:tgtEl>
                                          <p:sndTgt r:embed="rId6" name="bomb.wav"/>
                                        </p:tgtEl>
                                      </p:cMediaNode>
                                    </p:audio>
                                  </p:subTnLst>
                                </p:cTn>
                              </p:par>
                            </p:childTnLst>
                          </p:cTn>
                        </p:par>
                      </p:childTnLst>
                    </p:cTn>
                  </p:par>
                  <p:par>
                    <p:cTn id="42" fill="hold">
                      <p:stCondLst>
                        <p:cond delay="indefinite"/>
                      </p:stCondLst>
                      <p:childTnLst>
                        <p:par>
                          <p:cTn id="43" fill="hold">
                            <p:stCondLst>
                              <p:cond delay="0"/>
                            </p:stCondLst>
                            <p:childTnLst>
                              <p:par>
                                <p:cTn id="44" presetID="3" presetClass="exit" presetSubtype="10" fill="hold" nodeType="clickEffect">
                                  <p:stCondLst>
                                    <p:cond delay="0"/>
                                  </p:stCondLst>
                                  <p:childTnLst>
                                    <p:animEffect transition="out" filter="blinds(horizontal)">
                                      <p:cBhvr>
                                        <p:cTn id="45" dur="500"/>
                                        <p:tgtEl>
                                          <p:spTgt spid="9"/>
                                        </p:tgtEl>
                                      </p:cBhvr>
                                    </p:animEffect>
                                    <p:set>
                                      <p:cBhvr>
                                        <p:cTn id="46"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47" restart="whenNotActive" fill="hold" evtFilter="cancelBubble" nodeType="interactiveSeq">
                <p:stCondLst>
                  <p:cond evt="onClick" delay="0">
                    <p:tgtEl>
                      <p:spTgt spid="6"/>
                    </p:tgtEl>
                  </p:cond>
                </p:stCondLst>
                <p:endSync evt="end" delay="0">
                  <p:rtn val="all"/>
                </p:endSync>
                <p:childTnLst>
                  <p:par>
                    <p:cTn id="48" fill="hold">
                      <p:stCondLst>
                        <p:cond delay="0"/>
                      </p:stCondLst>
                      <p:childTnLst>
                        <p:par>
                          <p:cTn id="49" fill="hold">
                            <p:stCondLst>
                              <p:cond delay="0"/>
                            </p:stCondLst>
                            <p:childTnLst>
                              <p:par>
                                <p:cTn id="50" presetID="4" presetClass="entr" presetSubtype="16" fill="hold"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box(in)">
                                      <p:cBhvr>
                                        <p:cTn id="52" dur="2000"/>
                                        <p:tgtEl>
                                          <p:spTgt spid="9"/>
                                        </p:tgtEl>
                                      </p:cBhvr>
                                    </p:animEffect>
                                  </p:childTnLst>
                                  <p:subTnLst>
                                    <p:audio>
                                      <p:cMediaNode>
                                        <p:cTn display="0" masterRel="sameClick">
                                          <p:stCondLst>
                                            <p:cond evt="begin" delay="0">
                                              <p:tn val="50"/>
                                            </p:cond>
                                          </p:stCondLst>
                                          <p:endCondLst>
                                            <p:cond evt="onStopAudio" delay="0">
                                              <p:tgtEl>
                                                <p:sldTgt/>
                                              </p:tgtEl>
                                            </p:cond>
                                          </p:endCondLst>
                                        </p:cTn>
                                        <p:tgtEl>
                                          <p:sndTgt r:embed="rId6" name="bomb.wav"/>
                                        </p:tgtEl>
                                      </p:cMediaNode>
                                    </p:audio>
                                  </p:subTnLst>
                                </p:cTn>
                              </p:par>
                            </p:childTnLst>
                          </p:cTn>
                        </p:par>
                      </p:childTnLst>
                    </p:cTn>
                  </p:par>
                  <p:par>
                    <p:cTn id="53" fill="hold">
                      <p:stCondLst>
                        <p:cond delay="indefinite"/>
                      </p:stCondLst>
                      <p:childTnLst>
                        <p:par>
                          <p:cTn id="54" fill="hold">
                            <p:stCondLst>
                              <p:cond delay="0"/>
                            </p:stCondLst>
                            <p:childTnLst>
                              <p:par>
                                <p:cTn id="55" presetID="5" presetClass="exit" presetSubtype="10" fill="hold" nodeType="clickEffect">
                                  <p:stCondLst>
                                    <p:cond delay="0"/>
                                  </p:stCondLst>
                                  <p:childTnLst>
                                    <p:animEffect transition="out" filter="checkerboard(across)">
                                      <p:cBhvr>
                                        <p:cTn id="56" dur="500"/>
                                        <p:tgtEl>
                                          <p:spTgt spid="9"/>
                                        </p:tgtEl>
                                      </p:cBhvr>
                                    </p:animEffect>
                                    <p:set>
                                      <p:cBhvr>
                                        <p:cTn id="57"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4" presetClass="entr" presetSubtype="16" fill="hold"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box(in)">
                                      <p:cBhvr>
                                        <p:cTn id="63" dur="2000"/>
                                        <p:tgtEl>
                                          <p:spTgt spid="9"/>
                                        </p:tgtEl>
                                      </p:cBhvr>
                                    </p:animEffect>
                                  </p:childTnLst>
                                  <p:subTnLst>
                                    <p:audio>
                                      <p:cMediaNode>
                                        <p:cTn display="0" masterRel="sameClick">
                                          <p:stCondLst>
                                            <p:cond evt="begin" delay="0">
                                              <p:tn val="61"/>
                                            </p:cond>
                                          </p:stCondLst>
                                          <p:endCondLst>
                                            <p:cond evt="onStopAudio" delay="0">
                                              <p:tgtEl>
                                                <p:sldTgt/>
                                              </p:tgtEl>
                                            </p:cond>
                                          </p:endCondLst>
                                        </p:cTn>
                                        <p:tgtEl>
                                          <p:sndTgt r:embed="rId6" name="bomb.wav"/>
                                        </p:tgtEl>
                                      </p:cMediaNode>
                                    </p:audio>
                                  </p:subTnLst>
                                </p:cTn>
                              </p:par>
                            </p:childTnLst>
                          </p:cTn>
                        </p:par>
                      </p:childTnLst>
                    </p:cTn>
                  </p:par>
                  <p:par>
                    <p:cTn id="64" fill="hold">
                      <p:stCondLst>
                        <p:cond delay="indefinite"/>
                      </p:stCondLst>
                      <p:childTnLst>
                        <p:par>
                          <p:cTn id="65" fill="hold">
                            <p:stCondLst>
                              <p:cond delay="0"/>
                            </p:stCondLst>
                            <p:childTnLst>
                              <p:par>
                                <p:cTn id="66" presetID="5" presetClass="exit" presetSubtype="10" fill="hold" nodeType="clickEffect">
                                  <p:stCondLst>
                                    <p:cond delay="0"/>
                                  </p:stCondLst>
                                  <p:childTnLst>
                                    <p:animEffect transition="out" filter="checkerboard(across)">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video>
              <p:cMediaNode vol="80000">
                <p:cTn id="69" fill="hold" display="0">
                  <p:stCondLst>
                    <p:cond delay="indefinite"/>
                  </p:stCondLst>
                </p:cTn>
                <p:tgtEl>
                  <p:spTgt spid="77"/>
                </p:tgtEl>
              </p:cMediaNode>
            </p:video>
          </p:childTnLst>
        </p:cTn>
      </p:par>
    </p:tnLst>
    <p:bldLst>
      <p:bldP spid="2" grpId="0"/>
      <p:bldP spid="3" grpId="0" animBg="1"/>
      <p:bldP spid="3" grpId="1" animBg="1"/>
      <p:bldP spid="6" grpId="0" bldLvl="0" animBg="1"/>
      <p:bldP spid="6" grpId="1" bldLvl="0" animBg="1"/>
      <p:bldP spid="7" grpId="0" bldLvl="0" animBg="1"/>
      <p:bldP spid="8" grpId="0" bldLvl="0" animBg="1"/>
      <p:bldP spid="8" grpId="1"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TABLE_ENDDRAG_ORIGIN_RECT" val="492*318"/>
  <p:tag name="TABLE_ENDDRAG_RECT" val="440*150*492*318"/>
</p:tagLst>
</file>

<file path=ppt/tags/tag2.xml><?xml version="1.0" encoding="utf-8"?>
<p:tagLst xmlns:a="http://schemas.openxmlformats.org/drawingml/2006/main" xmlns:r="http://schemas.openxmlformats.org/officeDocument/2006/relationships" xmlns:p="http://schemas.openxmlformats.org/presentationml/2006/main">
  <p:tag name="TABLE_ENDDRAG_ORIGIN_RECT" val="586*436"/>
  <p:tag name="TABLE_ENDDRAG_RECT" val="350*70*586*436"/>
</p:tagLst>
</file>

<file path=ppt/tags/tag3.xml><?xml version="1.0" encoding="utf-8"?>
<p:tagLst xmlns:a="http://schemas.openxmlformats.org/drawingml/2006/main" xmlns:r="http://schemas.openxmlformats.org/officeDocument/2006/relationships" xmlns:p="http://schemas.openxmlformats.org/presentationml/2006/main">
  <p:tag name="TABLE_ENDDRAG_ORIGIN_RECT" val="897*418"/>
  <p:tag name="TABLE_ENDDRAG_RECT" val="27*98*897*418"/>
</p:tagLst>
</file>

<file path=ppt/tags/tag4.xml><?xml version="1.0" encoding="utf-8"?>
<p:tagLst xmlns:a="http://schemas.openxmlformats.org/drawingml/2006/main" xmlns:r="http://schemas.openxmlformats.org/officeDocument/2006/relationships" xmlns:p="http://schemas.openxmlformats.org/presentationml/2006/main">
  <p:tag name="TABLE_ENDDRAG_ORIGIN_RECT" val="891*463"/>
  <p:tag name="TABLE_ENDDRAG_RECT" val="40*64*891*463"/>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2095</Words>
  <Application>Microsoft Office PowerPoint</Application>
  <PresentationFormat>Widescreen</PresentationFormat>
  <Paragraphs>215</Paragraphs>
  <Slides>46</Slides>
  <Notes>11</Notes>
  <HiddenSlides>0</HiddenSlides>
  <MMClips>11</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0</vt:i4>
      </vt:variant>
      <vt:variant>
        <vt:lpstr>Slide Titles</vt:lpstr>
      </vt:variant>
      <vt:variant>
        <vt:i4>46</vt:i4>
      </vt:variant>
    </vt:vector>
  </HeadingPairs>
  <TitlesOfParts>
    <vt:vector size="55" baseType="lpstr">
      <vt:lpstr>Microsoft YaHei</vt:lpstr>
      <vt:lpstr>.VnTime</vt:lpstr>
      <vt:lpstr>Arial</vt:lpstr>
      <vt:lpstr>Calibri</vt:lpstr>
      <vt:lpstr>Calibri Light</vt:lpstr>
      <vt:lpstr>Cambria Math</vt:lpstr>
      <vt:lpstr>Times New Roman</vt:lpstr>
      <vt:lpstr>VNI-Times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Quan sát Hình 7.2 và cho biết tình hình rừng ở nước ta diễn biến như thế nào?</vt:lpstr>
      <vt:lpstr>PowerPoint Presentation</vt:lpstr>
      <vt:lpstr>PowerPoint Presentation</vt:lpstr>
      <vt:lpstr> 1. Dựa vào Hình 7.3, em hãy nêu nguyên nhân, hậu quả của việc mất rừng? Hoàn thành vào phiếu học tập số 1                                                                         PHIẾU HỌC TẬP SỐ 1</vt:lpstr>
      <vt:lpstr>                                                                             ĐÁP ÁN PHIẾU HỌC TẬP SỐ 1</vt:lpstr>
      <vt:lpstr>PowerPoint Presentation</vt:lpstr>
      <vt:lpstr>          PHIẾU HỌC TẬP SỐ 1  1. Dựa vào Hình 7.3, em hãy nêu nguyên nhân, hậu quả của việc mất rừng?</vt:lpstr>
      <vt:lpstr>                      ĐÁP ÁN PHIẾU HỌC TẬP SỐ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                              LUYỆN TẬP</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Minh Phuong</dc:creator>
  <cp:lastModifiedBy>Admin</cp:lastModifiedBy>
  <cp:revision>604</cp:revision>
  <dcterms:created xsi:type="dcterms:W3CDTF">2022-08-03T11:07:00Z</dcterms:created>
  <dcterms:modified xsi:type="dcterms:W3CDTF">2025-03-18T07:55:07Z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B1CFB593A98047C99B6388FF9E64CD12_12</vt:lpwstr>
  </property>
  <property fmtid="{D5CDD505-2E9C-101B-9397-08002B2CF9AE}" pid="3" name="KSOProductBuildVer">
    <vt:lpwstr>1033-12.2.0.19307</vt:lpwstr>
  </property>
</Properties>
</file>