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570" r:id="rId2"/>
    <p:sldId id="601" r:id="rId3"/>
    <p:sldId id="619" r:id="rId4"/>
    <p:sldId id="573" r:id="rId5"/>
    <p:sldId id="593" r:id="rId6"/>
    <p:sldId id="603" r:id="rId7"/>
    <p:sldId id="604" r:id="rId8"/>
    <p:sldId id="597" r:id="rId9"/>
    <p:sldId id="599" r:id="rId10"/>
    <p:sldId id="616" r:id="rId11"/>
    <p:sldId id="618" r:id="rId12"/>
    <p:sldId id="600" r:id="rId13"/>
    <p:sldId id="595" r:id="rId14"/>
    <p:sldId id="381" r:id="rId15"/>
    <p:sldId id="38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8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0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10664" y="9"/>
            <a:ext cx="12191999" cy="6857991"/>
          </a:xfrm>
          <a:prstGeom prst="rect">
            <a:avLst/>
          </a:prstGeom>
        </p:spPr>
      </p:pic>
      <p:sp>
        <p:nvSpPr>
          <p:cNvPr id="11" name="Hộp Văn bản 10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8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A84F8C-0ABB-A3D8-A8A3-C7C7DE0C9483}"/>
              </a:ext>
            </a:extLst>
          </p:cNvPr>
          <p:cNvSpPr txBox="1"/>
          <p:nvPr/>
        </p:nvSpPr>
        <p:spPr>
          <a:xfrm>
            <a:off x="419953" y="5119043"/>
            <a:ext cx="213217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spcAft>
                <a:spcPts val="6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8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1936418" y="1032711"/>
            <a:ext cx="795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 VỀ DỰ GIỜ THĂM LỚP 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441561" y="376880"/>
                <a:ext cx="11624930" cy="1053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(SGK –20):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1" y="376880"/>
                <a:ext cx="11624930" cy="1053494"/>
              </a:xfrm>
              <a:prstGeom prst="rect">
                <a:avLst/>
              </a:prstGeom>
              <a:blipFill>
                <a:blip r:embed="rId2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97+K4lPs7H94VUqPe2XwIsfPRnrXQE//QTEXxb8/8N4CNc6FpgZahzpTjFhMzSA7T/nHJa11DE8Ng2TP3iAmRczFlmslSuUNOgUeb6yRvs0="/>
          <p:cNvSpPr/>
          <p:nvPr/>
        </p:nvSpPr>
        <p:spPr>
          <a:xfrm>
            <a:off x="5290668" y="1363525"/>
            <a:ext cx="84189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441561" y="1859695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(3)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1" y="1859695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12" t="-12791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365980" y="2365769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0" y="2365769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20" t="-6186" b="-206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441561" y="2948673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1" y="2948673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3953" b="-30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3980855" y="3656810"/>
                <a:ext cx="34615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55" y="3656810"/>
                <a:ext cx="34615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5882963" y="4135458"/>
                <a:ext cx="1882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63" y="4135458"/>
                <a:ext cx="18827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 descr="OPL20U25GSXzBJYl68kk8uQGfFKzs7yb1M4KJWUiLk6ZEvGF+qCIPSnY57AbBFCvTWID07 2024 T9 CD 97+K4lPs7H94VUqPe2XwIsfPRnrXQE//QTEXxb8/8N4CNc6FpgZahzpTjFhMzSA7T/nHJa11DE8Ng2TP3iAmRczFlmslSuUNOgUeb6yRvs0="/>
          <p:cNvSpPr/>
          <p:nvPr/>
        </p:nvSpPr>
        <p:spPr>
          <a:xfrm>
            <a:off x="441561" y="4684963"/>
            <a:ext cx="1114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trình (4) vô nghiệm.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Vậy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62F714-BD09-A3D6-8C03-4E072E8CC4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5105" y="49029"/>
            <a:ext cx="1546895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103081" y="350306"/>
                <a:ext cx="11646195" cy="148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  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1" y="350306"/>
                <a:ext cx="11646195" cy="1484381"/>
              </a:xfrm>
              <a:prstGeom prst="rect">
                <a:avLst/>
              </a:prstGeom>
              <a:blipFill>
                <a:blip r:embed="rId2"/>
                <a:stretch>
                  <a:fillRect l="-1099" t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97+K4lPs7H94VUqPe2XwIsfPRnrXQE//QTEXxb8/8N4CNc6FpgZahzpTjFhMzSA7T/nHJa11DE8Ng2TP3iAmRczFlmslSuUNOgUeb6yRvs0="/>
          <p:cNvSpPr/>
          <p:nvPr/>
        </p:nvSpPr>
        <p:spPr>
          <a:xfrm>
            <a:off x="5494296" y="1903656"/>
            <a:ext cx="84189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467305" y="2589321"/>
                <a:ext cx="120437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 phương trình (2),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      (3)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05" y="2589321"/>
                <a:ext cx="12043764" cy="523220"/>
              </a:xfrm>
              <a:prstGeom prst="rect">
                <a:avLst/>
              </a:prstGeom>
              <a:blipFill>
                <a:blip r:embed="rId3"/>
                <a:stretch>
                  <a:fillRect l="-1063" t="-13953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391724" y="3095395"/>
                <a:ext cx="1195454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 vào phương trình (1) ta được: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(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4" y="3095395"/>
                <a:ext cx="11954540" cy="587853"/>
              </a:xfrm>
              <a:prstGeom prst="rect">
                <a:avLst/>
              </a:prstGeom>
              <a:blipFill>
                <a:blip r:embed="rId4"/>
                <a:stretch>
                  <a:fillRect l="-1020" t="-7292" b="-218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391724" y="3745986"/>
                <a:ext cx="108828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 phương trình (4):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24" y="3745986"/>
                <a:ext cx="10882805" cy="523220"/>
              </a:xfrm>
              <a:prstGeom prst="rect">
                <a:avLst/>
              </a:prstGeom>
              <a:blipFill>
                <a:blip r:embed="rId5"/>
                <a:stretch>
                  <a:fillRect l="-1120" t="-12791" b="-302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ID07 2024 T9 CD 97+K4lPs7H94VUqPe2XwIsfPRnrXQE//QTEXxb8/8N4CNc6FpgZahzpTjFhMzSA7T/nHJa11DE8Ng2TP3iAmRczFlmslSuUNOgUeb6yRvs0="/>
          <p:cNvSpPr/>
          <p:nvPr/>
        </p:nvSpPr>
        <p:spPr>
          <a:xfrm>
            <a:off x="391723" y="5418139"/>
            <a:ext cx="1107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đó, phương trình (4) vô nghiệm.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hệ phương trình đã cho vô nghiệm.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4301136" y="4354737"/>
                <a:ext cx="3063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36" y="4354737"/>
                <a:ext cx="306398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ID07 2024 T9 CD 97+K4lPs7H94VUqPe2XwIsfPRnrXQE//QTEXxb8/8N4CNc6FpgZahzpTjFhMzSA7T/nHJa11DE8Ng2TP3iAmRczFlmslSuUNOgUeb6yRvs0="/>
              <p:cNvSpPr/>
              <p:nvPr/>
            </p:nvSpPr>
            <p:spPr>
              <a:xfrm>
                <a:off x="5984560" y="4886438"/>
                <a:ext cx="1416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ID07 2024 T9 CD 97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560" y="4886438"/>
                <a:ext cx="14162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C55A47-515B-C8B9-1B1B-8F19DFC17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8251" y="232549"/>
            <a:ext cx="1546895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316866" y="513621"/>
            <a:ext cx="11558269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204533" y="58166"/>
            <a:ext cx="41231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F4DD09-39A0-6763-B0F6-E4631D11998E}"/>
                  </a:ext>
                </a:extLst>
              </p:cNvPr>
              <p:cNvSpPr/>
              <p:nvPr/>
            </p:nvSpPr>
            <p:spPr>
              <a:xfrm>
                <a:off x="316865" y="3139463"/>
                <a:ext cx="969242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i="1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F4DD09-39A0-6763-B0F6-E4631D119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5" y="3139463"/>
                <a:ext cx="9692424" cy="954107"/>
              </a:xfrm>
              <a:prstGeom prst="rect">
                <a:avLst/>
              </a:prstGeom>
              <a:blipFill>
                <a:blip r:embed="rId4"/>
                <a:stretch>
                  <a:fillRect l="-1321" t="-6369" r="-1132" b="-15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AA02B2-0589-D7D3-4E9C-FB936AF7C2D0}"/>
                  </a:ext>
                </a:extLst>
              </p:cNvPr>
              <p:cNvSpPr txBox="1"/>
              <p:nvPr/>
            </p:nvSpPr>
            <p:spPr>
              <a:xfrm>
                <a:off x="316865" y="3902522"/>
                <a:ext cx="10517095" cy="20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188 000 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DAA02B2-0589-D7D3-4E9C-FB936AF7C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5" y="3902522"/>
                <a:ext cx="10517095" cy="2014654"/>
              </a:xfrm>
              <a:prstGeom prst="rect">
                <a:avLst/>
              </a:prstGeom>
              <a:blipFill>
                <a:blip r:embed="rId5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D8CD83-6944-9A7D-0306-D467CE6C8EDC}"/>
              </a:ext>
            </a:extLst>
          </p:cNvPr>
          <p:cNvSpPr/>
          <p:nvPr/>
        </p:nvSpPr>
        <p:spPr>
          <a:xfrm>
            <a:off x="316865" y="6004503"/>
            <a:ext cx="969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Đồng hồ đếm ngược 3 phút gây sốc 3 Minutes" descr="OPL20U25GSXzBJYl68kk8uQGfFKzs7yb1M4KJWUiLk6ZEvGF+qCIPSnY57AbBFCvTW(2023.15.95.THAO TRAN. 0989457818)9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6A6CDD18-579F-3612-6531-0DFE53F4F2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2184" y="4943956"/>
            <a:ext cx="2735792" cy="1538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/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b="0" i="1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188 000 </m:t>
                            </m:r>
                            <m:r>
                              <a:rPr lang="en-US" sz="28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188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188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198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188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mãn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mãn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điều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3" y="0"/>
                <a:ext cx="12054347" cy="8170185"/>
              </a:xfrm>
              <a:prstGeom prst="rect">
                <a:avLst/>
              </a:prstGeom>
              <a:blipFill>
                <a:blip r:embed="rId3"/>
                <a:stretch>
                  <a:fillRect l="-1062" t="-7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2" y="3750245"/>
            <a:ext cx="7853397" cy="185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(SGK/20),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SGK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72" y="478718"/>
            <a:ext cx="3993119" cy="2772259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301658" y="259373"/>
            <a:ext cx="6824811" cy="412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310156-E9C3-C8FB-09B5-8E689A9B5BB0}"/>
                  </a:ext>
                </a:extLst>
              </p:cNvPr>
              <p:cNvSpPr/>
              <p:nvPr/>
            </p:nvSpPr>
            <p:spPr>
              <a:xfrm>
                <a:off x="301658" y="4532815"/>
                <a:ext cx="1053862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i="1" baseline="3000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Viết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hê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̣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trình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bậc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nhất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ẩn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x, y?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4310156-E9C3-C8FB-09B5-8E689A9B5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8" y="4532815"/>
                <a:ext cx="10538620" cy="1384995"/>
              </a:xfrm>
              <a:prstGeom prst="rect">
                <a:avLst/>
              </a:prstGeom>
              <a:blipFill>
                <a:blip r:embed="rId4"/>
                <a:stretch>
                  <a:fillRect l="-1157" t="-4846" r="-1677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6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AFFD8F-6B1A-515C-CB81-690C967B818B}"/>
              </a:ext>
            </a:extLst>
          </p:cNvPr>
          <p:cNvSpPr/>
          <p:nvPr/>
        </p:nvSpPr>
        <p:spPr>
          <a:xfrm>
            <a:off x="301658" y="259373"/>
            <a:ext cx="11612046" cy="264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270231-3832-E228-36AC-1A4B2D661FE9}"/>
                  </a:ext>
                </a:extLst>
              </p:cNvPr>
              <p:cNvSpPr/>
              <p:nvPr/>
            </p:nvSpPr>
            <p:spPr>
              <a:xfrm>
                <a:off x="429201" y="3198978"/>
                <a:ext cx="105386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800" i="1" baseline="300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1270231-3832-E228-36AC-1A4B2D661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1" y="3198978"/>
                <a:ext cx="10538620" cy="954107"/>
              </a:xfrm>
              <a:prstGeom prst="rect">
                <a:avLst/>
              </a:prstGeom>
              <a:blipFill>
                <a:blip r:embed="rId2"/>
                <a:stretch>
                  <a:fillRect l="-1157" t="-7051" r="-16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B1D58-1FF9-B8CE-3306-E1941728F411}"/>
                  </a:ext>
                </a:extLst>
              </p:cNvPr>
              <p:cNvSpPr txBox="1"/>
              <p:nvPr/>
            </p:nvSpPr>
            <p:spPr>
              <a:xfrm>
                <a:off x="429201" y="4153085"/>
                <a:ext cx="10517095" cy="20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ta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28 000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188 000 </m:t>
                            </m:r>
                            <m:r>
                              <a:rPr lang="en-US" sz="2800" i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2800" i="1" dirty="0">
                  <a:solidFill>
                    <a:srgbClr val="FFFF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188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rgbClr val="FFFF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28B1D58-1FF9-B8CE-3306-E1941728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1" y="4153085"/>
                <a:ext cx="10517095" cy="2014654"/>
              </a:xfrm>
              <a:prstGeom prst="rect">
                <a:avLst/>
              </a:prstGeom>
              <a:blipFill>
                <a:blip r:embed="rId3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25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1" y="261135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HAI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513362" y="1115210"/>
            <a:ext cx="914196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878774" y="278453"/>
            <a:ext cx="231826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8640" y="1077895"/>
                <a:ext cx="74297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0" y="1077895"/>
                <a:ext cx="7429791" cy="918713"/>
              </a:xfrm>
              <a:prstGeom prst="rect">
                <a:avLst/>
              </a:prstGeom>
              <a:blipFill>
                <a:blip r:embed="rId3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8521" y="1996608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596736" y="77891"/>
            <a:ext cx="2228495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596736" y="437243"/>
                <a:ext cx="6891182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36" y="437243"/>
                <a:ext cx="6891182" cy="918713"/>
              </a:xfrm>
              <a:prstGeom prst="rect">
                <a:avLst/>
              </a:prstGeom>
              <a:blipFill>
                <a:blip r:embed="rId3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734244" y="1197956"/>
            <a:ext cx="11457756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6A6C7-3DDB-E737-FD6E-C1F77104265C}"/>
              </a:ext>
            </a:extLst>
          </p:cNvPr>
          <p:cNvSpPr txBox="1"/>
          <p:nvPr/>
        </p:nvSpPr>
        <p:spPr>
          <a:xfrm>
            <a:off x="5651068" y="3020036"/>
            <a:ext cx="88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88DCA2-3815-A92A-AA35-03E0CD27D668}"/>
                  </a:ext>
                </a:extLst>
              </p:cNvPr>
              <p:cNvSpPr txBox="1"/>
              <p:nvPr/>
            </p:nvSpPr>
            <p:spPr>
              <a:xfrm>
                <a:off x="734244" y="3722653"/>
                <a:ext cx="111778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88DCA2-3815-A92A-AA35-03E0CD27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44" y="3722653"/>
                <a:ext cx="11177830" cy="1384995"/>
              </a:xfrm>
              <a:prstGeom prst="rect">
                <a:avLst/>
              </a:prstGeom>
              <a:blipFill>
                <a:blip r:embed="rId5"/>
                <a:stretch>
                  <a:fillRect l="-1091" t="-48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6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367122" y="132522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596736" y="437243"/>
                <a:ext cx="6891182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36" y="437243"/>
                <a:ext cx="6891182" cy="918713"/>
              </a:xfrm>
              <a:prstGeom prst="rect">
                <a:avLst/>
              </a:prstGeom>
              <a:blipFill>
                <a:blip r:embed="rId3"/>
                <a:stretch>
                  <a:fillRect l="-18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4D6A6C7-3DDB-E737-FD6E-C1F77104265C}"/>
              </a:ext>
            </a:extLst>
          </p:cNvPr>
          <p:cNvSpPr txBox="1"/>
          <p:nvPr/>
        </p:nvSpPr>
        <p:spPr>
          <a:xfrm>
            <a:off x="5300773" y="1250158"/>
            <a:ext cx="889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88DCA2-3815-A92A-AA35-03E0CD27D668}"/>
                  </a:ext>
                </a:extLst>
              </p:cNvPr>
              <p:cNvSpPr txBox="1"/>
              <p:nvPr/>
            </p:nvSpPr>
            <p:spPr>
              <a:xfrm>
                <a:off x="367122" y="1840554"/>
                <a:ext cx="116658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288DCA2-3815-A92A-AA35-03E0CD27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22" y="1840554"/>
                <a:ext cx="11665852" cy="954107"/>
              </a:xfrm>
              <a:prstGeom prst="rect">
                <a:avLst/>
              </a:prstGeom>
              <a:blipFill>
                <a:blip r:embed="rId5"/>
                <a:stretch>
                  <a:fillRect l="-1045" t="-70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4E5150-E697-7A17-A13E-F7151526A32D}"/>
              </a:ext>
            </a:extLst>
          </p:cNvPr>
          <p:cNvSpPr txBox="1"/>
          <p:nvPr/>
        </p:nvSpPr>
        <p:spPr>
          <a:xfrm>
            <a:off x="367122" y="2618052"/>
            <a:ext cx="1145775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12A553-58D4-5AD5-CD15-34537C049750}"/>
                  </a:ext>
                </a:extLst>
              </p:cNvPr>
              <p:cNvSpPr txBox="1"/>
              <p:nvPr/>
            </p:nvSpPr>
            <p:spPr>
              <a:xfrm>
                <a:off x="348028" y="2822874"/>
                <a:ext cx="1117783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12A553-58D4-5AD5-CD15-34537C04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8" y="2822874"/>
                <a:ext cx="11177830" cy="2246769"/>
              </a:xfrm>
              <a:prstGeom prst="rect">
                <a:avLst/>
              </a:prstGeom>
              <a:blipFill>
                <a:blip r:embed="rId6"/>
                <a:stretch>
                  <a:fillRect l="-1091" t="-27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68CBF2-8323-F032-FB14-B567DCCB1411}"/>
              </a:ext>
            </a:extLst>
          </p:cNvPr>
          <p:cNvSpPr txBox="1"/>
          <p:nvPr/>
        </p:nvSpPr>
        <p:spPr>
          <a:xfrm>
            <a:off x="208065" y="4991834"/>
            <a:ext cx="1145775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7639FC-E22C-DFC2-E98B-4E63AF9CDAFB}"/>
                  </a:ext>
                </a:extLst>
              </p:cNvPr>
              <p:cNvSpPr txBox="1"/>
              <p:nvPr/>
            </p:nvSpPr>
            <p:spPr>
              <a:xfrm>
                <a:off x="208065" y="5030739"/>
                <a:ext cx="11562227" cy="1307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7639FC-E22C-DFC2-E98B-4E63AF9CD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5" y="5030739"/>
                <a:ext cx="11562227" cy="1307537"/>
              </a:xfrm>
              <a:prstGeom prst="rect">
                <a:avLst/>
              </a:prstGeom>
              <a:blipFill>
                <a:blip r:embed="rId7"/>
                <a:stretch>
                  <a:fillRect l="-1054" b="-120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6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636104" y="742121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397565" y="184314"/>
                <a:ext cx="11635409" cy="6673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(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(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 dirty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−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9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5" y="184314"/>
                <a:ext cx="11635409" cy="6673686"/>
              </a:xfrm>
              <a:prstGeom prst="rect">
                <a:avLst/>
              </a:prstGeom>
              <a:blipFill>
                <a:blip r:embed="rId5"/>
                <a:stretch>
                  <a:fillRect l="-1048" t="-5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  <p:sp>
        <p:nvSpPr>
          <p:cNvPr id="4" name="Rectangle 3" descr="OPL20U25GSXzBJYl68kk8uQGfFKzs7yb1M4KJWUiLk6ZEvGF+qCIPSnY57AbBFCvTWID07 2024 T9 CD 9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2CA5CD-A01D-B4DA-357B-4B04E16417F0}"/>
              </a:ext>
            </a:extLst>
          </p:cNvPr>
          <p:cNvSpPr/>
          <p:nvPr/>
        </p:nvSpPr>
        <p:spPr>
          <a:xfrm>
            <a:off x="5794320" y="1868491"/>
            <a:ext cx="84189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Đồng hồ đếm ngược 3 phút gây sốc 3 Minutes" descr="OPL20U25GSXzBJYl68kk8uQGfFKzs7yb1M4KJWUiLk6ZEvGF+qCIPSnY57AbBFCvTW(2023.15.95.THAO TRAN. 0989457818)95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D39FE3C1-A15B-972C-84A4-4157CAC67B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12184" y="4943956"/>
            <a:ext cx="2735792" cy="1538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8156</TotalTime>
  <Words>1561</Words>
  <Application>Microsoft Office PowerPoint</Application>
  <PresentationFormat>Widescreen</PresentationFormat>
  <Paragraphs>108</Paragraphs>
  <Slides>15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1_Office Theme</vt:lpstr>
      <vt:lpstr>PowerPoint Presentation</vt:lpstr>
      <vt:lpstr>PowerPoint Presentation</vt:lpstr>
      <vt:lpstr>PowerPoint Presentation</vt:lpstr>
      <vt:lpstr> Bài 3: GIẢI HỆ HAI PHƯƠNG TRÌNH BẬC NHẤT HAI ẨN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ADMIN</cp:lastModifiedBy>
  <cp:revision>505</cp:revision>
  <dcterms:created xsi:type="dcterms:W3CDTF">2022-08-03T11:07:12Z</dcterms:created>
  <dcterms:modified xsi:type="dcterms:W3CDTF">2025-03-18T01:19:46Z</dcterms:modified>
</cp:coreProperties>
</file>